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319" r:id="rId3"/>
    <p:sldId id="323" r:id="rId4"/>
    <p:sldId id="322" r:id="rId5"/>
    <p:sldId id="321" r:id="rId6"/>
    <p:sldId id="318" r:id="rId7"/>
    <p:sldId id="31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7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4686"/>
  </p:normalViewPr>
  <p:slideViewPr>
    <p:cSldViewPr snapToGrid="0" snapToObjects="1">
      <p:cViewPr varScale="1">
        <p:scale>
          <a:sx n="90" d="100"/>
          <a:sy n="90" d="100"/>
        </p:scale>
        <p:origin x="208" y="8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schwarz\AppData\Local\Microsoft\Windows\INetCache\Content.Outlook\TKJPUNWS\Leakage_current_track_MT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Chan 221 (ADC)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strRef>
              <c:f>Sheet1!$A$2:$A$26311</c:f>
              <c:strCache>
                <c:ptCount val="26310"/>
                <c:pt idx="0">
                  <c:v>09/09/2024 14:10:46:769</c:v>
                </c:pt>
                <c:pt idx="1">
                  <c:v>09/09/2024 14:10:57:053</c:v>
                </c:pt>
                <c:pt idx="2">
                  <c:v>09/09/2024 14:11:06:943</c:v>
                </c:pt>
                <c:pt idx="3">
                  <c:v>09/09/2024 14:11:16:805</c:v>
                </c:pt>
                <c:pt idx="4">
                  <c:v>09/09/2024 14:11:26:754</c:v>
                </c:pt>
                <c:pt idx="5">
                  <c:v>09/09/2024 14:11:36:754</c:v>
                </c:pt>
                <c:pt idx="6">
                  <c:v>09/09/2024 14:11:46:887</c:v>
                </c:pt>
                <c:pt idx="7">
                  <c:v>09/09/2024 14:11:56:754</c:v>
                </c:pt>
                <c:pt idx="8">
                  <c:v>09/09/2024 14:12:07:025</c:v>
                </c:pt>
                <c:pt idx="9">
                  <c:v>09/09/2024 14:12:16:891</c:v>
                </c:pt>
                <c:pt idx="10">
                  <c:v>09/09/2024 14:12:26:754</c:v>
                </c:pt>
                <c:pt idx="11">
                  <c:v>09/09/2024 14:12:37:032</c:v>
                </c:pt>
                <c:pt idx="12">
                  <c:v>09/09/2024 14:12:46:893</c:v>
                </c:pt>
                <c:pt idx="13">
                  <c:v>09/09/2024 14:12:56:757</c:v>
                </c:pt>
                <c:pt idx="14">
                  <c:v>09/09/2024 14:13:07:033</c:v>
                </c:pt>
                <c:pt idx="15">
                  <c:v>09/09/2024 14:13:16:897</c:v>
                </c:pt>
                <c:pt idx="16">
                  <c:v>09/09/2024 14:13:26:758</c:v>
                </c:pt>
                <c:pt idx="17">
                  <c:v>09/09/2024 14:13:37:032</c:v>
                </c:pt>
                <c:pt idx="18">
                  <c:v>09/09/2024 14:13:46:889</c:v>
                </c:pt>
                <c:pt idx="19">
                  <c:v>09/09/2024 14:13:56:754</c:v>
                </c:pt>
                <c:pt idx="20">
                  <c:v>09/09/2024 14:14:07:029</c:v>
                </c:pt>
                <c:pt idx="21">
                  <c:v>09/09/2024 14:14:16:895</c:v>
                </c:pt>
                <c:pt idx="22">
                  <c:v>09/09/2024 14:14:26:756</c:v>
                </c:pt>
                <c:pt idx="23">
                  <c:v>09/09/2024 14:14:37:034</c:v>
                </c:pt>
                <c:pt idx="24">
                  <c:v>09/09/2024 14:14:46:899</c:v>
                </c:pt>
                <c:pt idx="25">
                  <c:v>09/09/2024 14:14:56:763</c:v>
                </c:pt>
                <c:pt idx="26">
                  <c:v>09/09/2024 14:15:07:036</c:v>
                </c:pt>
                <c:pt idx="27">
                  <c:v>09/09/2024 14:15:16:894</c:v>
                </c:pt>
                <c:pt idx="28">
                  <c:v>09/09/2024 14:15:26:754</c:v>
                </c:pt>
                <c:pt idx="29">
                  <c:v>09/09/2024 14:15:37:030</c:v>
                </c:pt>
                <c:pt idx="30">
                  <c:v>09/09/2024 14:15:46:895</c:v>
                </c:pt>
                <c:pt idx="31">
                  <c:v>09/09/2024 14:15:56:757</c:v>
                </c:pt>
                <c:pt idx="32">
                  <c:v>09/09/2024 14:16:07:033</c:v>
                </c:pt>
                <c:pt idx="33">
                  <c:v>09/09/2024 14:16:16:900</c:v>
                </c:pt>
                <c:pt idx="34">
                  <c:v>09/09/2024 14:16:26:764</c:v>
                </c:pt>
                <c:pt idx="35">
                  <c:v>09/09/2024 14:16:37:038</c:v>
                </c:pt>
                <c:pt idx="36">
                  <c:v>09/09/2024 14:16:46:901</c:v>
                </c:pt>
                <c:pt idx="37">
                  <c:v>09/09/2024 14:16:56:763</c:v>
                </c:pt>
                <c:pt idx="38">
                  <c:v>09/09/2024 14:17:07:037</c:v>
                </c:pt>
                <c:pt idx="39">
                  <c:v>09/09/2024 14:17:16:904</c:v>
                </c:pt>
                <c:pt idx="40">
                  <c:v>09/09/2024 14:17:26:768</c:v>
                </c:pt>
                <c:pt idx="41">
                  <c:v>09/09/2024 14:17:37:045</c:v>
                </c:pt>
                <c:pt idx="42">
                  <c:v>09/09/2024 14:17:46:907</c:v>
                </c:pt>
                <c:pt idx="43">
                  <c:v>09/09/2024 14:17:56:767</c:v>
                </c:pt>
                <c:pt idx="44">
                  <c:v>09/09/2024 14:18:07:044</c:v>
                </c:pt>
                <c:pt idx="45">
                  <c:v>09/09/2024 14:18:16:904</c:v>
                </c:pt>
                <c:pt idx="46">
                  <c:v>09/09/2024 14:18:26:767</c:v>
                </c:pt>
                <c:pt idx="47">
                  <c:v>09/09/2024 14:18:37:039</c:v>
                </c:pt>
                <c:pt idx="48">
                  <c:v>09/09/2024 14:18:46:899</c:v>
                </c:pt>
                <c:pt idx="49">
                  <c:v>09/09/2024 14:18:56:763</c:v>
                </c:pt>
                <c:pt idx="50">
                  <c:v>09/09/2024 14:19:07:041</c:v>
                </c:pt>
                <c:pt idx="51">
                  <c:v>09/09/2024 14:19:16:906</c:v>
                </c:pt>
                <c:pt idx="52">
                  <c:v>09/09/2024 14:19:26:767</c:v>
                </c:pt>
                <c:pt idx="53">
                  <c:v>09/09/2024 14:19:37:040</c:v>
                </c:pt>
                <c:pt idx="54">
                  <c:v>09/09/2024 14:19:46:905</c:v>
                </c:pt>
                <c:pt idx="55">
                  <c:v>09/09/2024 14:19:56:769</c:v>
                </c:pt>
                <c:pt idx="56">
                  <c:v>09/09/2024 14:20:07:047</c:v>
                </c:pt>
                <c:pt idx="57">
                  <c:v>09/09/2024 14:20:16:910</c:v>
                </c:pt>
                <c:pt idx="58">
                  <c:v>09/09/2024 14:20:26:775</c:v>
                </c:pt>
                <c:pt idx="59">
                  <c:v>09/09/2024 14:20:37:049</c:v>
                </c:pt>
                <c:pt idx="60">
                  <c:v>09/09/2024 14:20:46:909</c:v>
                </c:pt>
                <c:pt idx="61">
                  <c:v>09/09/2024 14:20:56:773</c:v>
                </c:pt>
                <c:pt idx="62">
                  <c:v>09/09/2024 14:21:07:051</c:v>
                </c:pt>
                <c:pt idx="63">
                  <c:v>09/09/2024 14:21:16:916</c:v>
                </c:pt>
                <c:pt idx="64">
                  <c:v>09/09/2024 14:21:26:779</c:v>
                </c:pt>
                <c:pt idx="65">
                  <c:v>09/09/2024 14:21:37:059</c:v>
                </c:pt>
                <c:pt idx="66">
                  <c:v>09/09/2024 14:21:46:920</c:v>
                </c:pt>
                <c:pt idx="67">
                  <c:v>09/09/2024 14:21:56:788</c:v>
                </c:pt>
                <c:pt idx="68">
                  <c:v>09/09/2024 14:22:07:066</c:v>
                </c:pt>
                <c:pt idx="69">
                  <c:v>09/09/2024 14:22:16:929</c:v>
                </c:pt>
                <c:pt idx="70">
                  <c:v>09/09/2024 14:22:26:793</c:v>
                </c:pt>
                <c:pt idx="71">
                  <c:v>09/09/2024 14:22:37:071</c:v>
                </c:pt>
                <c:pt idx="72">
                  <c:v>09/09/2024 14:22:46:934</c:v>
                </c:pt>
                <c:pt idx="73">
                  <c:v>09/09/2024 14:22:56:798</c:v>
                </c:pt>
                <c:pt idx="74">
                  <c:v>09/09/2024 14:23:06:757</c:v>
                </c:pt>
                <c:pt idx="75">
                  <c:v>09/09/2024 14:23:17:033</c:v>
                </c:pt>
                <c:pt idx="76">
                  <c:v>09/09/2024 14:23:26:896</c:v>
                </c:pt>
                <c:pt idx="77">
                  <c:v>09/09/2024 14:23:36:760</c:v>
                </c:pt>
                <c:pt idx="78">
                  <c:v>09/09/2024 14:23:47:036</c:v>
                </c:pt>
                <c:pt idx="79">
                  <c:v>09/09/2024 14:23:56:904</c:v>
                </c:pt>
                <c:pt idx="80">
                  <c:v>09/09/2024 14:24:06:768</c:v>
                </c:pt>
                <c:pt idx="81">
                  <c:v>09/09/2024 14:24:17:047</c:v>
                </c:pt>
                <c:pt idx="82">
                  <c:v>09/09/2024 14:24:26:910</c:v>
                </c:pt>
                <c:pt idx="83">
                  <c:v>09/09/2024 14:24:36:768</c:v>
                </c:pt>
                <c:pt idx="84">
                  <c:v>09/09/2024 14:24:47:046</c:v>
                </c:pt>
                <c:pt idx="85">
                  <c:v>09/09/2024 14:24:56:912</c:v>
                </c:pt>
                <c:pt idx="86">
                  <c:v>09/09/2024 14:25:06:773</c:v>
                </c:pt>
                <c:pt idx="87">
                  <c:v>09/09/2024 14:25:17:051</c:v>
                </c:pt>
                <c:pt idx="88">
                  <c:v>09/09/2024 14:25:26:917</c:v>
                </c:pt>
                <c:pt idx="89">
                  <c:v>09/09/2024 14:25:36:778</c:v>
                </c:pt>
                <c:pt idx="90">
                  <c:v>09/09/2024 14:25:47:053</c:v>
                </c:pt>
                <c:pt idx="91">
                  <c:v>09/09/2024 14:25:56:917</c:v>
                </c:pt>
                <c:pt idx="92">
                  <c:v>09/09/2024 14:26:06:779</c:v>
                </c:pt>
                <c:pt idx="93">
                  <c:v>09/09/2024 14:26:17:058</c:v>
                </c:pt>
                <c:pt idx="94">
                  <c:v>09/09/2024 14:26:26:917</c:v>
                </c:pt>
                <c:pt idx="95">
                  <c:v>09/09/2024 14:26:36:778</c:v>
                </c:pt>
                <c:pt idx="96">
                  <c:v>09/09/2024 14:26:47:052</c:v>
                </c:pt>
                <c:pt idx="97">
                  <c:v>09/09/2024 14:26:56:912</c:v>
                </c:pt>
                <c:pt idx="98">
                  <c:v>09/09/2024 14:27:06:773</c:v>
                </c:pt>
                <c:pt idx="99">
                  <c:v>09/09/2024 14:27:17:047</c:v>
                </c:pt>
                <c:pt idx="100">
                  <c:v>09/09/2024 14:27:26:911</c:v>
                </c:pt>
                <c:pt idx="101">
                  <c:v>09/09/2024 14:27:36:769</c:v>
                </c:pt>
                <c:pt idx="102">
                  <c:v>09/09/2024 14:27:47:050</c:v>
                </c:pt>
                <c:pt idx="103">
                  <c:v>09/09/2024 14:27:56:914</c:v>
                </c:pt>
                <c:pt idx="104">
                  <c:v>09/09/2024 14:28:06:777</c:v>
                </c:pt>
                <c:pt idx="105">
                  <c:v>09/09/2024 14:28:17:055</c:v>
                </c:pt>
                <c:pt idx="106">
                  <c:v>09/09/2024 14:28:26:919</c:v>
                </c:pt>
                <c:pt idx="107">
                  <c:v>09/09/2024 14:28:36:782</c:v>
                </c:pt>
                <c:pt idx="108">
                  <c:v>09/09/2024 14:28:47:058</c:v>
                </c:pt>
                <c:pt idx="109">
                  <c:v>09/09/2024 14:28:56:923</c:v>
                </c:pt>
                <c:pt idx="110">
                  <c:v>09/09/2024 14:29:06:779</c:v>
                </c:pt>
                <c:pt idx="111">
                  <c:v>09/09/2024 14:29:17:053</c:v>
                </c:pt>
                <c:pt idx="112">
                  <c:v>09/09/2024 14:29:26:919</c:v>
                </c:pt>
                <c:pt idx="113">
                  <c:v>09/09/2024 14:29:36:778</c:v>
                </c:pt>
                <c:pt idx="114">
                  <c:v>09/09/2024 14:29:47:052</c:v>
                </c:pt>
                <c:pt idx="115">
                  <c:v>09/09/2024 14:29:56:918</c:v>
                </c:pt>
                <c:pt idx="116">
                  <c:v>09/09/2024 14:30:06:775</c:v>
                </c:pt>
                <c:pt idx="117">
                  <c:v>09/09/2024 14:30:17:045</c:v>
                </c:pt>
                <c:pt idx="118">
                  <c:v>09/09/2024 14:30:26:914</c:v>
                </c:pt>
                <c:pt idx="119">
                  <c:v>09/09/2024 14:30:36:788</c:v>
                </c:pt>
                <c:pt idx="120">
                  <c:v>09/09/2024 14:30:47:064</c:v>
                </c:pt>
                <c:pt idx="121">
                  <c:v>09/09/2024 14:30:56:925</c:v>
                </c:pt>
                <c:pt idx="122">
                  <c:v>09/09/2024 14:31:06:789</c:v>
                </c:pt>
                <c:pt idx="123">
                  <c:v>09/09/2024 14:31:17:065</c:v>
                </c:pt>
                <c:pt idx="124">
                  <c:v>09/09/2024 14:31:26:928</c:v>
                </c:pt>
                <c:pt idx="125">
                  <c:v>09/09/2024 14:31:36:790</c:v>
                </c:pt>
                <c:pt idx="126">
                  <c:v>09/09/2024 14:31:47:068</c:v>
                </c:pt>
                <c:pt idx="127">
                  <c:v>09/09/2024 14:31:56:933</c:v>
                </c:pt>
                <c:pt idx="128">
                  <c:v>09/09/2024 14:32:06:795</c:v>
                </c:pt>
                <c:pt idx="129">
                  <c:v>09/09/2024 14:32:16:754</c:v>
                </c:pt>
                <c:pt idx="130">
                  <c:v>09/09/2024 14:32:27:032</c:v>
                </c:pt>
                <c:pt idx="131">
                  <c:v>09/09/2024 14:32:36:894</c:v>
                </c:pt>
                <c:pt idx="132">
                  <c:v>09/09/2024 14:32:46:755</c:v>
                </c:pt>
                <c:pt idx="133">
                  <c:v>09/09/2024 14:32:57:031</c:v>
                </c:pt>
                <c:pt idx="134">
                  <c:v>09/09/2024 14:33:06:899</c:v>
                </c:pt>
                <c:pt idx="135">
                  <c:v>09/09/2024 14:33:16:758</c:v>
                </c:pt>
                <c:pt idx="136">
                  <c:v>09/09/2024 14:33:27:032</c:v>
                </c:pt>
                <c:pt idx="137">
                  <c:v>09/09/2024 14:33:36:896</c:v>
                </c:pt>
                <c:pt idx="138">
                  <c:v>09/09/2024 14:33:46:757</c:v>
                </c:pt>
                <c:pt idx="139">
                  <c:v>09/09/2024 14:33:57:031</c:v>
                </c:pt>
                <c:pt idx="140">
                  <c:v>09/09/2024 14:34:06:897</c:v>
                </c:pt>
                <c:pt idx="141">
                  <c:v>09/09/2024 14:34:16:758</c:v>
                </c:pt>
                <c:pt idx="142">
                  <c:v>09/09/2024 14:34:27:036</c:v>
                </c:pt>
                <c:pt idx="143">
                  <c:v>09/09/2024 14:34:36:902</c:v>
                </c:pt>
                <c:pt idx="144">
                  <c:v>09/09/2024 14:34:46:764</c:v>
                </c:pt>
                <c:pt idx="145">
                  <c:v>09/09/2024 14:34:57:041</c:v>
                </c:pt>
                <c:pt idx="146">
                  <c:v>09/09/2024 14:35:06:905</c:v>
                </c:pt>
                <c:pt idx="147">
                  <c:v>09/09/2024 14:35:16:769</c:v>
                </c:pt>
                <c:pt idx="148">
                  <c:v>09/09/2024 14:35:27:042</c:v>
                </c:pt>
                <c:pt idx="149">
                  <c:v>09/09/2024 14:35:36:904</c:v>
                </c:pt>
                <c:pt idx="150">
                  <c:v>09/09/2024 14:35:46:767</c:v>
                </c:pt>
                <c:pt idx="151">
                  <c:v>09/09/2024 14:35:57:045</c:v>
                </c:pt>
                <c:pt idx="152">
                  <c:v>09/09/2024 14:36:06:911</c:v>
                </c:pt>
                <c:pt idx="153">
                  <c:v>09/09/2024 14:36:16:773</c:v>
                </c:pt>
                <c:pt idx="154">
                  <c:v>09/09/2024 14:36:27:042</c:v>
                </c:pt>
                <c:pt idx="155">
                  <c:v>09/09/2024 14:36:36:902</c:v>
                </c:pt>
                <c:pt idx="156">
                  <c:v>09/09/2024 14:36:46:764</c:v>
                </c:pt>
                <c:pt idx="157">
                  <c:v>09/09/2024 14:36:57:047</c:v>
                </c:pt>
                <c:pt idx="158">
                  <c:v>09/09/2024 14:37:06:911</c:v>
                </c:pt>
                <c:pt idx="159">
                  <c:v>09/09/2024 14:37:16:772</c:v>
                </c:pt>
                <c:pt idx="160">
                  <c:v>09/09/2024 14:37:27:050</c:v>
                </c:pt>
                <c:pt idx="161">
                  <c:v>09/09/2024 14:37:36:916</c:v>
                </c:pt>
                <c:pt idx="162">
                  <c:v>09/09/2024 14:37:46:777</c:v>
                </c:pt>
                <c:pt idx="163">
                  <c:v>09/09/2024 14:37:57:049</c:v>
                </c:pt>
                <c:pt idx="164">
                  <c:v>09/09/2024 14:38:06:911</c:v>
                </c:pt>
                <c:pt idx="165">
                  <c:v>09/09/2024 14:38:16:769</c:v>
                </c:pt>
                <c:pt idx="166">
                  <c:v>09/09/2024 14:38:27:046</c:v>
                </c:pt>
                <c:pt idx="167">
                  <c:v>09/09/2024 14:38:36:902</c:v>
                </c:pt>
                <c:pt idx="168">
                  <c:v>09/09/2024 14:38:46:766</c:v>
                </c:pt>
                <c:pt idx="169">
                  <c:v>09/09/2024 14:38:57:041</c:v>
                </c:pt>
                <c:pt idx="170">
                  <c:v>09/09/2024 14:39:06:910</c:v>
                </c:pt>
                <c:pt idx="171">
                  <c:v>09/09/2024 14:39:16:771</c:v>
                </c:pt>
                <c:pt idx="172">
                  <c:v>09/09/2024 14:39:27:045</c:v>
                </c:pt>
                <c:pt idx="173">
                  <c:v>09/09/2024 14:39:36:908</c:v>
                </c:pt>
                <c:pt idx="174">
                  <c:v>09/09/2024 14:39:46:772</c:v>
                </c:pt>
                <c:pt idx="175">
                  <c:v>09/09/2024 14:39:57:044</c:v>
                </c:pt>
                <c:pt idx="176">
                  <c:v>09/09/2024 14:40:06:904</c:v>
                </c:pt>
                <c:pt idx="177">
                  <c:v>09/09/2024 14:40:16:767</c:v>
                </c:pt>
                <c:pt idx="178">
                  <c:v>09/09/2024 14:40:27:045</c:v>
                </c:pt>
                <c:pt idx="179">
                  <c:v>09/09/2024 14:40:36:908</c:v>
                </c:pt>
                <c:pt idx="180">
                  <c:v>09/09/2024 14:40:46:766</c:v>
                </c:pt>
                <c:pt idx="181">
                  <c:v>09/09/2024 14:40:57:046</c:v>
                </c:pt>
                <c:pt idx="182">
                  <c:v>09/09/2024 14:41:06:912</c:v>
                </c:pt>
                <c:pt idx="183">
                  <c:v>09/09/2024 14:41:16:773</c:v>
                </c:pt>
                <c:pt idx="184">
                  <c:v>09/09/2024 14:41:27:051</c:v>
                </c:pt>
                <c:pt idx="185">
                  <c:v>09/09/2024 14:41:36:910</c:v>
                </c:pt>
                <c:pt idx="186">
                  <c:v>09/09/2024 14:41:46:766</c:v>
                </c:pt>
                <c:pt idx="187">
                  <c:v>09/09/2024 14:41:57:044</c:v>
                </c:pt>
                <c:pt idx="188">
                  <c:v>09/09/2024 14:42:06:908</c:v>
                </c:pt>
                <c:pt idx="189">
                  <c:v>09/09/2024 14:42:16:765</c:v>
                </c:pt>
                <c:pt idx="190">
                  <c:v>09/09/2024 14:42:27:037</c:v>
                </c:pt>
                <c:pt idx="191">
                  <c:v>09/09/2024 14:42:36:905</c:v>
                </c:pt>
                <c:pt idx="192">
                  <c:v>09/09/2024 14:42:46:774</c:v>
                </c:pt>
                <c:pt idx="193">
                  <c:v>09/09/2024 14:42:57:054</c:v>
                </c:pt>
                <c:pt idx="194">
                  <c:v>09/09/2024 14:43:06:918</c:v>
                </c:pt>
                <c:pt idx="195">
                  <c:v>09/09/2024 14:43:16:776</c:v>
                </c:pt>
                <c:pt idx="196">
                  <c:v>09/09/2024 14:43:27:055</c:v>
                </c:pt>
                <c:pt idx="197">
                  <c:v>09/09/2024 14:43:36:921</c:v>
                </c:pt>
                <c:pt idx="198">
                  <c:v>09/09/2024 14:43:46:780</c:v>
                </c:pt>
                <c:pt idx="199">
                  <c:v>09/09/2024 14:43:57:054</c:v>
                </c:pt>
                <c:pt idx="200">
                  <c:v>09/09/2024 14:44:06:914</c:v>
                </c:pt>
                <c:pt idx="201">
                  <c:v>09/09/2024 14:44:16:780</c:v>
                </c:pt>
                <c:pt idx="202">
                  <c:v>09/09/2024 14:44:27:048</c:v>
                </c:pt>
                <c:pt idx="203">
                  <c:v>09/09/2024 14:44:36:911</c:v>
                </c:pt>
                <c:pt idx="204">
                  <c:v>09/09/2024 14:44:46:777</c:v>
                </c:pt>
                <c:pt idx="205">
                  <c:v>09/09/2024 14:44:57:054</c:v>
                </c:pt>
                <c:pt idx="206">
                  <c:v>09/09/2024 14:45:06:914</c:v>
                </c:pt>
                <c:pt idx="207">
                  <c:v>09/09/2024 14:45:16:776</c:v>
                </c:pt>
                <c:pt idx="208">
                  <c:v>09/09/2024 14:45:27:056</c:v>
                </c:pt>
                <c:pt idx="209">
                  <c:v>09/09/2024 14:45:36:921</c:v>
                </c:pt>
                <c:pt idx="210">
                  <c:v>09/09/2024 14:45:46:785</c:v>
                </c:pt>
                <c:pt idx="211">
                  <c:v>09/09/2024 14:45:57:058</c:v>
                </c:pt>
                <c:pt idx="212">
                  <c:v>09/09/2024 14:46:06:926</c:v>
                </c:pt>
                <c:pt idx="213">
                  <c:v>09/09/2024 14:46:16:788</c:v>
                </c:pt>
                <c:pt idx="214">
                  <c:v>09/09/2024 14:46:27:067</c:v>
                </c:pt>
                <c:pt idx="215">
                  <c:v>09/09/2024 14:46:36:933</c:v>
                </c:pt>
                <c:pt idx="216">
                  <c:v>09/09/2024 14:46:46:798</c:v>
                </c:pt>
                <c:pt idx="217">
                  <c:v>09/09/2024 14:46:57:071</c:v>
                </c:pt>
                <c:pt idx="218">
                  <c:v>09/09/2024 14:47:06:934</c:v>
                </c:pt>
                <c:pt idx="219">
                  <c:v>09/09/2024 14:47:16:798</c:v>
                </c:pt>
                <c:pt idx="220">
                  <c:v>09/09/2024 14:47:26:758</c:v>
                </c:pt>
                <c:pt idx="221">
                  <c:v>09/09/2024 14:47:37:035</c:v>
                </c:pt>
                <c:pt idx="222">
                  <c:v>09/09/2024 14:47:46:900</c:v>
                </c:pt>
                <c:pt idx="223">
                  <c:v>09/09/2024 14:47:56:760</c:v>
                </c:pt>
                <c:pt idx="224">
                  <c:v>09/09/2024 14:48:07:036</c:v>
                </c:pt>
                <c:pt idx="225">
                  <c:v>09/09/2024 14:48:16:902</c:v>
                </c:pt>
                <c:pt idx="226">
                  <c:v>09/09/2024 14:48:26:760</c:v>
                </c:pt>
                <c:pt idx="227">
                  <c:v>09/09/2024 14:48:37:035</c:v>
                </c:pt>
                <c:pt idx="228">
                  <c:v>09/09/2024 14:48:46:901</c:v>
                </c:pt>
                <c:pt idx="229">
                  <c:v>09/09/2024 14:48:56:768</c:v>
                </c:pt>
                <c:pt idx="230">
                  <c:v>09/09/2024 14:49:07:046</c:v>
                </c:pt>
                <c:pt idx="231">
                  <c:v>09/09/2024 14:49:16:911</c:v>
                </c:pt>
                <c:pt idx="232">
                  <c:v>09/09/2024 14:49:26:773</c:v>
                </c:pt>
                <c:pt idx="233">
                  <c:v>09/09/2024 14:49:37:051</c:v>
                </c:pt>
                <c:pt idx="234">
                  <c:v>09/09/2024 14:49:46:917</c:v>
                </c:pt>
                <c:pt idx="235">
                  <c:v>09/09/2024 14:49:56:778</c:v>
                </c:pt>
                <c:pt idx="236">
                  <c:v>09/09/2024 14:50:07:052</c:v>
                </c:pt>
                <c:pt idx="237">
                  <c:v>09/09/2024 14:50:16:918</c:v>
                </c:pt>
                <c:pt idx="238">
                  <c:v>09/09/2024 14:50:26:777</c:v>
                </c:pt>
                <c:pt idx="239">
                  <c:v>09/09/2024 14:50:37:053</c:v>
                </c:pt>
                <c:pt idx="240">
                  <c:v>09/09/2024 14:50:46:920</c:v>
                </c:pt>
                <c:pt idx="241">
                  <c:v>09/09/2024 14:50:56:780</c:v>
                </c:pt>
                <c:pt idx="242">
                  <c:v>09/09/2024 14:51:07:052</c:v>
                </c:pt>
                <c:pt idx="243">
                  <c:v>09/09/2024 14:51:16:918</c:v>
                </c:pt>
                <c:pt idx="244">
                  <c:v>09/09/2024 14:51:26:779</c:v>
                </c:pt>
                <c:pt idx="245">
                  <c:v>09/09/2024 14:51:37:051</c:v>
                </c:pt>
                <c:pt idx="246">
                  <c:v>09/09/2024 14:51:46:917</c:v>
                </c:pt>
                <c:pt idx="247">
                  <c:v>09/09/2024 14:51:56:778</c:v>
                </c:pt>
                <c:pt idx="248">
                  <c:v>09/09/2024 14:52:07:058</c:v>
                </c:pt>
                <c:pt idx="249">
                  <c:v>09/09/2024 14:52:16:924</c:v>
                </c:pt>
                <c:pt idx="250">
                  <c:v>09/09/2024 14:52:26:789</c:v>
                </c:pt>
                <c:pt idx="251">
                  <c:v>09/09/2024 14:52:36:754</c:v>
                </c:pt>
                <c:pt idx="252">
                  <c:v>09/09/2024 14:52:47:032</c:v>
                </c:pt>
                <c:pt idx="253">
                  <c:v>09/09/2024 14:52:56:896</c:v>
                </c:pt>
                <c:pt idx="254">
                  <c:v>09/09/2024 14:53:06:757</c:v>
                </c:pt>
                <c:pt idx="255">
                  <c:v>09/09/2024 14:53:17:031</c:v>
                </c:pt>
                <c:pt idx="256">
                  <c:v>09/09/2024 14:53:26:896</c:v>
                </c:pt>
                <c:pt idx="257">
                  <c:v>09/09/2024 14:53:36:763</c:v>
                </c:pt>
                <c:pt idx="258">
                  <c:v>09/09/2024 14:53:47:030</c:v>
                </c:pt>
                <c:pt idx="259">
                  <c:v>09/09/2024 14:53:56:896</c:v>
                </c:pt>
                <c:pt idx="260">
                  <c:v>09/09/2024 14:54:06:760</c:v>
                </c:pt>
                <c:pt idx="261">
                  <c:v>09/09/2024 14:54:17:029</c:v>
                </c:pt>
                <c:pt idx="262">
                  <c:v>09/09/2024 14:54:26:893</c:v>
                </c:pt>
                <c:pt idx="263">
                  <c:v>09/09/2024 14:54:36:759</c:v>
                </c:pt>
                <c:pt idx="264">
                  <c:v>09/09/2024 14:54:47:033</c:v>
                </c:pt>
                <c:pt idx="265">
                  <c:v>09/09/2024 14:54:56:896</c:v>
                </c:pt>
                <c:pt idx="266">
                  <c:v>09/09/2024 14:55:06:756</c:v>
                </c:pt>
                <c:pt idx="267">
                  <c:v>09/09/2024 14:55:17:036</c:v>
                </c:pt>
                <c:pt idx="268">
                  <c:v>09/09/2024 14:55:26:901</c:v>
                </c:pt>
                <c:pt idx="269">
                  <c:v>09/09/2024 14:55:36:763</c:v>
                </c:pt>
                <c:pt idx="270">
                  <c:v>09/09/2024 14:55:47:041</c:v>
                </c:pt>
                <c:pt idx="271">
                  <c:v>09/09/2024 14:55:56:908</c:v>
                </c:pt>
                <c:pt idx="272">
                  <c:v>09/09/2024 14:56:06:772</c:v>
                </c:pt>
                <c:pt idx="273">
                  <c:v>09/09/2024 14:56:17:044</c:v>
                </c:pt>
                <c:pt idx="274">
                  <c:v>09/09/2024 14:56:26:904</c:v>
                </c:pt>
                <c:pt idx="275">
                  <c:v>09/09/2024 14:56:36:761</c:v>
                </c:pt>
                <c:pt idx="276">
                  <c:v>09/09/2024 14:56:47:035</c:v>
                </c:pt>
                <c:pt idx="277">
                  <c:v>09/09/2024 14:56:56:904</c:v>
                </c:pt>
                <c:pt idx="278">
                  <c:v>09/09/2024 14:57:06:768</c:v>
                </c:pt>
                <c:pt idx="279">
                  <c:v>09/09/2024 14:57:17:042</c:v>
                </c:pt>
                <c:pt idx="280">
                  <c:v>09/09/2024 14:57:26:907</c:v>
                </c:pt>
                <c:pt idx="281">
                  <c:v>09/09/2024 14:57:36:771</c:v>
                </c:pt>
                <c:pt idx="282">
                  <c:v>09/09/2024 14:57:47:047</c:v>
                </c:pt>
                <c:pt idx="283">
                  <c:v>09/09/2024 14:57:56:912</c:v>
                </c:pt>
                <c:pt idx="284">
                  <c:v>09/09/2024 14:58:06:780</c:v>
                </c:pt>
                <c:pt idx="285">
                  <c:v>09/09/2024 14:58:17:060</c:v>
                </c:pt>
                <c:pt idx="286">
                  <c:v>09/09/2024 14:58:26:924</c:v>
                </c:pt>
                <c:pt idx="287">
                  <c:v>09/09/2024 14:58:36:785</c:v>
                </c:pt>
                <c:pt idx="288">
                  <c:v>09/09/2024 14:58:47:059</c:v>
                </c:pt>
                <c:pt idx="289">
                  <c:v>09/09/2024 14:58:56:923</c:v>
                </c:pt>
                <c:pt idx="290">
                  <c:v>09/09/2024 14:59:06:784</c:v>
                </c:pt>
                <c:pt idx="291">
                  <c:v>09/09/2024 14:59:17:062</c:v>
                </c:pt>
                <c:pt idx="292">
                  <c:v>09/09/2024 14:59:26:928</c:v>
                </c:pt>
                <c:pt idx="293">
                  <c:v>09/09/2024 14:59:36:787</c:v>
                </c:pt>
                <c:pt idx="294">
                  <c:v>09/09/2024 14:59:47:061</c:v>
                </c:pt>
                <c:pt idx="295">
                  <c:v>09/09/2024 14:59:56:927</c:v>
                </c:pt>
                <c:pt idx="296">
                  <c:v>09/09/2024 15:00:06:790</c:v>
                </c:pt>
                <c:pt idx="297">
                  <c:v>09/09/2024 15:00:17:068</c:v>
                </c:pt>
                <c:pt idx="298">
                  <c:v>09/09/2024 15:00:26:932</c:v>
                </c:pt>
                <c:pt idx="299">
                  <c:v>09/09/2024 15:00:36:799</c:v>
                </c:pt>
                <c:pt idx="300">
                  <c:v>09/09/2024 15:00:47:071</c:v>
                </c:pt>
                <c:pt idx="301">
                  <c:v>09/09/2024 15:00:56:931</c:v>
                </c:pt>
                <c:pt idx="302">
                  <c:v>09/09/2024 15:01:06:792</c:v>
                </c:pt>
                <c:pt idx="303">
                  <c:v>09/09/2024 15:01:17:072</c:v>
                </c:pt>
                <c:pt idx="304">
                  <c:v>09/09/2024 15:01:26:938</c:v>
                </c:pt>
                <c:pt idx="305">
                  <c:v>09/09/2024 15:01:36:798</c:v>
                </c:pt>
                <c:pt idx="306">
                  <c:v>09/09/2024 15:01:46:754</c:v>
                </c:pt>
                <c:pt idx="307">
                  <c:v>09/09/2024 15:01:57:031</c:v>
                </c:pt>
                <c:pt idx="308">
                  <c:v>09/09/2024 15:02:06:899</c:v>
                </c:pt>
                <c:pt idx="309">
                  <c:v>09/09/2024 15:02:16:762</c:v>
                </c:pt>
                <c:pt idx="310">
                  <c:v>09/09/2024 15:02:27:036</c:v>
                </c:pt>
                <c:pt idx="311">
                  <c:v>09/09/2024 15:02:36:902</c:v>
                </c:pt>
                <c:pt idx="312">
                  <c:v>09/09/2024 15:02:46:759</c:v>
                </c:pt>
                <c:pt idx="313">
                  <c:v>09/09/2024 15:02:57:035</c:v>
                </c:pt>
                <c:pt idx="314">
                  <c:v>09/09/2024 15:03:06:900</c:v>
                </c:pt>
                <c:pt idx="315">
                  <c:v>09/09/2024 15:03:16:764</c:v>
                </c:pt>
                <c:pt idx="316">
                  <c:v>09/09/2024 15:03:27:038</c:v>
                </c:pt>
                <c:pt idx="317">
                  <c:v>09/09/2024 15:03:36:902</c:v>
                </c:pt>
                <c:pt idx="318">
                  <c:v>09/09/2024 15:03:46:762</c:v>
                </c:pt>
                <c:pt idx="319">
                  <c:v>09/09/2024 15:03:57:039</c:v>
                </c:pt>
                <c:pt idx="320">
                  <c:v>09/09/2024 15:04:06:905</c:v>
                </c:pt>
                <c:pt idx="321">
                  <c:v>09/09/2024 15:04:16:769</c:v>
                </c:pt>
                <c:pt idx="322">
                  <c:v>09/09/2024 15:04:27:042</c:v>
                </c:pt>
                <c:pt idx="323">
                  <c:v>09/09/2024 15:04:36:908</c:v>
                </c:pt>
                <c:pt idx="324">
                  <c:v>09/09/2024 15:04:46:766</c:v>
                </c:pt>
                <c:pt idx="325">
                  <c:v>09/09/2024 15:04:57:045</c:v>
                </c:pt>
                <c:pt idx="326">
                  <c:v>09/09/2024 15:05:06:911</c:v>
                </c:pt>
                <c:pt idx="327">
                  <c:v>09/09/2024 15:05:16:771</c:v>
                </c:pt>
                <c:pt idx="328">
                  <c:v>09/09/2024 15:05:27:045</c:v>
                </c:pt>
                <c:pt idx="329">
                  <c:v>09/09/2024 15:05:36:908</c:v>
                </c:pt>
                <c:pt idx="330">
                  <c:v>09/09/2024 15:05:46:772</c:v>
                </c:pt>
                <c:pt idx="331">
                  <c:v>09/09/2024 15:05:57:043</c:v>
                </c:pt>
                <c:pt idx="332">
                  <c:v>09/09/2024 15:06:06:908</c:v>
                </c:pt>
                <c:pt idx="333">
                  <c:v>09/09/2024 15:06:16:771</c:v>
                </c:pt>
                <c:pt idx="334">
                  <c:v>09/09/2024 15:06:27:045</c:v>
                </c:pt>
                <c:pt idx="335">
                  <c:v>09/09/2024 15:06:36:910</c:v>
                </c:pt>
                <c:pt idx="336">
                  <c:v>09/09/2024 15:06:46:768</c:v>
                </c:pt>
                <c:pt idx="337">
                  <c:v>09/09/2024 15:06:57:046</c:v>
                </c:pt>
                <c:pt idx="338">
                  <c:v>09/09/2024 15:07:06:911</c:v>
                </c:pt>
                <c:pt idx="339">
                  <c:v>09/09/2024 15:07:16:777</c:v>
                </c:pt>
                <c:pt idx="340">
                  <c:v>09/09/2024 15:07:27:055</c:v>
                </c:pt>
                <c:pt idx="341">
                  <c:v>09/09/2024 15:07:36:919</c:v>
                </c:pt>
                <c:pt idx="342">
                  <c:v>09/09/2024 15:07:46:780</c:v>
                </c:pt>
                <c:pt idx="343">
                  <c:v>09/09/2024 15:07:57:052</c:v>
                </c:pt>
                <c:pt idx="344">
                  <c:v>09/09/2024 15:08:06:918</c:v>
                </c:pt>
                <c:pt idx="345">
                  <c:v>09/09/2024 15:08:16:775</c:v>
                </c:pt>
                <c:pt idx="346">
                  <c:v>09/09/2024 15:08:27:049</c:v>
                </c:pt>
                <c:pt idx="347">
                  <c:v>09/09/2024 15:08:36:913</c:v>
                </c:pt>
                <c:pt idx="348">
                  <c:v>09/09/2024 15:08:46:777</c:v>
                </c:pt>
                <c:pt idx="349">
                  <c:v>09/09/2024 15:08:57:054</c:v>
                </c:pt>
                <c:pt idx="350">
                  <c:v>09/09/2024 15:09:06:918</c:v>
                </c:pt>
                <c:pt idx="351">
                  <c:v>09/09/2024 15:09:16:780</c:v>
                </c:pt>
                <c:pt idx="352">
                  <c:v>09/09/2024 15:09:27:053</c:v>
                </c:pt>
                <c:pt idx="353">
                  <c:v>09/09/2024 15:09:36:917</c:v>
                </c:pt>
                <c:pt idx="354">
                  <c:v>09/09/2024 15:09:46:779</c:v>
                </c:pt>
                <c:pt idx="355">
                  <c:v>09/09/2024 15:09:57:055</c:v>
                </c:pt>
                <c:pt idx="356">
                  <c:v>09/09/2024 15:10:06:918</c:v>
                </c:pt>
                <c:pt idx="357">
                  <c:v>09/09/2024 15:10:16:780</c:v>
                </c:pt>
                <c:pt idx="358">
                  <c:v>09/09/2024 15:10:27:058</c:v>
                </c:pt>
                <c:pt idx="359">
                  <c:v>09/09/2024 15:10:36:923</c:v>
                </c:pt>
                <c:pt idx="360">
                  <c:v>09/09/2024 15:10:46:781</c:v>
                </c:pt>
                <c:pt idx="361">
                  <c:v>09/09/2024 15:10:57:057</c:v>
                </c:pt>
                <c:pt idx="362">
                  <c:v>09/09/2024 15:11:06:922</c:v>
                </c:pt>
                <c:pt idx="363">
                  <c:v>09/09/2024 15:11:16:780</c:v>
                </c:pt>
                <c:pt idx="364">
                  <c:v>09/09/2024 15:11:27:052</c:v>
                </c:pt>
                <c:pt idx="365">
                  <c:v>09/09/2024 15:11:36:918</c:v>
                </c:pt>
                <c:pt idx="366">
                  <c:v>09/09/2024 15:11:46:779</c:v>
                </c:pt>
                <c:pt idx="367">
                  <c:v>09/09/2024 15:11:57:047</c:v>
                </c:pt>
                <c:pt idx="368">
                  <c:v>09/09/2024 15:12:06:909</c:v>
                </c:pt>
                <c:pt idx="369">
                  <c:v>09/09/2024 15:12:16:773</c:v>
                </c:pt>
                <c:pt idx="370">
                  <c:v>09/09/2024 15:12:27:050</c:v>
                </c:pt>
                <c:pt idx="371">
                  <c:v>09/09/2024 15:12:36:916</c:v>
                </c:pt>
                <c:pt idx="372">
                  <c:v>09/09/2024 15:12:46:774</c:v>
                </c:pt>
                <c:pt idx="373">
                  <c:v>09/09/2024 15:12:57:051</c:v>
                </c:pt>
                <c:pt idx="374">
                  <c:v>09/09/2024 15:13:06:919</c:v>
                </c:pt>
                <c:pt idx="375">
                  <c:v>09/09/2024 15:13:16:788</c:v>
                </c:pt>
                <c:pt idx="376">
                  <c:v>09/09/2024 15:13:27:066</c:v>
                </c:pt>
                <c:pt idx="377">
                  <c:v>09/09/2024 15:13:36:926</c:v>
                </c:pt>
                <c:pt idx="378">
                  <c:v>09/09/2024 15:13:46:788</c:v>
                </c:pt>
                <c:pt idx="379">
                  <c:v>09/09/2024 15:13:57:062</c:v>
                </c:pt>
                <c:pt idx="380">
                  <c:v>09/09/2024 15:14:06:927</c:v>
                </c:pt>
                <c:pt idx="381">
                  <c:v>09/09/2024 15:14:16:789</c:v>
                </c:pt>
                <c:pt idx="382">
                  <c:v>09/09/2024 15:14:27:061</c:v>
                </c:pt>
                <c:pt idx="383">
                  <c:v>09/09/2024 15:14:36:921</c:v>
                </c:pt>
                <c:pt idx="384">
                  <c:v>09/09/2024 15:14:46:780</c:v>
                </c:pt>
                <c:pt idx="385">
                  <c:v>09/09/2024 15:14:57:055</c:v>
                </c:pt>
                <c:pt idx="386">
                  <c:v>09/09/2024 15:15:06:918</c:v>
                </c:pt>
                <c:pt idx="387">
                  <c:v>09/09/2024 15:15:16:785</c:v>
                </c:pt>
                <c:pt idx="388">
                  <c:v>09/09/2024 15:15:27:059</c:v>
                </c:pt>
                <c:pt idx="389">
                  <c:v>09/09/2024 15:15:36:917</c:v>
                </c:pt>
                <c:pt idx="390">
                  <c:v>09/09/2024 15:15:46:779</c:v>
                </c:pt>
                <c:pt idx="391">
                  <c:v>09/09/2024 15:15:57:056</c:v>
                </c:pt>
                <c:pt idx="392">
                  <c:v>09/09/2024 15:16:06:922</c:v>
                </c:pt>
                <c:pt idx="393">
                  <c:v>09/09/2024 15:16:16:786</c:v>
                </c:pt>
                <c:pt idx="394">
                  <c:v>09/09/2024 15:16:27:063</c:v>
                </c:pt>
                <c:pt idx="395">
                  <c:v>09/09/2024 15:16:36:927</c:v>
                </c:pt>
                <c:pt idx="396">
                  <c:v>09/09/2024 15:16:46:791</c:v>
                </c:pt>
                <c:pt idx="397">
                  <c:v>09/09/2024 15:16:57:066</c:v>
                </c:pt>
                <c:pt idx="398">
                  <c:v>09/09/2024 15:17:06:930</c:v>
                </c:pt>
                <c:pt idx="399">
                  <c:v>09/09/2024 15:17:16:798</c:v>
                </c:pt>
                <c:pt idx="400">
                  <c:v>09/09/2024 15:17:27:071</c:v>
                </c:pt>
                <c:pt idx="401">
                  <c:v>09/09/2024 15:17:36:941</c:v>
                </c:pt>
                <c:pt idx="402">
                  <c:v>09/09/2024 15:17:46:807</c:v>
                </c:pt>
                <c:pt idx="403">
                  <c:v>09/09/2024 15:17:56:754</c:v>
                </c:pt>
                <c:pt idx="404">
                  <c:v>09/09/2024 15:18:07:036</c:v>
                </c:pt>
                <c:pt idx="405">
                  <c:v>09/09/2024 15:18:16:904</c:v>
                </c:pt>
                <c:pt idx="406">
                  <c:v>09/09/2024 15:18:26:767</c:v>
                </c:pt>
                <c:pt idx="407">
                  <c:v>09/09/2024 15:18:37:041</c:v>
                </c:pt>
                <c:pt idx="408">
                  <c:v>09/09/2024 15:18:46:907</c:v>
                </c:pt>
                <c:pt idx="409">
                  <c:v>09/09/2024 15:18:56:768</c:v>
                </c:pt>
                <c:pt idx="410">
                  <c:v>09/09/2024 15:19:07:044</c:v>
                </c:pt>
                <c:pt idx="411">
                  <c:v>09/09/2024 15:19:16:904</c:v>
                </c:pt>
                <c:pt idx="412">
                  <c:v>09/09/2024 15:19:26:770</c:v>
                </c:pt>
                <c:pt idx="413">
                  <c:v>09/09/2024 15:19:37:047</c:v>
                </c:pt>
                <c:pt idx="414">
                  <c:v>09/09/2024 15:19:46:907</c:v>
                </c:pt>
                <c:pt idx="415">
                  <c:v>09/09/2024 15:19:56:776</c:v>
                </c:pt>
                <c:pt idx="416">
                  <c:v>09/09/2024 15:20:07:054</c:v>
                </c:pt>
                <c:pt idx="417">
                  <c:v>09/09/2024 15:20:16:916</c:v>
                </c:pt>
                <c:pt idx="418">
                  <c:v>09/09/2024 15:20:26:780</c:v>
                </c:pt>
                <c:pt idx="419">
                  <c:v>09/09/2024 15:20:37:057</c:v>
                </c:pt>
                <c:pt idx="420">
                  <c:v>09/09/2024 15:20:46:923</c:v>
                </c:pt>
                <c:pt idx="421">
                  <c:v>09/09/2024 15:20:56:784</c:v>
                </c:pt>
                <c:pt idx="422">
                  <c:v>09/09/2024 15:21:07:060</c:v>
                </c:pt>
                <c:pt idx="423">
                  <c:v>09/09/2024 15:21:16:927</c:v>
                </c:pt>
                <c:pt idx="424">
                  <c:v>09/09/2024 15:21:26:793</c:v>
                </c:pt>
                <c:pt idx="425">
                  <c:v>09/09/2024 15:21:37:071</c:v>
                </c:pt>
                <c:pt idx="426">
                  <c:v>09/09/2024 15:21:46:933</c:v>
                </c:pt>
                <c:pt idx="427">
                  <c:v>09/09/2024 15:21:56:790</c:v>
                </c:pt>
                <c:pt idx="428">
                  <c:v>09/09/2024 15:22:07:068</c:v>
                </c:pt>
                <c:pt idx="429">
                  <c:v>09/09/2024 15:22:16:924</c:v>
                </c:pt>
                <c:pt idx="430">
                  <c:v>09/09/2024 15:22:26:788</c:v>
                </c:pt>
                <c:pt idx="431">
                  <c:v>09/09/2024 15:22:37:062</c:v>
                </c:pt>
                <c:pt idx="432">
                  <c:v>09/09/2024 15:22:46:927</c:v>
                </c:pt>
                <c:pt idx="433">
                  <c:v>09/09/2024 15:22:56:783</c:v>
                </c:pt>
                <c:pt idx="434">
                  <c:v>09/09/2024 15:23:07:061</c:v>
                </c:pt>
                <c:pt idx="435">
                  <c:v>09/09/2024 15:23:16:921</c:v>
                </c:pt>
                <c:pt idx="436">
                  <c:v>09/09/2024 15:23:26:784</c:v>
                </c:pt>
                <c:pt idx="437">
                  <c:v>09/09/2024 15:23:37:062</c:v>
                </c:pt>
                <c:pt idx="438">
                  <c:v>09/09/2024 15:23:46:925</c:v>
                </c:pt>
                <c:pt idx="439">
                  <c:v>09/09/2024 15:23:56:795</c:v>
                </c:pt>
                <c:pt idx="440">
                  <c:v>09/09/2024 15:24:07:069</c:v>
                </c:pt>
                <c:pt idx="441">
                  <c:v>09/09/2024 15:24:16:932</c:v>
                </c:pt>
                <c:pt idx="442">
                  <c:v>09/09/2024 15:24:26:798</c:v>
                </c:pt>
                <c:pt idx="443">
                  <c:v>09/09/2024 15:24:36:757</c:v>
                </c:pt>
                <c:pt idx="444">
                  <c:v>09/09/2024 15:24:47:028</c:v>
                </c:pt>
                <c:pt idx="445">
                  <c:v>09/09/2024 15:24:56:887</c:v>
                </c:pt>
                <c:pt idx="446">
                  <c:v>09/09/2024 15:25:06:754</c:v>
                </c:pt>
                <c:pt idx="447">
                  <c:v>09/09/2024 15:25:17:029</c:v>
                </c:pt>
                <c:pt idx="448">
                  <c:v>09/09/2024 15:25:26:894</c:v>
                </c:pt>
                <c:pt idx="449">
                  <c:v>09/09/2024 15:25:36:754</c:v>
                </c:pt>
                <c:pt idx="450">
                  <c:v>09/09/2024 15:25:47:042</c:v>
                </c:pt>
                <c:pt idx="451">
                  <c:v>09/09/2024 15:25:56:899</c:v>
                </c:pt>
                <c:pt idx="452">
                  <c:v>09/09/2024 15:26:06:763</c:v>
                </c:pt>
                <c:pt idx="453">
                  <c:v>09/09/2024 15:26:17:035</c:v>
                </c:pt>
                <c:pt idx="454">
                  <c:v>09/09/2024 15:26:26:900</c:v>
                </c:pt>
                <c:pt idx="455">
                  <c:v>09/09/2024 15:26:36:762</c:v>
                </c:pt>
                <c:pt idx="456">
                  <c:v>09/09/2024 15:26:47:036</c:v>
                </c:pt>
                <c:pt idx="457">
                  <c:v>09/09/2024 15:26:56:906</c:v>
                </c:pt>
                <c:pt idx="458">
                  <c:v>09/09/2024 15:27:06:761</c:v>
                </c:pt>
                <c:pt idx="459">
                  <c:v>09/09/2024 15:27:17:037</c:v>
                </c:pt>
                <c:pt idx="460">
                  <c:v>09/09/2024 15:27:26:901</c:v>
                </c:pt>
                <c:pt idx="461">
                  <c:v>09/09/2024 15:27:36:763</c:v>
                </c:pt>
                <c:pt idx="462">
                  <c:v>09/09/2024 15:27:47:030</c:v>
                </c:pt>
                <c:pt idx="463">
                  <c:v>09/09/2024 15:27:56:894</c:v>
                </c:pt>
                <c:pt idx="464">
                  <c:v>09/09/2024 15:28:06:754</c:v>
                </c:pt>
                <c:pt idx="465">
                  <c:v>09/09/2024 15:28:17:030</c:v>
                </c:pt>
                <c:pt idx="466">
                  <c:v>09/09/2024 15:28:26:902</c:v>
                </c:pt>
                <c:pt idx="467">
                  <c:v>09/09/2024 15:28:36:763</c:v>
                </c:pt>
                <c:pt idx="468">
                  <c:v>09/09/2024 15:28:47:041</c:v>
                </c:pt>
                <c:pt idx="469">
                  <c:v>09/09/2024 15:28:56:906</c:v>
                </c:pt>
                <c:pt idx="470">
                  <c:v>09/09/2024 15:29:06:764</c:v>
                </c:pt>
                <c:pt idx="471">
                  <c:v>09/09/2024 15:29:17:038</c:v>
                </c:pt>
                <c:pt idx="472">
                  <c:v>09/09/2024 15:29:26:905</c:v>
                </c:pt>
                <c:pt idx="473">
                  <c:v>09/09/2024 15:29:36:767</c:v>
                </c:pt>
                <c:pt idx="474">
                  <c:v>09/09/2024 15:29:47:039</c:v>
                </c:pt>
                <c:pt idx="475">
                  <c:v>09/09/2024 15:29:56:899</c:v>
                </c:pt>
                <c:pt idx="476">
                  <c:v>09/09/2024 15:30:06:762</c:v>
                </c:pt>
                <c:pt idx="477">
                  <c:v>09/09/2024 15:30:17:040</c:v>
                </c:pt>
                <c:pt idx="478">
                  <c:v>09/09/2024 15:30:26:904</c:v>
                </c:pt>
                <c:pt idx="479">
                  <c:v>09/09/2024 15:30:36:768</c:v>
                </c:pt>
                <c:pt idx="480">
                  <c:v>09/09/2024 15:30:47:045</c:v>
                </c:pt>
                <c:pt idx="481">
                  <c:v>09/09/2024 15:30:56:909</c:v>
                </c:pt>
                <c:pt idx="482">
                  <c:v>09/09/2024 15:31:06:773</c:v>
                </c:pt>
                <c:pt idx="483">
                  <c:v>09/09/2024 15:31:17:044</c:v>
                </c:pt>
                <c:pt idx="484">
                  <c:v>09/09/2024 15:31:26:904</c:v>
                </c:pt>
                <c:pt idx="485">
                  <c:v>09/09/2024 15:31:36:770</c:v>
                </c:pt>
                <c:pt idx="486">
                  <c:v>09/09/2024 15:31:47:040</c:v>
                </c:pt>
                <c:pt idx="487">
                  <c:v>09/09/2024 15:31:56:905</c:v>
                </c:pt>
                <c:pt idx="488">
                  <c:v>09/09/2024 15:32:06:767</c:v>
                </c:pt>
                <c:pt idx="489">
                  <c:v>09/09/2024 15:32:17:039</c:v>
                </c:pt>
                <c:pt idx="490">
                  <c:v>09/09/2024 15:32:26:898</c:v>
                </c:pt>
                <c:pt idx="491">
                  <c:v>09/09/2024 15:32:36:762</c:v>
                </c:pt>
                <c:pt idx="492">
                  <c:v>09/09/2024 15:32:47:038</c:v>
                </c:pt>
                <c:pt idx="493">
                  <c:v>09/09/2024 15:32:56:901</c:v>
                </c:pt>
                <c:pt idx="494">
                  <c:v>09/09/2024 15:33:06:764</c:v>
                </c:pt>
                <c:pt idx="495">
                  <c:v>09/09/2024 15:33:17:039</c:v>
                </c:pt>
                <c:pt idx="496">
                  <c:v>09/09/2024 15:33:26:905</c:v>
                </c:pt>
                <c:pt idx="497">
                  <c:v>09/09/2024 15:33:36:768</c:v>
                </c:pt>
                <c:pt idx="498">
                  <c:v>09/09/2024 15:33:47:046</c:v>
                </c:pt>
                <c:pt idx="499">
                  <c:v>09/09/2024 15:33:56:908</c:v>
                </c:pt>
                <c:pt idx="500">
                  <c:v>09/09/2024 15:34:06:766</c:v>
                </c:pt>
                <c:pt idx="501">
                  <c:v>09/09/2024 15:34:17:040</c:v>
                </c:pt>
                <c:pt idx="502">
                  <c:v>09/09/2024 15:34:26:901</c:v>
                </c:pt>
                <c:pt idx="503">
                  <c:v>09/09/2024 15:34:36:761</c:v>
                </c:pt>
                <c:pt idx="504">
                  <c:v>09/09/2024 15:34:47:035</c:v>
                </c:pt>
                <c:pt idx="505">
                  <c:v>09/09/2024 15:34:56:895</c:v>
                </c:pt>
                <c:pt idx="506">
                  <c:v>09/09/2024 15:35:06:756</c:v>
                </c:pt>
                <c:pt idx="507">
                  <c:v>09/09/2024 15:35:17:032</c:v>
                </c:pt>
                <c:pt idx="508">
                  <c:v>09/09/2024 15:35:26:896</c:v>
                </c:pt>
                <c:pt idx="509">
                  <c:v>09/09/2024 15:35:36:757</c:v>
                </c:pt>
                <c:pt idx="510">
                  <c:v>09/09/2024 15:35:47:025</c:v>
                </c:pt>
                <c:pt idx="511">
                  <c:v>09/09/2024 15:35:56:891</c:v>
                </c:pt>
                <c:pt idx="512">
                  <c:v>09/09/2024 15:36:06:754</c:v>
                </c:pt>
                <c:pt idx="513">
                  <c:v>09/09/2024 15:36:17:032</c:v>
                </c:pt>
                <c:pt idx="514">
                  <c:v>09/09/2024 15:36:26:892</c:v>
                </c:pt>
                <c:pt idx="515">
                  <c:v>09/09/2024 15:36:36:758</c:v>
                </c:pt>
                <c:pt idx="516">
                  <c:v>09/09/2024 15:36:47:031</c:v>
                </c:pt>
                <c:pt idx="517">
                  <c:v>09/09/2024 15:36:56:889</c:v>
                </c:pt>
                <c:pt idx="518">
                  <c:v>09/09/2024 15:37:06:758</c:v>
                </c:pt>
                <c:pt idx="519">
                  <c:v>09/09/2024 15:37:17:040</c:v>
                </c:pt>
                <c:pt idx="520">
                  <c:v>09/09/2024 15:37:26:906</c:v>
                </c:pt>
                <c:pt idx="521">
                  <c:v>09/09/2024 15:37:36:774</c:v>
                </c:pt>
                <c:pt idx="522">
                  <c:v>09/09/2024 15:37:47:051</c:v>
                </c:pt>
                <c:pt idx="523">
                  <c:v>09/09/2024 15:37:56:923</c:v>
                </c:pt>
                <c:pt idx="524">
                  <c:v>09/09/2024 15:38:06:786</c:v>
                </c:pt>
                <c:pt idx="525">
                  <c:v>09/09/2024 15:38:17:058</c:v>
                </c:pt>
                <c:pt idx="526">
                  <c:v>09/09/2024 15:38:26:921</c:v>
                </c:pt>
                <c:pt idx="527">
                  <c:v>09/09/2024 15:38:36:784</c:v>
                </c:pt>
                <c:pt idx="528">
                  <c:v>09/09/2024 15:38:47:058</c:v>
                </c:pt>
                <c:pt idx="529">
                  <c:v>09/09/2024 15:38:56:924</c:v>
                </c:pt>
                <c:pt idx="530">
                  <c:v>09/09/2024 15:39:06:781</c:v>
                </c:pt>
                <c:pt idx="531">
                  <c:v>09/09/2024 15:39:17:057</c:v>
                </c:pt>
                <c:pt idx="532">
                  <c:v>09/09/2024 15:39:26:923</c:v>
                </c:pt>
                <c:pt idx="533">
                  <c:v>09/09/2024 15:39:36:780</c:v>
                </c:pt>
                <c:pt idx="534">
                  <c:v>09/09/2024 15:39:47:054</c:v>
                </c:pt>
                <c:pt idx="535">
                  <c:v>09/09/2024 15:39:56:914</c:v>
                </c:pt>
                <c:pt idx="536">
                  <c:v>09/09/2024 15:40:06:775</c:v>
                </c:pt>
                <c:pt idx="537">
                  <c:v>09/09/2024 15:40:17:050</c:v>
                </c:pt>
                <c:pt idx="538">
                  <c:v>09/09/2024 15:40:26:913</c:v>
                </c:pt>
                <c:pt idx="539">
                  <c:v>09/09/2024 15:40:36:777</c:v>
                </c:pt>
                <c:pt idx="540">
                  <c:v>09/09/2024 15:40:47:057</c:v>
                </c:pt>
                <c:pt idx="541">
                  <c:v>09/09/2024 15:40:56:922</c:v>
                </c:pt>
                <c:pt idx="542">
                  <c:v>09/09/2024 15:41:06:784</c:v>
                </c:pt>
                <c:pt idx="543">
                  <c:v>09/09/2024 15:41:17:059</c:v>
                </c:pt>
                <c:pt idx="544">
                  <c:v>09/09/2024 15:41:26:927</c:v>
                </c:pt>
                <c:pt idx="545">
                  <c:v>09/09/2024 15:41:36:791</c:v>
                </c:pt>
                <c:pt idx="546">
                  <c:v>09/09/2024 15:41:47:069</c:v>
                </c:pt>
                <c:pt idx="547">
                  <c:v>09/09/2024 15:41:56:930</c:v>
                </c:pt>
                <c:pt idx="548">
                  <c:v>09/09/2024 15:42:06:788</c:v>
                </c:pt>
                <c:pt idx="549">
                  <c:v>09/09/2024 15:42:17:066</c:v>
                </c:pt>
                <c:pt idx="550">
                  <c:v>09/09/2024 15:42:26:925</c:v>
                </c:pt>
                <c:pt idx="551">
                  <c:v>09/09/2024 15:42:36:785</c:v>
                </c:pt>
                <c:pt idx="552">
                  <c:v>09/09/2024 15:42:47:059</c:v>
                </c:pt>
                <c:pt idx="553">
                  <c:v>09/09/2024 15:42:56:919</c:v>
                </c:pt>
                <c:pt idx="554">
                  <c:v>09/09/2024 15:43:06:782</c:v>
                </c:pt>
                <c:pt idx="555">
                  <c:v>09/09/2024 15:43:17:060</c:v>
                </c:pt>
                <c:pt idx="556">
                  <c:v>09/09/2024 15:43:26:926</c:v>
                </c:pt>
                <c:pt idx="557">
                  <c:v>09/09/2024 15:43:36:791</c:v>
                </c:pt>
                <c:pt idx="558">
                  <c:v>09/09/2024 15:43:47:061</c:v>
                </c:pt>
                <c:pt idx="559">
                  <c:v>09/09/2024 15:43:56:927</c:v>
                </c:pt>
                <c:pt idx="560">
                  <c:v>09/09/2024 15:44:06:789</c:v>
                </c:pt>
                <c:pt idx="561">
                  <c:v>09/09/2024 15:44:17:060</c:v>
                </c:pt>
                <c:pt idx="562">
                  <c:v>09/09/2024 15:44:26:920</c:v>
                </c:pt>
                <c:pt idx="563">
                  <c:v>09/09/2024 15:44:36:784</c:v>
                </c:pt>
                <c:pt idx="564">
                  <c:v>09/09/2024 15:44:47:062</c:v>
                </c:pt>
                <c:pt idx="565">
                  <c:v>09/09/2024 15:44:56:928</c:v>
                </c:pt>
                <c:pt idx="566">
                  <c:v>09/09/2024 15:45:06:783</c:v>
                </c:pt>
                <c:pt idx="567">
                  <c:v>09/09/2024 15:45:17:061</c:v>
                </c:pt>
                <c:pt idx="568">
                  <c:v>09/09/2024 15:45:26:927</c:v>
                </c:pt>
                <c:pt idx="569">
                  <c:v>09/09/2024 15:45:36:790</c:v>
                </c:pt>
                <c:pt idx="570">
                  <c:v>09/09/2024 15:45:47:066</c:v>
                </c:pt>
                <c:pt idx="571">
                  <c:v>09/09/2024 15:45:56:932</c:v>
                </c:pt>
                <c:pt idx="572">
                  <c:v>09/09/2024 15:46:06:799</c:v>
                </c:pt>
                <c:pt idx="573">
                  <c:v>09/09/2024 15:46:17:071</c:v>
                </c:pt>
                <c:pt idx="574">
                  <c:v>09/09/2024 15:46:26:931</c:v>
                </c:pt>
                <c:pt idx="575">
                  <c:v>09/09/2024 15:46:36:792</c:v>
                </c:pt>
                <c:pt idx="576">
                  <c:v>09/09/2024 15:46:46:757</c:v>
                </c:pt>
                <c:pt idx="577">
                  <c:v>09/09/2024 15:46:57:037</c:v>
                </c:pt>
                <c:pt idx="578">
                  <c:v>09/09/2024 15:47:06:901</c:v>
                </c:pt>
                <c:pt idx="579">
                  <c:v>09/09/2024 15:47:16:763</c:v>
                </c:pt>
                <c:pt idx="580">
                  <c:v>09/09/2024 15:47:27:037</c:v>
                </c:pt>
                <c:pt idx="581">
                  <c:v>09/09/2024 15:47:36:904</c:v>
                </c:pt>
                <c:pt idx="582">
                  <c:v>09/09/2024 15:47:46:774</c:v>
                </c:pt>
                <c:pt idx="583">
                  <c:v>09/09/2024 15:47:57:051</c:v>
                </c:pt>
                <c:pt idx="584">
                  <c:v>09/09/2024 15:48:06:912</c:v>
                </c:pt>
                <c:pt idx="585">
                  <c:v>09/09/2024 15:48:16:773</c:v>
                </c:pt>
                <c:pt idx="586">
                  <c:v>09/09/2024 15:48:27:047</c:v>
                </c:pt>
                <c:pt idx="587">
                  <c:v>09/09/2024 15:48:36:906</c:v>
                </c:pt>
                <c:pt idx="588">
                  <c:v>09/09/2024 15:48:46:768</c:v>
                </c:pt>
                <c:pt idx="589">
                  <c:v>09/09/2024 15:48:57:042</c:v>
                </c:pt>
                <c:pt idx="590">
                  <c:v>09/09/2024 15:49:06:902</c:v>
                </c:pt>
                <c:pt idx="591">
                  <c:v>09/09/2024 15:49:16:766</c:v>
                </c:pt>
                <c:pt idx="592">
                  <c:v>09/09/2024 15:49:27:039</c:v>
                </c:pt>
                <c:pt idx="593">
                  <c:v>09/09/2024 15:49:36:899</c:v>
                </c:pt>
                <c:pt idx="594">
                  <c:v>09/09/2024 15:49:46:763</c:v>
                </c:pt>
                <c:pt idx="595">
                  <c:v>09/09/2024 15:49:57:041</c:v>
                </c:pt>
                <c:pt idx="596">
                  <c:v>09/09/2024 15:50:06:907</c:v>
                </c:pt>
                <c:pt idx="597">
                  <c:v>09/09/2024 15:50:16:764</c:v>
                </c:pt>
                <c:pt idx="598">
                  <c:v>09/09/2024 15:50:27:038</c:v>
                </c:pt>
                <c:pt idx="599">
                  <c:v>09/09/2024 15:50:36:906</c:v>
                </c:pt>
                <c:pt idx="600">
                  <c:v>09/09/2024 15:50:46:761</c:v>
                </c:pt>
                <c:pt idx="601">
                  <c:v>09/09/2024 15:50:57:039</c:v>
                </c:pt>
                <c:pt idx="602">
                  <c:v>09/09/2024 15:51:06:905</c:v>
                </c:pt>
                <c:pt idx="603">
                  <c:v>09/09/2024 15:51:16:768</c:v>
                </c:pt>
                <c:pt idx="604">
                  <c:v>09/09/2024 15:51:27:042</c:v>
                </c:pt>
                <c:pt idx="605">
                  <c:v>09/09/2024 15:51:36:900</c:v>
                </c:pt>
                <c:pt idx="606">
                  <c:v>09/09/2024 15:51:46:764</c:v>
                </c:pt>
                <c:pt idx="607">
                  <c:v>09/09/2024 15:51:57:037</c:v>
                </c:pt>
                <c:pt idx="608">
                  <c:v>09/09/2024 15:52:06:901</c:v>
                </c:pt>
                <c:pt idx="609">
                  <c:v>09/09/2024 15:52:16:759</c:v>
                </c:pt>
                <c:pt idx="610">
                  <c:v>09/09/2024 15:52:27:033</c:v>
                </c:pt>
                <c:pt idx="611">
                  <c:v>09/09/2024 15:52:36:902</c:v>
                </c:pt>
                <c:pt idx="612">
                  <c:v>09/09/2024 15:52:46:766</c:v>
                </c:pt>
                <c:pt idx="613">
                  <c:v>09/09/2024 15:52:57:040</c:v>
                </c:pt>
                <c:pt idx="614">
                  <c:v>09/09/2024 15:53:06:906</c:v>
                </c:pt>
                <c:pt idx="615">
                  <c:v>09/09/2024 15:53:16:761</c:v>
                </c:pt>
                <c:pt idx="616">
                  <c:v>09/09/2024 15:53:27:040</c:v>
                </c:pt>
                <c:pt idx="617">
                  <c:v>09/09/2024 15:53:36:903</c:v>
                </c:pt>
                <c:pt idx="618">
                  <c:v>09/09/2024 15:53:46:767</c:v>
                </c:pt>
                <c:pt idx="619">
                  <c:v>09/09/2024 15:53:57:043</c:v>
                </c:pt>
                <c:pt idx="620">
                  <c:v>09/09/2024 15:54:06:900</c:v>
                </c:pt>
                <c:pt idx="621">
                  <c:v>09/09/2024 15:54:16:764</c:v>
                </c:pt>
                <c:pt idx="622">
                  <c:v>09/09/2024 15:54:27:038</c:v>
                </c:pt>
                <c:pt idx="623">
                  <c:v>09/09/2024 15:54:36:901</c:v>
                </c:pt>
                <c:pt idx="624">
                  <c:v>09/09/2024 15:54:46:767</c:v>
                </c:pt>
                <c:pt idx="625">
                  <c:v>09/09/2024 15:54:57:045</c:v>
                </c:pt>
                <c:pt idx="626">
                  <c:v>09/09/2024 15:55:06:905</c:v>
                </c:pt>
                <c:pt idx="627">
                  <c:v>09/09/2024 15:55:16:764</c:v>
                </c:pt>
                <c:pt idx="628">
                  <c:v>09/09/2024 15:55:27:038</c:v>
                </c:pt>
                <c:pt idx="629">
                  <c:v>09/09/2024 15:55:36:901</c:v>
                </c:pt>
                <c:pt idx="630">
                  <c:v>09/09/2024 15:55:46:763</c:v>
                </c:pt>
                <c:pt idx="631">
                  <c:v>09/09/2024 15:55:57:037</c:v>
                </c:pt>
                <c:pt idx="632">
                  <c:v>09/09/2024 15:56:06:901</c:v>
                </c:pt>
                <c:pt idx="633">
                  <c:v>09/09/2024 15:56:16:760</c:v>
                </c:pt>
                <c:pt idx="634">
                  <c:v>09/09/2024 15:56:27:044</c:v>
                </c:pt>
                <c:pt idx="635">
                  <c:v>09/09/2024 15:56:36:910</c:v>
                </c:pt>
                <c:pt idx="636">
                  <c:v>09/09/2024 15:56:46:775</c:v>
                </c:pt>
                <c:pt idx="637">
                  <c:v>09/09/2024 15:56:57:049</c:v>
                </c:pt>
                <c:pt idx="638">
                  <c:v>09/09/2024 15:57:06:913</c:v>
                </c:pt>
                <c:pt idx="639">
                  <c:v>09/09/2024 15:57:16:776</c:v>
                </c:pt>
                <c:pt idx="640">
                  <c:v>09/09/2024 15:57:27:052</c:v>
                </c:pt>
                <c:pt idx="641">
                  <c:v>09/09/2024 15:57:36:918</c:v>
                </c:pt>
                <c:pt idx="642">
                  <c:v>09/09/2024 15:57:46:780</c:v>
                </c:pt>
                <c:pt idx="643">
                  <c:v>09/09/2024 15:57:57:054</c:v>
                </c:pt>
                <c:pt idx="644">
                  <c:v>09/09/2024 15:58:06:911</c:v>
                </c:pt>
                <c:pt idx="645">
                  <c:v>09/09/2024 15:58:16:771</c:v>
                </c:pt>
                <c:pt idx="646">
                  <c:v>09/09/2024 15:58:27:047</c:v>
                </c:pt>
                <c:pt idx="647">
                  <c:v>09/09/2024 15:58:36:911</c:v>
                </c:pt>
                <c:pt idx="648">
                  <c:v>09/09/2024 15:58:46:766</c:v>
                </c:pt>
                <c:pt idx="649">
                  <c:v>09/09/2024 15:58:57:042</c:v>
                </c:pt>
                <c:pt idx="650">
                  <c:v>09/09/2024 15:59:06:902</c:v>
                </c:pt>
                <c:pt idx="651">
                  <c:v>09/09/2024 15:59:16:770</c:v>
                </c:pt>
                <c:pt idx="652">
                  <c:v>09/09/2024 15:59:27:039</c:v>
                </c:pt>
                <c:pt idx="653">
                  <c:v>09/09/2024 15:59:36:899</c:v>
                </c:pt>
                <c:pt idx="654">
                  <c:v>09/09/2024 15:59:46:761</c:v>
                </c:pt>
                <c:pt idx="655">
                  <c:v>09/09/2024 15:59:57:037</c:v>
                </c:pt>
                <c:pt idx="656">
                  <c:v>09/09/2024 16:00:06:899</c:v>
                </c:pt>
                <c:pt idx="657">
                  <c:v>09/09/2024 16:00:16:762</c:v>
                </c:pt>
                <c:pt idx="658">
                  <c:v>09/09/2024 16:00:27:036</c:v>
                </c:pt>
                <c:pt idx="659">
                  <c:v>09/09/2024 16:00:36:901</c:v>
                </c:pt>
                <c:pt idx="660">
                  <c:v>09/09/2024 16:00:46:763</c:v>
                </c:pt>
                <c:pt idx="661">
                  <c:v>09/09/2024 16:00:57:035</c:v>
                </c:pt>
                <c:pt idx="662">
                  <c:v>09/09/2024 16:01:06:899</c:v>
                </c:pt>
                <c:pt idx="663">
                  <c:v>09/09/2024 16:01:16:761</c:v>
                </c:pt>
                <c:pt idx="664">
                  <c:v>09/09/2024 16:01:27:040</c:v>
                </c:pt>
                <c:pt idx="665">
                  <c:v>09/09/2024 16:01:36:905</c:v>
                </c:pt>
                <c:pt idx="666">
                  <c:v>09/09/2024 16:01:46:772</c:v>
                </c:pt>
                <c:pt idx="667">
                  <c:v>09/09/2024 16:01:57:047</c:v>
                </c:pt>
                <c:pt idx="668">
                  <c:v>09/09/2024 16:02:06:917</c:v>
                </c:pt>
                <c:pt idx="669">
                  <c:v>09/09/2024 16:02:16:778</c:v>
                </c:pt>
                <c:pt idx="670">
                  <c:v>09/09/2024 16:02:27:054</c:v>
                </c:pt>
                <c:pt idx="671">
                  <c:v>09/09/2024 16:02:36:916</c:v>
                </c:pt>
                <c:pt idx="672">
                  <c:v>09/09/2024 16:02:46:780</c:v>
                </c:pt>
                <c:pt idx="673">
                  <c:v>09/09/2024 16:02:57:053</c:v>
                </c:pt>
                <c:pt idx="674">
                  <c:v>09/09/2024 16:03:06:912</c:v>
                </c:pt>
                <c:pt idx="675">
                  <c:v>09/09/2024 16:03:16:773</c:v>
                </c:pt>
                <c:pt idx="676">
                  <c:v>09/09/2024 16:03:27:050</c:v>
                </c:pt>
                <c:pt idx="677">
                  <c:v>09/09/2024 16:03:36:911</c:v>
                </c:pt>
                <c:pt idx="678">
                  <c:v>09/09/2024 16:03:46:776</c:v>
                </c:pt>
                <c:pt idx="679">
                  <c:v>09/09/2024 16:03:57:054</c:v>
                </c:pt>
                <c:pt idx="680">
                  <c:v>09/09/2024 16:04:06:918</c:v>
                </c:pt>
                <c:pt idx="681">
                  <c:v>09/09/2024 16:04:16:776</c:v>
                </c:pt>
                <c:pt idx="682">
                  <c:v>09/09/2024 16:04:27:050</c:v>
                </c:pt>
                <c:pt idx="683">
                  <c:v>09/09/2024 16:04:36:909</c:v>
                </c:pt>
                <c:pt idx="684">
                  <c:v>09/09/2024 16:04:46:773</c:v>
                </c:pt>
                <c:pt idx="685">
                  <c:v>09/09/2024 16:04:57:053</c:v>
                </c:pt>
                <c:pt idx="686">
                  <c:v>09/09/2024 16:05:06:918</c:v>
                </c:pt>
                <c:pt idx="687">
                  <c:v>09/09/2024 16:05:16:780</c:v>
                </c:pt>
                <c:pt idx="688">
                  <c:v>09/09/2024 16:05:27:053</c:v>
                </c:pt>
                <c:pt idx="689">
                  <c:v>09/09/2024 16:05:36:917</c:v>
                </c:pt>
                <c:pt idx="690">
                  <c:v>09/09/2024 16:05:46:779</c:v>
                </c:pt>
                <c:pt idx="691">
                  <c:v>09/09/2024 16:05:57:057</c:v>
                </c:pt>
                <c:pt idx="692">
                  <c:v>09/09/2024 16:06:06:922</c:v>
                </c:pt>
                <c:pt idx="693">
                  <c:v>09/09/2024 16:06:16:785</c:v>
                </c:pt>
                <c:pt idx="694">
                  <c:v>09/09/2024 16:06:27:061</c:v>
                </c:pt>
                <c:pt idx="695">
                  <c:v>09/09/2024 16:06:36:925</c:v>
                </c:pt>
                <c:pt idx="696">
                  <c:v>09/09/2024 16:06:46:789</c:v>
                </c:pt>
                <c:pt idx="697">
                  <c:v>09/09/2024 16:06:57:067</c:v>
                </c:pt>
                <c:pt idx="698">
                  <c:v>09/09/2024 16:07:06:932</c:v>
                </c:pt>
                <c:pt idx="699">
                  <c:v>09/09/2024 16:07:16:794</c:v>
                </c:pt>
                <c:pt idx="700">
                  <c:v>09/09/2024 16:07:27:064</c:v>
                </c:pt>
                <c:pt idx="701">
                  <c:v>09/09/2024 16:07:36:926</c:v>
                </c:pt>
                <c:pt idx="702">
                  <c:v>09/09/2024 16:07:46:789</c:v>
                </c:pt>
                <c:pt idx="703">
                  <c:v>09/09/2024 16:07:57:068</c:v>
                </c:pt>
                <c:pt idx="704">
                  <c:v>09/09/2024 16:08:06:933</c:v>
                </c:pt>
                <c:pt idx="705">
                  <c:v>09/09/2024 16:08:16:794</c:v>
                </c:pt>
                <c:pt idx="706">
                  <c:v>09/09/2024 16:08:26:755</c:v>
                </c:pt>
                <c:pt idx="707">
                  <c:v>09/09/2024 16:08:37:038</c:v>
                </c:pt>
                <c:pt idx="708">
                  <c:v>09/09/2024 16:08:46:901</c:v>
                </c:pt>
                <c:pt idx="709">
                  <c:v>09/09/2024 16:08:56:763</c:v>
                </c:pt>
                <c:pt idx="710">
                  <c:v>09/09/2024 16:09:07:041</c:v>
                </c:pt>
                <c:pt idx="711">
                  <c:v>09/09/2024 16:09:16:907</c:v>
                </c:pt>
                <c:pt idx="712">
                  <c:v>09/09/2024 16:09:26:768</c:v>
                </c:pt>
                <c:pt idx="713">
                  <c:v>09/09/2024 16:09:37:042</c:v>
                </c:pt>
                <c:pt idx="714">
                  <c:v>09/09/2024 16:09:46:906</c:v>
                </c:pt>
                <c:pt idx="715">
                  <c:v>09/09/2024 16:09:56:762</c:v>
                </c:pt>
                <c:pt idx="716">
                  <c:v>09/09/2024 16:10:07:039</c:v>
                </c:pt>
                <c:pt idx="717">
                  <c:v>09/09/2024 16:10:16:905</c:v>
                </c:pt>
                <c:pt idx="718">
                  <c:v>09/09/2024 16:10:26:768</c:v>
                </c:pt>
                <c:pt idx="719">
                  <c:v>09/09/2024 16:10:37:046</c:v>
                </c:pt>
                <c:pt idx="720">
                  <c:v>09/09/2024 16:10:46:912</c:v>
                </c:pt>
                <c:pt idx="721">
                  <c:v>09/09/2024 16:10:56:777</c:v>
                </c:pt>
                <c:pt idx="722">
                  <c:v>09/09/2024 16:11:07:051</c:v>
                </c:pt>
                <c:pt idx="723">
                  <c:v>09/09/2024 16:11:16:919</c:v>
                </c:pt>
                <c:pt idx="724">
                  <c:v>09/09/2024 16:11:26:781</c:v>
                </c:pt>
                <c:pt idx="725">
                  <c:v>09/09/2024 16:11:37:058</c:v>
                </c:pt>
                <c:pt idx="726">
                  <c:v>09/09/2024 16:11:46:914</c:v>
                </c:pt>
                <c:pt idx="727">
                  <c:v>09/09/2024 16:11:56:778</c:v>
                </c:pt>
                <c:pt idx="728">
                  <c:v>09/09/2024 16:12:07:056</c:v>
                </c:pt>
                <c:pt idx="729">
                  <c:v>09/09/2024 16:12:16:916</c:v>
                </c:pt>
                <c:pt idx="730">
                  <c:v>09/09/2024 16:12:26:779</c:v>
                </c:pt>
                <c:pt idx="731">
                  <c:v>09/09/2024 16:12:37:053</c:v>
                </c:pt>
                <c:pt idx="732">
                  <c:v>09/09/2024 16:12:46:918</c:v>
                </c:pt>
                <c:pt idx="733">
                  <c:v>09/09/2024 16:12:56:780</c:v>
                </c:pt>
                <c:pt idx="734">
                  <c:v>09/09/2024 16:13:07:054</c:v>
                </c:pt>
                <c:pt idx="735">
                  <c:v>09/09/2024 16:13:16:914</c:v>
                </c:pt>
                <c:pt idx="736">
                  <c:v>09/09/2024 16:13:26:778</c:v>
                </c:pt>
                <c:pt idx="737">
                  <c:v>09/09/2024 16:13:37:055</c:v>
                </c:pt>
                <c:pt idx="738">
                  <c:v>09/09/2024 16:13:46:921</c:v>
                </c:pt>
                <c:pt idx="739">
                  <c:v>09/09/2024 16:13:56:785</c:v>
                </c:pt>
                <c:pt idx="740">
                  <c:v>09/09/2024 16:14:07:058</c:v>
                </c:pt>
                <c:pt idx="741">
                  <c:v>09/09/2024 16:14:16:917</c:v>
                </c:pt>
                <c:pt idx="742">
                  <c:v>09/09/2024 16:14:26:774</c:v>
                </c:pt>
                <c:pt idx="743">
                  <c:v>09/09/2024 16:14:37:045</c:v>
                </c:pt>
                <c:pt idx="744">
                  <c:v>09/09/2024 16:14:46:908</c:v>
                </c:pt>
                <c:pt idx="745">
                  <c:v>09/09/2024 16:14:56:765</c:v>
                </c:pt>
                <c:pt idx="746">
                  <c:v>09/09/2024 16:15:07:045</c:v>
                </c:pt>
                <c:pt idx="747">
                  <c:v>09/09/2024 16:15:16:911</c:v>
                </c:pt>
                <c:pt idx="748">
                  <c:v>09/09/2024 16:15:26:773</c:v>
                </c:pt>
                <c:pt idx="749">
                  <c:v>09/09/2024 16:15:37:051</c:v>
                </c:pt>
                <c:pt idx="750">
                  <c:v>09/09/2024 16:15:46:916</c:v>
                </c:pt>
                <c:pt idx="751">
                  <c:v>09/09/2024 16:15:56:778</c:v>
                </c:pt>
                <c:pt idx="752">
                  <c:v>09/09/2024 16:16:07:056</c:v>
                </c:pt>
                <c:pt idx="753">
                  <c:v>09/09/2024 16:16:16:921</c:v>
                </c:pt>
                <c:pt idx="754">
                  <c:v>09/09/2024 16:16:26:783</c:v>
                </c:pt>
                <c:pt idx="755">
                  <c:v>09/09/2024 16:16:37:060</c:v>
                </c:pt>
                <c:pt idx="756">
                  <c:v>09/09/2024 16:16:46:926</c:v>
                </c:pt>
                <c:pt idx="757">
                  <c:v>09/09/2024 16:16:56:790</c:v>
                </c:pt>
                <c:pt idx="758">
                  <c:v>09/09/2024 16:17:06:754</c:v>
                </c:pt>
                <c:pt idx="759">
                  <c:v>09/09/2024 16:17:17:033</c:v>
                </c:pt>
                <c:pt idx="760">
                  <c:v>09/09/2024 16:17:26:897</c:v>
                </c:pt>
                <c:pt idx="761">
                  <c:v>09/09/2024 16:17:36:754</c:v>
                </c:pt>
                <c:pt idx="762">
                  <c:v>09/09/2024 16:17:47:032</c:v>
                </c:pt>
                <c:pt idx="763">
                  <c:v>09/09/2024 16:17:56:894</c:v>
                </c:pt>
                <c:pt idx="764">
                  <c:v>09/09/2024 16:18:06:757</c:v>
                </c:pt>
                <c:pt idx="765">
                  <c:v>09/09/2024 16:18:17:035</c:v>
                </c:pt>
                <c:pt idx="766">
                  <c:v>09/09/2024 16:18:26:901</c:v>
                </c:pt>
                <c:pt idx="767">
                  <c:v>09/09/2024 16:18:36:763</c:v>
                </c:pt>
                <c:pt idx="768">
                  <c:v>09/09/2024 16:18:47:040</c:v>
                </c:pt>
                <c:pt idx="769">
                  <c:v>09/09/2024 16:18:56:906</c:v>
                </c:pt>
                <c:pt idx="770">
                  <c:v>09/09/2024 16:19:06:766</c:v>
                </c:pt>
                <c:pt idx="771">
                  <c:v>09/09/2024 16:19:17:040</c:v>
                </c:pt>
                <c:pt idx="772">
                  <c:v>09/09/2024 16:19:26:899</c:v>
                </c:pt>
                <c:pt idx="773">
                  <c:v>09/09/2024 16:19:36:761</c:v>
                </c:pt>
                <c:pt idx="774">
                  <c:v>09/09/2024 16:19:47:039</c:v>
                </c:pt>
                <c:pt idx="775">
                  <c:v>09/09/2024 16:19:56:899</c:v>
                </c:pt>
                <c:pt idx="776">
                  <c:v>09/09/2024 16:20:06:758</c:v>
                </c:pt>
                <c:pt idx="777">
                  <c:v>09/09/2024 16:20:17:032</c:v>
                </c:pt>
                <c:pt idx="778">
                  <c:v>09/09/2024 16:20:26:896</c:v>
                </c:pt>
                <c:pt idx="779">
                  <c:v>09/09/2024 16:20:36:758</c:v>
                </c:pt>
                <c:pt idx="780">
                  <c:v>09/09/2024 16:20:47:035</c:v>
                </c:pt>
                <c:pt idx="781">
                  <c:v>09/09/2024 16:20:56:899</c:v>
                </c:pt>
                <c:pt idx="782">
                  <c:v>09/09/2024 16:21:06:763</c:v>
                </c:pt>
                <c:pt idx="783">
                  <c:v>09/09/2024 16:21:17:037</c:v>
                </c:pt>
                <c:pt idx="784">
                  <c:v>09/09/2024 16:21:26:893</c:v>
                </c:pt>
                <c:pt idx="785">
                  <c:v>09/09/2024 16:21:36:758</c:v>
                </c:pt>
                <c:pt idx="786">
                  <c:v>09/09/2024 16:21:47:032</c:v>
                </c:pt>
                <c:pt idx="787">
                  <c:v>09/09/2024 16:21:56:893</c:v>
                </c:pt>
                <c:pt idx="788">
                  <c:v>09/09/2024 16:22:06:757</c:v>
                </c:pt>
                <c:pt idx="789">
                  <c:v>09/09/2024 16:22:17:031</c:v>
                </c:pt>
                <c:pt idx="790">
                  <c:v>09/09/2024 16:22:26:897</c:v>
                </c:pt>
                <c:pt idx="791">
                  <c:v>09/09/2024 16:22:36:758</c:v>
                </c:pt>
                <c:pt idx="792">
                  <c:v>09/09/2024 16:22:47:032</c:v>
                </c:pt>
                <c:pt idx="793">
                  <c:v>09/09/2024 16:22:56:892</c:v>
                </c:pt>
                <c:pt idx="794">
                  <c:v>09/09/2024 16:23:06:756</c:v>
                </c:pt>
                <c:pt idx="795">
                  <c:v>09/09/2024 16:23:17:034</c:v>
                </c:pt>
                <c:pt idx="796">
                  <c:v>09/09/2024 16:23:26:899</c:v>
                </c:pt>
                <c:pt idx="797">
                  <c:v>09/09/2024 16:23:36:763</c:v>
                </c:pt>
                <c:pt idx="798">
                  <c:v>09/09/2024 16:23:47:036</c:v>
                </c:pt>
                <c:pt idx="799">
                  <c:v>09/09/2024 16:23:56:900</c:v>
                </c:pt>
                <c:pt idx="800">
                  <c:v>09/09/2024 16:24:06:762</c:v>
                </c:pt>
                <c:pt idx="801">
                  <c:v>09/09/2024 16:24:17:036</c:v>
                </c:pt>
                <c:pt idx="802">
                  <c:v>09/09/2024 16:24:26:902</c:v>
                </c:pt>
                <c:pt idx="803">
                  <c:v>09/09/2024 16:24:36:769</c:v>
                </c:pt>
                <c:pt idx="804">
                  <c:v>09/09/2024 16:24:47:051</c:v>
                </c:pt>
                <c:pt idx="805">
                  <c:v>09/09/2024 16:24:56:916</c:v>
                </c:pt>
                <c:pt idx="806">
                  <c:v>09/09/2024 16:25:06:778</c:v>
                </c:pt>
                <c:pt idx="807">
                  <c:v>09/09/2024 16:25:17:052</c:v>
                </c:pt>
                <c:pt idx="808">
                  <c:v>09/09/2024 16:25:26:918</c:v>
                </c:pt>
                <c:pt idx="809">
                  <c:v>09/09/2024 16:25:36:776</c:v>
                </c:pt>
                <c:pt idx="810">
                  <c:v>09/09/2024 16:25:47:049</c:v>
                </c:pt>
                <c:pt idx="811">
                  <c:v>09/09/2024 16:25:56:909</c:v>
                </c:pt>
                <c:pt idx="812">
                  <c:v>09/09/2024 16:26:06:771</c:v>
                </c:pt>
                <c:pt idx="813">
                  <c:v>09/09/2024 16:26:17:050</c:v>
                </c:pt>
                <c:pt idx="814">
                  <c:v>09/09/2024 16:26:26:919</c:v>
                </c:pt>
                <c:pt idx="815">
                  <c:v>09/09/2024 16:26:36:788</c:v>
                </c:pt>
                <c:pt idx="816">
                  <c:v>09/09/2024 16:26:47:061</c:v>
                </c:pt>
                <c:pt idx="817">
                  <c:v>09/09/2024 16:26:56:921</c:v>
                </c:pt>
                <c:pt idx="818">
                  <c:v>09/09/2024 16:27:06:785</c:v>
                </c:pt>
                <c:pt idx="819">
                  <c:v>09/09/2024 16:27:17:062</c:v>
                </c:pt>
                <c:pt idx="820">
                  <c:v>09/09/2024 16:27:26:928</c:v>
                </c:pt>
                <c:pt idx="821">
                  <c:v>09/09/2024 16:27:36:790</c:v>
                </c:pt>
                <c:pt idx="822">
                  <c:v>09/09/2024 16:27:47:068</c:v>
                </c:pt>
                <c:pt idx="823">
                  <c:v>09/09/2024 16:27:56:935</c:v>
                </c:pt>
                <c:pt idx="824">
                  <c:v>09/09/2024 16:28:06:795</c:v>
                </c:pt>
                <c:pt idx="825">
                  <c:v>09/09/2024 16:28:17:069</c:v>
                </c:pt>
                <c:pt idx="826">
                  <c:v>09/09/2024 16:28:26:929</c:v>
                </c:pt>
                <c:pt idx="827">
                  <c:v>09/09/2024 16:28:36:788</c:v>
                </c:pt>
                <c:pt idx="828">
                  <c:v>09/09/2024 16:28:47:068</c:v>
                </c:pt>
                <c:pt idx="829">
                  <c:v>09/09/2024 16:28:56:926</c:v>
                </c:pt>
                <c:pt idx="830">
                  <c:v>09/09/2024 16:29:06:788</c:v>
                </c:pt>
                <c:pt idx="831">
                  <c:v>09/09/2024 16:29:17:061</c:v>
                </c:pt>
                <c:pt idx="832">
                  <c:v>09/09/2024 16:29:26:927</c:v>
                </c:pt>
                <c:pt idx="833">
                  <c:v>09/09/2024 16:29:36:791</c:v>
                </c:pt>
                <c:pt idx="834">
                  <c:v>09/09/2024 16:29:47:069</c:v>
                </c:pt>
                <c:pt idx="835">
                  <c:v>09/09/2024 16:29:56:934</c:v>
                </c:pt>
                <c:pt idx="836">
                  <c:v>09/09/2024 16:30:06:798</c:v>
                </c:pt>
                <c:pt idx="837">
                  <c:v>09/09/2024 16:30:16:757</c:v>
                </c:pt>
                <c:pt idx="838">
                  <c:v>09/09/2024 16:30:27:033</c:v>
                </c:pt>
                <c:pt idx="839">
                  <c:v>09/09/2024 16:30:36:897</c:v>
                </c:pt>
                <c:pt idx="840">
                  <c:v>09/09/2024 16:30:46:758</c:v>
                </c:pt>
                <c:pt idx="841">
                  <c:v>09/09/2024 16:30:57:032</c:v>
                </c:pt>
                <c:pt idx="842">
                  <c:v>09/09/2024 16:31:06:892</c:v>
                </c:pt>
                <c:pt idx="843">
                  <c:v>09/09/2024 16:31:16:756</c:v>
                </c:pt>
                <c:pt idx="844">
                  <c:v>09/09/2024 16:31:27:031</c:v>
                </c:pt>
                <c:pt idx="845">
                  <c:v>09/09/2024 16:31:36:889</c:v>
                </c:pt>
                <c:pt idx="846">
                  <c:v>09/09/2024 16:31:46:754</c:v>
                </c:pt>
                <c:pt idx="847">
                  <c:v>09/09/2024 16:31:57:033</c:v>
                </c:pt>
                <c:pt idx="848">
                  <c:v>09/09/2024 16:32:06:895</c:v>
                </c:pt>
                <c:pt idx="849">
                  <c:v>09/09/2024 16:32:16:756</c:v>
                </c:pt>
                <c:pt idx="850">
                  <c:v>09/09/2024 16:32:27:030</c:v>
                </c:pt>
                <c:pt idx="851">
                  <c:v>09/09/2024 16:32:36:896</c:v>
                </c:pt>
                <c:pt idx="852">
                  <c:v>09/09/2024 16:32:46:754</c:v>
                </c:pt>
                <c:pt idx="853">
                  <c:v>09/09/2024 16:32:57:027</c:v>
                </c:pt>
                <c:pt idx="854">
                  <c:v>09/09/2024 16:33:06:891</c:v>
                </c:pt>
                <c:pt idx="855">
                  <c:v>09/09/2024 16:33:16:755</c:v>
                </c:pt>
                <c:pt idx="856">
                  <c:v>09/09/2024 16:33:27:030</c:v>
                </c:pt>
                <c:pt idx="857">
                  <c:v>09/09/2024 16:33:36:894</c:v>
                </c:pt>
                <c:pt idx="858">
                  <c:v>09/09/2024 16:33:46:754</c:v>
                </c:pt>
                <c:pt idx="859">
                  <c:v>09/09/2024 16:33:57:028</c:v>
                </c:pt>
                <c:pt idx="860">
                  <c:v>09/09/2024 16:34:06:892</c:v>
                </c:pt>
                <c:pt idx="861">
                  <c:v>09/09/2024 16:34:16:754</c:v>
                </c:pt>
                <c:pt idx="862">
                  <c:v>09/09/2024 16:34:27:029</c:v>
                </c:pt>
                <c:pt idx="863">
                  <c:v>09/09/2024 16:34:36:889</c:v>
                </c:pt>
                <c:pt idx="864">
                  <c:v>09/09/2024 16:34:46:754</c:v>
                </c:pt>
                <c:pt idx="865">
                  <c:v>09/09/2024 16:34:57:032</c:v>
                </c:pt>
                <c:pt idx="866">
                  <c:v>09/09/2024 16:35:06:898</c:v>
                </c:pt>
                <c:pt idx="867">
                  <c:v>09/09/2024 16:35:16:761</c:v>
                </c:pt>
                <c:pt idx="868">
                  <c:v>09/09/2024 16:35:27:039</c:v>
                </c:pt>
                <c:pt idx="869">
                  <c:v>09/09/2024 16:35:36:905</c:v>
                </c:pt>
                <c:pt idx="870">
                  <c:v>09/09/2024 16:35:46:775</c:v>
                </c:pt>
                <c:pt idx="871">
                  <c:v>09/09/2024 16:35:57:042</c:v>
                </c:pt>
                <c:pt idx="872">
                  <c:v>09/09/2024 16:36:06:906</c:v>
                </c:pt>
                <c:pt idx="873">
                  <c:v>09/09/2024 16:36:16:768</c:v>
                </c:pt>
                <c:pt idx="874">
                  <c:v>09/09/2024 16:36:27:040</c:v>
                </c:pt>
                <c:pt idx="875">
                  <c:v>09/09/2024 16:36:36:905</c:v>
                </c:pt>
                <c:pt idx="876">
                  <c:v>09/09/2024 16:36:46:767</c:v>
                </c:pt>
                <c:pt idx="877">
                  <c:v>09/09/2024 16:36:57:039</c:v>
                </c:pt>
                <c:pt idx="878">
                  <c:v>09/09/2024 16:37:06:897</c:v>
                </c:pt>
                <c:pt idx="879">
                  <c:v>09/09/2024 16:37:16:759</c:v>
                </c:pt>
                <c:pt idx="880">
                  <c:v>09/09/2024 16:37:27:032</c:v>
                </c:pt>
                <c:pt idx="881">
                  <c:v>09/09/2024 16:37:36:892</c:v>
                </c:pt>
                <c:pt idx="882">
                  <c:v>09/09/2024 16:37:46:754</c:v>
                </c:pt>
                <c:pt idx="883">
                  <c:v>09/09/2024 16:37:57:027</c:v>
                </c:pt>
                <c:pt idx="884">
                  <c:v>09/09/2024 16:38:06:891</c:v>
                </c:pt>
                <c:pt idx="885">
                  <c:v>09/09/2024 16:38:16:755</c:v>
                </c:pt>
                <c:pt idx="886">
                  <c:v>09/09/2024 16:38:27:027</c:v>
                </c:pt>
                <c:pt idx="887">
                  <c:v>09/09/2024 16:38:36:887</c:v>
                </c:pt>
                <c:pt idx="888">
                  <c:v>09/09/2024 16:38:46:755</c:v>
                </c:pt>
                <c:pt idx="889">
                  <c:v>09/09/2024 16:38:57:034</c:v>
                </c:pt>
                <c:pt idx="890">
                  <c:v>09/09/2024 16:39:06:894</c:v>
                </c:pt>
                <c:pt idx="891">
                  <c:v>09/09/2024 16:39:16:757</c:v>
                </c:pt>
                <c:pt idx="892">
                  <c:v>09/09/2024 16:39:27:037</c:v>
                </c:pt>
                <c:pt idx="893">
                  <c:v>09/09/2024 16:39:36:901</c:v>
                </c:pt>
                <c:pt idx="894">
                  <c:v>09/09/2024 16:39:46:761</c:v>
                </c:pt>
                <c:pt idx="895">
                  <c:v>09/09/2024 16:39:57:032</c:v>
                </c:pt>
                <c:pt idx="896">
                  <c:v>09/09/2024 16:40:06:893</c:v>
                </c:pt>
                <c:pt idx="897">
                  <c:v>09/09/2024 16:40:16:754</c:v>
                </c:pt>
                <c:pt idx="898">
                  <c:v>09/09/2024 16:40:27:028</c:v>
                </c:pt>
                <c:pt idx="899">
                  <c:v>09/09/2024 16:40:36:890</c:v>
                </c:pt>
                <c:pt idx="900">
                  <c:v>09/09/2024 16:40:46:754</c:v>
                </c:pt>
                <c:pt idx="901">
                  <c:v>09/09/2024 16:40:57:027</c:v>
                </c:pt>
                <c:pt idx="902">
                  <c:v>09/09/2024 16:41:06:896</c:v>
                </c:pt>
                <c:pt idx="903">
                  <c:v>09/09/2024 16:41:16:765</c:v>
                </c:pt>
                <c:pt idx="904">
                  <c:v>09/09/2024 16:41:27:042</c:v>
                </c:pt>
                <c:pt idx="905">
                  <c:v>09/09/2024 16:41:36:905</c:v>
                </c:pt>
                <c:pt idx="906">
                  <c:v>09/09/2024 16:41:46:761</c:v>
                </c:pt>
                <c:pt idx="907">
                  <c:v>09/09/2024 16:41:57:039</c:v>
                </c:pt>
                <c:pt idx="908">
                  <c:v>09/09/2024 16:42:06:911</c:v>
                </c:pt>
                <c:pt idx="909">
                  <c:v>09/09/2024 16:42:16:773</c:v>
                </c:pt>
                <c:pt idx="910">
                  <c:v>09/09/2024 16:42:27:050</c:v>
                </c:pt>
                <c:pt idx="911">
                  <c:v>09/09/2024 16:42:36:916</c:v>
                </c:pt>
                <c:pt idx="912">
                  <c:v>09/09/2024 16:42:46:774</c:v>
                </c:pt>
                <c:pt idx="913">
                  <c:v>09/09/2024 16:42:57:051</c:v>
                </c:pt>
                <c:pt idx="914">
                  <c:v>09/09/2024 16:43:06:917</c:v>
                </c:pt>
                <c:pt idx="915">
                  <c:v>09/09/2024 16:43:16:779</c:v>
                </c:pt>
                <c:pt idx="916">
                  <c:v>09/09/2024 16:43:27:057</c:v>
                </c:pt>
                <c:pt idx="917">
                  <c:v>09/09/2024 16:43:36:916</c:v>
                </c:pt>
                <c:pt idx="918">
                  <c:v>09/09/2024 16:43:46:778</c:v>
                </c:pt>
                <c:pt idx="919">
                  <c:v>09/09/2024 16:43:57:052</c:v>
                </c:pt>
                <c:pt idx="920">
                  <c:v>09/09/2024 16:44:06:918</c:v>
                </c:pt>
                <c:pt idx="921">
                  <c:v>09/09/2024 16:44:16:781</c:v>
                </c:pt>
                <c:pt idx="922">
                  <c:v>09/09/2024 16:44:27:057</c:v>
                </c:pt>
                <c:pt idx="923">
                  <c:v>09/09/2024 16:44:36:927</c:v>
                </c:pt>
                <c:pt idx="924">
                  <c:v>09/09/2024 16:44:46:790</c:v>
                </c:pt>
                <c:pt idx="925">
                  <c:v>09/09/2024 16:44:56:755</c:v>
                </c:pt>
                <c:pt idx="926">
                  <c:v>09/09/2024 16:45:07:029</c:v>
                </c:pt>
                <c:pt idx="927">
                  <c:v>09/09/2024 16:45:16:895</c:v>
                </c:pt>
                <c:pt idx="928">
                  <c:v>09/09/2024 16:45:26:757</c:v>
                </c:pt>
                <c:pt idx="929">
                  <c:v>09/09/2024 16:45:37:036</c:v>
                </c:pt>
                <c:pt idx="930">
                  <c:v>09/09/2024 16:45:46:900</c:v>
                </c:pt>
                <c:pt idx="931">
                  <c:v>09/09/2024 16:45:56:764</c:v>
                </c:pt>
                <c:pt idx="932">
                  <c:v>09/09/2024 16:46:07:037</c:v>
                </c:pt>
                <c:pt idx="933">
                  <c:v>09/09/2024 16:46:16:899</c:v>
                </c:pt>
                <c:pt idx="934">
                  <c:v>09/09/2024 16:46:26:769</c:v>
                </c:pt>
                <c:pt idx="935">
                  <c:v>09/09/2024 16:46:37:046</c:v>
                </c:pt>
                <c:pt idx="936">
                  <c:v>09/09/2024 16:46:46:909</c:v>
                </c:pt>
                <c:pt idx="937">
                  <c:v>09/09/2024 16:46:56:770</c:v>
                </c:pt>
                <c:pt idx="938">
                  <c:v>09/09/2024 16:47:07:044</c:v>
                </c:pt>
                <c:pt idx="939">
                  <c:v>09/09/2024 16:47:16:908</c:v>
                </c:pt>
                <c:pt idx="940">
                  <c:v>09/09/2024 16:47:26:771</c:v>
                </c:pt>
                <c:pt idx="941">
                  <c:v>09/09/2024 16:47:37:048</c:v>
                </c:pt>
                <c:pt idx="942">
                  <c:v>09/09/2024 16:47:46:905</c:v>
                </c:pt>
                <c:pt idx="943">
                  <c:v>09/09/2024 16:47:56:769</c:v>
                </c:pt>
                <c:pt idx="944">
                  <c:v>09/09/2024 16:48:07:046</c:v>
                </c:pt>
                <c:pt idx="945">
                  <c:v>09/09/2024 16:48:16:908</c:v>
                </c:pt>
                <c:pt idx="946">
                  <c:v>09/09/2024 16:48:26:772</c:v>
                </c:pt>
                <c:pt idx="947">
                  <c:v>09/09/2024 16:48:37:050</c:v>
                </c:pt>
                <c:pt idx="948">
                  <c:v>09/09/2024 16:48:46:913</c:v>
                </c:pt>
                <c:pt idx="949">
                  <c:v>09/09/2024 16:48:56:777</c:v>
                </c:pt>
                <c:pt idx="950">
                  <c:v>09/09/2024 16:49:07:049</c:v>
                </c:pt>
                <c:pt idx="951">
                  <c:v>09/09/2024 16:49:16:909</c:v>
                </c:pt>
                <c:pt idx="952">
                  <c:v>09/09/2024 16:49:26:766</c:v>
                </c:pt>
                <c:pt idx="953">
                  <c:v>09/09/2024 16:49:37:044</c:v>
                </c:pt>
                <c:pt idx="954">
                  <c:v>09/09/2024 16:49:46:910</c:v>
                </c:pt>
                <c:pt idx="955">
                  <c:v>09/09/2024 16:49:56:777</c:v>
                </c:pt>
                <c:pt idx="956">
                  <c:v>09/09/2024 16:50:07:048</c:v>
                </c:pt>
                <c:pt idx="957">
                  <c:v>09/09/2024 16:50:16:909</c:v>
                </c:pt>
                <c:pt idx="958">
                  <c:v>09/09/2024 16:50:26:771</c:v>
                </c:pt>
                <c:pt idx="959">
                  <c:v>09/09/2024 16:50:37:044</c:v>
                </c:pt>
                <c:pt idx="960">
                  <c:v>09/09/2024 16:50:46:906</c:v>
                </c:pt>
                <c:pt idx="961">
                  <c:v>09/09/2024 16:50:56:774</c:v>
                </c:pt>
                <c:pt idx="962">
                  <c:v>09/09/2024 16:51:07:051</c:v>
                </c:pt>
                <c:pt idx="963">
                  <c:v>09/09/2024 16:51:16:923</c:v>
                </c:pt>
                <c:pt idx="964">
                  <c:v>09/09/2024 16:51:26:785</c:v>
                </c:pt>
                <c:pt idx="965">
                  <c:v>09/09/2024 16:51:37:057</c:v>
                </c:pt>
                <c:pt idx="966">
                  <c:v>09/09/2024 16:51:46:922</c:v>
                </c:pt>
                <c:pt idx="967">
                  <c:v>09/09/2024 16:51:56:782</c:v>
                </c:pt>
                <c:pt idx="968">
                  <c:v>09/09/2024 16:52:07:058</c:v>
                </c:pt>
                <c:pt idx="969">
                  <c:v>09/09/2024 16:52:16:924</c:v>
                </c:pt>
                <c:pt idx="970">
                  <c:v>09/09/2024 16:52:26:785</c:v>
                </c:pt>
                <c:pt idx="971">
                  <c:v>09/09/2024 16:52:37:059</c:v>
                </c:pt>
                <c:pt idx="972">
                  <c:v>09/09/2024 16:52:46:923</c:v>
                </c:pt>
                <c:pt idx="973">
                  <c:v>09/09/2024 16:52:56:783</c:v>
                </c:pt>
                <c:pt idx="974">
                  <c:v>09/09/2024 16:53:07:058</c:v>
                </c:pt>
                <c:pt idx="975">
                  <c:v>09/09/2024 16:53:16:915</c:v>
                </c:pt>
                <c:pt idx="976">
                  <c:v>09/09/2024 16:53:26:778</c:v>
                </c:pt>
                <c:pt idx="977">
                  <c:v>09/09/2024 16:53:37:056</c:v>
                </c:pt>
                <c:pt idx="978">
                  <c:v>09/09/2024 16:53:46:922</c:v>
                </c:pt>
                <c:pt idx="979">
                  <c:v>09/09/2024 16:53:56:785</c:v>
                </c:pt>
                <c:pt idx="980">
                  <c:v>09/09/2024 16:54:07:063</c:v>
                </c:pt>
                <c:pt idx="981">
                  <c:v>09/09/2024 16:54:16:928</c:v>
                </c:pt>
                <c:pt idx="982">
                  <c:v>09/09/2024 16:54:26:790</c:v>
                </c:pt>
                <c:pt idx="983">
                  <c:v>09/09/2024 16:54:37:064</c:v>
                </c:pt>
                <c:pt idx="984">
                  <c:v>09/09/2024 16:54:46:930</c:v>
                </c:pt>
                <c:pt idx="985">
                  <c:v>09/09/2024 16:54:56:787</c:v>
                </c:pt>
                <c:pt idx="986">
                  <c:v>09/09/2024 16:55:07:061</c:v>
                </c:pt>
                <c:pt idx="987">
                  <c:v>09/09/2024 16:55:16:921</c:v>
                </c:pt>
                <c:pt idx="988">
                  <c:v>09/09/2024 16:55:26:781</c:v>
                </c:pt>
                <c:pt idx="989">
                  <c:v>09/09/2024 16:55:37:057</c:v>
                </c:pt>
                <c:pt idx="990">
                  <c:v>09/09/2024 16:55:46:920</c:v>
                </c:pt>
                <c:pt idx="991">
                  <c:v>09/09/2024 16:55:56:784</c:v>
                </c:pt>
                <c:pt idx="992">
                  <c:v>09/09/2024 16:56:07:062</c:v>
                </c:pt>
                <c:pt idx="993">
                  <c:v>09/09/2024 16:56:16:928</c:v>
                </c:pt>
                <c:pt idx="994">
                  <c:v>09/09/2024 16:56:26:789</c:v>
                </c:pt>
                <c:pt idx="995">
                  <c:v>09/09/2024 16:56:37:067</c:v>
                </c:pt>
                <c:pt idx="996">
                  <c:v>09/09/2024 16:56:46:936</c:v>
                </c:pt>
                <c:pt idx="997">
                  <c:v>09/09/2024 16:56:56:800</c:v>
                </c:pt>
                <c:pt idx="998">
                  <c:v>09/09/2024 16:57:06:759</c:v>
                </c:pt>
                <c:pt idx="999">
                  <c:v>09/09/2024 16:57:17:033</c:v>
                </c:pt>
                <c:pt idx="1000">
                  <c:v>09/09/2024 16:57:26:899</c:v>
                </c:pt>
                <c:pt idx="1001">
                  <c:v>09/09/2024 16:57:36:763</c:v>
                </c:pt>
                <c:pt idx="1002">
                  <c:v>09/09/2024 16:57:47:037</c:v>
                </c:pt>
                <c:pt idx="1003">
                  <c:v>09/09/2024 16:57:56:900</c:v>
                </c:pt>
                <c:pt idx="1004">
                  <c:v>09/09/2024 16:58:06:768</c:v>
                </c:pt>
                <c:pt idx="1005">
                  <c:v>09/09/2024 16:58:17:039</c:v>
                </c:pt>
                <c:pt idx="1006">
                  <c:v>09/09/2024 16:58:26:905</c:v>
                </c:pt>
                <c:pt idx="1007">
                  <c:v>09/09/2024 16:58:36:773</c:v>
                </c:pt>
                <c:pt idx="1008">
                  <c:v>09/09/2024 16:58:47:051</c:v>
                </c:pt>
                <c:pt idx="1009">
                  <c:v>09/09/2024 16:58:56:916</c:v>
                </c:pt>
                <c:pt idx="1010">
                  <c:v>09/09/2024 16:59:06:778</c:v>
                </c:pt>
                <c:pt idx="1011">
                  <c:v>09/09/2024 16:59:17:056</c:v>
                </c:pt>
                <c:pt idx="1012">
                  <c:v>09/09/2024 16:59:26:915</c:v>
                </c:pt>
                <c:pt idx="1013">
                  <c:v>09/09/2024 16:59:36:775</c:v>
                </c:pt>
                <c:pt idx="1014">
                  <c:v>09/09/2024 16:59:47:048</c:v>
                </c:pt>
                <c:pt idx="1015">
                  <c:v>09/09/2024 16:59:56:909</c:v>
                </c:pt>
                <c:pt idx="1016">
                  <c:v>09/09/2024 17:00:06:776</c:v>
                </c:pt>
                <c:pt idx="1017">
                  <c:v>09/09/2024 17:00:17:054</c:v>
                </c:pt>
                <c:pt idx="1018">
                  <c:v>09/09/2024 17:00:26:918</c:v>
                </c:pt>
                <c:pt idx="1019">
                  <c:v>09/09/2024 17:00:36:780</c:v>
                </c:pt>
                <c:pt idx="1020">
                  <c:v>09/09/2024 17:00:47:053</c:v>
                </c:pt>
                <c:pt idx="1021">
                  <c:v>09/09/2024 17:00:56:912</c:v>
                </c:pt>
                <c:pt idx="1022">
                  <c:v>09/09/2024 17:01:06:773</c:v>
                </c:pt>
                <c:pt idx="1023">
                  <c:v>09/09/2024 17:01:17:051</c:v>
                </c:pt>
                <c:pt idx="1024">
                  <c:v>09/09/2024 17:01:26:911</c:v>
                </c:pt>
                <c:pt idx="1025">
                  <c:v>09/09/2024 17:01:36:776</c:v>
                </c:pt>
                <c:pt idx="1026">
                  <c:v>09/09/2024 17:01:47:054</c:v>
                </c:pt>
                <c:pt idx="1027">
                  <c:v>09/09/2024 17:01:56:916</c:v>
                </c:pt>
                <c:pt idx="1028">
                  <c:v>09/09/2024 17:02:06:780</c:v>
                </c:pt>
                <c:pt idx="1029">
                  <c:v>09/09/2024 17:02:17:047</c:v>
                </c:pt>
                <c:pt idx="1030">
                  <c:v>09/09/2024 17:02:26:911</c:v>
                </c:pt>
                <c:pt idx="1031">
                  <c:v>09/09/2024 17:02:36:773</c:v>
                </c:pt>
                <c:pt idx="1032">
                  <c:v>09/09/2024 17:02:47:052</c:v>
                </c:pt>
                <c:pt idx="1033">
                  <c:v>09/09/2024 17:02:56:918</c:v>
                </c:pt>
                <c:pt idx="1034">
                  <c:v>09/09/2024 17:03:06:776</c:v>
                </c:pt>
                <c:pt idx="1035">
                  <c:v>09/09/2024 17:03:17:054</c:v>
                </c:pt>
                <c:pt idx="1036">
                  <c:v>09/09/2024 17:03:26:917</c:v>
                </c:pt>
                <c:pt idx="1037">
                  <c:v>09/09/2024 17:03:36:779</c:v>
                </c:pt>
                <c:pt idx="1038">
                  <c:v>09/09/2024 17:03:47:057</c:v>
                </c:pt>
                <c:pt idx="1039">
                  <c:v>09/09/2024 17:03:56:922</c:v>
                </c:pt>
                <c:pt idx="1040">
                  <c:v>09/09/2024 17:04:06:784</c:v>
                </c:pt>
                <c:pt idx="1041">
                  <c:v>09/09/2024 17:04:17:060</c:v>
                </c:pt>
                <c:pt idx="1042">
                  <c:v>09/09/2024 17:04:26:926</c:v>
                </c:pt>
                <c:pt idx="1043">
                  <c:v>09/09/2024 17:04:36:789</c:v>
                </c:pt>
                <c:pt idx="1044">
                  <c:v>09/09/2024 17:04:47:061</c:v>
                </c:pt>
                <c:pt idx="1045">
                  <c:v>09/09/2024 17:04:56:919</c:v>
                </c:pt>
                <c:pt idx="1046">
                  <c:v>09/09/2024 17:05:06:783</c:v>
                </c:pt>
                <c:pt idx="1047">
                  <c:v>09/09/2024 17:05:17:061</c:v>
                </c:pt>
                <c:pt idx="1048">
                  <c:v>09/09/2024 17:05:26:926</c:v>
                </c:pt>
                <c:pt idx="1049">
                  <c:v>09/09/2024 17:05:36:788</c:v>
                </c:pt>
                <c:pt idx="1050">
                  <c:v>09/09/2024 17:05:47:068</c:v>
                </c:pt>
                <c:pt idx="1051">
                  <c:v>09/09/2024 17:05:56:933</c:v>
                </c:pt>
                <c:pt idx="1052">
                  <c:v>09/09/2024 17:06:06:795</c:v>
                </c:pt>
                <c:pt idx="1053">
                  <c:v>09/09/2024 17:06:16:754</c:v>
                </c:pt>
                <c:pt idx="1054">
                  <c:v>09/09/2024 17:06:27:034</c:v>
                </c:pt>
                <c:pt idx="1055">
                  <c:v>09/09/2024 17:06:36:894</c:v>
                </c:pt>
                <c:pt idx="1056">
                  <c:v>09/09/2024 17:06:46:756</c:v>
                </c:pt>
                <c:pt idx="1057">
                  <c:v>09/09/2024 17:06:57:033</c:v>
                </c:pt>
                <c:pt idx="1058">
                  <c:v>09/09/2024 17:07:06:899</c:v>
                </c:pt>
                <c:pt idx="1059">
                  <c:v>09/09/2024 17:07:16:763</c:v>
                </c:pt>
                <c:pt idx="1060">
                  <c:v>09/09/2024 17:07:27:037</c:v>
                </c:pt>
                <c:pt idx="1061">
                  <c:v>09/09/2024 17:07:36:895</c:v>
                </c:pt>
                <c:pt idx="1062">
                  <c:v>09/09/2024 17:07:46:754</c:v>
                </c:pt>
                <c:pt idx="1063">
                  <c:v>09/09/2024 17:07:57:030</c:v>
                </c:pt>
                <c:pt idx="1064">
                  <c:v>09/09/2024 17:08:06:894</c:v>
                </c:pt>
                <c:pt idx="1065">
                  <c:v>09/09/2024 17:08:16:755</c:v>
                </c:pt>
                <c:pt idx="1066">
                  <c:v>09/09/2024 17:08:27:033</c:v>
                </c:pt>
                <c:pt idx="1067">
                  <c:v>09/09/2024 17:08:36:903</c:v>
                </c:pt>
                <c:pt idx="1068">
                  <c:v>09/09/2024 17:08:46:766</c:v>
                </c:pt>
                <c:pt idx="1069">
                  <c:v>09/09/2024 17:08:57:044</c:v>
                </c:pt>
                <c:pt idx="1070">
                  <c:v>09/09/2024 17:09:06:908</c:v>
                </c:pt>
                <c:pt idx="1071">
                  <c:v>09/09/2024 17:09:16:765</c:v>
                </c:pt>
                <c:pt idx="1072">
                  <c:v>09/09/2024 17:09:27:039</c:v>
                </c:pt>
                <c:pt idx="1073">
                  <c:v>09/09/2024 17:09:36:905</c:v>
                </c:pt>
                <c:pt idx="1074">
                  <c:v>09/09/2024 17:09:46:772</c:v>
                </c:pt>
                <c:pt idx="1075">
                  <c:v>09/09/2024 17:09:57:045</c:v>
                </c:pt>
                <c:pt idx="1076">
                  <c:v>09/09/2024 17:10:06:908</c:v>
                </c:pt>
                <c:pt idx="1077">
                  <c:v>09/09/2024 17:10:16:776</c:v>
                </c:pt>
                <c:pt idx="1078">
                  <c:v>09/09/2024 17:10:27:055</c:v>
                </c:pt>
                <c:pt idx="1079">
                  <c:v>09/09/2024 17:10:36:921</c:v>
                </c:pt>
                <c:pt idx="1080">
                  <c:v>09/09/2024 17:10:46:783</c:v>
                </c:pt>
                <c:pt idx="1081">
                  <c:v>09/09/2024 17:10:57:060</c:v>
                </c:pt>
                <c:pt idx="1082">
                  <c:v>09/09/2024 17:11:06:921</c:v>
                </c:pt>
                <c:pt idx="1083">
                  <c:v>09/09/2024 17:11:16:780</c:v>
                </c:pt>
                <c:pt idx="1084">
                  <c:v>09/09/2024 17:11:27:054</c:v>
                </c:pt>
                <c:pt idx="1085">
                  <c:v>09/09/2024 17:11:36:918</c:v>
                </c:pt>
                <c:pt idx="1086">
                  <c:v>09/09/2024 17:11:46:775</c:v>
                </c:pt>
                <c:pt idx="1087">
                  <c:v>09/09/2024 17:11:57:050</c:v>
                </c:pt>
                <c:pt idx="1088">
                  <c:v>09/09/2024 17:12:06:909</c:v>
                </c:pt>
                <c:pt idx="1089">
                  <c:v>09/09/2024 17:12:16:771</c:v>
                </c:pt>
                <c:pt idx="1090">
                  <c:v>09/09/2024 17:12:27:045</c:v>
                </c:pt>
                <c:pt idx="1091">
                  <c:v>09/09/2024 17:12:36:908</c:v>
                </c:pt>
                <c:pt idx="1092">
                  <c:v>09/09/2024 17:12:46:766</c:v>
                </c:pt>
                <c:pt idx="1093">
                  <c:v>09/09/2024 17:12:57:044</c:v>
                </c:pt>
                <c:pt idx="1094">
                  <c:v>09/09/2024 17:13:06:908</c:v>
                </c:pt>
                <c:pt idx="1095">
                  <c:v>09/09/2024 17:13:16:773</c:v>
                </c:pt>
                <c:pt idx="1096">
                  <c:v>09/09/2024 17:13:27:051</c:v>
                </c:pt>
                <c:pt idx="1097">
                  <c:v>09/09/2024 17:13:36:911</c:v>
                </c:pt>
                <c:pt idx="1098">
                  <c:v>09/09/2024 17:13:46:773</c:v>
                </c:pt>
                <c:pt idx="1099">
                  <c:v>09/09/2024 17:13:57:044</c:v>
                </c:pt>
                <c:pt idx="1100">
                  <c:v>09/09/2024 17:14:06:904</c:v>
                </c:pt>
                <c:pt idx="1101">
                  <c:v>09/09/2024 17:14:16:766</c:v>
                </c:pt>
                <c:pt idx="1102">
                  <c:v>09/09/2024 17:14:27:040</c:v>
                </c:pt>
                <c:pt idx="1103">
                  <c:v>09/09/2024 17:14:36:905</c:v>
                </c:pt>
                <c:pt idx="1104">
                  <c:v>09/09/2024 17:14:46:761</c:v>
                </c:pt>
                <c:pt idx="1105">
                  <c:v>09/09/2024 17:14:57:039</c:v>
                </c:pt>
                <c:pt idx="1106">
                  <c:v>09/09/2024 17:15:06:911</c:v>
                </c:pt>
                <c:pt idx="1107">
                  <c:v>09/09/2024 17:15:16:773</c:v>
                </c:pt>
                <c:pt idx="1108">
                  <c:v>09/09/2024 17:15:27:050</c:v>
                </c:pt>
                <c:pt idx="1109">
                  <c:v>09/09/2024 17:15:36:914</c:v>
                </c:pt>
                <c:pt idx="1110">
                  <c:v>09/09/2024 17:15:46:777</c:v>
                </c:pt>
                <c:pt idx="1111">
                  <c:v>09/09/2024 17:15:57:047</c:v>
                </c:pt>
                <c:pt idx="1112">
                  <c:v>09/09/2024 17:16:06:913</c:v>
                </c:pt>
                <c:pt idx="1113">
                  <c:v>09/09/2024 17:16:16:777</c:v>
                </c:pt>
                <c:pt idx="1114">
                  <c:v>09/09/2024 17:16:27:049</c:v>
                </c:pt>
                <c:pt idx="1115">
                  <c:v>09/09/2024 17:16:36:908</c:v>
                </c:pt>
                <c:pt idx="1116">
                  <c:v>09/09/2024 17:16:46:766</c:v>
                </c:pt>
                <c:pt idx="1117">
                  <c:v>09/09/2024 17:16:57:044</c:v>
                </c:pt>
                <c:pt idx="1118">
                  <c:v>09/09/2024 17:17:06:910</c:v>
                </c:pt>
                <c:pt idx="1119">
                  <c:v>09/09/2024 17:17:16:773</c:v>
                </c:pt>
                <c:pt idx="1120">
                  <c:v>09/09/2024 17:17:27:050</c:v>
                </c:pt>
                <c:pt idx="1121">
                  <c:v>09/09/2024 17:17:36:913</c:v>
                </c:pt>
                <c:pt idx="1122">
                  <c:v>09/09/2024 17:17:46:770</c:v>
                </c:pt>
                <c:pt idx="1123">
                  <c:v>09/09/2024 17:17:57:044</c:v>
                </c:pt>
                <c:pt idx="1124">
                  <c:v>09/09/2024 17:18:06:905</c:v>
                </c:pt>
                <c:pt idx="1125">
                  <c:v>09/09/2024 17:18:16:768</c:v>
                </c:pt>
                <c:pt idx="1126">
                  <c:v>09/09/2024 17:18:27:044</c:v>
                </c:pt>
                <c:pt idx="1127">
                  <c:v>09/09/2024 17:18:36:913</c:v>
                </c:pt>
                <c:pt idx="1128">
                  <c:v>09/09/2024 17:18:46:771</c:v>
                </c:pt>
                <c:pt idx="1129">
                  <c:v>09/09/2024 17:18:57:048</c:v>
                </c:pt>
                <c:pt idx="1130">
                  <c:v>09/09/2024 17:19:06:908</c:v>
                </c:pt>
                <c:pt idx="1131">
                  <c:v>09/09/2024 17:19:16:772</c:v>
                </c:pt>
                <c:pt idx="1132">
                  <c:v>09/09/2024 17:19:27:050</c:v>
                </c:pt>
                <c:pt idx="1133">
                  <c:v>09/09/2024 17:19:36:914</c:v>
                </c:pt>
                <c:pt idx="1134">
                  <c:v>09/09/2024 17:19:46:777</c:v>
                </c:pt>
                <c:pt idx="1135">
                  <c:v>09/09/2024 17:19:57:049</c:v>
                </c:pt>
                <c:pt idx="1136">
                  <c:v>09/09/2024 17:20:06:909</c:v>
                </c:pt>
                <c:pt idx="1137">
                  <c:v>09/09/2024 17:20:16:771</c:v>
                </c:pt>
                <c:pt idx="1138">
                  <c:v>09/09/2024 17:20:27:046</c:v>
                </c:pt>
                <c:pt idx="1139">
                  <c:v>09/09/2024 17:20:36:912</c:v>
                </c:pt>
                <c:pt idx="1140">
                  <c:v>09/09/2024 17:20:46:776</c:v>
                </c:pt>
                <c:pt idx="1141">
                  <c:v>09/09/2024 17:20:57:054</c:v>
                </c:pt>
                <c:pt idx="1142">
                  <c:v>09/09/2024 17:21:06:919</c:v>
                </c:pt>
                <c:pt idx="1143">
                  <c:v>09/09/2024 17:21:16:783</c:v>
                </c:pt>
                <c:pt idx="1144">
                  <c:v>09/09/2024 17:21:27:061</c:v>
                </c:pt>
                <c:pt idx="1145">
                  <c:v>09/09/2024 17:21:36:921</c:v>
                </c:pt>
                <c:pt idx="1146">
                  <c:v>09/09/2024 17:21:46:780</c:v>
                </c:pt>
                <c:pt idx="1147">
                  <c:v>09/09/2024 17:21:57:055</c:v>
                </c:pt>
                <c:pt idx="1148">
                  <c:v>09/09/2024 17:22:06:916</c:v>
                </c:pt>
                <c:pt idx="1149">
                  <c:v>09/09/2024 17:22:16:780</c:v>
                </c:pt>
                <c:pt idx="1150">
                  <c:v>09/09/2024 17:22:27:053</c:v>
                </c:pt>
                <c:pt idx="1151">
                  <c:v>09/09/2024 17:22:36:915</c:v>
                </c:pt>
                <c:pt idx="1152">
                  <c:v>09/09/2024 17:22:46:777</c:v>
                </c:pt>
                <c:pt idx="1153">
                  <c:v>09/09/2024 17:22:57:054</c:v>
                </c:pt>
                <c:pt idx="1154">
                  <c:v>09/09/2024 17:23:06:920</c:v>
                </c:pt>
                <c:pt idx="1155">
                  <c:v>09/09/2024 17:23:16:784</c:v>
                </c:pt>
                <c:pt idx="1156">
                  <c:v>09/09/2024 17:23:27:058</c:v>
                </c:pt>
                <c:pt idx="1157">
                  <c:v>09/09/2024 17:23:36:923</c:v>
                </c:pt>
                <c:pt idx="1158">
                  <c:v>09/09/2024 17:23:46:785</c:v>
                </c:pt>
                <c:pt idx="1159">
                  <c:v>09/09/2024 17:23:57:059</c:v>
                </c:pt>
                <c:pt idx="1160">
                  <c:v>09/09/2024 17:24:06:919</c:v>
                </c:pt>
                <c:pt idx="1161">
                  <c:v>09/09/2024 17:24:16:781</c:v>
                </c:pt>
                <c:pt idx="1162">
                  <c:v>09/09/2024 17:24:27:059</c:v>
                </c:pt>
                <c:pt idx="1163">
                  <c:v>09/09/2024 17:24:36:916</c:v>
                </c:pt>
                <c:pt idx="1164">
                  <c:v>09/09/2024 17:24:46:778</c:v>
                </c:pt>
                <c:pt idx="1165">
                  <c:v>09/09/2024 17:24:57:054</c:v>
                </c:pt>
                <c:pt idx="1166">
                  <c:v>09/09/2024 17:25:06:912</c:v>
                </c:pt>
                <c:pt idx="1167">
                  <c:v>09/09/2024 17:25:16:777</c:v>
                </c:pt>
                <c:pt idx="1168">
                  <c:v>09/09/2024 17:25:27:055</c:v>
                </c:pt>
                <c:pt idx="1169">
                  <c:v>09/09/2024 17:25:36:919</c:v>
                </c:pt>
                <c:pt idx="1170">
                  <c:v>09/09/2024 17:25:46:780</c:v>
                </c:pt>
                <c:pt idx="1171">
                  <c:v>09/09/2024 17:25:57:054</c:v>
                </c:pt>
                <c:pt idx="1172">
                  <c:v>09/09/2024 17:26:06:914</c:v>
                </c:pt>
                <c:pt idx="1173">
                  <c:v>09/09/2024 17:26:16:776</c:v>
                </c:pt>
                <c:pt idx="1174">
                  <c:v>09/09/2024 17:26:27:049</c:v>
                </c:pt>
                <c:pt idx="1175">
                  <c:v>09/09/2024 17:26:36:910</c:v>
                </c:pt>
                <c:pt idx="1176">
                  <c:v>09/09/2024 17:26:46:773</c:v>
                </c:pt>
                <c:pt idx="1177">
                  <c:v>09/09/2024 17:26:57:047</c:v>
                </c:pt>
                <c:pt idx="1178">
                  <c:v>09/09/2024 17:27:06:912</c:v>
                </c:pt>
                <c:pt idx="1179">
                  <c:v>09/09/2024 17:27:16:776</c:v>
                </c:pt>
                <c:pt idx="1180">
                  <c:v>09/09/2024 17:27:27:054</c:v>
                </c:pt>
                <c:pt idx="1181">
                  <c:v>09/09/2024 17:27:36:921</c:v>
                </c:pt>
                <c:pt idx="1182">
                  <c:v>09/09/2024 17:27:46:785</c:v>
                </c:pt>
                <c:pt idx="1183">
                  <c:v>09/09/2024 17:27:57:063</c:v>
                </c:pt>
                <c:pt idx="1184">
                  <c:v>09/09/2024 17:28:06:927</c:v>
                </c:pt>
                <c:pt idx="1185">
                  <c:v>09/09/2024 17:28:16:790</c:v>
                </c:pt>
                <c:pt idx="1186">
                  <c:v>09/09/2024 17:28:27:070</c:v>
                </c:pt>
                <c:pt idx="1187">
                  <c:v>09/09/2024 17:28:36:932</c:v>
                </c:pt>
                <c:pt idx="1188">
                  <c:v>09/09/2024 17:28:46:797</c:v>
                </c:pt>
                <c:pt idx="1189">
                  <c:v>09/09/2024 17:28:56:758</c:v>
                </c:pt>
                <c:pt idx="1190">
                  <c:v>09/09/2024 17:29:07:034</c:v>
                </c:pt>
                <c:pt idx="1191">
                  <c:v>09/09/2024 17:29:16:892</c:v>
                </c:pt>
                <c:pt idx="1192">
                  <c:v>09/09/2024 17:29:26:756</c:v>
                </c:pt>
                <c:pt idx="1193">
                  <c:v>09/09/2024 17:29:37:036</c:v>
                </c:pt>
                <c:pt idx="1194">
                  <c:v>09/09/2024 17:29:46:899</c:v>
                </c:pt>
                <c:pt idx="1195">
                  <c:v>09/09/2024 17:29:56:759</c:v>
                </c:pt>
                <c:pt idx="1196">
                  <c:v>09/09/2024 17:30:07:035</c:v>
                </c:pt>
                <c:pt idx="1197">
                  <c:v>09/09/2024 17:30:16:901</c:v>
                </c:pt>
                <c:pt idx="1198">
                  <c:v>09/09/2024 17:30:26:768</c:v>
                </c:pt>
                <c:pt idx="1199">
                  <c:v>09/09/2024 17:30:37:052</c:v>
                </c:pt>
                <c:pt idx="1200">
                  <c:v>09/09/2024 17:30:46:923</c:v>
                </c:pt>
                <c:pt idx="1201">
                  <c:v>09/09/2024 17:30:56:785</c:v>
                </c:pt>
                <c:pt idx="1202">
                  <c:v>09/09/2024 17:31:07:059</c:v>
                </c:pt>
                <c:pt idx="1203">
                  <c:v>09/09/2024 17:31:16:931</c:v>
                </c:pt>
                <c:pt idx="1204">
                  <c:v>09/09/2024 17:31:26:794</c:v>
                </c:pt>
                <c:pt idx="1205">
                  <c:v>09/09/2024 17:31:37:070</c:v>
                </c:pt>
                <c:pt idx="1206">
                  <c:v>09/09/2024 17:31:46:932</c:v>
                </c:pt>
                <c:pt idx="1207">
                  <c:v>09/09/2024 17:31:56:795</c:v>
                </c:pt>
                <c:pt idx="1208">
                  <c:v>09/09/2024 17:32:06:754</c:v>
                </c:pt>
                <c:pt idx="1209">
                  <c:v>09/09/2024 17:32:17:028</c:v>
                </c:pt>
                <c:pt idx="1210">
                  <c:v>09/09/2024 17:32:26:894</c:v>
                </c:pt>
                <c:pt idx="1211">
                  <c:v>09/09/2024 17:32:36:760</c:v>
                </c:pt>
                <c:pt idx="1212">
                  <c:v>09/09/2024 17:32:47:032</c:v>
                </c:pt>
                <c:pt idx="1213">
                  <c:v>09/09/2024 17:32:56:891</c:v>
                </c:pt>
                <c:pt idx="1214">
                  <c:v>09/09/2024 17:33:06:755</c:v>
                </c:pt>
                <c:pt idx="1215">
                  <c:v>09/09/2024 17:33:17:033</c:v>
                </c:pt>
                <c:pt idx="1216">
                  <c:v>09/09/2024 17:33:26:903</c:v>
                </c:pt>
                <c:pt idx="1217">
                  <c:v>09/09/2024 17:33:36:768</c:v>
                </c:pt>
                <c:pt idx="1218">
                  <c:v>09/09/2024 17:33:47:052</c:v>
                </c:pt>
                <c:pt idx="1219">
                  <c:v>09/09/2024 17:33:56:918</c:v>
                </c:pt>
                <c:pt idx="1220">
                  <c:v>09/09/2024 17:34:06:783</c:v>
                </c:pt>
                <c:pt idx="1221">
                  <c:v>09/09/2024 17:34:17:063</c:v>
                </c:pt>
                <c:pt idx="1222">
                  <c:v>09/09/2024 17:34:26:933</c:v>
                </c:pt>
                <c:pt idx="1223">
                  <c:v>09/09/2024 17:34:36:798</c:v>
                </c:pt>
                <c:pt idx="1224">
                  <c:v>09/09/2024 17:34:46:755</c:v>
                </c:pt>
                <c:pt idx="1225">
                  <c:v>09/09/2024 17:34:57:029</c:v>
                </c:pt>
                <c:pt idx="1226">
                  <c:v>09/09/2024 17:35:06:895</c:v>
                </c:pt>
                <c:pt idx="1227">
                  <c:v>09/09/2024 17:35:16:757</c:v>
                </c:pt>
                <c:pt idx="1228">
                  <c:v>09/09/2024 17:35:27:034</c:v>
                </c:pt>
                <c:pt idx="1229">
                  <c:v>09/09/2024 17:35:36:900</c:v>
                </c:pt>
                <c:pt idx="1230">
                  <c:v>09/09/2024 17:35:46:764</c:v>
                </c:pt>
                <c:pt idx="1231">
                  <c:v>09/09/2024 17:35:57:041</c:v>
                </c:pt>
                <c:pt idx="1232">
                  <c:v>09/09/2024 17:36:06:900</c:v>
                </c:pt>
                <c:pt idx="1233">
                  <c:v>09/09/2024 17:36:16:761</c:v>
                </c:pt>
                <c:pt idx="1234">
                  <c:v>09/09/2024 17:36:27:035</c:v>
                </c:pt>
                <c:pt idx="1235">
                  <c:v>09/09/2024 17:36:36:900</c:v>
                </c:pt>
                <c:pt idx="1236">
                  <c:v>09/09/2024 17:36:46:768</c:v>
                </c:pt>
                <c:pt idx="1237">
                  <c:v>09/09/2024 17:36:57:044</c:v>
                </c:pt>
                <c:pt idx="1238">
                  <c:v>09/09/2024 17:37:06:908</c:v>
                </c:pt>
                <c:pt idx="1239">
                  <c:v>09/09/2024 17:37:16:771</c:v>
                </c:pt>
                <c:pt idx="1240">
                  <c:v>09/09/2024 17:37:27:047</c:v>
                </c:pt>
                <c:pt idx="1241">
                  <c:v>09/09/2024 17:37:36:907</c:v>
                </c:pt>
                <c:pt idx="1242">
                  <c:v>09/09/2024 17:37:46:767</c:v>
                </c:pt>
                <c:pt idx="1243">
                  <c:v>09/09/2024 17:37:57:045</c:v>
                </c:pt>
                <c:pt idx="1244">
                  <c:v>09/09/2024 17:38:06:914</c:v>
                </c:pt>
                <c:pt idx="1245">
                  <c:v>09/09/2024 17:38:16:776</c:v>
                </c:pt>
                <c:pt idx="1246">
                  <c:v>09/09/2024 17:38:27:049</c:v>
                </c:pt>
                <c:pt idx="1247">
                  <c:v>09/09/2024 17:38:36:909</c:v>
                </c:pt>
                <c:pt idx="1248">
                  <c:v>09/09/2024 17:38:46:773</c:v>
                </c:pt>
                <c:pt idx="1249">
                  <c:v>09/09/2024 17:38:57:047</c:v>
                </c:pt>
                <c:pt idx="1250">
                  <c:v>09/09/2024 17:39:06:907</c:v>
                </c:pt>
                <c:pt idx="1251">
                  <c:v>09/09/2024 17:39:16:767</c:v>
                </c:pt>
                <c:pt idx="1252">
                  <c:v>09/09/2024 17:39:27:044</c:v>
                </c:pt>
                <c:pt idx="1253">
                  <c:v>09/09/2024 17:39:36:908</c:v>
                </c:pt>
                <c:pt idx="1254">
                  <c:v>09/09/2024 17:39:46:766</c:v>
                </c:pt>
                <c:pt idx="1255">
                  <c:v>09/09/2024 17:39:57:040</c:v>
                </c:pt>
                <c:pt idx="1256">
                  <c:v>09/09/2024 17:40:06:905</c:v>
                </c:pt>
                <c:pt idx="1257">
                  <c:v>09/09/2024 17:40:16:767</c:v>
                </c:pt>
                <c:pt idx="1258">
                  <c:v>09/09/2024 17:40:27:039</c:v>
                </c:pt>
                <c:pt idx="1259">
                  <c:v>09/09/2024 17:40:36:899</c:v>
                </c:pt>
                <c:pt idx="1260">
                  <c:v>09/09/2024 17:40:46:758</c:v>
                </c:pt>
                <c:pt idx="1261">
                  <c:v>09/09/2024 17:40:57:032</c:v>
                </c:pt>
                <c:pt idx="1262">
                  <c:v>09/09/2024 17:41:06:892</c:v>
                </c:pt>
                <c:pt idx="1263">
                  <c:v>09/09/2024 17:41:16:754</c:v>
                </c:pt>
                <c:pt idx="1264">
                  <c:v>09/09/2024 17:41:27:029</c:v>
                </c:pt>
                <c:pt idx="1265">
                  <c:v>09/09/2024 17:41:36:896</c:v>
                </c:pt>
                <c:pt idx="1266">
                  <c:v>09/09/2024 17:41:46:757</c:v>
                </c:pt>
                <c:pt idx="1267">
                  <c:v>09/09/2024 17:41:57:033</c:v>
                </c:pt>
                <c:pt idx="1268">
                  <c:v>09/09/2024 17:42:06:898</c:v>
                </c:pt>
                <c:pt idx="1269">
                  <c:v>09/09/2024 17:42:16:762</c:v>
                </c:pt>
                <c:pt idx="1270">
                  <c:v>09/09/2024 17:42:27:036</c:v>
                </c:pt>
                <c:pt idx="1271">
                  <c:v>09/09/2024 17:42:36:906</c:v>
                </c:pt>
                <c:pt idx="1272">
                  <c:v>09/09/2024 17:42:46:761</c:v>
                </c:pt>
                <c:pt idx="1273">
                  <c:v>09/09/2024 17:42:57:041</c:v>
                </c:pt>
                <c:pt idx="1274">
                  <c:v>09/09/2024 17:43:06:905</c:v>
                </c:pt>
                <c:pt idx="1275">
                  <c:v>09/09/2024 17:43:16:769</c:v>
                </c:pt>
                <c:pt idx="1276">
                  <c:v>09/09/2024 17:43:27:045</c:v>
                </c:pt>
                <c:pt idx="1277">
                  <c:v>09/09/2024 17:43:36:908</c:v>
                </c:pt>
                <c:pt idx="1278">
                  <c:v>09/09/2024 17:43:46:772</c:v>
                </c:pt>
                <c:pt idx="1279">
                  <c:v>09/09/2024 17:43:57:049</c:v>
                </c:pt>
                <c:pt idx="1280">
                  <c:v>09/09/2024 17:44:06:913</c:v>
                </c:pt>
                <c:pt idx="1281">
                  <c:v>09/09/2024 17:44:16:777</c:v>
                </c:pt>
                <c:pt idx="1282">
                  <c:v>09/09/2024 17:44:27:049</c:v>
                </c:pt>
                <c:pt idx="1283">
                  <c:v>09/09/2024 17:44:36:912</c:v>
                </c:pt>
                <c:pt idx="1284">
                  <c:v>09/09/2024 17:44:46:776</c:v>
                </c:pt>
                <c:pt idx="1285">
                  <c:v>09/09/2024 17:44:57:054</c:v>
                </c:pt>
                <c:pt idx="1286">
                  <c:v>09/09/2024 17:45:06:918</c:v>
                </c:pt>
                <c:pt idx="1287">
                  <c:v>09/09/2024 17:45:16:783</c:v>
                </c:pt>
                <c:pt idx="1288">
                  <c:v>09/09/2024 17:45:27:061</c:v>
                </c:pt>
                <c:pt idx="1289">
                  <c:v>09/09/2024 17:45:36:921</c:v>
                </c:pt>
                <c:pt idx="1290">
                  <c:v>09/09/2024 17:45:46:782</c:v>
                </c:pt>
                <c:pt idx="1291">
                  <c:v>09/09/2024 17:45:57:062</c:v>
                </c:pt>
                <c:pt idx="1292">
                  <c:v>09/09/2024 17:46:06:924</c:v>
                </c:pt>
                <c:pt idx="1293">
                  <c:v>09/09/2024 17:46:16:792</c:v>
                </c:pt>
                <c:pt idx="1294">
                  <c:v>09/09/2024 17:46:27:062</c:v>
                </c:pt>
                <c:pt idx="1295">
                  <c:v>09/09/2024 17:46:36:921</c:v>
                </c:pt>
                <c:pt idx="1296">
                  <c:v>09/09/2024 17:46:46:785</c:v>
                </c:pt>
                <c:pt idx="1297">
                  <c:v>09/09/2024 17:46:57:063</c:v>
                </c:pt>
                <c:pt idx="1298">
                  <c:v>09/09/2024 17:47:06:928</c:v>
                </c:pt>
                <c:pt idx="1299">
                  <c:v>09/09/2024 17:47:16:790</c:v>
                </c:pt>
                <c:pt idx="1300">
                  <c:v>09/09/2024 17:47:27:064</c:v>
                </c:pt>
                <c:pt idx="1301">
                  <c:v>09/09/2024 17:47:36:928</c:v>
                </c:pt>
                <c:pt idx="1302">
                  <c:v>09/09/2024 17:47:46:783</c:v>
                </c:pt>
                <c:pt idx="1303">
                  <c:v>09/09/2024 17:47:57:061</c:v>
                </c:pt>
                <c:pt idx="1304">
                  <c:v>09/09/2024 17:48:06:927</c:v>
                </c:pt>
                <c:pt idx="1305">
                  <c:v>09/09/2024 17:48:16:790</c:v>
                </c:pt>
                <c:pt idx="1306">
                  <c:v>09/09/2024 17:48:27:070</c:v>
                </c:pt>
                <c:pt idx="1307">
                  <c:v>09/09/2024 17:48:36:934</c:v>
                </c:pt>
                <c:pt idx="1308">
                  <c:v>09/09/2024 17:48:46:797</c:v>
                </c:pt>
                <c:pt idx="1309">
                  <c:v>09/09/2024 17:48:56:756</c:v>
                </c:pt>
                <c:pt idx="1310">
                  <c:v>09/09/2024 17:49:07:027</c:v>
                </c:pt>
                <c:pt idx="1311">
                  <c:v>09/09/2024 17:49:16:891</c:v>
                </c:pt>
                <c:pt idx="1312">
                  <c:v>09/09/2024 17:49:26:754</c:v>
                </c:pt>
                <c:pt idx="1313">
                  <c:v>09/09/2024 17:49:37:032</c:v>
                </c:pt>
                <c:pt idx="1314">
                  <c:v>09/09/2024 17:49:46:901</c:v>
                </c:pt>
                <c:pt idx="1315">
                  <c:v>09/09/2024 17:49:56:764</c:v>
                </c:pt>
                <c:pt idx="1316">
                  <c:v>09/09/2024 17:50:07:037</c:v>
                </c:pt>
                <c:pt idx="1317">
                  <c:v>09/09/2024 17:50:16:897</c:v>
                </c:pt>
                <c:pt idx="1318">
                  <c:v>09/09/2024 17:50:26:764</c:v>
                </c:pt>
                <c:pt idx="1319">
                  <c:v>09/09/2024 17:50:37:038</c:v>
                </c:pt>
                <c:pt idx="1320">
                  <c:v>09/09/2024 17:50:46:904</c:v>
                </c:pt>
                <c:pt idx="1321">
                  <c:v>09/09/2024 17:50:56:768</c:v>
                </c:pt>
                <c:pt idx="1322">
                  <c:v>09/09/2024 17:51:07:039</c:v>
                </c:pt>
                <c:pt idx="1323">
                  <c:v>09/09/2024 17:51:16:901</c:v>
                </c:pt>
                <c:pt idx="1324">
                  <c:v>09/09/2024 17:51:26:761</c:v>
                </c:pt>
                <c:pt idx="1325">
                  <c:v>09/09/2024 17:51:37:035</c:v>
                </c:pt>
                <c:pt idx="1326">
                  <c:v>09/09/2024 17:51:46:900</c:v>
                </c:pt>
                <c:pt idx="1327">
                  <c:v>09/09/2024 17:51:56:762</c:v>
                </c:pt>
                <c:pt idx="1328">
                  <c:v>09/09/2024 17:52:07:042</c:v>
                </c:pt>
                <c:pt idx="1329">
                  <c:v>09/09/2024 17:52:16:902</c:v>
                </c:pt>
                <c:pt idx="1330">
                  <c:v>09/09/2024 17:52:26:763</c:v>
                </c:pt>
                <c:pt idx="1331">
                  <c:v>09/09/2024 17:52:37:041</c:v>
                </c:pt>
                <c:pt idx="1332">
                  <c:v>09/09/2024 17:52:46:905</c:v>
                </c:pt>
                <c:pt idx="1333">
                  <c:v>09/09/2024 17:52:56:769</c:v>
                </c:pt>
                <c:pt idx="1334">
                  <c:v>09/09/2024 17:53:07:046</c:v>
                </c:pt>
                <c:pt idx="1335">
                  <c:v>09/09/2024 17:53:16:908</c:v>
                </c:pt>
                <c:pt idx="1336">
                  <c:v>09/09/2024 17:53:26:772</c:v>
                </c:pt>
                <c:pt idx="1337">
                  <c:v>09/09/2024 17:53:37:044</c:v>
                </c:pt>
                <c:pt idx="1338">
                  <c:v>09/09/2024 17:53:46:909</c:v>
                </c:pt>
                <c:pt idx="1339">
                  <c:v>09/09/2024 17:53:56:773</c:v>
                </c:pt>
                <c:pt idx="1340">
                  <c:v>09/09/2024 17:54:07:051</c:v>
                </c:pt>
                <c:pt idx="1341">
                  <c:v>09/09/2024 17:54:16:910</c:v>
                </c:pt>
                <c:pt idx="1342">
                  <c:v>09/09/2024 17:54:26:771</c:v>
                </c:pt>
                <c:pt idx="1343">
                  <c:v>09/09/2024 17:54:37:044</c:v>
                </c:pt>
                <c:pt idx="1344">
                  <c:v>09/09/2024 17:54:46:904</c:v>
                </c:pt>
                <c:pt idx="1345">
                  <c:v>09/09/2024 17:54:56:768</c:v>
                </c:pt>
                <c:pt idx="1346">
                  <c:v>09/09/2024 17:55:07:042</c:v>
                </c:pt>
                <c:pt idx="1347">
                  <c:v>09/09/2024 17:55:16:899</c:v>
                </c:pt>
                <c:pt idx="1348">
                  <c:v>09/09/2024 17:55:26:761</c:v>
                </c:pt>
                <c:pt idx="1349">
                  <c:v>09/09/2024 17:55:37:035</c:v>
                </c:pt>
                <c:pt idx="1350">
                  <c:v>09/09/2024 17:55:46:901</c:v>
                </c:pt>
                <c:pt idx="1351">
                  <c:v>09/09/2024 17:55:56:758</c:v>
                </c:pt>
                <c:pt idx="1352">
                  <c:v>09/09/2024 17:56:07:032</c:v>
                </c:pt>
                <c:pt idx="1353">
                  <c:v>09/09/2024 17:56:16:892</c:v>
                </c:pt>
                <c:pt idx="1354">
                  <c:v>09/09/2024 17:56:26:756</c:v>
                </c:pt>
                <c:pt idx="1355">
                  <c:v>09/09/2024 17:56:37:034</c:v>
                </c:pt>
                <c:pt idx="1356">
                  <c:v>09/09/2024 17:56:46:899</c:v>
                </c:pt>
                <c:pt idx="1357">
                  <c:v>09/09/2024 17:56:56:763</c:v>
                </c:pt>
                <c:pt idx="1358">
                  <c:v>09/09/2024 17:57:07:035</c:v>
                </c:pt>
                <c:pt idx="1359">
                  <c:v>09/09/2024 17:57:16:895</c:v>
                </c:pt>
                <c:pt idx="1360">
                  <c:v>09/09/2024 17:57:26:755</c:v>
                </c:pt>
                <c:pt idx="1361">
                  <c:v>09/09/2024 17:57:37:032</c:v>
                </c:pt>
                <c:pt idx="1362">
                  <c:v>09/09/2024 17:57:46:896</c:v>
                </c:pt>
                <c:pt idx="1363">
                  <c:v>09/09/2024 17:57:56:754</c:v>
                </c:pt>
                <c:pt idx="1364">
                  <c:v>09/09/2024 17:58:07:027</c:v>
                </c:pt>
                <c:pt idx="1365">
                  <c:v>09/09/2024 17:58:16:889</c:v>
                </c:pt>
                <c:pt idx="1366">
                  <c:v>09/09/2024 17:58:26:755</c:v>
                </c:pt>
                <c:pt idx="1367">
                  <c:v>09/09/2024 17:58:37:027</c:v>
                </c:pt>
                <c:pt idx="1368">
                  <c:v>09/09/2024 17:58:46:886</c:v>
                </c:pt>
                <c:pt idx="1369">
                  <c:v>09/09/2024 17:58:56:755</c:v>
                </c:pt>
                <c:pt idx="1370">
                  <c:v>09/09/2024 17:59:07:034</c:v>
                </c:pt>
                <c:pt idx="1371">
                  <c:v>09/09/2024 17:59:16:893</c:v>
                </c:pt>
                <c:pt idx="1372">
                  <c:v>09/09/2024 17:59:26:755</c:v>
                </c:pt>
                <c:pt idx="1373">
                  <c:v>09/09/2024 17:59:37:033</c:v>
                </c:pt>
                <c:pt idx="1374">
                  <c:v>09/09/2024 17:59:46:897</c:v>
                </c:pt>
                <c:pt idx="1375">
                  <c:v>09/09/2024 17:59:56:758</c:v>
                </c:pt>
                <c:pt idx="1376">
                  <c:v>09/09/2024 18:00:07:033</c:v>
                </c:pt>
                <c:pt idx="1377">
                  <c:v>09/09/2024 18:00:16:892</c:v>
                </c:pt>
                <c:pt idx="1378">
                  <c:v>09/09/2024 18:00:26:756</c:v>
                </c:pt>
                <c:pt idx="1379">
                  <c:v>09/09/2024 18:00:37:034</c:v>
                </c:pt>
                <c:pt idx="1380">
                  <c:v>09/09/2024 18:00:46:899</c:v>
                </c:pt>
                <c:pt idx="1381">
                  <c:v>09/09/2024 18:00:56:763</c:v>
                </c:pt>
                <c:pt idx="1382">
                  <c:v>09/09/2024 18:01:07:041</c:v>
                </c:pt>
                <c:pt idx="1383">
                  <c:v>09/09/2024 18:01:16:907</c:v>
                </c:pt>
                <c:pt idx="1384">
                  <c:v>09/09/2024 18:01:26:772</c:v>
                </c:pt>
                <c:pt idx="1385">
                  <c:v>09/09/2024 18:01:37:049</c:v>
                </c:pt>
                <c:pt idx="1386">
                  <c:v>09/09/2024 18:01:46:910</c:v>
                </c:pt>
                <c:pt idx="1387">
                  <c:v>09/09/2024 18:01:56:777</c:v>
                </c:pt>
                <c:pt idx="1388">
                  <c:v>09/09/2024 18:02:07:055</c:v>
                </c:pt>
                <c:pt idx="1389">
                  <c:v>09/09/2024 18:02:16:919</c:v>
                </c:pt>
                <c:pt idx="1390">
                  <c:v>09/09/2024 18:02:26:780</c:v>
                </c:pt>
                <c:pt idx="1391">
                  <c:v>09/09/2024 18:02:37:054</c:v>
                </c:pt>
                <c:pt idx="1392">
                  <c:v>09/09/2024 18:02:46:914</c:v>
                </c:pt>
                <c:pt idx="1393">
                  <c:v>09/09/2024 18:02:56:776</c:v>
                </c:pt>
                <c:pt idx="1394">
                  <c:v>09/09/2024 18:03:07:050</c:v>
                </c:pt>
                <c:pt idx="1395">
                  <c:v>09/09/2024 18:03:16:911</c:v>
                </c:pt>
                <c:pt idx="1396">
                  <c:v>09/09/2024 18:03:26:773</c:v>
                </c:pt>
                <c:pt idx="1397">
                  <c:v>09/09/2024 18:03:37:047</c:v>
                </c:pt>
                <c:pt idx="1398">
                  <c:v>09/09/2024 18:03:46:911</c:v>
                </c:pt>
                <c:pt idx="1399">
                  <c:v>09/09/2024 18:03:56:778</c:v>
                </c:pt>
                <c:pt idx="1400">
                  <c:v>09/09/2024 18:04:07:052</c:v>
                </c:pt>
                <c:pt idx="1401">
                  <c:v>09/09/2024 18:04:16:923</c:v>
                </c:pt>
                <c:pt idx="1402">
                  <c:v>09/09/2024 18:04:26:786</c:v>
                </c:pt>
                <c:pt idx="1403">
                  <c:v>09/09/2024 18:04:37:063</c:v>
                </c:pt>
                <c:pt idx="1404">
                  <c:v>09/09/2024 18:04:46:927</c:v>
                </c:pt>
                <c:pt idx="1405">
                  <c:v>09/09/2024 18:04:56:791</c:v>
                </c:pt>
                <c:pt idx="1406">
                  <c:v>09/09/2024 18:05:07:068</c:v>
                </c:pt>
                <c:pt idx="1407">
                  <c:v>09/09/2024 18:05:16:926</c:v>
                </c:pt>
                <c:pt idx="1408">
                  <c:v>09/09/2024 18:05:26:788</c:v>
                </c:pt>
                <c:pt idx="1409">
                  <c:v>09/09/2024 18:05:37:062</c:v>
                </c:pt>
                <c:pt idx="1410">
                  <c:v>09/09/2024 18:05:46:927</c:v>
                </c:pt>
                <c:pt idx="1411">
                  <c:v>09/09/2024 18:05:56:783</c:v>
                </c:pt>
                <c:pt idx="1412">
                  <c:v>09/09/2024 18:06:07:066</c:v>
                </c:pt>
                <c:pt idx="1413">
                  <c:v>09/09/2024 18:06:16:926</c:v>
                </c:pt>
                <c:pt idx="1414">
                  <c:v>09/09/2024 18:06:26:790</c:v>
                </c:pt>
                <c:pt idx="1415">
                  <c:v>09/09/2024 18:06:37:065</c:v>
                </c:pt>
                <c:pt idx="1416">
                  <c:v>09/09/2024 18:06:46:922</c:v>
                </c:pt>
                <c:pt idx="1417">
                  <c:v>09/09/2024 18:06:56:786</c:v>
                </c:pt>
                <c:pt idx="1418">
                  <c:v>09/09/2024 18:07:07:061</c:v>
                </c:pt>
                <c:pt idx="1419">
                  <c:v>09/09/2024 18:07:16:921</c:v>
                </c:pt>
                <c:pt idx="1420">
                  <c:v>09/09/2024 18:07:26:783</c:v>
                </c:pt>
                <c:pt idx="1421">
                  <c:v>09/09/2024 18:07:37:057</c:v>
                </c:pt>
                <c:pt idx="1422">
                  <c:v>09/09/2024 18:07:46:923</c:v>
                </c:pt>
                <c:pt idx="1423">
                  <c:v>09/09/2024 18:07:56:778</c:v>
                </c:pt>
                <c:pt idx="1424">
                  <c:v>09/09/2024 18:08:07:054</c:v>
                </c:pt>
                <c:pt idx="1425">
                  <c:v>09/09/2024 18:08:16:914</c:v>
                </c:pt>
                <c:pt idx="1426">
                  <c:v>09/09/2024 18:08:26:779</c:v>
                </c:pt>
                <c:pt idx="1427">
                  <c:v>09/09/2024 18:08:37:053</c:v>
                </c:pt>
                <c:pt idx="1428">
                  <c:v>09/09/2024 18:08:46:915</c:v>
                </c:pt>
                <c:pt idx="1429">
                  <c:v>09/09/2024 18:08:56:777</c:v>
                </c:pt>
                <c:pt idx="1430">
                  <c:v>09/09/2024 18:09:07:049</c:v>
                </c:pt>
                <c:pt idx="1431">
                  <c:v>09/09/2024 18:09:16:908</c:v>
                </c:pt>
                <c:pt idx="1432">
                  <c:v>09/09/2024 18:09:26:772</c:v>
                </c:pt>
                <c:pt idx="1433">
                  <c:v>09/09/2024 18:09:37:054</c:v>
                </c:pt>
                <c:pt idx="1434">
                  <c:v>09/09/2024 18:09:46:918</c:v>
                </c:pt>
                <c:pt idx="1435">
                  <c:v>09/09/2024 18:09:56:775</c:v>
                </c:pt>
                <c:pt idx="1436">
                  <c:v>09/09/2024 18:10:07:049</c:v>
                </c:pt>
                <c:pt idx="1437">
                  <c:v>09/09/2024 18:10:16:913</c:v>
                </c:pt>
                <c:pt idx="1438">
                  <c:v>09/09/2024 18:10:26:776</c:v>
                </c:pt>
                <c:pt idx="1439">
                  <c:v>09/09/2024 18:10:37:049</c:v>
                </c:pt>
                <c:pt idx="1440">
                  <c:v>09/09/2024 18:10:46:912</c:v>
                </c:pt>
                <c:pt idx="1441">
                  <c:v>09/09/2024 18:10:56:776</c:v>
                </c:pt>
                <c:pt idx="1442">
                  <c:v>09/09/2024 18:11:07:056</c:v>
                </c:pt>
                <c:pt idx="1443">
                  <c:v>09/09/2024 18:11:16:921</c:v>
                </c:pt>
                <c:pt idx="1444">
                  <c:v>09/09/2024 18:11:26:783</c:v>
                </c:pt>
                <c:pt idx="1445">
                  <c:v>09/09/2024 18:11:37:057</c:v>
                </c:pt>
                <c:pt idx="1446">
                  <c:v>09/09/2024 18:11:46:922</c:v>
                </c:pt>
                <c:pt idx="1447">
                  <c:v>09/09/2024 18:11:56:780</c:v>
                </c:pt>
                <c:pt idx="1448">
                  <c:v>09/09/2024 18:12:07:054</c:v>
                </c:pt>
                <c:pt idx="1449">
                  <c:v>09/09/2024 18:12:16:914</c:v>
                </c:pt>
                <c:pt idx="1450">
                  <c:v>09/09/2024 18:12:26:776</c:v>
                </c:pt>
                <c:pt idx="1451">
                  <c:v>09/09/2024 18:12:37:049</c:v>
                </c:pt>
                <c:pt idx="1452">
                  <c:v>09/09/2024 18:12:46:913</c:v>
                </c:pt>
                <c:pt idx="1453">
                  <c:v>09/09/2024 18:12:56:771</c:v>
                </c:pt>
                <c:pt idx="1454">
                  <c:v>09/09/2024 18:13:07:049</c:v>
                </c:pt>
                <c:pt idx="1455">
                  <c:v>09/09/2024 18:13:16:907</c:v>
                </c:pt>
                <c:pt idx="1456">
                  <c:v>09/09/2024 18:13:26:769</c:v>
                </c:pt>
                <c:pt idx="1457">
                  <c:v>09/09/2024 18:13:37:044</c:v>
                </c:pt>
                <c:pt idx="1458">
                  <c:v>09/09/2024 18:13:46:908</c:v>
                </c:pt>
                <c:pt idx="1459">
                  <c:v>09/09/2024 18:13:56:771</c:v>
                </c:pt>
                <c:pt idx="1460">
                  <c:v>09/09/2024 18:14:07:049</c:v>
                </c:pt>
                <c:pt idx="1461">
                  <c:v>09/09/2024 18:14:16:909</c:v>
                </c:pt>
                <c:pt idx="1462">
                  <c:v>09/09/2024 18:14:26:771</c:v>
                </c:pt>
                <c:pt idx="1463">
                  <c:v>09/09/2024 18:14:37:050</c:v>
                </c:pt>
                <c:pt idx="1464">
                  <c:v>09/09/2024 18:14:46:916</c:v>
                </c:pt>
                <c:pt idx="1465">
                  <c:v>09/09/2024 18:14:56:778</c:v>
                </c:pt>
                <c:pt idx="1466">
                  <c:v>09/09/2024 18:15:07:056</c:v>
                </c:pt>
                <c:pt idx="1467">
                  <c:v>09/09/2024 18:15:16:916</c:v>
                </c:pt>
                <c:pt idx="1468">
                  <c:v>09/09/2024 18:15:26:777</c:v>
                </c:pt>
                <c:pt idx="1469">
                  <c:v>09/09/2024 18:15:37:055</c:v>
                </c:pt>
                <c:pt idx="1470">
                  <c:v>09/09/2024 18:15:46:919</c:v>
                </c:pt>
                <c:pt idx="1471">
                  <c:v>09/09/2024 18:15:56:780</c:v>
                </c:pt>
                <c:pt idx="1472">
                  <c:v>09/09/2024 18:16:07:054</c:v>
                </c:pt>
                <c:pt idx="1473">
                  <c:v>09/09/2024 18:16:16:914</c:v>
                </c:pt>
                <c:pt idx="1474">
                  <c:v>09/09/2024 18:16:26:781</c:v>
                </c:pt>
                <c:pt idx="1475">
                  <c:v>09/09/2024 18:16:37:053</c:v>
                </c:pt>
                <c:pt idx="1476">
                  <c:v>09/09/2024 18:16:46:912</c:v>
                </c:pt>
                <c:pt idx="1477">
                  <c:v>09/09/2024 18:16:56:777</c:v>
                </c:pt>
                <c:pt idx="1478">
                  <c:v>09/09/2024 18:17:07:055</c:v>
                </c:pt>
                <c:pt idx="1479">
                  <c:v>09/09/2024 18:17:16:918</c:v>
                </c:pt>
                <c:pt idx="1480">
                  <c:v>09/09/2024 18:17:26:786</c:v>
                </c:pt>
                <c:pt idx="1481">
                  <c:v>09/09/2024 18:17:37:060</c:v>
                </c:pt>
                <c:pt idx="1482">
                  <c:v>09/09/2024 18:17:46:925</c:v>
                </c:pt>
                <c:pt idx="1483">
                  <c:v>09/09/2024 18:17:56:789</c:v>
                </c:pt>
                <c:pt idx="1484">
                  <c:v>09/09/2024 18:18:07:067</c:v>
                </c:pt>
                <c:pt idx="1485">
                  <c:v>09/09/2024 18:18:16:933</c:v>
                </c:pt>
                <c:pt idx="1486">
                  <c:v>09/09/2024 18:18:26:794</c:v>
                </c:pt>
                <c:pt idx="1487">
                  <c:v>09/09/2024 18:18:36:757</c:v>
                </c:pt>
                <c:pt idx="1488">
                  <c:v>09/09/2024 18:18:47:034</c:v>
                </c:pt>
                <c:pt idx="1489">
                  <c:v>09/09/2024 18:18:56:900</c:v>
                </c:pt>
                <c:pt idx="1490">
                  <c:v>09/09/2024 18:19:06:763</c:v>
                </c:pt>
                <c:pt idx="1491">
                  <c:v>09/09/2024 18:19:17:037</c:v>
                </c:pt>
                <c:pt idx="1492">
                  <c:v>09/09/2024 18:19:26:900</c:v>
                </c:pt>
                <c:pt idx="1493">
                  <c:v>09/09/2024 18:19:36:764</c:v>
                </c:pt>
                <c:pt idx="1494">
                  <c:v>09/09/2024 18:19:47:038</c:v>
                </c:pt>
                <c:pt idx="1495">
                  <c:v>09/09/2024 18:19:56:910</c:v>
                </c:pt>
                <c:pt idx="1496">
                  <c:v>09/09/2024 18:20:06:773</c:v>
                </c:pt>
                <c:pt idx="1497">
                  <c:v>09/09/2024 18:20:17:055</c:v>
                </c:pt>
                <c:pt idx="1498">
                  <c:v>09/09/2024 18:20:26:916</c:v>
                </c:pt>
                <c:pt idx="1499">
                  <c:v>09/09/2024 18:20:36:778</c:v>
                </c:pt>
                <c:pt idx="1500">
                  <c:v>09/09/2024 18:20:47:056</c:v>
                </c:pt>
                <c:pt idx="1501">
                  <c:v>09/09/2024 18:20:56:922</c:v>
                </c:pt>
                <c:pt idx="1502">
                  <c:v>09/09/2024 18:21:06:785</c:v>
                </c:pt>
                <c:pt idx="1503">
                  <c:v>09/09/2024 18:21:17:063</c:v>
                </c:pt>
                <c:pt idx="1504">
                  <c:v>09/09/2024 18:21:26:927</c:v>
                </c:pt>
                <c:pt idx="1505">
                  <c:v>09/09/2024 18:21:36:793</c:v>
                </c:pt>
                <c:pt idx="1506">
                  <c:v>09/09/2024 18:21:47:066</c:v>
                </c:pt>
                <c:pt idx="1507">
                  <c:v>09/09/2024 18:21:56:926</c:v>
                </c:pt>
                <c:pt idx="1508">
                  <c:v>09/09/2024 18:22:06:788</c:v>
                </c:pt>
                <c:pt idx="1509">
                  <c:v>09/09/2024 18:22:17:068</c:v>
                </c:pt>
                <c:pt idx="1510">
                  <c:v>09/09/2024 18:22:26:933</c:v>
                </c:pt>
                <c:pt idx="1511">
                  <c:v>09/09/2024 18:22:36:799</c:v>
                </c:pt>
                <c:pt idx="1512">
                  <c:v>09/09/2024 18:22:46:756</c:v>
                </c:pt>
                <c:pt idx="1513">
                  <c:v>09/09/2024 18:22:57:032</c:v>
                </c:pt>
                <c:pt idx="1514">
                  <c:v>09/09/2024 18:23:06:896</c:v>
                </c:pt>
                <c:pt idx="1515">
                  <c:v>09/09/2024 18:23:16:757</c:v>
                </c:pt>
                <c:pt idx="1516">
                  <c:v>09/09/2024 18:23:27:031</c:v>
                </c:pt>
                <c:pt idx="1517">
                  <c:v>09/09/2024 18:23:36:893</c:v>
                </c:pt>
                <c:pt idx="1518">
                  <c:v>09/09/2024 18:23:46:755</c:v>
                </c:pt>
                <c:pt idx="1519">
                  <c:v>09/09/2024 18:23:57:027</c:v>
                </c:pt>
                <c:pt idx="1520">
                  <c:v>09/09/2024 18:24:06:885</c:v>
                </c:pt>
                <c:pt idx="1521">
                  <c:v>09/09/2024 18:24:16:755</c:v>
                </c:pt>
                <c:pt idx="1522">
                  <c:v>09/09/2024 18:24:27:034</c:v>
                </c:pt>
                <c:pt idx="1523">
                  <c:v>09/09/2024 18:24:36:900</c:v>
                </c:pt>
                <c:pt idx="1524">
                  <c:v>09/09/2024 18:24:46:763</c:v>
                </c:pt>
                <c:pt idx="1525">
                  <c:v>09/09/2024 18:24:57:037</c:v>
                </c:pt>
                <c:pt idx="1526">
                  <c:v>09/09/2024 18:25:06:901</c:v>
                </c:pt>
                <c:pt idx="1527">
                  <c:v>09/09/2024 18:25:16:759</c:v>
                </c:pt>
                <c:pt idx="1528">
                  <c:v>09/09/2024 18:25:27:032</c:v>
                </c:pt>
                <c:pt idx="1529">
                  <c:v>09/09/2024 18:25:36:892</c:v>
                </c:pt>
                <c:pt idx="1530">
                  <c:v>09/09/2024 18:25:46:756</c:v>
                </c:pt>
                <c:pt idx="1531">
                  <c:v>09/09/2024 18:25:57:034</c:v>
                </c:pt>
                <c:pt idx="1532">
                  <c:v>09/09/2024 18:26:06:899</c:v>
                </c:pt>
                <c:pt idx="1533">
                  <c:v>09/09/2024 18:26:16:761</c:v>
                </c:pt>
                <c:pt idx="1534">
                  <c:v>09/09/2024 18:26:27:035</c:v>
                </c:pt>
                <c:pt idx="1535">
                  <c:v>09/09/2024 18:26:36:902</c:v>
                </c:pt>
                <c:pt idx="1536">
                  <c:v>09/09/2024 18:26:46:766</c:v>
                </c:pt>
                <c:pt idx="1537">
                  <c:v>09/09/2024 18:26:57:044</c:v>
                </c:pt>
                <c:pt idx="1538">
                  <c:v>09/09/2024 18:27:06:906</c:v>
                </c:pt>
                <c:pt idx="1539">
                  <c:v>09/09/2024 18:27:16:765</c:v>
                </c:pt>
                <c:pt idx="1540">
                  <c:v>09/09/2024 18:27:27:039</c:v>
                </c:pt>
                <c:pt idx="1541">
                  <c:v>09/09/2024 18:27:36:905</c:v>
                </c:pt>
                <c:pt idx="1542">
                  <c:v>09/09/2024 18:27:46:769</c:v>
                </c:pt>
                <c:pt idx="1543">
                  <c:v>09/09/2024 18:27:57:045</c:v>
                </c:pt>
                <c:pt idx="1544">
                  <c:v>09/09/2024 18:28:06:908</c:v>
                </c:pt>
                <c:pt idx="1545">
                  <c:v>09/09/2024 18:28:16:776</c:v>
                </c:pt>
                <c:pt idx="1546">
                  <c:v>09/09/2024 18:28:27:050</c:v>
                </c:pt>
                <c:pt idx="1547">
                  <c:v>09/09/2024 18:28:36:913</c:v>
                </c:pt>
                <c:pt idx="1548">
                  <c:v>09/09/2024 18:28:46:777</c:v>
                </c:pt>
                <c:pt idx="1549">
                  <c:v>09/09/2024 18:28:57:053</c:v>
                </c:pt>
                <c:pt idx="1550">
                  <c:v>09/09/2024 18:29:06:919</c:v>
                </c:pt>
                <c:pt idx="1551">
                  <c:v>09/09/2024 18:29:16:784</c:v>
                </c:pt>
                <c:pt idx="1552">
                  <c:v>09/09/2024 18:29:27:062</c:v>
                </c:pt>
                <c:pt idx="1553">
                  <c:v>09/09/2024 18:29:36:927</c:v>
                </c:pt>
                <c:pt idx="1554">
                  <c:v>09/09/2024 18:29:46:789</c:v>
                </c:pt>
                <c:pt idx="1555">
                  <c:v>09/09/2024 18:29:57:067</c:v>
                </c:pt>
                <c:pt idx="1556">
                  <c:v>09/09/2024 18:30:06:933</c:v>
                </c:pt>
                <c:pt idx="1557">
                  <c:v>09/09/2024 18:30:16:794</c:v>
                </c:pt>
                <c:pt idx="1558">
                  <c:v>09/09/2024 18:30:27:066</c:v>
                </c:pt>
                <c:pt idx="1559">
                  <c:v>09/09/2024 18:30:36:926</c:v>
                </c:pt>
                <c:pt idx="1560">
                  <c:v>09/09/2024 18:30:46:790</c:v>
                </c:pt>
                <c:pt idx="1561">
                  <c:v>09/09/2024 18:30:57:068</c:v>
                </c:pt>
                <c:pt idx="1562">
                  <c:v>09/09/2024 18:31:06:934</c:v>
                </c:pt>
                <c:pt idx="1563">
                  <c:v>09/09/2024 18:31:16:795</c:v>
                </c:pt>
                <c:pt idx="1564">
                  <c:v>09/09/2024 18:31:27:069</c:v>
                </c:pt>
                <c:pt idx="1565">
                  <c:v>09/09/2024 18:31:36:929</c:v>
                </c:pt>
                <c:pt idx="1566">
                  <c:v>09/09/2024 18:31:46:790</c:v>
                </c:pt>
                <c:pt idx="1567">
                  <c:v>09/09/2024 18:31:56:755</c:v>
                </c:pt>
                <c:pt idx="1568">
                  <c:v>09/09/2024 18:32:07:033</c:v>
                </c:pt>
                <c:pt idx="1569">
                  <c:v>09/09/2024 18:32:16:899</c:v>
                </c:pt>
                <c:pt idx="1570">
                  <c:v>09/09/2024 18:32:26:763</c:v>
                </c:pt>
                <c:pt idx="1571">
                  <c:v>09/09/2024 18:32:37:036</c:v>
                </c:pt>
                <c:pt idx="1572">
                  <c:v>09/09/2024 18:32:46:894</c:v>
                </c:pt>
                <c:pt idx="1573">
                  <c:v>09/09/2024 18:32:56:756</c:v>
                </c:pt>
                <c:pt idx="1574">
                  <c:v>09/09/2024 18:33:07:030</c:v>
                </c:pt>
                <c:pt idx="1575">
                  <c:v>09/09/2024 18:33:16:896</c:v>
                </c:pt>
                <c:pt idx="1576">
                  <c:v>09/09/2024 18:33:26:757</c:v>
                </c:pt>
                <c:pt idx="1577">
                  <c:v>09/09/2024 18:33:37:031</c:v>
                </c:pt>
                <c:pt idx="1578">
                  <c:v>09/09/2024 18:33:46:901</c:v>
                </c:pt>
                <c:pt idx="1579">
                  <c:v>09/09/2024 18:33:56:759</c:v>
                </c:pt>
                <c:pt idx="1580">
                  <c:v>09/09/2024 18:34:07:033</c:v>
                </c:pt>
                <c:pt idx="1581">
                  <c:v>09/09/2024 18:34:16:892</c:v>
                </c:pt>
                <c:pt idx="1582">
                  <c:v>09/09/2024 18:34:26:754</c:v>
                </c:pt>
                <c:pt idx="1583">
                  <c:v>09/09/2024 18:34:37:034</c:v>
                </c:pt>
                <c:pt idx="1584">
                  <c:v>09/09/2024 18:34:46:899</c:v>
                </c:pt>
                <c:pt idx="1585">
                  <c:v>09/09/2024 18:34:56:769</c:v>
                </c:pt>
                <c:pt idx="1586">
                  <c:v>09/09/2024 18:35:07:045</c:v>
                </c:pt>
                <c:pt idx="1587">
                  <c:v>09/09/2024 18:35:16:908</c:v>
                </c:pt>
                <c:pt idx="1588">
                  <c:v>09/09/2024 18:35:26:766</c:v>
                </c:pt>
                <c:pt idx="1589">
                  <c:v>09/09/2024 18:35:37:044</c:v>
                </c:pt>
                <c:pt idx="1590">
                  <c:v>09/09/2024 18:35:46:908</c:v>
                </c:pt>
                <c:pt idx="1591">
                  <c:v>09/09/2024 18:35:56:771</c:v>
                </c:pt>
                <c:pt idx="1592">
                  <c:v>09/09/2024 18:36:07:049</c:v>
                </c:pt>
                <c:pt idx="1593">
                  <c:v>09/09/2024 18:36:16:913</c:v>
                </c:pt>
                <c:pt idx="1594">
                  <c:v>09/09/2024 18:36:26:776</c:v>
                </c:pt>
                <c:pt idx="1595">
                  <c:v>09/09/2024 18:36:37:054</c:v>
                </c:pt>
                <c:pt idx="1596">
                  <c:v>09/09/2024 18:36:46:924</c:v>
                </c:pt>
                <c:pt idx="1597">
                  <c:v>09/09/2024 18:36:56:786</c:v>
                </c:pt>
                <c:pt idx="1598">
                  <c:v>09/09/2024 18:37:07:065</c:v>
                </c:pt>
                <c:pt idx="1599">
                  <c:v>09/09/2024 18:37:16:929</c:v>
                </c:pt>
                <c:pt idx="1600">
                  <c:v>09/09/2024 18:37:26:792</c:v>
                </c:pt>
                <c:pt idx="1601">
                  <c:v>09/09/2024 18:37:37:072</c:v>
                </c:pt>
                <c:pt idx="1602">
                  <c:v>09/09/2024 18:37:46:928</c:v>
                </c:pt>
                <c:pt idx="1603">
                  <c:v>09/09/2024 18:37:56:790</c:v>
                </c:pt>
                <c:pt idx="1604">
                  <c:v>09/09/2024 18:38:07:064</c:v>
                </c:pt>
                <c:pt idx="1605">
                  <c:v>09/09/2024 18:38:16:924</c:v>
                </c:pt>
                <c:pt idx="1606">
                  <c:v>09/09/2024 18:38:26:791</c:v>
                </c:pt>
                <c:pt idx="1607">
                  <c:v>09/09/2024 18:38:37:065</c:v>
                </c:pt>
                <c:pt idx="1608">
                  <c:v>09/09/2024 18:38:46:929</c:v>
                </c:pt>
                <c:pt idx="1609">
                  <c:v>09/09/2024 18:38:56:793</c:v>
                </c:pt>
                <c:pt idx="1610">
                  <c:v>09/09/2024 18:39:07:066</c:v>
                </c:pt>
                <c:pt idx="1611">
                  <c:v>09/09/2024 18:39:16:926</c:v>
                </c:pt>
                <c:pt idx="1612">
                  <c:v>09/09/2024 18:39:26:788</c:v>
                </c:pt>
                <c:pt idx="1613">
                  <c:v>09/09/2024 18:39:37:062</c:v>
                </c:pt>
                <c:pt idx="1614">
                  <c:v>09/09/2024 18:39:46:927</c:v>
                </c:pt>
                <c:pt idx="1615">
                  <c:v>09/09/2024 18:39:56:787</c:v>
                </c:pt>
                <c:pt idx="1616">
                  <c:v>09/09/2024 18:40:07:059</c:v>
                </c:pt>
                <c:pt idx="1617">
                  <c:v>09/09/2024 18:40:16:927</c:v>
                </c:pt>
                <c:pt idx="1618">
                  <c:v>09/09/2024 18:40:26:790</c:v>
                </c:pt>
                <c:pt idx="1619">
                  <c:v>09/09/2024 18:40:37:068</c:v>
                </c:pt>
                <c:pt idx="1620">
                  <c:v>09/09/2024 18:40:46:926</c:v>
                </c:pt>
                <c:pt idx="1621">
                  <c:v>09/09/2024 18:40:56:786</c:v>
                </c:pt>
                <c:pt idx="1622">
                  <c:v>09/09/2024 18:41:07:059</c:v>
                </c:pt>
                <c:pt idx="1623">
                  <c:v>09/09/2024 18:41:16:923</c:v>
                </c:pt>
                <c:pt idx="1624">
                  <c:v>09/09/2024 18:41:26:785</c:v>
                </c:pt>
                <c:pt idx="1625">
                  <c:v>09/09/2024 18:41:37:057</c:v>
                </c:pt>
                <c:pt idx="1626">
                  <c:v>09/09/2024 18:41:46:922</c:v>
                </c:pt>
                <c:pt idx="1627">
                  <c:v>09/09/2024 18:41:56:780</c:v>
                </c:pt>
                <c:pt idx="1628">
                  <c:v>09/09/2024 18:42:07:054</c:v>
                </c:pt>
                <c:pt idx="1629">
                  <c:v>09/09/2024 18:42:16:918</c:v>
                </c:pt>
                <c:pt idx="1630">
                  <c:v>09/09/2024 18:42:26:782</c:v>
                </c:pt>
                <c:pt idx="1631">
                  <c:v>09/09/2024 18:42:37:053</c:v>
                </c:pt>
                <c:pt idx="1632">
                  <c:v>09/09/2024 18:42:46:913</c:v>
                </c:pt>
                <c:pt idx="1633">
                  <c:v>09/09/2024 18:42:56:777</c:v>
                </c:pt>
                <c:pt idx="1634">
                  <c:v>09/09/2024 18:43:07:055</c:v>
                </c:pt>
                <c:pt idx="1635">
                  <c:v>09/09/2024 18:43:16:922</c:v>
                </c:pt>
                <c:pt idx="1636">
                  <c:v>09/09/2024 18:43:26:780</c:v>
                </c:pt>
                <c:pt idx="1637">
                  <c:v>09/09/2024 18:43:37:054</c:v>
                </c:pt>
                <c:pt idx="1638">
                  <c:v>09/09/2024 18:43:46:914</c:v>
                </c:pt>
                <c:pt idx="1639">
                  <c:v>09/09/2024 18:43:56:776</c:v>
                </c:pt>
                <c:pt idx="1640">
                  <c:v>09/09/2024 18:44:07:055</c:v>
                </c:pt>
                <c:pt idx="1641">
                  <c:v>09/09/2024 18:44:16:921</c:v>
                </c:pt>
                <c:pt idx="1642">
                  <c:v>09/09/2024 18:44:26:784</c:v>
                </c:pt>
                <c:pt idx="1643">
                  <c:v>09/09/2024 18:44:37:058</c:v>
                </c:pt>
                <c:pt idx="1644">
                  <c:v>09/09/2024 18:44:46:916</c:v>
                </c:pt>
                <c:pt idx="1645">
                  <c:v>09/09/2024 18:44:56:778</c:v>
                </c:pt>
                <c:pt idx="1646">
                  <c:v>09/09/2024 18:45:07:052</c:v>
                </c:pt>
                <c:pt idx="1647">
                  <c:v>09/09/2024 18:45:16:918</c:v>
                </c:pt>
                <c:pt idx="1648">
                  <c:v>09/09/2024 18:45:26:776</c:v>
                </c:pt>
                <c:pt idx="1649">
                  <c:v>09/09/2024 18:45:37:053</c:v>
                </c:pt>
                <c:pt idx="1650">
                  <c:v>09/09/2024 18:45:46:917</c:v>
                </c:pt>
                <c:pt idx="1651">
                  <c:v>09/09/2024 18:45:56:779</c:v>
                </c:pt>
                <c:pt idx="1652">
                  <c:v>09/09/2024 18:46:07:056</c:v>
                </c:pt>
                <c:pt idx="1653">
                  <c:v>09/09/2024 18:46:16:920</c:v>
                </c:pt>
                <c:pt idx="1654">
                  <c:v>09/09/2024 18:46:26:789</c:v>
                </c:pt>
                <c:pt idx="1655">
                  <c:v>09/09/2024 18:46:36:754</c:v>
                </c:pt>
                <c:pt idx="1656">
                  <c:v>09/09/2024 18:46:47:032</c:v>
                </c:pt>
                <c:pt idx="1657">
                  <c:v>09/09/2024 18:46:56:895</c:v>
                </c:pt>
                <c:pt idx="1658">
                  <c:v>09/09/2024 18:47:06:758</c:v>
                </c:pt>
                <c:pt idx="1659">
                  <c:v>09/09/2024 18:47:17:030</c:v>
                </c:pt>
                <c:pt idx="1660">
                  <c:v>09/09/2024 18:47:26:896</c:v>
                </c:pt>
                <c:pt idx="1661">
                  <c:v>09/09/2024 18:47:36:754</c:v>
                </c:pt>
                <c:pt idx="1662">
                  <c:v>09/09/2024 18:47:47:027</c:v>
                </c:pt>
                <c:pt idx="1663">
                  <c:v>09/09/2024 18:47:56:891</c:v>
                </c:pt>
                <c:pt idx="1664">
                  <c:v>09/09/2024 18:48:06:755</c:v>
                </c:pt>
                <c:pt idx="1665">
                  <c:v>09/09/2024 18:48:17:032</c:v>
                </c:pt>
                <c:pt idx="1666">
                  <c:v>09/09/2024 18:48:26:896</c:v>
                </c:pt>
                <c:pt idx="1667">
                  <c:v>09/09/2024 18:48:36:758</c:v>
                </c:pt>
                <c:pt idx="1668">
                  <c:v>09/09/2024 18:48:47:032</c:v>
                </c:pt>
                <c:pt idx="1669">
                  <c:v>09/09/2024 18:48:56:890</c:v>
                </c:pt>
                <c:pt idx="1670">
                  <c:v>09/09/2024 18:49:06:754</c:v>
                </c:pt>
                <c:pt idx="1671">
                  <c:v>09/09/2024 18:49:17:029</c:v>
                </c:pt>
                <c:pt idx="1672">
                  <c:v>09/09/2024 18:49:26:889</c:v>
                </c:pt>
                <c:pt idx="1673">
                  <c:v>09/09/2024 18:49:36:754</c:v>
                </c:pt>
                <c:pt idx="1674">
                  <c:v>09/09/2024 18:49:47:032</c:v>
                </c:pt>
                <c:pt idx="1675">
                  <c:v>09/09/2024 18:49:56:892</c:v>
                </c:pt>
                <c:pt idx="1676">
                  <c:v>09/09/2024 18:50:06:754</c:v>
                </c:pt>
                <c:pt idx="1677">
                  <c:v>09/09/2024 18:50:17:038</c:v>
                </c:pt>
                <c:pt idx="1678">
                  <c:v>09/09/2024 18:50:26:902</c:v>
                </c:pt>
                <c:pt idx="1679">
                  <c:v>09/09/2024 18:50:36:763</c:v>
                </c:pt>
                <c:pt idx="1680">
                  <c:v>09/09/2024 18:50:47:035</c:v>
                </c:pt>
                <c:pt idx="1681">
                  <c:v>09/09/2024 18:50:56:897</c:v>
                </c:pt>
                <c:pt idx="1682">
                  <c:v>09/09/2024 18:51:06:754</c:v>
                </c:pt>
                <c:pt idx="1683">
                  <c:v>09/09/2024 18:51:17:032</c:v>
                </c:pt>
                <c:pt idx="1684">
                  <c:v>09/09/2024 18:51:26:902</c:v>
                </c:pt>
                <c:pt idx="1685">
                  <c:v>09/09/2024 18:51:36:764</c:v>
                </c:pt>
                <c:pt idx="1686">
                  <c:v>09/09/2024 18:51:47:037</c:v>
                </c:pt>
                <c:pt idx="1687">
                  <c:v>09/09/2024 18:51:56:901</c:v>
                </c:pt>
                <c:pt idx="1688">
                  <c:v>09/09/2024 18:52:06:763</c:v>
                </c:pt>
                <c:pt idx="1689">
                  <c:v>09/09/2024 18:52:17:037</c:v>
                </c:pt>
                <c:pt idx="1690">
                  <c:v>09/09/2024 18:52:26:894</c:v>
                </c:pt>
                <c:pt idx="1691">
                  <c:v>09/09/2024 18:52:36:756</c:v>
                </c:pt>
                <c:pt idx="1692">
                  <c:v>09/09/2024 18:52:47:034</c:v>
                </c:pt>
                <c:pt idx="1693">
                  <c:v>09/09/2024 18:52:56:894</c:v>
                </c:pt>
                <c:pt idx="1694">
                  <c:v>09/09/2024 18:53:06:755</c:v>
                </c:pt>
                <c:pt idx="1695">
                  <c:v>09/09/2024 18:53:17:031</c:v>
                </c:pt>
                <c:pt idx="1696">
                  <c:v>09/09/2024 18:53:26:901</c:v>
                </c:pt>
                <c:pt idx="1697">
                  <c:v>09/09/2024 18:53:36:763</c:v>
                </c:pt>
                <c:pt idx="1698">
                  <c:v>09/09/2024 18:53:47:036</c:v>
                </c:pt>
                <c:pt idx="1699">
                  <c:v>09/09/2024 18:53:56:898</c:v>
                </c:pt>
                <c:pt idx="1700">
                  <c:v>09/09/2024 18:54:06:758</c:v>
                </c:pt>
                <c:pt idx="1701">
                  <c:v>09/09/2024 18:54:17:032</c:v>
                </c:pt>
                <c:pt idx="1702">
                  <c:v>09/09/2024 18:54:26:891</c:v>
                </c:pt>
                <c:pt idx="1703">
                  <c:v>09/09/2024 18:54:36:755</c:v>
                </c:pt>
                <c:pt idx="1704">
                  <c:v>09/09/2024 18:54:47:031</c:v>
                </c:pt>
                <c:pt idx="1705">
                  <c:v>09/09/2024 18:54:56:901</c:v>
                </c:pt>
                <c:pt idx="1706">
                  <c:v>09/09/2024 18:55:06:758</c:v>
                </c:pt>
                <c:pt idx="1707">
                  <c:v>09/09/2024 18:55:17:032</c:v>
                </c:pt>
                <c:pt idx="1708">
                  <c:v>09/09/2024 18:55:26:892</c:v>
                </c:pt>
                <c:pt idx="1709">
                  <c:v>09/09/2024 18:55:36:754</c:v>
                </c:pt>
                <c:pt idx="1710">
                  <c:v>09/09/2024 18:55:47:034</c:v>
                </c:pt>
                <c:pt idx="1711">
                  <c:v>09/09/2024 18:55:56:900</c:v>
                </c:pt>
                <c:pt idx="1712">
                  <c:v>09/09/2024 18:56:06:769</c:v>
                </c:pt>
                <c:pt idx="1713">
                  <c:v>09/09/2024 18:56:17:047</c:v>
                </c:pt>
                <c:pt idx="1714">
                  <c:v>09/09/2024 18:56:26:908</c:v>
                </c:pt>
                <c:pt idx="1715">
                  <c:v>09/09/2024 18:56:36:772</c:v>
                </c:pt>
                <c:pt idx="1716">
                  <c:v>09/09/2024 18:56:47:042</c:v>
                </c:pt>
                <c:pt idx="1717">
                  <c:v>09/09/2024 18:56:56:906</c:v>
                </c:pt>
                <c:pt idx="1718">
                  <c:v>09/09/2024 18:57:06:761</c:v>
                </c:pt>
                <c:pt idx="1719">
                  <c:v>09/09/2024 18:57:17:039</c:v>
                </c:pt>
                <c:pt idx="1720">
                  <c:v>09/09/2024 18:57:26:905</c:v>
                </c:pt>
                <c:pt idx="1721">
                  <c:v>09/09/2024 18:57:36:770</c:v>
                </c:pt>
                <c:pt idx="1722">
                  <c:v>09/09/2024 18:57:47:044</c:v>
                </c:pt>
                <c:pt idx="1723">
                  <c:v>09/09/2024 18:57:56:904</c:v>
                </c:pt>
                <c:pt idx="1724">
                  <c:v>09/09/2024 18:58:06:766</c:v>
                </c:pt>
                <c:pt idx="1725">
                  <c:v>09/09/2024 18:58:17:046</c:v>
                </c:pt>
                <c:pt idx="1726">
                  <c:v>09/09/2024 18:58:26:911</c:v>
                </c:pt>
                <c:pt idx="1727">
                  <c:v>09/09/2024 18:58:36:777</c:v>
                </c:pt>
                <c:pt idx="1728">
                  <c:v>09/09/2024 18:58:47:055</c:v>
                </c:pt>
                <c:pt idx="1729">
                  <c:v>09/09/2024 18:58:56:917</c:v>
                </c:pt>
                <c:pt idx="1730">
                  <c:v>09/09/2024 18:59:06:776</c:v>
                </c:pt>
                <c:pt idx="1731">
                  <c:v>09/09/2024 18:59:17:052</c:v>
                </c:pt>
                <c:pt idx="1732">
                  <c:v>09/09/2024 18:59:26:918</c:v>
                </c:pt>
                <c:pt idx="1733">
                  <c:v>09/09/2024 18:59:36:776</c:v>
                </c:pt>
                <c:pt idx="1734">
                  <c:v>09/09/2024 18:59:47:050</c:v>
                </c:pt>
                <c:pt idx="1735">
                  <c:v>09/09/2024 18:59:56:913</c:v>
                </c:pt>
                <c:pt idx="1736">
                  <c:v>09/09/2024 19:00:06:775</c:v>
                </c:pt>
                <c:pt idx="1737">
                  <c:v>09/09/2024 19:00:17:048</c:v>
                </c:pt>
                <c:pt idx="1738">
                  <c:v>09/09/2024 19:00:26:909</c:v>
                </c:pt>
                <c:pt idx="1739">
                  <c:v>09/09/2024 19:00:36:766</c:v>
                </c:pt>
                <c:pt idx="1740">
                  <c:v>09/09/2024 19:00:47:042</c:v>
                </c:pt>
                <c:pt idx="1741">
                  <c:v>09/09/2024 19:00:56:902</c:v>
                </c:pt>
                <c:pt idx="1742">
                  <c:v>09/09/2024 19:01:06:764</c:v>
                </c:pt>
                <c:pt idx="1743">
                  <c:v>09/09/2024 19:01:17:038</c:v>
                </c:pt>
                <c:pt idx="1744">
                  <c:v>09/09/2024 19:01:26:909</c:v>
                </c:pt>
                <c:pt idx="1745">
                  <c:v>09/09/2024 19:01:36:769</c:v>
                </c:pt>
                <c:pt idx="1746">
                  <c:v>09/09/2024 19:01:47:047</c:v>
                </c:pt>
                <c:pt idx="1747">
                  <c:v>09/09/2024 19:01:56:908</c:v>
                </c:pt>
                <c:pt idx="1748">
                  <c:v>09/09/2024 19:02:06:766</c:v>
                </c:pt>
                <c:pt idx="1749">
                  <c:v>09/09/2024 19:02:17:042</c:v>
                </c:pt>
                <c:pt idx="1750">
                  <c:v>09/09/2024 19:02:26:902</c:v>
                </c:pt>
                <c:pt idx="1751">
                  <c:v>09/09/2024 19:02:36:769</c:v>
                </c:pt>
                <c:pt idx="1752">
                  <c:v>09/09/2024 19:02:47:043</c:v>
                </c:pt>
                <c:pt idx="1753">
                  <c:v>09/09/2024 19:02:56:907</c:v>
                </c:pt>
                <c:pt idx="1754">
                  <c:v>09/09/2024 19:03:06:767</c:v>
                </c:pt>
                <c:pt idx="1755">
                  <c:v>09/09/2024 19:03:17:045</c:v>
                </c:pt>
                <c:pt idx="1756">
                  <c:v>09/09/2024 19:03:26:904</c:v>
                </c:pt>
                <c:pt idx="1757">
                  <c:v>09/09/2024 19:03:36:766</c:v>
                </c:pt>
                <c:pt idx="1758">
                  <c:v>09/09/2024 19:03:47:043</c:v>
                </c:pt>
                <c:pt idx="1759">
                  <c:v>09/09/2024 19:03:56:904</c:v>
                </c:pt>
                <c:pt idx="1760">
                  <c:v>09/09/2024 19:04:06:762</c:v>
                </c:pt>
                <c:pt idx="1761">
                  <c:v>09/09/2024 19:04:17:039</c:v>
                </c:pt>
                <c:pt idx="1762">
                  <c:v>09/09/2024 19:04:26:905</c:v>
                </c:pt>
                <c:pt idx="1763">
                  <c:v>09/09/2024 19:04:36:768</c:v>
                </c:pt>
                <c:pt idx="1764">
                  <c:v>09/09/2024 19:04:47:048</c:v>
                </c:pt>
                <c:pt idx="1765">
                  <c:v>09/09/2024 19:04:56:912</c:v>
                </c:pt>
                <c:pt idx="1766">
                  <c:v>09/09/2024 19:05:06:775</c:v>
                </c:pt>
                <c:pt idx="1767">
                  <c:v>09/09/2024 19:05:17:056</c:v>
                </c:pt>
                <c:pt idx="1768">
                  <c:v>09/09/2024 19:05:26:921</c:v>
                </c:pt>
                <c:pt idx="1769">
                  <c:v>09/09/2024 19:05:36:785</c:v>
                </c:pt>
                <c:pt idx="1770">
                  <c:v>09/09/2024 19:05:47:058</c:v>
                </c:pt>
                <c:pt idx="1771">
                  <c:v>09/09/2024 19:05:56:916</c:v>
                </c:pt>
                <c:pt idx="1772">
                  <c:v>09/09/2024 19:06:06:776</c:v>
                </c:pt>
                <c:pt idx="1773">
                  <c:v>09/09/2024 19:06:17:054</c:v>
                </c:pt>
                <c:pt idx="1774">
                  <c:v>09/09/2024 19:06:26:918</c:v>
                </c:pt>
                <c:pt idx="1775">
                  <c:v>09/09/2024 19:06:36:776</c:v>
                </c:pt>
                <c:pt idx="1776">
                  <c:v>09/09/2024 19:06:47:049</c:v>
                </c:pt>
                <c:pt idx="1777">
                  <c:v>09/09/2024 19:06:56:909</c:v>
                </c:pt>
                <c:pt idx="1778">
                  <c:v>09/09/2024 19:07:06:771</c:v>
                </c:pt>
                <c:pt idx="1779">
                  <c:v>09/09/2024 19:07:17:045</c:v>
                </c:pt>
                <c:pt idx="1780">
                  <c:v>09/09/2024 19:07:26:908</c:v>
                </c:pt>
                <c:pt idx="1781">
                  <c:v>09/09/2024 19:07:36:772</c:v>
                </c:pt>
                <c:pt idx="1782">
                  <c:v>09/09/2024 19:07:47:054</c:v>
                </c:pt>
                <c:pt idx="1783">
                  <c:v>09/09/2024 19:07:56:918</c:v>
                </c:pt>
                <c:pt idx="1784">
                  <c:v>09/09/2024 19:08:06:775</c:v>
                </c:pt>
                <c:pt idx="1785">
                  <c:v>09/09/2024 19:08:17:049</c:v>
                </c:pt>
                <c:pt idx="1786">
                  <c:v>09/09/2024 19:08:26:913</c:v>
                </c:pt>
                <c:pt idx="1787">
                  <c:v>09/09/2024 19:08:36:771</c:v>
                </c:pt>
                <c:pt idx="1788">
                  <c:v>09/09/2024 19:08:47:045</c:v>
                </c:pt>
                <c:pt idx="1789">
                  <c:v>09/09/2024 19:08:56:904</c:v>
                </c:pt>
                <c:pt idx="1790">
                  <c:v>09/09/2024 19:09:06:768</c:v>
                </c:pt>
                <c:pt idx="1791">
                  <c:v>09/09/2024 19:09:17:046</c:v>
                </c:pt>
                <c:pt idx="1792">
                  <c:v>09/09/2024 19:09:26:910</c:v>
                </c:pt>
                <c:pt idx="1793">
                  <c:v>09/09/2024 19:09:36:773</c:v>
                </c:pt>
                <c:pt idx="1794">
                  <c:v>09/09/2024 19:09:47:047</c:v>
                </c:pt>
                <c:pt idx="1795">
                  <c:v>09/09/2024 19:09:56:907</c:v>
                </c:pt>
                <c:pt idx="1796">
                  <c:v>09/09/2024 19:10:06:768</c:v>
                </c:pt>
                <c:pt idx="1797">
                  <c:v>09/09/2024 19:10:17:050</c:v>
                </c:pt>
                <c:pt idx="1798">
                  <c:v>09/09/2024 19:10:26:916</c:v>
                </c:pt>
                <c:pt idx="1799">
                  <c:v>09/09/2024 19:10:36:779</c:v>
                </c:pt>
                <c:pt idx="1800">
                  <c:v>09/09/2024 19:10:47:053</c:v>
                </c:pt>
                <c:pt idx="1801">
                  <c:v>09/09/2024 19:10:56:911</c:v>
                </c:pt>
                <c:pt idx="1802">
                  <c:v>09/09/2024 19:11:06:773</c:v>
                </c:pt>
                <c:pt idx="1803">
                  <c:v>09/09/2024 19:11:17:047</c:v>
                </c:pt>
                <c:pt idx="1804">
                  <c:v>09/09/2024 19:11:26:912</c:v>
                </c:pt>
                <c:pt idx="1805">
                  <c:v>09/09/2024 19:11:36:776</c:v>
                </c:pt>
                <c:pt idx="1806">
                  <c:v>09/09/2024 19:11:47:054</c:v>
                </c:pt>
                <c:pt idx="1807">
                  <c:v>09/09/2024 19:11:56:918</c:v>
                </c:pt>
                <c:pt idx="1808">
                  <c:v>09/09/2024 19:12:06:776</c:v>
                </c:pt>
                <c:pt idx="1809">
                  <c:v>09/09/2024 19:12:17:049</c:v>
                </c:pt>
                <c:pt idx="1810">
                  <c:v>09/09/2024 19:12:26:910</c:v>
                </c:pt>
                <c:pt idx="1811">
                  <c:v>09/09/2024 19:12:36:773</c:v>
                </c:pt>
                <c:pt idx="1812">
                  <c:v>09/09/2024 19:12:47:049</c:v>
                </c:pt>
                <c:pt idx="1813">
                  <c:v>09/09/2024 19:12:56:908</c:v>
                </c:pt>
                <c:pt idx="1814">
                  <c:v>09/09/2024 19:13:06:776</c:v>
                </c:pt>
                <c:pt idx="1815">
                  <c:v>09/09/2024 19:13:17:054</c:v>
                </c:pt>
                <c:pt idx="1816">
                  <c:v>09/09/2024 19:13:26:918</c:v>
                </c:pt>
                <c:pt idx="1817">
                  <c:v>09/09/2024 19:13:36:775</c:v>
                </c:pt>
                <c:pt idx="1818">
                  <c:v>09/09/2024 19:13:47:049</c:v>
                </c:pt>
                <c:pt idx="1819">
                  <c:v>09/09/2024 19:13:56:909</c:v>
                </c:pt>
                <c:pt idx="1820">
                  <c:v>09/09/2024 19:14:06:771</c:v>
                </c:pt>
                <c:pt idx="1821">
                  <c:v>09/09/2024 19:14:17:044</c:v>
                </c:pt>
                <c:pt idx="1822">
                  <c:v>09/09/2024 19:14:26:908</c:v>
                </c:pt>
                <c:pt idx="1823">
                  <c:v>09/09/2024 19:14:36:774</c:v>
                </c:pt>
                <c:pt idx="1824">
                  <c:v>09/09/2024 19:14:47:054</c:v>
                </c:pt>
                <c:pt idx="1825">
                  <c:v>09/09/2024 19:14:56:923</c:v>
                </c:pt>
                <c:pt idx="1826">
                  <c:v>09/09/2024 19:15:06:789</c:v>
                </c:pt>
                <c:pt idx="1827">
                  <c:v>09/09/2024 19:15:17:068</c:v>
                </c:pt>
                <c:pt idx="1828">
                  <c:v>09/09/2024 19:15:26:930</c:v>
                </c:pt>
                <c:pt idx="1829">
                  <c:v>09/09/2024 19:15:36:794</c:v>
                </c:pt>
                <c:pt idx="1830">
                  <c:v>09/09/2024 19:15:47:072</c:v>
                </c:pt>
                <c:pt idx="1831">
                  <c:v>09/09/2024 19:15:56:937</c:v>
                </c:pt>
                <c:pt idx="1832">
                  <c:v>09/09/2024 19:16:06:797</c:v>
                </c:pt>
                <c:pt idx="1833">
                  <c:v>09/09/2024 19:16:17:071</c:v>
                </c:pt>
                <c:pt idx="1834">
                  <c:v>09/09/2024 19:16:26:931</c:v>
                </c:pt>
                <c:pt idx="1835">
                  <c:v>09/09/2024 19:16:36:792</c:v>
                </c:pt>
                <c:pt idx="1836">
                  <c:v>09/09/2024 19:16:47:071</c:v>
                </c:pt>
                <c:pt idx="1837">
                  <c:v>09/09/2024 19:16:56:930</c:v>
                </c:pt>
                <c:pt idx="1838">
                  <c:v>09/09/2024 19:17:06:788</c:v>
                </c:pt>
                <c:pt idx="1839">
                  <c:v>09/09/2024 19:17:17:068</c:v>
                </c:pt>
                <c:pt idx="1840">
                  <c:v>09/09/2024 19:17:26:933</c:v>
                </c:pt>
                <c:pt idx="1841">
                  <c:v>09/09/2024 19:17:36:795</c:v>
                </c:pt>
                <c:pt idx="1842">
                  <c:v>09/09/2024 19:17:47:069</c:v>
                </c:pt>
                <c:pt idx="1843">
                  <c:v>09/09/2024 19:17:56:929</c:v>
                </c:pt>
                <c:pt idx="1844">
                  <c:v>09/09/2024 19:18:06:794</c:v>
                </c:pt>
                <c:pt idx="1845">
                  <c:v>09/09/2024 19:18:17:066</c:v>
                </c:pt>
                <c:pt idx="1846">
                  <c:v>09/09/2024 19:18:26:924</c:v>
                </c:pt>
                <c:pt idx="1847">
                  <c:v>09/09/2024 19:18:36:788</c:v>
                </c:pt>
                <c:pt idx="1848">
                  <c:v>09/09/2024 19:18:47:062</c:v>
                </c:pt>
                <c:pt idx="1849">
                  <c:v>09/09/2024 19:18:56:928</c:v>
                </c:pt>
                <c:pt idx="1850">
                  <c:v>09/09/2024 19:19:06:783</c:v>
                </c:pt>
                <c:pt idx="1851">
                  <c:v>09/09/2024 19:19:17:061</c:v>
                </c:pt>
                <c:pt idx="1852">
                  <c:v>09/09/2024 19:19:26:927</c:v>
                </c:pt>
                <c:pt idx="1853">
                  <c:v>09/09/2024 19:19:36:790</c:v>
                </c:pt>
                <c:pt idx="1854">
                  <c:v>09/09/2024 19:19:47:068</c:v>
                </c:pt>
                <c:pt idx="1855">
                  <c:v>09/09/2024 19:19:56:926</c:v>
                </c:pt>
                <c:pt idx="1856">
                  <c:v>09/09/2024 19:20:06:788</c:v>
                </c:pt>
                <c:pt idx="1857">
                  <c:v>09/09/2024 19:20:17:061</c:v>
                </c:pt>
                <c:pt idx="1858">
                  <c:v>09/09/2024 19:20:26:931</c:v>
                </c:pt>
                <c:pt idx="1859">
                  <c:v>09/09/2024 19:20:36:795</c:v>
                </c:pt>
                <c:pt idx="1860">
                  <c:v>09/09/2024 19:20:47:072</c:v>
                </c:pt>
                <c:pt idx="1861">
                  <c:v>09/09/2024 19:20:56:938</c:v>
                </c:pt>
                <c:pt idx="1862">
                  <c:v>09/09/2024 19:21:06:802</c:v>
                </c:pt>
                <c:pt idx="1863">
                  <c:v>09/09/2024 19:21:16:757</c:v>
                </c:pt>
                <c:pt idx="1864">
                  <c:v>09/09/2024 19:21:27:027</c:v>
                </c:pt>
                <c:pt idx="1865">
                  <c:v>09/09/2024 19:21:36:888</c:v>
                </c:pt>
                <c:pt idx="1866">
                  <c:v>09/09/2024 19:21:46:754</c:v>
                </c:pt>
                <c:pt idx="1867">
                  <c:v>09/09/2024 19:21:57:028</c:v>
                </c:pt>
                <c:pt idx="1868">
                  <c:v>09/09/2024 19:22:06:895</c:v>
                </c:pt>
                <c:pt idx="1869">
                  <c:v>09/09/2024 19:22:16:758</c:v>
                </c:pt>
                <c:pt idx="1870">
                  <c:v>09/09/2024 19:22:27:032</c:v>
                </c:pt>
                <c:pt idx="1871">
                  <c:v>09/09/2024 19:22:36:890</c:v>
                </c:pt>
                <c:pt idx="1872">
                  <c:v>09/09/2024 19:22:46:754</c:v>
                </c:pt>
                <c:pt idx="1873">
                  <c:v>09/09/2024 19:22:57:029</c:v>
                </c:pt>
                <c:pt idx="1874">
                  <c:v>09/09/2024 19:23:06:895</c:v>
                </c:pt>
                <c:pt idx="1875">
                  <c:v>09/09/2024 19:23:16:764</c:v>
                </c:pt>
                <c:pt idx="1876">
                  <c:v>09/09/2024 19:23:27:042</c:v>
                </c:pt>
                <c:pt idx="1877">
                  <c:v>09/09/2024 19:23:36:902</c:v>
                </c:pt>
                <c:pt idx="1878">
                  <c:v>09/09/2024 19:23:46:770</c:v>
                </c:pt>
                <c:pt idx="1879">
                  <c:v>09/09/2024 19:23:57:040</c:v>
                </c:pt>
                <c:pt idx="1880">
                  <c:v>09/09/2024 19:24:06:905</c:v>
                </c:pt>
                <c:pt idx="1881">
                  <c:v>09/09/2024 19:24:16:767</c:v>
                </c:pt>
                <c:pt idx="1882">
                  <c:v>09/09/2024 19:24:27:045</c:v>
                </c:pt>
                <c:pt idx="1883">
                  <c:v>09/09/2024 19:24:36:908</c:v>
                </c:pt>
                <c:pt idx="1884">
                  <c:v>09/09/2024 19:24:46:772</c:v>
                </c:pt>
                <c:pt idx="1885">
                  <c:v>09/09/2024 19:24:57:048</c:v>
                </c:pt>
                <c:pt idx="1886">
                  <c:v>09/09/2024 19:25:06:909</c:v>
                </c:pt>
                <c:pt idx="1887">
                  <c:v>09/09/2024 19:25:16:773</c:v>
                </c:pt>
                <c:pt idx="1888">
                  <c:v>09/09/2024 19:25:27:047</c:v>
                </c:pt>
                <c:pt idx="1889">
                  <c:v>09/09/2024 19:25:36:907</c:v>
                </c:pt>
                <c:pt idx="1890">
                  <c:v>09/09/2024 19:25:46:769</c:v>
                </c:pt>
                <c:pt idx="1891">
                  <c:v>09/09/2024 19:25:57:048</c:v>
                </c:pt>
                <c:pt idx="1892">
                  <c:v>09/09/2024 19:26:06:912</c:v>
                </c:pt>
                <c:pt idx="1893">
                  <c:v>09/09/2024 19:26:16:776</c:v>
                </c:pt>
                <c:pt idx="1894">
                  <c:v>09/09/2024 19:26:27:055</c:v>
                </c:pt>
                <c:pt idx="1895">
                  <c:v>09/09/2024 19:26:36:921</c:v>
                </c:pt>
                <c:pt idx="1896">
                  <c:v>09/09/2024 19:26:46:783</c:v>
                </c:pt>
                <c:pt idx="1897">
                  <c:v>09/09/2024 19:26:57:057</c:v>
                </c:pt>
                <c:pt idx="1898">
                  <c:v>09/09/2024 19:27:06:923</c:v>
                </c:pt>
                <c:pt idx="1899">
                  <c:v>09/09/2024 19:27:16:784</c:v>
                </c:pt>
                <c:pt idx="1900">
                  <c:v>09/09/2024 19:27:27:058</c:v>
                </c:pt>
                <c:pt idx="1901">
                  <c:v>09/09/2024 19:27:36:922</c:v>
                </c:pt>
                <c:pt idx="1902">
                  <c:v>09/09/2024 19:27:46:787</c:v>
                </c:pt>
                <c:pt idx="1903">
                  <c:v>09/09/2024 19:27:57:061</c:v>
                </c:pt>
                <c:pt idx="1904">
                  <c:v>09/09/2024 19:28:06:921</c:v>
                </c:pt>
                <c:pt idx="1905">
                  <c:v>09/09/2024 19:28:16:783</c:v>
                </c:pt>
                <c:pt idx="1906">
                  <c:v>09/09/2024 19:28:27:058</c:v>
                </c:pt>
                <c:pt idx="1907">
                  <c:v>09/09/2024 19:28:36:918</c:v>
                </c:pt>
                <c:pt idx="1908">
                  <c:v>09/09/2024 19:28:46:780</c:v>
                </c:pt>
                <c:pt idx="1909">
                  <c:v>09/09/2024 19:28:57:052</c:v>
                </c:pt>
                <c:pt idx="1910">
                  <c:v>09/09/2024 19:29:06:918</c:v>
                </c:pt>
                <c:pt idx="1911">
                  <c:v>09/09/2024 19:29:16:776</c:v>
                </c:pt>
                <c:pt idx="1912">
                  <c:v>09/09/2024 19:29:27:053</c:v>
                </c:pt>
                <c:pt idx="1913">
                  <c:v>09/09/2024 19:29:36:915</c:v>
                </c:pt>
                <c:pt idx="1914">
                  <c:v>09/09/2024 19:29:46:777</c:v>
                </c:pt>
                <c:pt idx="1915">
                  <c:v>09/09/2024 19:29:57:049</c:v>
                </c:pt>
                <c:pt idx="1916">
                  <c:v>09/09/2024 19:30:06:913</c:v>
                </c:pt>
                <c:pt idx="1917">
                  <c:v>09/09/2024 19:30:16:776</c:v>
                </c:pt>
                <c:pt idx="1918">
                  <c:v>09/09/2024 19:30:27:054</c:v>
                </c:pt>
                <c:pt idx="1919">
                  <c:v>09/09/2024 19:30:36:917</c:v>
                </c:pt>
                <c:pt idx="1920">
                  <c:v>09/09/2024 19:30:46:776</c:v>
                </c:pt>
                <c:pt idx="1921">
                  <c:v>09/09/2024 19:30:57:049</c:v>
                </c:pt>
                <c:pt idx="1922">
                  <c:v>09/09/2024 19:31:06:909</c:v>
                </c:pt>
                <c:pt idx="1923">
                  <c:v>09/09/2024 19:31:16:773</c:v>
                </c:pt>
                <c:pt idx="1924">
                  <c:v>09/09/2024 19:31:27:051</c:v>
                </c:pt>
                <c:pt idx="1925">
                  <c:v>09/09/2024 19:31:36:916</c:v>
                </c:pt>
                <c:pt idx="1926">
                  <c:v>09/09/2024 19:31:46:780</c:v>
                </c:pt>
                <c:pt idx="1927">
                  <c:v>09/09/2024 19:31:57:054</c:v>
                </c:pt>
                <c:pt idx="1928">
                  <c:v>09/09/2024 19:32:06:912</c:v>
                </c:pt>
                <c:pt idx="1929">
                  <c:v>09/09/2024 19:32:16:773</c:v>
                </c:pt>
                <c:pt idx="1930">
                  <c:v>09/09/2024 19:32:27:051</c:v>
                </c:pt>
                <c:pt idx="1931">
                  <c:v>09/09/2024 19:32:36:911</c:v>
                </c:pt>
                <c:pt idx="1932">
                  <c:v>09/09/2024 19:32:46:772</c:v>
                </c:pt>
                <c:pt idx="1933">
                  <c:v>09/09/2024 19:32:57:042</c:v>
                </c:pt>
                <c:pt idx="1934">
                  <c:v>09/09/2024 19:33:06:908</c:v>
                </c:pt>
                <c:pt idx="1935">
                  <c:v>09/09/2024 19:33:16:772</c:v>
                </c:pt>
                <c:pt idx="1936">
                  <c:v>09/09/2024 19:33:27:049</c:v>
                </c:pt>
                <c:pt idx="1937">
                  <c:v>09/09/2024 19:33:36:917</c:v>
                </c:pt>
                <c:pt idx="1938">
                  <c:v>09/09/2024 19:33:46:779</c:v>
                </c:pt>
                <c:pt idx="1939">
                  <c:v>09/09/2024 19:33:57:053</c:v>
                </c:pt>
                <c:pt idx="1940">
                  <c:v>09/09/2024 19:34:06:919</c:v>
                </c:pt>
                <c:pt idx="1941">
                  <c:v>09/09/2024 19:34:16:780</c:v>
                </c:pt>
                <c:pt idx="1942">
                  <c:v>09/09/2024 19:34:27:054</c:v>
                </c:pt>
                <c:pt idx="1943">
                  <c:v>09/09/2024 19:34:36:914</c:v>
                </c:pt>
                <c:pt idx="1944">
                  <c:v>09/09/2024 19:34:46:778</c:v>
                </c:pt>
                <c:pt idx="1945">
                  <c:v>09/09/2024 19:34:57:055</c:v>
                </c:pt>
                <c:pt idx="1946">
                  <c:v>09/09/2024 19:35:06:911</c:v>
                </c:pt>
                <c:pt idx="1947">
                  <c:v>09/09/2024 19:35:16:777</c:v>
                </c:pt>
                <c:pt idx="1948">
                  <c:v>09/09/2024 19:35:27:053</c:v>
                </c:pt>
                <c:pt idx="1949">
                  <c:v>09/09/2024 19:35:36:919</c:v>
                </c:pt>
                <c:pt idx="1950">
                  <c:v>09/09/2024 19:35:46:780</c:v>
                </c:pt>
                <c:pt idx="1951">
                  <c:v>09/09/2024 19:35:57:052</c:v>
                </c:pt>
                <c:pt idx="1952">
                  <c:v>09/09/2024 19:36:06:918</c:v>
                </c:pt>
                <c:pt idx="1953">
                  <c:v>09/09/2024 19:36:16:776</c:v>
                </c:pt>
                <c:pt idx="1954">
                  <c:v>09/09/2024 19:36:27:049</c:v>
                </c:pt>
                <c:pt idx="1955">
                  <c:v>09/09/2024 19:36:36:913</c:v>
                </c:pt>
                <c:pt idx="1956">
                  <c:v>09/09/2024 19:36:46:777</c:v>
                </c:pt>
                <c:pt idx="1957">
                  <c:v>09/09/2024 19:36:57:049</c:v>
                </c:pt>
                <c:pt idx="1958">
                  <c:v>09/09/2024 19:37:06:908</c:v>
                </c:pt>
                <c:pt idx="1959">
                  <c:v>09/09/2024 19:37:16:766</c:v>
                </c:pt>
                <c:pt idx="1960">
                  <c:v>09/09/2024 19:37:27:042</c:v>
                </c:pt>
                <c:pt idx="1961">
                  <c:v>09/09/2024 19:37:36:902</c:v>
                </c:pt>
                <c:pt idx="1962">
                  <c:v>09/09/2024 19:37:46:764</c:v>
                </c:pt>
                <c:pt idx="1963">
                  <c:v>09/09/2024 19:37:57:038</c:v>
                </c:pt>
                <c:pt idx="1964">
                  <c:v>09/09/2024 19:38:06:901</c:v>
                </c:pt>
                <c:pt idx="1965">
                  <c:v>09/09/2024 19:38:16:759</c:v>
                </c:pt>
                <c:pt idx="1966">
                  <c:v>09/09/2024 19:38:27:035</c:v>
                </c:pt>
                <c:pt idx="1967">
                  <c:v>09/09/2024 19:38:36:901</c:v>
                </c:pt>
                <c:pt idx="1968">
                  <c:v>09/09/2024 19:38:46:762</c:v>
                </c:pt>
                <c:pt idx="1969">
                  <c:v>09/09/2024 19:38:57:038</c:v>
                </c:pt>
                <c:pt idx="1970">
                  <c:v>09/09/2024 19:39:06:904</c:v>
                </c:pt>
                <c:pt idx="1971">
                  <c:v>09/09/2024 19:39:16:767</c:v>
                </c:pt>
                <c:pt idx="1972">
                  <c:v>09/09/2024 19:39:27:045</c:v>
                </c:pt>
                <c:pt idx="1973">
                  <c:v>09/09/2024 19:39:36:911</c:v>
                </c:pt>
                <c:pt idx="1974">
                  <c:v>09/09/2024 19:39:46:772</c:v>
                </c:pt>
                <c:pt idx="1975">
                  <c:v>09/09/2024 19:39:57:044</c:v>
                </c:pt>
                <c:pt idx="1976">
                  <c:v>09/09/2024 19:40:06:902</c:v>
                </c:pt>
                <c:pt idx="1977">
                  <c:v>09/09/2024 19:40:16:766</c:v>
                </c:pt>
                <c:pt idx="1978">
                  <c:v>09/09/2024 19:40:27:043</c:v>
                </c:pt>
                <c:pt idx="1979">
                  <c:v>09/09/2024 19:40:36:904</c:v>
                </c:pt>
                <c:pt idx="1980">
                  <c:v>09/09/2024 19:40:46:762</c:v>
                </c:pt>
                <c:pt idx="1981">
                  <c:v>09/09/2024 19:40:57:039</c:v>
                </c:pt>
                <c:pt idx="1982">
                  <c:v>09/09/2024 19:41:06:905</c:v>
                </c:pt>
                <c:pt idx="1983">
                  <c:v>09/09/2024 19:41:16:769</c:v>
                </c:pt>
                <c:pt idx="1984">
                  <c:v>09/09/2024 19:41:27:048</c:v>
                </c:pt>
                <c:pt idx="1985">
                  <c:v>09/09/2024 19:41:36:910</c:v>
                </c:pt>
                <c:pt idx="1986">
                  <c:v>09/09/2024 19:41:46:772</c:v>
                </c:pt>
                <c:pt idx="1987">
                  <c:v>09/09/2024 19:41:57:044</c:v>
                </c:pt>
                <c:pt idx="1988">
                  <c:v>09/09/2024 19:42:06:908</c:v>
                </c:pt>
                <c:pt idx="1989">
                  <c:v>09/09/2024 19:42:16:771</c:v>
                </c:pt>
                <c:pt idx="1990">
                  <c:v>09/09/2024 19:42:27:047</c:v>
                </c:pt>
                <c:pt idx="1991">
                  <c:v>09/09/2024 19:42:36:907</c:v>
                </c:pt>
                <c:pt idx="1992">
                  <c:v>09/09/2024 19:42:46:774</c:v>
                </c:pt>
                <c:pt idx="1993">
                  <c:v>09/09/2024 19:42:57:048</c:v>
                </c:pt>
                <c:pt idx="1994">
                  <c:v>09/09/2024 19:43:06:912</c:v>
                </c:pt>
                <c:pt idx="1995">
                  <c:v>09/09/2024 19:43:16:774</c:v>
                </c:pt>
                <c:pt idx="1996">
                  <c:v>09/09/2024 19:43:27:051</c:v>
                </c:pt>
                <c:pt idx="1997">
                  <c:v>09/09/2024 19:43:36:917</c:v>
                </c:pt>
                <c:pt idx="1998">
                  <c:v>09/09/2024 19:43:46:779</c:v>
                </c:pt>
                <c:pt idx="1999">
                  <c:v>09/09/2024 19:43:57:056</c:v>
                </c:pt>
                <c:pt idx="2000">
                  <c:v>09/09/2024 19:44:06:918</c:v>
                </c:pt>
                <c:pt idx="2001">
                  <c:v>09/09/2024 19:44:16:780</c:v>
                </c:pt>
                <c:pt idx="2002">
                  <c:v>09/09/2024 19:44:27:052</c:v>
                </c:pt>
                <c:pt idx="2003">
                  <c:v>09/09/2024 19:44:36:918</c:v>
                </c:pt>
                <c:pt idx="2004">
                  <c:v>09/09/2024 19:44:46:779</c:v>
                </c:pt>
                <c:pt idx="2005">
                  <c:v>09/09/2024 19:44:57:059</c:v>
                </c:pt>
                <c:pt idx="2006">
                  <c:v>09/09/2024 19:45:06:927</c:v>
                </c:pt>
                <c:pt idx="2007">
                  <c:v>09/09/2024 19:45:16:794</c:v>
                </c:pt>
                <c:pt idx="2008">
                  <c:v>09/09/2024 19:45:27:066</c:v>
                </c:pt>
                <c:pt idx="2009">
                  <c:v>09/09/2024 19:45:36:930</c:v>
                </c:pt>
                <c:pt idx="2010">
                  <c:v>09/09/2024 19:45:46:794</c:v>
                </c:pt>
                <c:pt idx="2011">
                  <c:v>09/09/2024 19:45:57:071</c:v>
                </c:pt>
                <c:pt idx="2012">
                  <c:v>09/09/2024 19:46:06:935</c:v>
                </c:pt>
                <c:pt idx="2013">
                  <c:v>09/09/2024 19:46:16:799</c:v>
                </c:pt>
                <c:pt idx="2014">
                  <c:v>09/09/2024 19:46:27:071</c:v>
                </c:pt>
                <c:pt idx="2015">
                  <c:v>09/09/2024 19:46:36:931</c:v>
                </c:pt>
                <c:pt idx="2016">
                  <c:v>09/09/2024 19:46:46:790</c:v>
                </c:pt>
                <c:pt idx="2017">
                  <c:v>09/09/2024 19:46:57:068</c:v>
                </c:pt>
                <c:pt idx="2018">
                  <c:v>09/09/2024 19:47:06:932</c:v>
                </c:pt>
                <c:pt idx="2019">
                  <c:v>09/09/2024 19:47:16:799</c:v>
                </c:pt>
                <c:pt idx="2020">
                  <c:v>09/09/2024 19:47:27:069</c:v>
                </c:pt>
                <c:pt idx="2021">
                  <c:v>09/09/2024 19:47:36:933</c:v>
                </c:pt>
                <c:pt idx="2022">
                  <c:v>09/09/2024 19:47:46:791</c:v>
                </c:pt>
                <c:pt idx="2023">
                  <c:v>09/09/2024 19:47:57:068</c:v>
                </c:pt>
                <c:pt idx="2024">
                  <c:v>09/09/2024 19:48:06:930</c:v>
                </c:pt>
                <c:pt idx="2025">
                  <c:v>09/09/2024 19:48:16:788</c:v>
                </c:pt>
                <c:pt idx="2026">
                  <c:v>09/09/2024 19:48:27:066</c:v>
                </c:pt>
                <c:pt idx="2027">
                  <c:v>09/09/2024 19:48:36:932</c:v>
                </c:pt>
                <c:pt idx="2028">
                  <c:v>09/09/2024 19:48:46:795</c:v>
                </c:pt>
                <c:pt idx="2029">
                  <c:v>09/09/2024 19:48:56:754</c:v>
                </c:pt>
                <c:pt idx="2030">
                  <c:v>09/09/2024 19:49:07:033</c:v>
                </c:pt>
                <c:pt idx="2031">
                  <c:v>09/09/2024 19:49:16:896</c:v>
                </c:pt>
                <c:pt idx="2032">
                  <c:v>09/09/2024 19:49:26:760</c:v>
                </c:pt>
                <c:pt idx="2033">
                  <c:v>09/09/2024 19:49:37:032</c:v>
                </c:pt>
                <c:pt idx="2034">
                  <c:v>09/09/2024 19:49:46:892</c:v>
                </c:pt>
                <c:pt idx="2035">
                  <c:v>09/09/2024 19:49:56:755</c:v>
                </c:pt>
                <c:pt idx="2036">
                  <c:v>09/09/2024 19:50:07:033</c:v>
                </c:pt>
                <c:pt idx="2037">
                  <c:v>09/09/2024 19:50:16:900</c:v>
                </c:pt>
                <c:pt idx="2038">
                  <c:v>09/09/2024 19:50:26:758</c:v>
                </c:pt>
                <c:pt idx="2039">
                  <c:v>09/09/2024 19:50:37:032</c:v>
                </c:pt>
                <c:pt idx="2040">
                  <c:v>09/09/2024 19:50:46:892</c:v>
                </c:pt>
                <c:pt idx="2041">
                  <c:v>09/09/2024 19:50:56:754</c:v>
                </c:pt>
                <c:pt idx="2042">
                  <c:v>09/09/2024 19:51:07:034</c:v>
                </c:pt>
                <c:pt idx="2043">
                  <c:v>09/09/2024 19:51:16:900</c:v>
                </c:pt>
                <c:pt idx="2044">
                  <c:v>09/09/2024 19:51:26:769</c:v>
                </c:pt>
                <c:pt idx="2045">
                  <c:v>09/09/2024 19:51:37:053</c:v>
                </c:pt>
                <c:pt idx="2046">
                  <c:v>09/09/2024 19:51:46:916</c:v>
                </c:pt>
                <c:pt idx="2047">
                  <c:v>09/09/2024 19:51:56:780</c:v>
                </c:pt>
                <c:pt idx="2048">
                  <c:v>09/09/2024 19:52:07:054</c:v>
                </c:pt>
                <c:pt idx="2049">
                  <c:v>09/09/2024 19:52:16:917</c:v>
                </c:pt>
                <c:pt idx="2050">
                  <c:v>09/09/2024 19:52:26:781</c:v>
                </c:pt>
                <c:pt idx="2051">
                  <c:v>09/09/2024 19:52:37:057</c:v>
                </c:pt>
                <c:pt idx="2052">
                  <c:v>09/09/2024 19:52:46:923</c:v>
                </c:pt>
                <c:pt idx="2053">
                  <c:v>09/09/2024 19:52:56:781</c:v>
                </c:pt>
                <c:pt idx="2054">
                  <c:v>09/09/2024 19:53:07:054</c:v>
                </c:pt>
                <c:pt idx="2055">
                  <c:v>09/09/2024 19:53:16:914</c:v>
                </c:pt>
                <c:pt idx="2056">
                  <c:v>09/09/2024 19:53:26:781</c:v>
                </c:pt>
                <c:pt idx="2057">
                  <c:v>09/09/2024 19:53:37:053</c:v>
                </c:pt>
                <c:pt idx="2058">
                  <c:v>09/09/2024 19:53:46:911</c:v>
                </c:pt>
                <c:pt idx="2059">
                  <c:v>09/09/2024 19:53:56:779</c:v>
                </c:pt>
                <c:pt idx="2060">
                  <c:v>09/09/2024 19:54:07:055</c:v>
                </c:pt>
                <c:pt idx="2061">
                  <c:v>09/09/2024 19:54:16:919</c:v>
                </c:pt>
                <c:pt idx="2062">
                  <c:v>09/09/2024 19:54:26:786</c:v>
                </c:pt>
                <c:pt idx="2063">
                  <c:v>09/09/2024 19:54:37:060</c:v>
                </c:pt>
                <c:pt idx="2064">
                  <c:v>09/09/2024 19:54:46:926</c:v>
                </c:pt>
                <c:pt idx="2065">
                  <c:v>09/09/2024 19:54:56:795</c:v>
                </c:pt>
                <c:pt idx="2066">
                  <c:v>09/09/2024 19:55:06:758</c:v>
                </c:pt>
                <c:pt idx="2067">
                  <c:v>09/09/2024 19:55:17:034</c:v>
                </c:pt>
                <c:pt idx="2068">
                  <c:v>09/09/2024 19:55:26:900</c:v>
                </c:pt>
                <c:pt idx="2069">
                  <c:v>09/09/2024 19:55:36:764</c:v>
                </c:pt>
                <c:pt idx="2070">
                  <c:v>09/09/2024 19:55:47:038</c:v>
                </c:pt>
                <c:pt idx="2071">
                  <c:v>09/09/2024 19:55:56:901</c:v>
                </c:pt>
                <c:pt idx="2072">
                  <c:v>09/09/2024 19:56:06:769</c:v>
                </c:pt>
                <c:pt idx="2073">
                  <c:v>09/09/2024 19:56:17:048</c:v>
                </c:pt>
                <c:pt idx="2074">
                  <c:v>09/09/2024 19:56:26:908</c:v>
                </c:pt>
                <c:pt idx="2075">
                  <c:v>09/09/2024 19:56:36:772</c:v>
                </c:pt>
                <c:pt idx="2076">
                  <c:v>09/09/2024 19:56:47:050</c:v>
                </c:pt>
                <c:pt idx="2077">
                  <c:v>09/09/2024 19:56:56:914</c:v>
                </c:pt>
                <c:pt idx="2078">
                  <c:v>09/09/2024 19:57:06:771</c:v>
                </c:pt>
                <c:pt idx="2079">
                  <c:v>09/09/2024 19:57:17:049</c:v>
                </c:pt>
                <c:pt idx="2080">
                  <c:v>09/09/2024 19:57:26:913</c:v>
                </c:pt>
                <c:pt idx="2081">
                  <c:v>09/09/2024 19:57:36:770</c:v>
                </c:pt>
                <c:pt idx="2082">
                  <c:v>09/09/2024 19:57:47:045</c:v>
                </c:pt>
                <c:pt idx="2083">
                  <c:v>09/09/2024 19:57:56:914</c:v>
                </c:pt>
                <c:pt idx="2084">
                  <c:v>09/09/2024 19:58:06:778</c:v>
                </c:pt>
                <c:pt idx="2085">
                  <c:v>09/09/2024 19:58:17:056</c:v>
                </c:pt>
                <c:pt idx="2086">
                  <c:v>09/09/2024 19:58:26:921</c:v>
                </c:pt>
                <c:pt idx="2087">
                  <c:v>09/09/2024 19:58:36:783</c:v>
                </c:pt>
                <c:pt idx="2088">
                  <c:v>09/09/2024 19:58:47:061</c:v>
                </c:pt>
                <c:pt idx="2089">
                  <c:v>09/09/2024 19:58:56:922</c:v>
                </c:pt>
                <c:pt idx="2090">
                  <c:v>09/09/2024 19:59:06:780</c:v>
                </c:pt>
                <c:pt idx="2091">
                  <c:v>09/09/2024 19:59:17:058</c:v>
                </c:pt>
                <c:pt idx="2092">
                  <c:v>09/09/2024 19:59:26:920</c:v>
                </c:pt>
                <c:pt idx="2093">
                  <c:v>09/09/2024 19:59:36:780</c:v>
                </c:pt>
                <c:pt idx="2094">
                  <c:v>09/09/2024 19:59:47:056</c:v>
                </c:pt>
                <c:pt idx="2095">
                  <c:v>09/09/2024 19:59:56:921</c:v>
                </c:pt>
                <c:pt idx="2096">
                  <c:v>09/09/2024 20:00:06:783</c:v>
                </c:pt>
                <c:pt idx="2097">
                  <c:v>09/09/2024 20:00:17:057</c:v>
                </c:pt>
                <c:pt idx="2098">
                  <c:v>09/09/2024 20:00:26:927</c:v>
                </c:pt>
                <c:pt idx="2099">
                  <c:v>09/09/2024 20:00:36:790</c:v>
                </c:pt>
                <c:pt idx="2100">
                  <c:v>09/09/2024 20:00:47:062</c:v>
                </c:pt>
                <c:pt idx="2101">
                  <c:v>09/09/2024 20:00:56:925</c:v>
                </c:pt>
                <c:pt idx="2102">
                  <c:v>09/09/2024 20:01:06:789</c:v>
                </c:pt>
                <c:pt idx="2103">
                  <c:v>09/09/2024 20:01:17:067</c:v>
                </c:pt>
                <c:pt idx="2104">
                  <c:v>09/09/2024 20:01:26:933</c:v>
                </c:pt>
                <c:pt idx="2105">
                  <c:v>09/09/2024 20:01:36:794</c:v>
                </c:pt>
                <c:pt idx="2106">
                  <c:v>09/09/2024 20:01:47:066</c:v>
                </c:pt>
                <c:pt idx="2107">
                  <c:v>09/09/2024 20:01:56:928</c:v>
                </c:pt>
                <c:pt idx="2108">
                  <c:v>09/09/2024 20:02:06:796</c:v>
                </c:pt>
                <c:pt idx="2109">
                  <c:v>09/09/2024 20:02:16:754</c:v>
                </c:pt>
                <c:pt idx="2110">
                  <c:v>09/09/2024 20:02:27:025</c:v>
                </c:pt>
                <c:pt idx="2111">
                  <c:v>09/09/2024 20:02:36:885</c:v>
                </c:pt>
                <c:pt idx="2112">
                  <c:v>09/09/2024 20:02:46:754</c:v>
                </c:pt>
                <c:pt idx="2113">
                  <c:v>09/09/2024 20:02:57:032</c:v>
                </c:pt>
                <c:pt idx="2114">
                  <c:v>09/09/2024 20:03:06:896</c:v>
                </c:pt>
                <c:pt idx="2115">
                  <c:v>09/09/2024 20:03:16:757</c:v>
                </c:pt>
                <c:pt idx="2116">
                  <c:v>09/09/2024 20:03:27:035</c:v>
                </c:pt>
                <c:pt idx="2117">
                  <c:v>09/09/2024 20:03:36:897</c:v>
                </c:pt>
                <c:pt idx="2118">
                  <c:v>09/09/2024 20:03:46:759</c:v>
                </c:pt>
                <c:pt idx="2119">
                  <c:v>09/09/2024 20:03:57:037</c:v>
                </c:pt>
                <c:pt idx="2120">
                  <c:v>09/09/2024 20:04:06:895</c:v>
                </c:pt>
                <c:pt idx="2121">
                  <c:v>09/09/2024 20:04:16:756</c:v>
                </c:pt>
                <c:pt idx="2122">
                  <c:v>09/09/2024 20:04:27:034</c:v>
                </c:pt>
                <c:pt idx="2123">
                  <c:v>09/09/2024 20:04:36:896</c:v>
                </c:pt>
                <c:pt idx="2124">
                  <c:v>09/09/2024 20:04:46:754</c:v>
                </c:pt>
                <c:pt idx="2125">
                  <c:v>09/09/2024 20:04:57:027</c:v>
                </c:pt>
                <c:pt idx="2126">
                  <c:v>09/09/2024 20:05:06:887</c:v>
                </c:pt>
                <c:pt idx="2127">
                  <c:v>09/09/2024 20:05:16:755</c:v>
                </c:pt>
                <c:pt idx="2128">
                  <c:v>09/09/2024 20:05:27:029</c:v>
                </c:pt>
                <c:pt idx="2129">
                  <c:v>09/09/2024 20:05:36:894</c:v>
                </c:pt>
                <c:pt idx="2130">
                  <c:v>09/09/2024 20:05:46:756</c:v>
                </c:pt>
                <c:pt idx="2131">
                  <c:v>09/09/2024 20:05:57:040</c:v>
                </c:pt>
                <c:pt idx="2132">
                  <c:v>09/09/2024 20:06:06:905</c:v>
                </c:pt>
                <c:pt idx="2133">
                  <c:v>09/09/2024 20:06:16:767</c:v>
                </c:pt>
                <c:pt idx="2134">
                  <c:v>09/09/2024 20:06:27:045</c:v>
                </c:pt>
                <c:pt idx="2135">
                  <c:v>09/09/2024 20:06:36:909</c:v>
                </c:pt>
                <c:pt idx="2136">
                  <c:v>09/09/2024 20:06:46:772</c:v>
                </c:pt>
                <c:pt idx="2137">
                  <c:v>09/09/2024 20:06:57:049</c:v>
                </c:pt>
                <c:pt idx="2138">
                  <c:v>09/09/2024 20:07:06:912</c:v>
                </c:pt>
                <c:pt idx="2139">
                  <c:v>09/09/2024 20:07:16:774</c:v>
                </c:pt>
                <c:pt idx="2140">
                  <c:v>09/09/2024 20:07:27:051</c:v>
                </c:pt>
                <c:pt idx="2141">
                  <c:v>09/09/2024 20:07:36:917</c:v>
                </c:pt>
                <c:pt idx="2142">
                  <c:v>09/09/2024 20:07:46:779</c:v>
                </c:pt>
                <c:pt idx="2143">
                  <c:v>09/09/2024 20:07:57:057</c:v>
                </c:pt>
                <c:pt idx="2144">
                  <c:v>09/09/2024 20:08:06:916</c:v>
                </c:pt>
                <c:pt idx="2145">
                  <c:v>09/09/2024 20:08:16:778</c:v>
                </c:pt>
                <c:pt idx="2146">
                  <c:v>09/09/2024 20:08:27:052</c:v>
                </c:pt>
                <c:pt idx="2147">
                  <c:v>09/09/2024 20:08:36:918</c:v>
                </c:pt>
                <c:pt idx="2148">
                  <c:v>09/09/2024 20:08:46:775</c:v>
                </c:pt>
                <c:pt idx="2149">
                  <c:v>09/09/2024 20:08:57:049</c:v>
                </c:pt>
                <c:pt idx="2150">
                  <c:v>09/09/2024 20:09:06:909</c:v>
                </c:pt>
                <c:pt idx="2151">
                  <c:v>09/09/2024 20:09:16:769</c:v>
                </c:pt>
                <c:pt idx="2152">
                  <c:v>09/09/2024 20:09:27:053</c:v>
                </c:pt>
                <c:pt idx="2153">
                  <c:v>09/09/2024 20:09:36:924</c:v>
                </c:pt>
                <c:pt idx="2154">
                  <c:v>09/09/2024 20:09:46:788</c:v>
                </c:pt>
                <c:pt idx="2155">
                  <c:v>09/09/2024 20:09:57:062</c:v>
                </c:pt>
                <c:pt idx="2156">
                  <c:v>09/09/2024 20:10:06:931</c:v>
                </c:pt>
                <c:pt idx="2157">
                  <c:v>09/09/2024 20:10:16:795</c:v>
                </c:pt>
                <c:pt idx="2158">
                  <c:v>09/09/2024 20:10:27:073</c:v>
                </c:pt>
                <c:pt idx="2159">
                  <c:v>09/09/2024 20:10:36:938</c:v>
                </c:pt>
                <c:pt idx="2160">
                  <c:v>09/09/2024 20:10:46:800</c:v>
                </c:pt>
                <c:pt idx="2161">
                  <c:v>09/09/2024 20:10:56:759</c:v>
                </c:pt>
                <c:pt idx="2162">
                  <c:v>09/09/2024 20:11:07:029</c:v>
                </c:pt>
                <c:pt idx="2163">
                  <c:v>09/09/2024 20:11:16:895</c:v>
                </c:pt>
                <c:pt idx="2164">
                  <c:v>09/09/2024 20:11:26:757</c:v>
                </c:pt>
                <c:pt idx="2165">
                  <c:v>09/09/2024 20:11:37:032</c:v>
                </c:pt>
                <c:pt idx="2166">
                  <c:v>09/09/2024 20:11:46:898</c:v>
                </c:pt>
                <c:pt idx="2167">
                  <c:v>09/09/2024 20:11:56:762</c:v>
                </c:pt>
                <c:pt idx="2168">
                  <c:v>09/09/2024 20:12:07:036</c:v>
                </c:pt>
                <c:pt idx="2169">
                  <c:v>09/09/2024 20:12:16:901</c:v>
                </c:pt>
                <c:pt idx="2170">
                  <c:v>09/09/2024 20:12:26:763</c:v>
                </c:pt>
                <c:pt idx="2171">
                  <c:v>09/09/2024 20:12:37:041</c:v>
                </c:pt>
                <c:pt idx="2172">
                  <c:v>09/09/2024 20:12:46:907</c:v>
                </c:pt>
                <c:pt idx="2173">
                  <c:v>09/09/2024 20:12:56:769</c:v>
                </c:pt>
                <c:pt idx="2174">
                  <c:v>09/09/2024 20:13:07:042</c:v>
                </c:pt>
                <c:pt idx="2175">
                  <c:v>09/09/2024 20:13:16:904</c:v>
                </c:pt>
                <c:pt idx="2176">
                  <c:v>09/09/2024 20:13:26:768</c:v>
                </c:pt>
                <c:pt idx="2177">
                  <c:v>09/09/2024 20:13:37:043</c:v>
                </c:pt>
                <c:pt idx="2178">
                  <c:v>09/09/2024 20:13:46:907</c:v>
                </c:pt>
                <c:pt idx="2179">
                  <c:v>09/09/2024 20:13:56:771</c:v>
                </c:pt>
                <c:pt idx="2180">
                  <c:v>09/09/2024 20:14:07:045</c:v>
                </c:pt>
                <c:pt idx="2181">
                  <c:v>09/09/2024 20:14:16:908</c:v>
                </c:pt>
                <c:pt idx="2182">
                  <c:v>09/09/2024 20:14:26:772</c:v>
                </c:pt>
                <c:pt idx="2183">
                  <c:v>09/09/2024 20:14:37:050</c:v>
                </c:pt>
                <c:pt idx="2184">
                  <c:v>09/09/2024 20:14:46:920</c:v>
                </c:pt>
                <c:pt idx="2185">
                  <c:v>09/09/2024 20:14:56:784</c:v>
                </c:pt>
                <c:pt idx="2186">
                  <c:v>09/09/2024 20:15:07:061</c:v>
                </c:pt>
                <c:pt idx="2187">
                  <c:v>09/09/2024 20:15:16:927</c:v>
                </c:pt>
                <c:pt idx="2188">
                  <c:v>09/09/2024 20:15:26:790</c:v>
                </c:pt>
                <c:pt idx="2189">
                  <c:v>09/09/2024 20:15:37:066</c:v>
                </c:pt>
                <c:pt idx="2190">
                  <c:v>09/09/2024 20:15:46:926</c:v>
                </c:pt>
                <c:pt idx="2191">
                  <c:v>09/09/2024 20:15:56:788</c:v>
                </c:pt>
                <c:pt idx="2192">
                  <c:v>09/09/2024 20:16:07:062</c:v>
                </c:pt>
                <c:pt idx="2193">
                  <c:v>09/09/2024 20:16:16:927</c:v>
                </c:pt>
                <c:pt idx="2194">
                  <c:v>09/09/2024 20:16:26:795</c:v>
                </c:pt>
                <c:pt idx="2195">
                  <c:v>09/09/2024 20:16:36:757</c:v>
                </c:pt>
                <c:pt idx="2196">
                  <c:v>09/09/2024 20:16:47:034</c:v>
                </c:pt>
                <c:pt idx="2197">
                  <c:v>09/09/2024 20:16:56:900</c:v>
                </c:pt>
                <c:pt idx="2198">
                  <c:v>09/09/2024 20:17:06:769</c:v>
                </c:pt>
                <c:pt idx="2199">
                  <c:v>09/09/2024 20:17:17:043</c:v>
                </c:pt>
                <c:pt idx="2200">
                  <c:v>09/09/2024 20:17:26:907</c:v>
                </c:pt>
                <c:pt idx="2201">
                  <c:v>09/09/2024 20:17:36:768</c:v>
                </c:pt>
                <c:pt idx="2202">
                  <c:v>09/09/2024 20:17:47:046</c:v>
                </c:pt>
                <c:pt idx="2203">
                  <c:v>09/09/2024 20:17:56:904</c:v>
                </c:pt>
                <c:pt idx="2204">
                  <c:v>09/09/2024 20:18:06:766</c:v>
                </c:pt>
                <c:pt idx="2205">
                  <c:v>09/09/2024 20:18:17:046</c:v>
                </c:pt>
                <c:pt idx="2206">
                  <c:v>09/09/2024 20:18:26:912</c:v>
                </c:pt>
                <c:pt idx="2207">
                  <c:v>09/09/2024 20:18:36:771</c:v>
                </c:pt>
                <c:pt idx="2208">
                  <c:v>09/09/2024 20:18:47:051</c:v>
                </c:pt>
                <c:pt idx="2209">
                  <c:v>09/09/2024 20:18:56:916</c:v>
                </c:pt>
                <c:pt idx="2210">
                  <c:v>09/09/2024 20:19:06:778</c:v>
                </c:pt>
                <c:pt idx="2211">
                  <c:v>09/09/2024 20:19:17:052</c:v>
                </c:pt>
                <c:pt idx="2212">
                  <c:v>09/09/2024 20:19:26:916</c:v>
                </c:pt>
                <c:pt idx="2213">
                  <c:v>09/09/2024 20:19:36:778</c:v>
                </c:pt>
                <c:pt idx="2214">
                  <c:v>09/09/2024 20:19:47:055</c:v>
                </c:pt>
                <c:pt idx="2215">
                  <c:v>09/09/2024 20:19:56:921</c:v>
                </c:pt>
                <c:pt idx="2216">
                  <c:v>09/09/2024 20:20:06:785</c:v>
                </c:pt>
                <c:pt idx="2217">
                  <c:v>09/09/2024 20:20:17:059</c:v>
                </c:pt>
                <c:pt idx="2218">
                  <c:v>09/09/2024 20:20:26:916</c:v>
                </c:pt>
                <c:pt idx="2219">
                  <c:v>09/09/2024 20:20:36:778</c:v>
                </c:pt>
                <c:pt idx="2220">
                  <c:v>09/09/2024 20:20:47:058</c:v>
                </c:pt>
                <c:pt idx="2221">
                  <c:v>09/09/2024 20:20:56:927</c:v>
                </c:pt>
                <c:pt idx="2222">
                  <c:v>09/09/2024 20:21:06:789</c:v>
                </c:pt>
                <c:pt idx="2223">
                  <c:v>09/09/2024 20:21:17:071</c:v>
                </c:pt>
                <c:pt idx="2224">
                  <c:v>09/09/2024 20:21:26:940</c:v>
                </c:pt>
                <c:pt idx="2225">
                  <c:v>09/09/2024 20:21:36:804</c:v>
                </c:pt>
                <c:pt idx="2226">
                  <c:v>09/09/2024 20:21:46:754</c:v>
                </c:pt>
                <c:pt idx="2227">
                  <c:v>09/09/2024 20:21:57:025</c:v>
                </c:pt>
                <c:pt idx="2228">
                  <c:v>09/09/2024 20:22:06:887</c:v>
                </c:pt>
                <c:pt idx="2229">
                  <c:v>09/09/2024 20:22:16:754</c:v>
                </c:pt>
                <c:pt idx="2230">
                  <c:v>09/09/2024 20:22:27:031</c:v>
                </c:pt>
                <c:pt idx="2231">
                  <c:v>09/09/2024 20:22:36:897</c:v>
                </c:pt>
                <c:pt idx="2232">
                  <c:v>09/09/2024 20:22:46:758</c:v>
                </c:pt>
                <c:pt idx="2233">
                  <c:v>09/09/2024 20:22:57:030</c:v>
                </c:pt>
                <c:pt idx="2234">
                  <c:v>09/09/2024 20:23:06:896</c:v>
                </c:pt>
                <c:pt idx="2235">
                  <c:v>09/09/2024 20:23:16:754</c:v>
                </c:pt>
                <c:pt idx="2236">
                  <c:v>09/09/2024 20:23:27:027</c:v>
                </c:pt>
                <c:pt idx="2237">
                  <c:v>09/09/2024 20:23:36:889</c:v>
                </c:pt>
                <c:pt idx="2238">
                  <c:v>09/09/2024 20:23:46:758</c:v>
                </c:pt>
                <c:pt idx="2239">
                  <c:v>09/09/2024 20:23:57:040</c:v>
                </c:pt>
                <c:pt idx="2240">
                  <c:v>09/09/2024 20:24:06:910</c:v>
                </c:pt>
                <c:pt idx="2241">
                  <c:v>09/09/2024 20:24:16:774</c:v>
                </c:pt>
                <c:pt idx="2242">
                  <c:v>09/09/2024 20:24:27:051</c:v>
                </c:pt>
                <c:pt idx="2243">
                  <c:v>09/09/2024 20:24:36:917</c:v>
                </c:pt>
                <c:pt idx="2244">
                  <c:v>09/09/2024 20:24:46:779</c:v>
                </c:pt>
                <c:pt idx="2245">
                  <c:v>09/09/2024 20:24:57:057</c:v>
                </c:pt>
                <c:pt idx="2246">
                  <c:v>09/09/2024 20:25:06:922</c:v>
                </c:pt>
                <c:pt idx="2247">
                  <c:v>09/09/2024 20:25:16:784</c:v>
                </c:pt>
                <c:pt idx="2248">
                  <c:v>09/09/2024 20:25:27:058</c:v>
                </c:pt>
                <c:pt idx="2249">
                  <c:v>09/09/2024 20:25:36:924</c:v>
                </c:pt>
                <c:pt idx="2250">
                  <c:v>09/09/2024 20:25:46:785</c:v>
                </c:pt>
                <c:pt idx="2251">
                  <c:v>09/09/2024 20:25:57:059</c:v>
                </c:pt>
                <c:pt idx="2252">
                  <c:v>09/09/2024 20:26:06:919</c:v>
                </c:pt>
                <c:pt idx="2253">
                  <c:v>09/09/2024 20:26:16:782</c:v>
                </c:pt>
                <c:pt idx="2254">
                  <c:v>09/09/2024 20:26:27:058</c:v>
                </c:pt>
                <c:pt idx="2255">
                  <c:v>09/09/2024 20:26:36:920</c:v>
                </c:pt>
                <c:pt idx="2256">
                  <c:v>09/09/2024 20:26:46:790</c:v>
                </c:pt>
                <c:pt idx="2257">
                  <c:v>09/09/2024 20:26:57:068</c:v>
                </c:pt>
                <c:pt idx="2258">
                  <c:v>09/09/2024 20:27:06:933</c:v>
                </c:pt>
                <c:pt idx="2259">
                  <c:v>09/09/2024 20:27:16:795</c:v>
                </c:pt>
                <c:pt idx="2260">
                  <c:v>09/09/2024 20:27:27:069</c:v>
                </c:pt>
                <c:pt idx="2261">
                  <c:v>09/09/2024 20:27:36:929</c:v>
                </c:pt>
                <c:pt idx="2262">
                  <c:v>09/09/2024 20:27:46:794</c:v>
                </c:pt>
                <c:pt idx="2263">
                  <c:v>09/09/2024 20:27:56:755</c:v>
                </c:pt>
                <c:pt idx="2264">
                  <c:v>09/09/2024 20:28:07:029</c:v>
                </c:pt>
                <c:pt idx="2265">
                  <c:v>09/09/2024 20:28:16:895</c:v>
                </c:pt>
                <c:pt idx="2266">
                  <c:v>09/09/2024 20:28:26:759</c:v>
                </c:pt>
                <c:pt idx="2267">
                  <c:v>09/09/2024 20:28:37:032</c:v>
                </c:pt>
                <c:pt idx="2268">
                  <c:v>09/09/2024 20:28:46:895</c:v>
                </c:pt>
                <c:pt idx="2269">
                  <c:v>09/09/2024 20:28:56:756</c:v>
                </c:pt>
                <c:pt idx="2270">
                  <c:v>09/09/2024 20:29:07:030</c:v>
                </c:pt>
                <c:pt idx="2271">
                  <c:v>09/09/2024 20:29:16:894</c:v>
                </c:pt>
                <c:pt idx="2272">
                  <c:v>09/09/2024 20:29:26:755</c:v>
                </c:pt>
                <c:pt idx="2273">
                  <c:v>09/09/2024 20:29:37:037</c:v>
                </c:pt>
                <c:pt idx="2274">
                  <c:v>09/09/2024 20:29:46:901</c:v>
                </c:pt>
                <c:pt idx="2275">
                  <c:v>09/09/2024 20:29:56:759</c:v>
                </c:pt>
                <c:pt idx="2276">
                  <c:v>09/09/2024 20:30:07:034</c:v>
                </c:pt>
                <c:pt idx="2277">
                  <c:v>09/09/2024 20:30:16:900</c:v>
                </c:pt>
                <c:pt idx="2278">
                  <c:v>09/09/2024 20:30:26:764</c:v>
                </c:pt>
                <c:pt idx="2279">
                  <c:v>09/09/2024 20:30:37:042</c:v>
                </c:pt>
                <c:pt idx="2280">
                  <c:v>09/09/2024 20:30:46:900</c:v>
                </c:pt>
                <c:pt idx="2281">
                  <c:v>09/09/2024 20:30:56:759</c:v>
                </c:pt>
                <c:pt idx="2282">
                  <c:v>09/09/2024 20:31:07:037</c:v>
                </c:pt>
                <c:pt idx="2283">
                  <c:v>09/09/2024 20:31:16:904</c:v>
                </c:pt>
                <c:pt idx="2284">
                  <c:v>09/09/2024 20:31:26:769</c:v>
                </c:pt>
                <c:pt idx="2285">
                  <c:v>09/09/2024 20:31:37:046</c:v>
                </c:pt>
                <c:pt idx="2286">
                  <c:v>09/09/2024 20:31:46:908</c:v>
                </c:pt>
                <c:pt idx="2287">
                  <c:v>09/09/2024 20:31:56:765</c:v>
                </c:pt>
                <c:pt idx="2288">
                  <c:v>09/09/2024 20:32:07:043</c:v>
                </c:pt>
                <c:pt idx="2289">
                  <c:v>09/09/2024 20:32:16:907</c:v>
                </c:pt>
                <c:pt idx="2290">
                  <c:v>09/09/2024 20:32:26:771</c:v>
                </c:pt>
                <c:pt idx="2291">
                  <c:v>09/09/2024 20:32:37:045</c:v>
                </c:pt>
                <c:pt idx="2292">
                  <c:v>09/09/2024 20:32:46:908</c:v>
                </c:pt>
                <c:pt idx="2293">
                  <c:v>09/09/2024 20:32:56:766</c:v>
                </c:pt>
                <c:pt idx="2294">
                  <c:v>09/09/2024 20:33:07:044</c:v>
                </c:pt>
                <c:pt idx="2295">
                  <c:v>09/09/2024 20:33:16:913</c:v>
                </c:pt>
                <c:pt idx="2296">
                  <c:v>09/09/2024 20:33:26:777</c:v>
                </c:pt>
                <c:pt idx="2297">
                  <c:v>09/09/2024 20:33:37:053</c:v>
                </c:pt>
                <c:pt idx="2298">
                  <c:v>09/09/2024 20:33:46:923</c:v>
                </c:pt>
                <c:pt idx="2299">
                  <c:v>09/09/2024 20:33:56:780</c:v>
                </c:pt>
                <c:pt idx="2300">
                  <c:v>09/09/2024 20:34:07:054</c:v>
                </c:pt>
                <c:pt idx="2301">
                  <c:v>09/09/2024 20:34:16:918</c:v>
                </c:pt>
                <c:pt idx="2302">
                  <c:v>09/09/2024 20:34:26:786</c:v>
                </c:pt>
                <c:pt idx="2303">
                  <c:v>09/09/2024 20:34:37:063</c:v>
                </c:pt>
                <c:pt idx="2304">
                  <c:v>09/09/2024 20:34:46:919</c:v>
                </c:pt>
                <c:pt idx="2305">
                  <c:v>09/09/2024 20:34:56:783</c:v>
                </c:pt>
                <c:pt idx="2306">
                  <c:v>09/09/2024 20:35:07:057</c:v>
                </c:pt>
                <c:pt idx="2307">
                  <c:v>09/09/2024 20:35:16:922</c:v>
                </c:pt>
                <c:pt idx="2308">
                  <c:v>09/09/2024 20:35:26:786</c:v>
                </c:pt>
                <c:pt idx="2309">
                  <c:v>09/09/2024 20:35:37:060</c:v>
                </c:pt>
                <c:pt idx="2310">
                  <c:v>09/09/2024 20:35:46:926</c:v>
                </c:pt>
                <c:pt idx="2311">
                  <c:v>09/09/2024 20:35:56:789</c:v>
                </c:pt>
                <c:pt idx="2312">
                  <c:v>09/09/2024 20:36:07:061</c:v>
                </c:pt>
                <c:pt idx="2313">
                  <c:v>09/09/2024 20:36:16:931</c:v>
                </c:pt>
                <c:pt idx="2314">
                  <c:v>09/09/2024 20:36:26:795</c:v>
                </c:pt>
                <c:pt idx="2315">
                  <c:v>09/09/2024 20:36:37:072</c:v>
                </c:pt>
                <c:pt idx="2316">
                  <c:v>09/09/2024 20:36:46:932</c:v>
                </c:pt>
                <c:pt idx="2317">
                  <c:v>09/09/2024 20:36:56:800</c:v>
                </c:pt>
                <c:pt idx="2318">
                  <c:v>09/09/2024 20:37:06:756</c:v>
                </c:pt>
                <c:pt idx="2319">
                  <c:v>09/09/2024 20:37:17:033</c:v>
                </c:pt>
                <c:pt idx="2320">
                  <c:v>09/09/2024 20:37:26:897</c:v>
                </c:pt>
                <c:pt idx="2321">
                  <c:v>09/09/2024 20:37:36:758</c:v>
                </c:pt>
                <c:pt idx="2322">
                  <c:v>09/09/2024 20:37:47:032</c:v>
                </c:pt>
                <c:pt idx="2323">
                  <c:v>09/09/2024 20:37:56:892</c:v>
                </c:pt>
                <c:pt idx="2324">
                  <c:v>09/09/2024 20:38:06:756</c:v>
                </c:pt>
                <c:pt idx="2325">
                  <c:v>09/09/2024 20:38:17:034</c:v>
                </c:pt>
                <c:pt idx="2326">
                  <c:v>09/09/2024 20:38:26:899</c:v>
                </c:pt>
                <c:pt idx="2327">
                  <c:v>09/09/2024 20:38:36:769</c:v>
                </c:pt>
                <c:pt idx="2328">
                  <c:v>09/09/2024 20:38:47:052</c:v>
                </c:pt>
                <c:pt idx="2329">
                  <c:v>09/09/2024 20:38:56:918</c:v>
                </c:pt>
                <c:pt idx="2330">
                  <c:v>09/09/2024 20:39:06:780</c:v>
                </c:pt>
                <c:pt idx="2331">
                  <c:v>09/09/2024 20:39:17:054</c:v>
                </c:pt>
                <c:pt idx="2332">
                  <c:v>09/09/2024 20:39:26:923</c:v>
                </c:pt>
                <c:pt idx="2333">
                  <c:v>09/09/2024 20:39:36:783</c:v>
                </c:pt>
                <c:pt idx="2334">
                  <c:v>09/09/2024 20:39:47:063</c:v>
                </c:pt>
                <c:pt idx="2335">
                  <c:v>09/09/2024 20:39:56:930</c:v>
                </c:pt>
                <c:pt idx="2336">
                  <c:v>09/09/2024 20:40:06:788</c:v>
                </c:pt>
                <c:pt idx="2337">
                  <c:v>09/09/2024 20:40:17:066</c:v>
                </c:pt>
                <c:pt idx="2338">
                  <c:v>09/09/2024 20:40:26:930</c:v>
                </c:pt>
                <c:pt idx="2339">
                  <c:v>09/09/2024 20:40:36:788</c:v>
                </c:pt>
                <c:pt idx="2340">
                  <c:v>09/09/2024 20:40:47:062</c:v>
                </c:pt>
                <c:pt idx="2341">
                  <c:v>09/09/2024 20:40:56:921</c:v>
                </c:pt>
                <c:pt idx="2342">
                  <c:v>09/09/2024 20:41:06:783</c:v>
                </c:pt>
                <c:pt idx="2343">
                  <c:v>09/09/2024 20:41:17:057</c:v>
                </c:pt>
                <c:pt idx="2344">
                  <c:v>09/09/2024 20:41:26:923</c:v>
                </c:pt>
                <c:pt idx="2345">
                  <c:v>09/09/2024 20:41:36:780</c:v>
                </c:pt>
                <c:pt idx="2346">
                  <c:v>09/09/2024 20:41:47:058</c:v>
                </c:pt>
                <c:pt idx="2347">
                  <c:v>09/09/2024 20:41:56:922</c:v>
                </c:pt>
                <c:pt idx="2348">
                  <c:v>09/09/2024 20:42:06:786</c:v>
                </c:pt>
                <c:pt idx="2349">
                  <c:v>09/09/2024 20:42:17:059</c:v>
                </c:pt>
                <c:pt idx="2350">
                  <c:v>09/09/2024 20:42:26:927</c:v>
                </c:pt>
                <c:pt idx="2351">
                  <c:v>09/09/2024 20:42:36:791</c:v>
                </c:pt>
                <c:pt idx="2352">
                  <c:v>09/09/2024 20:42:47:068</c:v>
                </c:pt>
                <c:pt idx="2353">
                  <c:v>09/09/2024 20:42:56:934</c:v>
                </c:pt>
                <c:pt idx="2354">
                  <c:v>09/09/2024 20:43:06:798</c:v>
                </c:pt>
                <c:pt idx="2355">
                  <c:v>09/09/2024 20:43:17:071</c:v>
                </c:pt>
                <c:pt idx="2356">
                  <c:v>09/09/2024 20:43:26:941</c:v>
                </c:pt>
                <c:pt idx="2357">
                  <c:v>09/09/2024 20:43:36:807</c:v>
                </c:pt>
                <c:pt idx="2358">
                  <c:v>09/09/2024 20:43:46:754</c:v>
                </c:pt>
                <c:pt idx="2359">
                  <c:v>09/09/2024 20:43:57:028</c:v>
                </c:pt>
                <c:pt idx="2360">
                  <c:v>09/09/2024 20:44:06:892</c:v>
                </c:pt>
                <c:pt idx="2361">
                  <c:v>09/09/2024 20:44:16:756</c:v>
                </c:pt>
                <c:pt idx="2362">
                  <c:v>09/09/2024 20:44:27:034</c:v>
                </c:pt>
                <c:pt idx="2363">
                  <c:v>09/09/2024 20:44:36:899</c:v>
                </c:pt>
                <c:pt idx="2364">
                  <c:v>09/09/2024 20:44:46:763</c:v>
                </c:pt>
                <c:pt idx="2365">
                  <c:v>09/09/2024 20:44:57:033</c:v>
                </c:pt>
                <c:pt idx="2366">
                  <c:v>09/09/2024 20:45:06:897</c:v>
                </c:pt>
                <c:pt idx="2367">
                  <c:v>09/09/2024 20:45:16:758</c:v>
                </c:pt>
                <c:pt idx="2368">
                  <c:v>09/09/2024 20:45:27:036</c:v>
                </c:pt>
                <c:pt idx="2369">
                  <c:v>09/09/2024 20:45:36:902</c:v>
                </c:pt>
                <c:pt idx="2370">
                  <c:v>09/09/2024 20:45:46:770</c:v>
                </c:pt>
                <c:pt idx="2371">
                  <c:v>09/09/2024 20:45:57:043</c:v>
                </c:pt>
                <c:pt idx="2372">
                  <c:v>09/09/2024 20:46:06:907</c:v>
                </c:pt>
                <c:pt idx="2373">
                  <c:v>09/09/2024 20:46:16:774</c:v>
                </c:pt>
                <c:pt idx="2374">
                  <c:v>09/09/2024 20:46:27:043</c:v>
                </c:pt>
                <c:pt idx="2375">
                  <c:v>09/09/2024 20:46:36:906</c:v>
                </c:pt>
                <c:pt idx="2376">
                  <c:v>09/09/2024 20:46:46:764</c:v>
                </c:pt>
                <c:pt idx="2377">
                  <c:v>09/09/2024 20:46:57:038</c:v>
                </c:pt>
                <c:pt idx="2378">
                  <c:v>09/09/2024 20:47:06:901</c:v>
                </c:pt>
                <c:pt idx="2379">
                  <c:v>09/09/2024 20:47:16:763</c:v>
                </c:pt>
                <c:pt idx="2380">
                  <c:v>09/09/2024 20:47:27:041</c:v>
                </c:pt>
                <c:pt idx="2381">
                  <c:v>09/09/2024 20:47:36:905</c:v>
                </c:pt>
                <c:pt idx="2382">
                  <c:v>09/09/2024 20:47:46:768</c:v>
                </c:pt>
                <c:pt idx="2383">
                  <c:v>09/09/2024 20:47:57:045</c:v>
                </c:pt>
                <c:pt idx="2384">
                  <c:v>09/09/2024 20:48:06:902</c:v>
                </c:pt>
                <c:pt idx="2385">
                  <c:v>09/09/2024 20:48:16:766</c:v>
                </c:pt>
                <c:pt idx="2386">
                  <c:v>09/09/2024 20:48:27:040</c:v>
                </c:pt>
                <c:pt idx="2387">
                  <c:v>09/09/2024 20:48:36:907</c:v>
                </c:pt>
                <c:pt idx="2388">
                  <c:v>09/09/2024 20:48:46:771</c:v>
                </c:pt>
                <c:pt idx="2389">
                  <c:v>09/09/2024 20:48:57:049</c:v>
                </c:pt>
                <c:pt idx="2390">
                  <c:v>09/09/2024 20:49:06:912</c:v>
                </c:pt>
                <c:pt idx="2391">
                  <c:v>09/09/2024 20:49:16:776</c:v>
                </c:pt>
                <c:pt idx="2392">
                  <c:v>09/09/2024 20:49:27:054</c:v>
                </c:pt>
                <c:pt idx="2393">
                  <c:v>09/09/2024 20:49:36:924</c:v>
                </c:pt>
                <c:pt idx="2394">
                  <c:v>09/09/2024 20:49:46:783</c:v>
                </c:pt>
                <c:pt idx="2395">
                  <c:v>09/09/2024 20:49:57:059</c:v>
                </c:pt>
                <c:pt idx="2396">
                  <c:v>09/09/2024 20:50:06:919</c:v>
                </c:pt>
                <c:pt idx="2397">
                  <c:v>09/09/2024 20:50:16:781</c:v>
                </c:pt>
                <c:pt idx="2398">
                  <c:v>09/09/2024 20:50:27:055</c:v>
                </c:pt>
                <c:pt idx="2399">
                  <c:v>09/09/2024 20:50:36:918</c:v>
                </c:pt>
                <c:pt idx="2400">
                  <c:v>09/09/2024 20:50:46:776</c:v>
                </c:pt>
                <c:pt idx="2401">
                  <c:v>09/09/2024 20:50:57:054</c:v>
                </c:pt>
                <c:pt idx="2402">
                  <c:v>09/09/2024 20:51:06:923</c:v>
                </c:pt>
                <c:pt idx="2403">
                  <c:v>09/09/2024 20:51:16:786</c:v>
                </c:pt>
                <c:pt idx="2404">
                  <c:v>09/09/2024 20:51:27:059</c:v>
                </c:pt>
                <c:pt idx="2405">
                  <c:v>09/09/2024 20:51:36:919</c:v>
                </c:pt>
                <c:pt idx="2406">
                  <c:v>09/09/2024 20:51:46:786</c:v>
                </c:pt>
                <c:pt idx="2407">
                  <c:v>09/09/2024 20:51:57:058</c:v>
                </c:pt>
                <c:pt idx="2408">
                  <c:v>09/09/2024 20:52:06:914</c:v>
                </c:pt>
                <c:pt idx="2409">
                  <c:v>09/09/2024 20:52:16:778</c:v>
                </c:pt>
                <c:pt idx="2410">
                  <c:v>09/09/2024 20:52:27:052</c:v>
                </c:pt>
                <c:pt idx="2411">
                  <c:v>09/09/2024 20:52:36:917</c:v>
                </c:pt>
                <c:pt idx="2412">
                  <c:v>09/09/2024 20:52:46:779</c:v>
                </c:pt>
                <c:pt idx="2413">
                  <c:v>09/09/2024 20:52:57:053</c:v>
                </c:pt>
                <c:pt idx="2414">
                  <c:v>09/09/2024 20:53:06:919</c:v>
                </c:pt>
                <c:pt idx="2415">
                  <c:v>09/09/2024 20:53:16:780</c:v>
                </c:pt>
                <c:pt idx="2416">
                  <c:v>09/09/2024 20:53:27:054</c:v>
                </c:pt>
                <c:pt idx="2417">
                  <c:v>09/09/2024 20:53:36:914</c:v>
                </c:pt>
                <c:pt idx="2418">
                  <c:v>09/09/2024 20:53:46:778</c:v>
                </c:pt>
                <c:pt idx="2419">
                  <c:v>09/09/2024 20:53:57:054</c:v>
                </c:pt>
                <c:pt idx="2420">
                  <c:v>09/09/2024 20:54:06:911</c:v>
                </c:pt>
                <c:pt idx="2421">
                  <c:v>09/09/2024 20:54:16:777</c:v>
                </c:pt>
                <c:pt idx="2422">
                  <c:v>09/09/2024 20:54:27:055</c:v>
                </c:pt>
                <c:pt idx="2423">
                  <c:v>09/09/2024 20:54:36:919</c:v>
                </c:pt>
                <c:pt idx="2424">
                  <c:v>09/09/2024 20:54:46:782</c:v>
                </c:pt>
                <c:pt idx="2425">
                  <c:v>09/09/2024 20:54:57:062</c:v>
                </c:pt>
                <c:pt idx="2426">
                  <c:v>09/09/2024 20:55:06:926</c:v>
                </c:pt>
                <c:pt idx="2427">
                  <c:v>09/09/2024 20:55:16:789</c:v>
                </c:pt>
                <c:pt idx="2428">
                  <c:v>09/09/2024 20:55:27:062</c:v>
                </c:pt>
                <c:pt idx="2429">
                  <c:v>09/09/2024 20:55:36:921</c:v>
                </c:pt>
                <c:pt idx="2430">
                  <c:v>09/09/2024 20:55:46:785</c:v>
                </c:pt>
                <c:pt idx="2431">
                  <c:v>09/09/2024 20:55:57:056</c:v>
                </c:pt>
                <c:pt idx="2432">
                  <c:v>09/09/2024 20:56:06:923</c:v>
                </c:pt>
                <c:pt idx="2433">
                  <c:v>09/09/2024 20:56:16:780</c:v>
                </c:pt>
                <c:pt idx="2434">
                  <c:v>09/09/2024 20:56:27:058</c:v>
                </c:pt>
                <c:pt idx="2435">
                  <c:v>09/09/2024 20:56:36:925</c:v>
                </c:pt>
                <c:pt idx="2436">
                  <c:v>09/09/2024 20:56:46:783</c:v>
                </c:pt>
                <c:pt idx="2437">
                  <c:v>09/09/2024 20:56:57:061</c:v>
                </c:pt>
                <c:pt idx="2438">
                  <c:v>09/09/2024 20:57:06:927</c:v>
                </c:pt>
                <c:pt idx="2439">
                  <c:v>09/09/2024 20:57:16:791</c:v>
                </c:pt>
                <c:pt idx="2440">
                  <c:v>09/09/2024 20:57:27:070</c:v>
                </c:pt>
                <c:pt idx="2441">
                  <c:v>09/09/2024 20:57:36:934</c:v>
                </c:pt>
                <c:pt idx="2442">
                  <c:v>09/09/2024 20:57:46:798</c:v>
                </c:pt>
                <c:pt idx="2443">
                  <c:v>09/09/2024 20:57:56:758</c:v>
                </c:pt>
                <c:pt idx="2444">
                  <c:v>09/09/2024 20:58:07:039</c:v>
                </c:pt>
                <c:pt idx="2445">
                  <c:v>09/09/2024 20:58:16:904</c:v>
                </c:pt>
                <c:pt idx="2446">
                  <c:v>09/09/2024 20:58:26:768</c:v>
                </c:pt>
                <c:pt idx="2447">
                  <c:v>09/09/2024 20:58:37:045</c:v>
                </c:pt>
                <c:pt idx="2448">
                  <c:v>09/09/2024 20:58:46:902</c:v>
                </c:pt>
                <c:pt idx="2449">
                  <c:v>09/09/2024 20:58:56:764</c:v>
                </c:pt>
                <c:pt idx="2450">
                  <c:v>09/09/2024 20:59:07:037</c:v>
                </c:pt>
                <c:pt idx="2451">
                  <c:v>09/09/2024 20:59:16:897</c:v>
                </c:pt>
                <c:pt idx="2452">
                  <c:v>09/09/2024 20:59:26:759</c:v>
                </c:pt>
                <c:pt idx="2453">
                  <c:v>09/09/2024 20:59:37:033</c:v>
                </c:pt>
                <c:pt idx="2454">
                  <c:v>09/09/2024 20:59:46:896</c:v>
                </c:pt>
                <c:pt idx="2455">
                  <c:v>09/09/2024 20:59:56:754</c:v>
                </c:pt>
                <c:pt idx="2456">
                  <c:v>09/09/2024 21:00:07:030</c:v>
                </c:pt>
                <c:pt idx="2457">
                  <c:v>09/09/2024 21:00:16:896</c:v>
                </c:pt>
                <c:pt idx="2458">
                  <c:v>09/09/2024 21:00:26:754</c:v>
                </c:pt>
                <c:pt idx="2459">
                  <c:v>09/09/2024 21:00:37:027</c:v>
                </c:pt>
                <c:pt idx="2460">
                  <c:v>09/09/2024 21:00:46:887</c:v>
                </c:pt>
                <c:pt idx="2461">
                  <c:v>09/09/2024 21:00:56:754</c:v>
                </c:pt>
                <c:pt idx="2462">
                  <c:v>09/09/2024 21:01:07:029</c:v>
                </c:pt>
                <c:pt idx="2463">
                  <c:v>09/09/2024 21:01:16:894</c:v>
                </c:pt>
                <c:pt idx="2464">
                  <c:v>09/09/2024 21:01:26:756</c:v>
                </c:pt>
                <c:pt idx="2465">
                  <c:v>09/09/2024 21:01:37:036</c:v>
                </c:pt>
                <c:pt idx="2466">
                  <c:v>09/09/2024 21:01:46:902</c:v>
                </c:pt>
                <c:pt idx="2467">
                  <c:v>09/09/2024 21:01:56:763</c:v>
                </c:pt>
                <c:pt idx="2468">
                  <c:v>09/09/2024 21:02:07:037</c:v>
                </c:pt>
                <c:pt idx="2469">
                  <c:v>09/09/2024 21:02:16:897</c:v>
                </c:pt>
                <c:pt idx="2470">
                  <c:v>09/09/2024 21:02:26:759</c:v>
                </c:pt>
                <c:pt idx="2471">
                  <c:v>09/09/2024 21:02:37:032</c:v>
                </c:pt>
                <c:pt idx="2472">
                  <c:v>09/09/2024 21:02:46:892</c:v>
                </c:pt>
                <c:pt idx="2473">
                  <c:v>09/09/2024 21:02:56:756</c:v>
                </c:pt>
                <c:pt idx="2474">
                  <c:v>09/09/2024 21:03:07:034</c:v>
                </c:pt>
                <c:pt idx="2475">
                  <c:v>09/09/2024 21:03:16:899</c:v>
                </c:pt>
                <c:pt idx="2476">
                  <c:v>09/09/2024 21:03:26:762</c:v>
                </c:pt>
                <c:pt idx="2477">
                  <c:v>09/09/2024 21:03:37:035</c:v>
                </c:pt>
                <c:pt idx="2478">
                  <c:v>09/09/2024 21:03:46:901</c:v>
                </c:pt>
                <c:pt idx="2479">
                  <c:v>09/09/2024 21:03:56:758</c:v>
                </c:pt>
                <c:pt idx="2480">
                  <c:v>09/09/2024 21:04:07:032</c:v>
                </c:pt>
                <c:pt idx="2481">
                  <c:v>09/09/2024 21:04:16:890</c:v>
                </c:pt>
                <c:pt idx="2482">
                  <c:v>09/09/2024 21:04:26:755</c:v>
                </c:pt>
                <c:pt idx="2483">
                  <c:v>09/09/2024 21:04:37:032</c:v>
                </c:pt>
                <c:pt idx="2484">
                  <c:v>09/09/2024 21:04:46:899</c:v>
                </c:pt>
                <c:pt idx="2485">
                  <c:v>09/09/2024 21:04:56:763</c:v>
                </c:pt>
                <c:pt idx="2486">
                  <c:v>09/09/2024 21:05:07:035</c:v>
                </c:pt>
                <c:pt idx="2487">
                  <c:v>09/09/2024 21:05:16:901</c:v>
                </c:pt>
                <c:pt idx="2488">
                  <c:v>09/09/2024 21:05:26:759</c:v>
                </c:pt>
                <c:pt idx="2489">
                  <c:v>09/09/2024 21:05:37:032</c:v>
                </c:pt>
                <c:pt idx="2490">
                  <c:v>09/09/2024 21:05:46:896</c:v>
                </c:pt>
                <c:pt idx="2491">
                  <c:v>09/09/2024 21:05:56:758</c:v>
                </c:pt>
                <c:pt idx="2492">
                  <c:v>09/09/2024 21:06:07:032</c:v>
                </c:pt>
                <c:pt idx="2493">
                  <c:v>09/09/2024 21:06:16:890</c:v>
                </c:pt>
                <c:pt idx="2494">
                  <c:v>09/09/2024 21:06:26:754</c:v>
                </c:pt>
                <c:pt idx="2495">
                  <c:v>09/09/2024 21:06:37:029</c:v>
                </c:pt>
                <c:pt idx="2496">
                  <c:v>09/09/2024 21:06:46:895</c:v>
                </c:pt>
                <c:pt idx="2497">
                  <c:v>09/09/2024 21:06:56:758</c:v>
                </c:pt>
                <c:pt idx="2498">
                  <c:v>09/09/2024 21:07:07:036</c:v>
                </c:pt>
                <c:pt idx="2499">
                  <c:v>09/09/2024 21:07:16:902</c:v>
                </c:pt>
                <c:pt idx="2500">
                  <c:v>09/09/2024 21:07:26:763</c:v>
                </c:pt>
                <c:pt idx="2501">
                  <c:v>09/09/2024 21:07:37:038</c:v>
                </c:pt>
                <c:pt idx="2502">
                  <c:v>09/09/2024 21:07:46:905</c:v>
                </c:pt>
                <c:pt idx="2503">
                  <c:v>09/09/2024 21:07:56:769</c:v>
                </c:pt>
                <c:pt idx="2504">
                  <c:v>09/09/2024 21:08:07:045</c:v>
                </c:pt>
                <c:pt idx="2505">
                  <c:v>09/09/2024 21:08:16:904</c:v>
                </c:pt>
                <c:pt idx="2506">
                  <c:v>09/09/2024 21:08:26:768</c:v>
                </c:pt>
                <c:pt idx="2507">
                  <c:v>09/09/2024 21:08:37:046</c:v>
                </c:pt>
                <c:pt idx="2508">
                  <c:v>09/09/2024 21:08:46:911</c:v>
                </c:pt>
                <c:pt idx="2509">
                  <c:v>09/09/2024 21:08:56:773</c:v>
                </c:pt>
                <c:pt idx="2510">
                  <c:v>09/09/2024 21:09:07:047</c:v>
                </c:pt>
                <c:pt idx="2511">
                  <c:v>09/09/2024 21:09:16:907</c:v>
                </c:pt>
                <c:pt idx="2512">
                  <c:v>09/09/2024 21:09:26:767</c:v>
                </c:pt>
                <c:pt idx="2513">
                  <c:v>09/09/2024 21:09:37:046</c:v>
                </c:pt>
                <c:pt idx="2514">
                  <c:v>09/09/2024 21:09:46:904</c:v>
                </c:pt>
                <c:pt idx="2515">
                  <c:v>09/09/2024 21:09:56:766</c:v>
                </c:pt>
                <c:pt idx="2516">
                  <c:v>09/09/2024 21:10:07:040</c:v>
                </c:pt>
                <c:pt idx="2517">
                  <c:v>09/09/2024 21:10:16:906</c:v>
                </c:pt>
                <c:pt idx="2518">
                  <c:v>09/09/2024 21:10:26:767</c:v>
                </c:pt>
                <c:pt idx="2519">
                  <c:v>09/09/2024 21:10:37:039</c:v>
                </c:pt>
                <c:pt idx="2520">
                  <c:v>09/09/2024 21:10:46:899</c:v>
                </c:pt>
                <c:pt idx="2521">
                  <c:v>09/09/2024 21:10:56:759</c:v>
                </c:pt>
                <c:pt idx="2522">
                  <c:v>09/09/2024 21:11:07:033</c:v>
                </c:pt>
                <c:pt idx="2523">
                  <c:v>09/09/2024 21:11:16:892</c:v>
                </c:pt>
                <c:pt idx="2524">
                  <c:v>09/09/2024 21:11:26:754</c:v>
                </c:pt>
                <c:pt idx="2525">
                  <c:v>09/09/2024 21:11:37:028</c:v>
                </c:pt>
                <c:pt idx="2526">
                  <c:v>09/09/2024 21:11:46:892</c:v>
                </c:pt>
                <c:pt idx="2527">
                  <c:v>09/09/2024 21:11:56:755</c:v>
                </c:pt>
                <c:pt idx="2528">
                  <c:v>09/09/2024 21:12:07:033</c:v>
                </c:pt>
                <c:pt idx="2529">
                  <c:v>09/09/2024 21:12:16:899</c:v>
                </c:pt>
                <c:pt idx="2530">
                  <c:v>09/09/2024 21:12:26:759</c:v>
                </c:pt>
                <c:pt idx="2531">
                  <c:v>09/09/2024 21:12:37:032</c:v>
                </c:pt>
                <c:pt idx="2532">
                  <c:v>09/09/2024 21:12:46:894</c:v>
                </c:pt>
                <c:pt idx="2533">
                  <c:v>09/09/2024 21:12:56:758</c:v>
                </c:pt>
                <c:pt idx="2534">
                  <c:v>09/09/2024 21:13:07:031</c:v>
                </c:pt>
                <c:pt idx="2535">
                  <c:v>09/09/2024 21:13:16:890</c:v>
                </c:pt>
                <c:pt idx="2536">
                  <c:v>09/09/2024 21:13:26:754</c:v>
                </c:pt>
                <c:pt idx="2537">
                  <c:v>09/09/2024 21:13:37:027</c:v>
                </c:pt>
                <c:pt idx="2538">
                  <c:v>09/09/2024 21:13:46:889</c:v>
                </c:pt>
                <c:pt idx="2539">
                  <c:v>09/09/2024 21:13:56:754</c:v>
                </c:pt>
                <c:pt idx="2540">
                  <c:v>09/09/2024 21:14:07:032</c:v>
                </c:pt>
                <c:pt idx="2541">
                  <c:v>09/09/2024 21:14:16:892</c:v>
                </c:pt>
                <c:pt idx="2542">
                  <c:v>09/09/2024 21:14:26:754</c:v>
                </c:pt>
                <c:pt idx="2543">
                  <c:v>09/09/2024 21:14:37:027</c:v>
                </c:pt>
                <c:pt idx="2544">
                  <c:v>09/09/2024 21:14:46:889</c:v>
                </c:pt>
                <c:pt idx="2545">
                  <c:v>09/09/2024 21:14:56:754</c:v>
                </c:pt>
                <c:pt idx="2546">
                  <c:v>09/09/2024 21:15:07:029</c:v>
                </c:pt>
                <c:pt idx="2547">
                  <c:v>09/09/2024 21:15:16:895</c:v>
                </c:pt>
                <c:pt idx="2548">
                  <c:v>09/09/2024 21:15:26:756</c:v>
                </c:pt>
                <c:pt idx="2549">
                  <c:v>09/09/2024 21:15:37:030</c:v>
                </c:pt>
                <c:pt idx="2550">
                  <c:v>09/09/2024 21:15:46:902</c:v>
                </c:pt>
                <c:pt idx="2551">
                  <c:v>09/09/2024 21:15:56:761</c:v>
                </c:pt>
                <c:pt idx="2552">
                  <c:v>09/09/2024 21:16:07:040</c:v>
                </c:pt>
                <c:pt idx="2553">
                  <c:v>09/09/2024 21:16:16:911</c:v>
                </c:pt>
                <c:pt idx="2554">
                  <c:v>09/09/2024 21:16:26:773</c:v>
                </c:pt>
                <c:pt idx="2555">
                  <c:v>09/09/2024 21:16:37:050</c:v>
                </c:pt>
                <c:pt idx="2556">
                  <c:v>09/09/2024 21:16:46:910</c:v>
                </c:pt>
                <c:pt idx="2557">
                  <c:v>09/09/2024 21:16:56:772</c:v>
                </c:pt>
                <c:pt idx="2558">
                  <c:v>09/09/2024 21:17:07:042</c:v>
                </c:pt>
                <c:pt idx="2559">
                  <c:v>09/09/2024 21:17:16:906</c:v>
                </c:pt>
                <c:pt idx="2560">
                  <c:v>09/09/2024 21:17:26:767</c:v>
                </c:pt>
                <c:pt idx="2561">
                  <c:v>09/09/2024 21:17:37:043</c:v>
                </c:pt>
                <c:pt idx="2562">
                  <c:v>09/09/2024 21:17:46:907</c:v>
                </c:pt>
                <c:pt idx="2563">
                  <c:v>09/09/2024 21:17:56:768</c:v>
                </c:pt>
                <c:pt idx="2564">
                  <c:v>09/09/2024 21:18:07:044</c:v>
                </c:pt>
                <c:pt idx="2565">
                  <c:v>09/09/2024 21:18:16:904</c:v>
                </c:pt>
                <c:pt idx="2566">
                  <c:v>09/09/2024 21:18:26:766</c:v>
                </c:pt>
                <c:pt idx="2567">
                  <c:v>09/09/2024 21:18:37:043</c:v>
                </c:pt>
                <c:pt idx="2568">
                  <c:v>09/09/2024 21:18:46:906</c:v>
                </c:pt>
                <c:pt idx="2569">
                  <c:v>09/09/2024 21:18:56:767</c:v>
                </c:pt>
                <c:pt idx="2570">
                  <c:v>09/09/2024 21:19:07:039</c:v>
                </c:pt>
                <c:pt idx="2571">
                  <c:v>09/09/2024 21:19:16:905</c:v>
                </c:pt>
                <c:pt idx="2572">
                  <c:v>09/09/2024 21:19:26:768</c:v>
                </c:pt>
                <c:pt idx="2573">
                  <c:v>09/09/2024 21:19:37:042</c:v>
                </c:pt>
                <c:pt idx="2574">
                  <c:v>09/09/2024 21:19:46:902</c:v>
                </c:pt>
                <c:pt idx="2575">
                  <c:v>09/09/2024 21:19:56:768</c:v>
                </c:pt>
                <c:pt idx="2576">
                  <c:v>09/09/2024 21:20:07:039</c:v>
                </c:pt>
                <c:pt idx="2577">
                  <c:v>09/09/2024 21:20:16:899</c:v>
                </c:pt>
                <c:pt idx="2578">
                  <c:v>09/09/2024 21:20:26:763</c:v>
                </c:pt>
                <c:pt idx="2579">
                  <c:v>09/09/2024 21:20:37:035</c:v>
                </c:pt>
                <c:pt idx="2580">
                  <c:v>09/09/2024 21:20:46:900</c:v>
                </c:pt>
                <c:pt idx="2581">
                  <c:v>09/09/2024 21:20:56:758</c:v>
                </c:pt>
                <c:pt idx="2582">
                  <c:v>09/09/2024 21:21:07:032</c:v>
                </c:pt>
                <c:pt idx="2583">
                  <c:v>09/09/2024 21:21:16:896</c:v>
                </c:pt>
                <c:pt idx="2584">
                  <c:v>09/09/2024 21:21:26:760</c:v>
                </c:pt>
                <c:pt idx="2585">
                  <c:v>09/09/2024 21:21:37:032</c:v>
                </c:pt>
                <c:pt idx="2586">
                  <c:v>09/09/2024 21:21:46:896</c:v>
                </c:pt>
                <c:pt idx="2587">
                  <c:v>09/09/2024 21:21:56:759</c:v>
                </c:pt>
                <c:pt idx="2588">
                  <c:v>09/09/2024 21:22:07:035</c:v>
                </c:pt>
                <c:pt idx="2589">
                  <c:v>09/09/2024 21:22:16:900</c:v>
                </c:pt>
                <c:pt idx="2590">
                  <c:v>09/09/2024 21:22:26:768</c:v>
                </c:pt>
                <c:pt idx="2591">
                  <c:v>09/09/2024 21:22:37:046</c:v>
                </c:pt>
                <c:pt idx="2592">
                  <c:v>09/09/2024 21:22:46:912</c:v>
                </c:pt>
                <c:pt idx="2593">
                  <c:v>09/09/2024 21:22:56:771</c:v>
                </c:pt>
                <c:pt idx="2594">
                  <c:v>09/09/2024 21:23:07:048</c:v>
                </c:pt>
                <c:pt idx="2595">
                  <c:v>09/09/2024 21:23:16:905</c:v>
                </c:pt>
                <c:pt idx="2596">
                  <c:v>09/09/2024 21:23:26:769</c:v>
                </c:pt>
                <c:pt idx="2597">
                  <c:v>09/09/2024 21:23:37:046</c:v>
                </c:pt>
                <c:pt idx="2598">
                  <c:v>09/09/2024 21:23:46:905</c:v>
                </c:pt>
                <c:pt idx="2599">
                  <c:v>09/09/2024 21:23:56:768</c:v>
                </c:pt>
                <c:pt idx="2600">
                  <c:v>09/09/2024 21:24:07:046</c:v>
                </c:pt>
                <c:pt idx="2601">
                  <c:v>09/09/2024 21:24:16:912</c:v>
                </c:pt>
                <c:pt idx="2602">
                  <c:v>09/09/2024 21:24:26:773</c:v>
                </c:pt>
                <c:pt idx="2603">
                  <c:v>09/09/2024 21:24:37:047</c:v>
                </c:pt>
                <c:pt idx="2604">
                  <c:v>09/09/2024 21:24:46:907</c:v>
                </c:pt>
                <c:pt idx="2605">
                  <c:v>09/09/2024 21:24:56:769</c:v>
                </c:pt>
                <c:pt idx="2606">
                  <c:v>09/09/2024 21:25:07:046</c:v>
                </c:pt>
                <c:pt idx="2607">
                  <c:v>09/09/2024 21:25:16:904</c:v>
                </c:pt>
                <c:pt idx="2608">
                  <c:v>09/09/2024 21:25:26:764</c:v>
                </c:pt>
                <c:pt idx="2609">
                  <c:v>09/09/2024 21:25:37:038</c:v>
                </c:pt>
                <c:pt idx="2610">
                  <c:v>09/09/2024 21:25:46:905</c:v>
                </c:pt>
                <c:pt idx="2611">
                  <c:v>09/09/2024 21:25:56:761</c:v>
                </c:pt>
                <c:pt idx="2612">
                  <c:v>09/09/2024 21:26:07:037</c:v>
                </c:pt>
                <c:pt idx="2613">
                  <c:v>09/09/2024 21:26:16:897</c:v>
                </c:pt>
                <c:pt idx="2614">
                  <c:v>09/09/2024 21:26:26:759</c:v>
                </c:pt>
                <c:pt idx="2615">
                  <c:v>09/09/2024 21:26:37:037</c:v>
                </c:pt>
                <c:pt idx="2616">
                  <c:v>09/09/2024 21:26:46:895</c:v>
                </c:pt>
                <c:pt idx="2617">
                  <c:v>09/09/2024 21:26:56:756</c:v>
                </c:pt>
                <c:pt idx="2618">
                  <c:v>09/09/2024 21:27:07:036</c:v>
                </c:pt>
                <c:pt idx="2619">
                  <c:v>09/09/2024 21:27:16:901</c:v>
                </c:pt>
                <c:pt idx="2620">
                  <c:v>09/09/2024 21:27:26:763</c:v>
                </c:pt>
                <c:pt idx="2621">
                  <c:v>09/09/2024 21:27:37:037</c:v>
                </c:pt>
                <c:pt idx="2622">
                  <c:v>09/09/2024 21:27:46:906</c:v>
                </c:pt>
                <c:pt idx="2623">
                  <c:v>09/09/2024 21:27:56:770</c:v>
                </c:pt>
                <c:pt idx="2624">
                  <c:v>09/09/2024 21:28:07:050</c:v>
                </c:pt>
                <c:pt idx="2625">
                  <c:v>09/09/2024 21:28:16:912</c:v>
                </c:pt>
                <c:pt idx="2626">
                  <c:v>09/09/2024 21:28:26:778</c:v>
                </c:pt>
                <c:pt idx="2627">
                  <c:v>09/09/2024 21:28:37:049</c:v>
                </c:pt>
                <c:pt idx="2628">
                  <c:v>09/09/2024 21:28:46:907</c:v>
                </c:pt>
                <c:pt idx="2629">
                  <c:v>09/09/2024 21:28:56:771</c:v>
                </c:pt>
                <c:pt idx="2630">
                  <c:v>09/09/2024 21:29:07:045</c:v>
                </c:pt>
                <c:pt idx="2631">
                  <c:v>09/09/2024 21:29:16:908</c:v>
                </c:pt>
                <c:pt idx="2632">
                  <c:v>09/09/2024 21:29:26:766</c:v>
                </c:pt>
                <c:pt idx="2633">
                  <c:v>09/09/2024 21:29:37:042</c:v>
                </c:pt>
                <c:pt idx="2634">
                  <c:v>09/09/2024 21:29:46:906</c:v>
                </c:pt>
                <c:pt idx="2635">
                  <c:v>09/09/2024 21:29:56:768</c:v>
                </c:pt>
                <c:pt idx="2636">
                  <c:v>09/09/2024 21:30:07:039</c:v>
                </c:pt>
                <c:pt idx="2637">
                  <c:v>09/09/2024 21:30:16:900</c:v>
                </c:pt>
                <c:pt idx="2638">
                  <c:v>09/09/2024 21:30:26:763</c:v>
                </c:pt>
                <c:pt idx="2639">
                  <c:v>09/09/2024 21:30:37:037</c:v>
                </c:pt>
                <c:pt idx="2640">
                  <c:v>09/09/2024 21:30:46:902</c:v>
                </c:pt>
                <c:pt idx="2641">
                  <c:v>09/09/2024 21:30:56:766</c:v>
                </c:pt>
                <c:pt idx="2642">
                  <c:v>09/09/2024 21:31:07:042</c:v>
                </c:pt>
                <c:pt idx="2643">
                  <c:v>09/09/2024 21:31:16:902</c:v>
                </c:pt>
                <c:pt idx="2644">
                  <c:v>09/09/2024 21:31:26:761</c:v>
                </c:pt>
                <c:pt idx="2645">
                  <c:v>09/09/2024 21:31:37:041</c:v>
                </c:pt>
                <c:pt idx="2646">
                  <c:v>09/09/2024 21:31:46:907</c:v>
                </c:pt>
                <c:pt idx="2647">
                  <c:v>09/09/2024 21:31:56:769</c:v>
                </c:pt>
                <c:pt idx="2648">
                  <c:v>09/09/2024 21:32:07:052</c:v>
                </c:pt>
                <c:pt idx="2649">
                  <c:v>09/09/2024 21:32:16:916</c:v>
                </c:pt>
                <c:pt idx="2650">
                  <c:v>09/09/2024 21:32:26:778</c:v>
                </c:pt>
                <c:pt idx="2651">
                  <c:v>09/09/2024 21:32:37:056</c:v>
                </c:pt>
                <c:pt idx="2652">
                  <c:v>09/09/2024 21:32:46:922</c:v>
                </c:pt>
                <c:pt idx="2653">
                  <c:v>09/09/2024 21:32:56:785</c:v>
                </c:pt>
                <c:pt idx="2654">
                  <c:v>09/09/2024 21:33:07:057</c:v>
                </c:pt>
                <c:pt idx="2655">
                  <c:v>09/09/2024 21:33:16:923</c:v>
                </c:pt>
                <c:pt idx="2656">
                  <c:v>09/09/2024 21:33:26:780</c:v>
                </c:pt>
                <c:pt idx="2657">
                  <c:v>09/09/2024 21:33:37:054</c:v>
                </c:pt>
                <c:pt idx="2658">
                  <c:v>09/09/2024 21:33:46:914</c:v>
                </c:pt>
                <c:pt idx="2659">
                  <c:v>09/09/2024 21:33:56:774</c:v>
                </c:pt>
                <c:pt idx="2660">
                  <c:v>09/09/2024 21:34:07:052</c:v>
                </c:pt>
                <c:pt idx="2661">
                  <c:v>09/09/2024 21:34:16:915</c:v>
                </c:pt>
                <c:pt idx="2662">
                  <c:v>09/09/2024 21:34:26:779</c:v>
                </c:pt>
                <c:pt idx="2663">
                  <c:v>09/09/2024 21:34:37:053</c:v>
                </c:pt>
                <c:pt idx="2664">
                  <c:v>09/09/2024 21:34:46:924</c:v>
                </c:pt>
                <c:pt idx="2665">
                  <c:v>09/09/2024 21:34:56:788</c:v>
                </c:pt>
                <c:pt idx="2666">
                  <c:v>09/09/2024 21:35:07:066</c:v>
                </c:pt>
                <c:pt idx="2667">
                  <c:v>09/09/2024 21:35:16:926</c:v>
                </c:pt>
                <c:pt idx="2668">
                  <c:v>09/09/2024 21:35:26:784</c:v>
                </c:pt>
                <c:pt idx="2669">
                  <c:v>09/09/2024 21:35:37:061</c:v>
                </c:pt>
                <c:pt idx="2670">
                  <c:v>09/09/2024 21:35:46:927</c:v>
                </c:pt>
                <c:pt idx="2671">
                  <c:v>09/09/2024 21:35:56:790</c:v>
                </c:pt>
                <c:pt idx="2672">
                  <c:v>09/09/2024 21:36:07:068</c:v>
                </c:pt>
                <c:pt idx="2673">
                  <c:v>09/09/2024 21:36:16:930</c:v>
                </c:pt>
                <c:pt idx="2674">
                  <c:v>09/09/2024 21:36:26:794</c:v>
                </c:pt>
                <c:pt idx="2675">
                  <c:v>09/09/2024 21:36:37:065</c:v>
                </c:pt>
                <c:pt idx="2676">
                  <c:v>09/09/2024 21:36:46:929</c:v>
                </c:pt>
                <c:pt idx="2677">
                  <c:v>09/09/2024 21:36:56:793</c:v>
                </c:pt>
                <c:pt idx="2678">
                  <c:v>09/09/2024 21:37:07:071</c:v>
                </c:pt>
                <c:pt idx="2679">
                  <c:v>09/09/2024 21:37:16:938</c:v>
                </c:pt>
                <c:pt idx="2680">
                  <c:v>09/09/2024 21:37:26:800</c:v>
                </c:pt>
                <c:pt idx="2681">
                  <c:v>09/09/2024 21:37:36:754</c:v>
                </c:pt>
                <c:pt idx="2682">
                  <c:v>09/09/2024 21:37:47:026</c:v>
                </c:pt>
                <c:pt idx="2683">
                  <c:v>09/09/2024 21:37:56:889</c:v>
                </c:pt>
                <c:pt idx="2684">
                  <c:v>09/09/2024 21:38:06:755</c:v>
                </c:pt>
                <c:pt idx="2685">
                  <c:v>09/09/2024 21:38:17:033</c:v>
                </c:pt>
                <c:pt idx="2686">
                  <c:v>09/09/2024 21:38:26:896</c:v>
                </c:pt>
                <c:pt idx="2687">
                  <c:v>09/09/2024 21:38:36:758</c:v>
                </c:pt>
                <c:pt idx="2688">
                  <c:v>09/09/2024 21:38:47:032</c:v>
                </c:pt>
                <c:pt idx="2689">
                  <c:v>09/09/2024 21:38:56:892</c:v>
                </c:pt>
                <c:pt idx="2690">
                  <c:v>09/09/2024 21:39:06:756</c:v>
                </c:pt>
                <c:pt idx="2691">
                  <c:v>09/09/2024 21:39:17:027</c:v>
                </c:pt>
                <c:pt idx="2692">
                  <c:v>09/09/2024 21:39:26:887</c:v>
                </c:pt>
                <c:pt idx="2693">
                  <c:v>09/09/2024 21:39:36:754</c:v>
                </c:pt>
                <c:pt idx="2694">
                  <c:v>09/09/2024 21:39:47:029</c:v>
                </c:pt>
                <c:pt idx="2695">
                  <c:v>09/09/2024 21:39:56:894</c:v>
                </c:pt>
                <c:pt idx="2696">
                  <c:v>09/09/2024 21:40:06:756</c:v>
                </c:pt>
                <c:pt idx="2697">
                  <c:v>09/09/2024 21:40:17:030</c:v>
                </c:pt>
                <c:pt idx="2698">
                  <c:v>09/09/2024 21:40:26:896</c:v>
                </c:pt>
                <c:pt idx="2699">
                  <c:v>09/09/2024 21:40:36:754</c:v>
                </c:pt>
                <c:pt idx="2700">
                  <c:v>09/09/2024 21:40:47:027</c:v>
                </c:pt>
                <c:pt idx="2701">
                  <c:v>09/09/2024 21:40:56:887</c:v>
                </c:pt>
                <c:pt idx="2702">
                  <c:v>09/09/2024 21:41:06:754</c:v>
                </c:pt>
                <c:pt idx="2703">
                  <c:v>09/09/2024 21:41:17:032</c:v>
                </c:pt>
                <c:pt idx="2704">
                  <c:v>09/09/2024 21:41:26:902</c:v>
                </c:pt>
                <c:pt idx="2705">
                  <c:v>09/09/2024 21:41:36:762</c:v>
                </c:pt>
                <c:pt idx="2706">
                  <c:v>09/09/2024 21:41:47:040</c:v>
                </c:pt>
                <c:pt idx="2707">
                  <c:v>09/09/2024 21:41:56:900</c:v>
                </c:pt>
                <c:pt idx="2708">
                  <c:v>09/09/2024 21:42:06:761</c:v>
                </c:pt>
                <c:pt idx="2709">
                  <c:v>09/09/2024 21:42:17:035</c:v>
                </c:pt>
                <c:pt idx="2710">
                  <c:v>09/09/2024 21:42:26:901</c:v>
                </c:pt>
                <c:pt idx="2711">
                  <c:v>09/09/2024 21:42:36:759</c:v>
                </c:pt>
                <c:pt idx="2712">
                  <c:v>09/09/2024 21:42:47:032</c:v>
                </c:pt>
                <c:pt idx="2713">
                  <c:v>09/09/2024 21:42:56:893</c:v>
                </c:pt>
                <c:pt idx="2714">
                  <c:v>09/09/2024 21:43:06:762</c:v>
                </c:pt>
                <c:pt idx="2715">
                  <c:v>09/09/2024 21:43:17:039</c:v>
                </c:pt>
                <c:pt idx="2716">
                  <c:v>09/09/2024 21:43:26:909</c:v>
                </c:pt>
                <c:pt idx="2717">
                  <c:v>09/09/2024 21:43:36:777</c:v>
                </c:pt>
                <c:pt idx="2718">
                  <c:v>09/09/2024 21:43:47:047</c:v>
                </c:pt>
                <c:pt idx="2719">
                  <c:v>09/09/2024 21:43:56:909</c:v>
                </c:pt>
                <c:pt idx="2720">
                  <c:v>09/09/2024 21:44:06:772</c:v>
                </c:pt>
                <c:pt idx="2721">
                  <c:v>09/09/2024 21:44:17:048</c:v>
                </c:pt>
                <c:pt idx="2722">
                  <c:v>09/09/2024 21:44:26:911</c:v>
                </c:pt>
                <c:pt idx="2723">
                  <c:v>09/09/2024 21:44:36:781</c:v>
                </c:pt>
                <c:pt idx="2724">
                  <c:v>09/09/2024 21:44:47:057</c:v>
                </c:pt>
                <c:pt idx="2725">
                  <c:v>09/09/2024 21:44:56:923</c:v>
                </c:pt>
                <c:pt idx="2726">
                  <c:v>09/09/2024 21:45:06:785</c:v>
                </c:pt>
                <c:pt idx="2727">
                  <c:v>09/09/2024 21:45:17:062</c:v>
                </c:pt>
                <c:pt idx="2728">
                  <c:v>09/09/2024 21:45:26:928</c:v>
                </c:pt>
                <c:pt idx="2729">
                  <c:v>09/09/2024 21:45:36:789</c:v>
                </c:pt>
                <c:pt idx="2730">
                  <c:v>09/09/2024 21:45:47:061</c:v>
                </c:pt>
                <c:pt idx="2731">
                  <c:v>09/09/2024 21:45:56:921</c:v>
                </c:pt>
                <c:pt idx="2732">
                  <c:v>09/09/2024 21:46:06:783</c:v>
                </c:pt>
                <c:pt idx="2733">
                  <c:v>09/09/2024 21:46:17:061</c:v>
                </c:pt>
                <c:pt idx="2734">
                  <c:v>09/09/2024 21:46:26:921</c:v>
                </c:pt>
                <c:pt idx="2735">
                  <c:v>09/09/2024 21:46:36:784</c:v>
                </c:pt>
                <c:pt idx="2736">
                  <c:v>09/09/2024 21:46:47:058</c:v>
                </c:pt>
                <c:pt idx="2737">
                  <c:v>09/09/2024 21:46:56:924</c:v>
                </c:pt>
                <c:pt idx="2738">
                  <c:v>09/09/2024 21:47:06:785</c:v>
                </c:pt>
                <c:pt idx="2739">
                  <c:v>09/09/2024 21:47:17:069</c:v>
                </c:pt>
                <c:pt idx="2740">
                  <c:v>09/09/2024 21:47:26:933</c:v>
                </c:pt>
                <c:pt idx="2741">
                  <c:v>09/09/2024 21:47:36:795</c:v>
                </c:pt>
                <c:pt idx="2742">
                  <c:v>09/09/2024 21:47:47:071</c:v>
                </c:pt>
                <c:pt idx="2743">
                  <c:v>09/09/2024 21:47:56:930</c:v>
                </c:pt>
                <c:pt idx="2744">
                  <c:v>09/09/2024 21:48:06:790</c:v>
                </c:pt>
                <c:pt idx="2745">
                  <c:v>09/09/2024 21:48:17:068</c:v>
                </c:pt>
                <c:pt idx="2746">
                  <c:v>09/09/2024 21:48:26:930</c:v>
                </c:pt>
                <c:pt idx="2747">
                  <c:v>09/09/2024 21:48:36:787</c:v>
                </c:pt>
                <c:pt idx="2748">
                  <c:v>09/09/2024 21:48:47:061</c:v>
                </c:pt>
                <c:pt idx="2749">
                  <c:v>09/09/2024 21:48:56:923</c:v>
                </c:pt>
                <c:pt idx="2750">
                  <c:v>09/09/2024 21:49:06:785</c:v>
                </c:pt>
                <c:pt idx="2751">
                  <c:v>09/09/2024 21:49:17:062</c:v>
                </c:pt>
                <c:pt idx="2752">
                  <c:v>09/09/2024 21:49:26:932</c:v>
                </c:pt>
                <c:pt idx="2753">
                  <c:v>09/09/2024 21:49:36:794</c:v>
                </c:pt>
                <c:pt idx="2754">
                  <c:v>09/09/2024 21:49:47:066</c:v>
                </c:pt>
                <c:pt idx="2755">
                  <c:v>09/09/2024 21:49:56:926</c:v>
                </c:pt>
                <c:pt idx="2756">
                  <c:v>09/09/2024 21:50:06:783</c:v>
                </c:pt>
                <c:pt idx="2757">
                  <c:v>09/09/2024 21:50:17:063</c:v>
                </c:pt>
                <c:pt idx="2758">
                  <c:v>09/09/2024 21:50:26:927</c:v>
                </c:pt>
                <c:pt idx="2759">
                  <c:v>09/09/2024 21:50:36:791</c:v>
                </c:pt>
                <c:pt idx="2760">
                  <c:v>09/09/2024 21:50:47:068</c:v>
                </c:pt>
                <c:pt idx="2761">
                  <c:v>09/09/2024 21:50:56:926</c:v>
                </c:pt>
                <c:pt idx="2762">
                  <c:v>09/09/2024 21:51:06:786</c:v>
                </c:pt>
                <c:pt idx="2763">
                  <c:v>09/09/2024 21:51:17:060</c:v>
                </c:pt>
                <c:pt idx="2764">
                  <c:v>09/09/2024 21:51:26:921</c:v>
                </c:pt>
                <c:pt idx="2765">
                  <c:v>09/09/2024 21:51:36:785</c:v>
                </c:pt>
                <c:pt idx="2766">
                  <c:v>09/09/2024 21:51:47:059</c:v>
                </c:pt>
                <c:pt idx="2767">
                  <c:v>09/09/2024 21:51:56:919</c:v>
                </c:pt>
                <c:pt idx="2768">
                  <c:v>09/09/2024 21:52:06:784</c:v>
                </c:pt>
                <c:pt idx="2769">
                  <c:v>09/09/2024 21:52:17:058</c:v>
                </c:pt>
                <c:pt idx="2770">
                  <c:v>09/09/2024 21:52:26:916</c:v>
                </c:pt>
                <c:pt idx="2771">
                  <c:v>09/09/2024 21:52:36:778</c:v>
                </c:pt>
                <c:pt idx="2772">
                  <c:v>09/09/2024 21:52:47:052</c:v>
                </c:pt>
                <c:pt idx="2773">
                  <c:v>09/09/2024 21:52:56:918</c:v>
                </c:pt>
                <c:pt idx="2774">
                  <c:v>09/09/2024 21:53:06:775</c:v>
                </c:pt>
                <c:pt idx="2775">
                  <c:v>09/09/2024 21:53:17:049</c:v>
                </c:pt>
                <c:pt idx="2776">
                  <c:v>09/09/2024 21:53:26:913</c:v>
                </c:pt>
                <c:pt idx="2777">
                  <c:v>09/09/2024 21:53:36:777</c:v>
                </c:pt>
                <c:pt idx="2778">
                  <c:v>09/09/2024 21:53:47:048</c:v>
                </c:pt>
                <c:pt idx="2779">
                  <c:v>09/09/2024 21:53:56:908</c:v>
                </c:pt>
                <c:pt idx="2780">
                  <c:v>09/09/2024 21:54:06:766</c:v>
                </c:pt>
                <c:pt idx="2781">
                  <c:v>09/09/2024 21:54:17:044</c:v>
                </c:pt>
                <c:pt idx="2782">
                  <c:v>09/09/2024 21:54:26:907</c:v>
                </c:pt>
                <c:pt idx="2783">
                  <c:v>09/09/2024 21:54:36:771</c:v>
                </c:pt>
                <c:pt idx="2784">
                  <c:v>09/09/2024 21:54:47:049</c:v>
                </c:pt>
                <c:pt idx="2785">
                  <c:v>09/09/2024 21:54:56:913</c:v>
                </c:pt>
                <c:pt idx="2786">
                  <c:v>09/09/2024 21:55:06:771</c:v>
                </c:pt>
                <c:pt idx="2787">
                  <c:v>09/09/2024 21:55:17:045</c:v>
                </c:pt>
                <c:pt idx="2788">
                  <c:v>09/09/2024 21:55:26:916</c:v>
                </c:pt>
                <c:pt idx="2789">
                  <c:v>09/09/2024 21:55:36:780</c:v>
                </c:pt>
                <c:pt idx="2790">
                  <c:v>09/09/2024 21:55:47:058</c:v>
                </c:pt>
                <c:pt idx="2791">
                  <c:v>09/09/2024 21:55:56:923</c:v>
                </c:pt>
                <c:pt idx="2792">
                  <c:v>09/09/2024 21:56:06:785</c:v>
                </c:pt>
                <c:pt idx="2793">
                  <c:v>09/09/2024 21:56:17:057</c:v>
                </c:pt>
                <c:pt idx="2794">
                  <c:v>09/09/2024 21:56:26:923</c:v>
                </c:pt>
                <c:pt idx="2795">
                  <c:v>09/09/2024 21:56:36:781</c:v>
                </c:pt>
                <c:pt idx="2796">
                  <c:v>09/09/2024 21:56:47:058</c:v>
                </c:pt>
                <c:pt idx="2797">
                  <c:v>09/09/2024 21:56:56:926</c:v>
                </c:pt>
                <c:pt idx="2798">
                  <c:v>09/09/2024 21:57:06:789</c:v>
                </c:pt>
                <c:pt idx="2799">
                  <c:v>09/09/2024 21:57:17:067</c:v>
                </c:pt>
                <c:pt idx="2800">
                  <c:v>09/09/2024 21:57:26:933</c:v>
                </c:pt>
                <c:pt idx="2801">
                  <c:v>09/09/2024 21:57:36:793</c:v>
                </c:pt>
                <c:pt idx="2802">
                  <c:v>09/09/2024 21:57:47:066</c:v>
                </c:pt>
                <c:pt idx="2803">
                  <c:v>09/09/2024 21:57:56:934</c:v>
                </c:pt>
                <c:pt idx="2804">
                  <c:v>09/09/2024 21:58:06:798</c:v>
                </c:pt>
                <c:pt idx="2805">
                  <c:v>09/09/2024 21:58:16:754</c:v>
                </c:pt>
                <c:pt idx="2806">
                  <c:v>09/09/2024 21:58:27:025</c:v>
                </c:pt>
                <c:pt idx="2807">
                  <c:v>09/09/2024 21:58:36:891</c:v>
                </c:pt>
                <c:pt idx="2808">
                  <c:v>09/09/2024 21:58:46:754</c:v>
                </c:pt>
                <c:pt idx="2809">
                  <c:v>09/09/2024 21:58:57:032</c:v>
                </c:pt>
                <c:pt idx="2810">
                  <c:v>09/09/2024 21:59:06:896</c:v>
                </c:pt>
                <c:pt idx="2811">
                  <c:v>09/09/2024 21:59:16:758</c:v>
                </c:pt>
                <c:pt idx="2812">
                  <c:v>09/09/2024 21:59:27:031</c:v>
                </c:pt>
                <c:pt idx="2813">
                  <c:v>09/09/2024 21:59:36:891</c:v>
                </c:pt>
                <c:pt idx="2814">
                  <c:v>09/09/2024 21:59:46:754</c:v>
                </c:pt>
                <c:pt idx="2815">
                  <c:v>09/09/2024 21:59:57:027</c:v>
                </c:pt>
                <c:pt idx="2816">
                  <c:v>09/09/2024 22:00:06:891</c:v>
                </c:pt>
                <c:pt idx="2817">
                  <c:v>09/09/2024 22:00:16:754</c:v>
                </c:pt>
                <c:pt idx="2818">
                  <c:v>09/09/2024 22:00:27:032</c:v>
                </c:pt>
                <c:pt idx="2819">
                  <c:v>09/09/2024 22:00:36:896</c:v>
                </c:pt>
                <c:pt idx="2820">
                  <c:v>09/09/2024 22:00:46:754</c:v>
                </c:pt>
                <c:pt idx="2821">
                  <c:v>09/09/2024 22:00:57:028</c:v>
                </c:pt>
                <c:pt idx="2822">
                  <c:v>09/09/2024 22:01:06:886</c:v>
                </c:pt>
                <c:pt idx="2823">
                  <c:v>09/09/2024 22:01:16:754</c:v>
                </c:pt>
                <c:pt idx="2824">
                  <c:v>09/09/2024 22:01:27:033</c:v>
                </c:pt>
                <c:pt idx="2825">
                  <c:v>09/09/2024 22:01:36:894</c:v>
                </c:pt>
                <c:pt idx="2826">
                  <c:v>09/09/2024 22:01:46:756</c:v>
                </c:pt>
                <c:pt idx="2827">
                  <c:v>09/09/2024 22:01:57:030</c:v>
                </c:pt>
                <c:pt idx="2828">
                  <c:v>09/09/2024 22:02:06:896</c:v>
                </c:pt>
                <c:pt idx="2829">
                  <c:v>09/09/2024 22:02:16:754</c:v>
                </c:pt>
                <c:pt idx="2830">
                  <c:v>09/09/2024 22:02:27:027</c:v>
                </c:pt>
                <c:pt idx="2831">
                  <c:v>09/09/2024 22:02:36:889</c:v>
                </c:pt>
                <c:pt idx="2832">
                  <c:v>09/09/2024 22:02:46:758</c:v>
                </c:pt>
                <c:pt idx="2833">
                  <c:v>09/09/2024 22:02:57:040</c:v>
                </c:pt>
                <c:pt idx="2834">
                  <c:v>09/09/2024 22:03:06:906</c:v>
                </c:pt>
                <c:pt idx="2835">
                  <c:v>09/09/2024 22:03:16:764</c:v>
                </c:pt>
                <c:pt idx="2836">
                  <c:v>09/09/2024 22:03:27:038</c:v>
                </c:pt>
                <c:pt idx="2837">
                  <c:v>09/09/2024 22:03:36:904</c:v>
                </c:pt>
                <c:pt idx="2838">
                  <c:v>09/09/2024 22:03:46:761</c:v>
                </c:pt>
                <c:pt idx="2839">
                  <c:v>09/09/2024 22:03:57:039</c:v>
                </c:pt>
                <c:pt idx="2840">
                  <c:v>09/09/2024 22:04:06:905</c:v>
                </c:pt>
                <c:pt idx="2841">
                  <c:v>09/09/2024 22:04:16:769</c:v>
                </c:pt>
                <c:pt idx="2842">
                  <c:v>09/09/2024 22:04:27:049</c:v>
                </c:pt>
                <c:pt idx="2843">
                  <c:v>09/09/2024 22:04:36:912</c:v>
                </c:pt>
                <c:pt idx="2844">
                  <c:v>09/09/2024 22:04:46:776</c:v>
                </c:pt>
                <c:pt idx="2845">
                  <c:v>09/09/2024 22:04:57:056</c:v>
                </c:pt>
                <c:pt idx="2846">
                  <c:v>09/09/2024 22:05:06:921</c:v>
                </c:pt>
                <c:pt idx="2847">
                  <c:v>09/09/2024 22:05:16:793</c:v>
                </c:pt>
                <c:pt idx="2848">
                  <c:v>09/09/2024 22:05:27:066</c:v>
                </c:pt>
                <c:pt idx="2849">
                  <c:v>09/09/2024 22:05:36:926</c:v>
                </c:pt>
                <c:pt idx="2850">
                  <c:v>09/09/2024 22:05:46:790</c:v>
                </c:pt>
                <c:pt idx="2851">
                  <c:v>09/09/2024 22:05:57:065</c:v>
                </c:pt>
                <c:pt idx="2852">
                  <c:v>09/09/2024 22:06:06:925</c:v>
                </c:pt>
                <c:pt idx="2853">
                  <c:v>09/09/2024 22:06:16:785</c:v>
                </c:pt>
                <c:pt idx="2854">
                  <c:v>09/09/2024 22:06:27:059</c:v>
                </c:pt>
                <c:pt idx="2855">
                  <c:v>09/09/2024 22:06:36:919</c:v>
                </c:pt>
                <c:pt idx="2856">
                  <c:v>09/09/2024 22:06:46:781</c:v>
                </c:pt>
                <c:pt idx="2857">
                  <c:v>09/09/2024 22:06:57:054</c:v>
                </c:pt>
                <c:pt idx="2858">
                  <c:v>09/09/2024 22:07:06:918</c:v>
                </c:pt>
                <c:pt idx="2859">
                  <c:v>09/09/2024 22:07:16:780</c:v>
                </c:pt>
                <c:pt idx="2860">
                  <c:v>09/09/2024 22:07:27:052</c:v>
                </c:pt>
                <c:pt idx="2861">
                  <c:v>09/09/2024 22:07:36:918</c:v>
                </c:pt>
                <c:pt idx="2862">
                  <c:v>09/09/2024 22:07:46:779</c:v>
                </c:pt>
                <c:pt idx="2863">
                  <c:v>09/09/2024 22:07:57:059</c:v>
                </c:pt>
                <c:pt idx="2864">
                  <c:v>09/09/2024 22:08:06:919</c:v>
                </c:pt>
                <c:pt idx="2865">
                  <c:v>09/09/2024 22:08:16:780</c:v>
                </c:pt>
                <c:pt idx="2866">
                  <c:v>09/09/2024 22:08:27:058</c:v>
                </c:pt>
                <c:pt idx="2867">
                  <c:v>09/09/2024 22:08:36:926</c:v>
                </c:pt>
                <c:pt idx="2868">
                  <c:v>09/09/2024 22:08:46:795</c:v>
                </c:pt>
                <c:pt idx="2869">
                  <c:v>09/09/2024 22:08:56:754</c:v>
                </c:pt>
                <c:pt idx="2870">
                  <c:v>09/09/2024 22:09:07:032</c:v>
                </c:pt>
                <c:pt idx="2871">
                  <c:v>09/09/2024 22:09:16:902</c:v>
                </c:pt>
                <c:pt idx="2872">
                  <c:v>09/09/2024 22:09:26:766</c:v>
                </c:pt>
                <c:pt idx="2873">
                  <c:v>09/09/2024 22:09:37:040</c:v>
                </c:pt>
                <c:pt idx="2874">
                  <c:v>09/09/2024 22:09:46:905</c:v>
                </c:pt>
                <c:pt idx="2875">
                  <c:v>09/09/2024 22:09:56:761</c:v>
                </c:pt>
                <c:pt idx="2876">
                  <c:v>09/09/2024 22:10:07:037</c:v>
                </c:pt>
                <c:pt idx="2877">
                  <c:v>09/09/2024 22:10:16:901</c:v>
                </c:pt>
                <c:pt idx="2878">
                  <c:v>09/09/2024 22:10:26:762</c:v>
                </c:pt>
                <c:pt idx="2879">
                  <c:v>09/09/2024 22:10:37:037</c:v>
                </c:pt>
                <c:pt idx="2880">
                  <c:v>09/09/2024 22:10:46:892</c:v>
                </c:pt>
                <c:pt idx="2881">
                  <c:v>09/09/2024 22:10:56:756</c:v>
                </c:pt>
                <c:pt idx="2882">
                  <c:v>09/09/2024 22:11:07:036</c:v>
                </c:pt>
                <c:pt idx="2883">
                  <c:v>09/09/2024 22:11:16:901</c:v>
                </c:pt>
                <c:pt idx="2884">
                  <c:v>09/09/2024 22:11:26:761</c:v>
                </c:pt>
                <c:pt idx="2885">
                  <c:v>09/09/2024 22:11:37:041</c:v>
                </c:pt>
                <c:pt idx="2886">
                  <c:v>09/09/2024 22:11:46:907</c:v>
                </c:pt>
                <c:pt idx="2887">
                  <c:v>09/09/2024 22:11:56:768</c:v>
                </c:pt>
                <c:pt idx="2888">
                  <c:v>09/09/2024 22:12:07:042</c:v>
                </c:pt>
                <c:pt idx="2889">
                  <c:v>09/09/2024 22:12:16:906</c:v>
                </c:pt>
                <c:pt idx="2890">
                  <c:v>09/09/2024 22:12:26:767</c:v>
                </c:pt>
                <c:pt idx="2891">
                  <c:v>09/09/2024 22:12:37:046</c:v>
                </c:pt>
                <c:pt idx="2892">
                  <c:v>09/09/2024 22:12:46:911</c:v>
                </c:pt>
                <c:pt idx="2893">
                  <c:v>09/09/2024 22:12:56:773</c:v>
                </c:pt>
                <c:pt idx="2894">
                  <c:v>09/09/2024 22:13:07:050</c:v>
                </c:pt>
                <c:pt idx="2895">
                  <c:v>09/09/2024 22:13:16:916</c:v>
                </c:pt>
                <c:pt idx="2896">
                  <c:v>09/09/2024 22:13:26:778</c:v>
                </c:pt>
                <c:pt idx="2897">
                  <c:v>09/09/2024 22:13:37:052</c:v>
                </c:pt>
                <c:pt idx="2898">
                  <c:v>09/09/2024 22:13:46:916</c:v>
                </c:pt>
                <c:pt idx="2899">
                  <c:v>09/09/2024 22:13:56:779</c:v>
                </c:pt>
                <c:pt idx="2900">
                  <c:v>09/09/2024 22:14:07:059</c:v>
                </c:pt>
                <c:pt idx="2901">
                  <c:v>09/09/2024 22:14:16:921</c:v>
                </c:pt>
                <c:pt idx="2902">
                  <c:v>09/09/2024 22:14:26:790</c:v>
                </c:pt>
                <c:pt idx="2903">
                  <c:v>09/09/2024 22:14:37:068</c:v>
                </c:pt>
                <c:pt idx="2904">
                  <c:v>09/09/2024 22:14:46:930</c:v>
                </c:pt>
                <c:pt idx="2905">
                  <c:v>09/09/2024 22:14:56:794</c:v>
                </c:pt>
                <c:pt idx="2906">
                  <c:v>09/09/2024 22:15:07:069</c:v>
                </c:pt>
                <c:pt idx="2907">
                  <c:v>09/09/2024 22:15:16:935</c:v>
                </c:pt>
                <c:pt idx="2908">
                  <c:v>09/09/2024 22:15:26:799</c:v>
                </c:pt>
                <c:pt idx="2909">
                  <c:v>09/09/2024 22:15:37:071</c:v>
                </c:pt>
                <c:pt idx="2910">
                  <c:v>09/09/2024 22:15:46:931</c:v>
                </c:pt>
                <c:pt idx="2911">
                  <c:v>09/09/2024 22:15:56:794</c:v>
                </c:pt>
                <c:pt idx="2912">
                  <c:v>09/09/2024 22:16:07:071</c:v>
                </c:pt>
                <c:pt idx="2913">
                  <c:v>09/09/2024 22:16:16:932</c:v>
                </c:pt>
                <c:pt idx="2914">
                  <c:v>09/09/2024 22:16:26:795</c:v>
                </c:pt>
                <c:pt idx="2915">
                  <c:v>09/09/2024 22:16:36:754</c:v>
                </c:pt>
                <c:pt idx="2916">
                  <c:v>09/09/2024 22:16:47:037</c:v>
                </c:pt>
                <c:pt idx="2917">
                  <c:v>09/09/2024 22:16:56:900</c:v>
                </c:pt>
                <c:pt idx="2918">
                  <c:v>09/09/2024 22:17:06:764</c:v>
                </c:pt>
                <c:pt idx="2919">
                  <c:v>09/09/2024 22:17:17:038</c:v>
                </c:pt>
                <c:pt idx="2920">
                  <c:v>09/09/2024 22:17:26:901</c:v>
                </c:pt>
                <c:pt idx="2921">
                  <c:v>09/09/2024 22:17:36:761</c:v>
                </c:pt>
                <c:pt idx="2922">
                  <c:v>09/09/2024 22:17:47:041</c:v>
                </c:pt>
                <c:pt idx="2923">
                  <c:v>09/09/2024 22:17:56:906</c:v>
                </c:pt>
                <c:pt idx="2924">
                  <c:v>09/09/2024 22:18:06:768</c:v>
                </c:pt>
                <c:pt idx="2925">
                  <c:v>09/09/2024 22:18:17:042</c:v>
                </c:pt>
                <c:pt idx="2926">
                  <c:v>09/09/2024 22:18:26:908</c:v>
                </c:pt>
                <c:pt idx="2927">
                  <c:v>09/09/2024 22:18:36:772</c:v>
                </c:pt>
                <c:pt idx="2928">
                  <c:v>09/09/2024 22:18:47:048</c:v>
                </c:pt>
                <c:pt idx="2929">
                  <c:v>09/09/2024 22:18:56:907</c:v>
                </c:pt>
                <c:pt idx="2930">
                  <c:v>09/09/2024 22:19:06:771</c:v>
                </c:pt>
                <c:pt idx="2931">
                  <c:v>09/09/2024 22:19:17:045</c:v>
                </c:pt>
                <c:pt idx="2932">
                  <c:v>09/09/2024 22:19:26:909</c:v>
                </c:pt>
                <c:pt idx="2933">
                  <c:v>09/09/2024 22:19:36:772</c:v>
                </c:pt>
                <c:pt idx="2934">
                  <c:v>09/09/2024 22:19:47:049</c:v>
                </c:pt>
                <c:pt idx="2935">
                  <c:v>09/09/2024 22:19:56:912</c:v>
                </c:pt>
                <c:pt idx="2936">
                  <c:v>09/09/2024 22:20:06:774</c:v>
                </c:pt>
                <c:pt idx="2937">
                  <c:v>09/09/2024 22:20:17:051</c:v>
                </c:pt>
                <c:pt idx="2938">
                  <c:v>09/09/2024 22:20:26:917</c:v>
                </c:pt>
                <c:pt idx="2939">
                  <c:v>09/09/2024 22:20:36:786</c:v>
                </c:pt>
                <c:pt idx="2940">
                  <c:v>09/09/2024 22:20:47:064</c:v>
                </c:pt>
                <c:pt idx="2941">
                  <c:v>09/09/2024 22:20:56:928</c:v>
                </c:pt>
                <c:pt idx="2942">
                  <c:v>09/09/2024 22:21:06:789</c:v>
                </c:pt>
                <c:pt idx="2943">
                  <c:v>09/09/2024 22:21:17:061</c:v>
                </c:pt>
                <c:pt idx="2944">
                  <c:v>09/09/2024 22:21:26:921</c:v>
                </c:pt>
                <c:pt idx="2945">
                  <c:v>09/09/2024 22:21:36:781</c:v>
                </c:pt>
                <c:pt idx="2946">
                  <c:v>09/09/2024 22:21:47:057</c:v>
                </c:pt>
                <c:pt idx="2947">
                  <c:v>09/09/2024 22:21:56:923</c:v>
                </c:pt>
                <c:pt idx="2948">
                  <c:v>09/09/2024 22:22:06:780</c:v>
                </c:pt>
                <c:pt idx="2949">
                  <c:v>09/09/2024 22:22:17:056</c:v>
                </c:pt>
                <c:pt idx="2950">
                  <c:v>09/09/2024 22:22:26:922</c:v>
                </c:pt>
                <c:pt idx="2951">
                  <c:v>09/09/2024 22:22:36:786</c:v>
                </c:pt>
                <c:pt idx="2952">
                  <c:v>09/09/2024 22:22:47:060</c:v>
                </c:pt>
                <c:pt idx="2953">
                  <c:v>09/09/2024 22:22:56:927</c:v>
                </c:pt>
                <c:pt idx="2954">
                  <c:v>09/09/2024 22:23:06:789</c:v>
                </c:pt>
                <c:pt idx="2955">
                  <c:v>09/09/2024 22:23:17:061</c:v>
                </c:pt>
                <c:pt idx="2956">
                  <c:v>09/09/2024 22:23:26:927</c:v>
                </c:pt>
                <c:pt idx="2957">
                  <c:v>09/09/2024 22:23:36:790</c:v>
                </c:pt>
                <c:pt idx="2958">
                  <c:v>09/09/2024 22:23:47:068</c:v>
                </c:pt>
                <c:pt idx="2959">
                  <c:v>09/09/2024 22:23:56:930</c:v>
                </c:pt>
                <c:pt idx="2960">
                  <c:v>09/09/2024 22:24:06:787</c:v>
                </c:pt>
                <c:pt idx="2961">
                  <c:v>09/09/2024 22:24:17:061</c:v>
                </c:pt>
                <c:pt idx="2962">
                  <c:v>09/09/2024 22:24:26:921</c:v>
                </c:pt>
                <c:pt idx="2963">
                  <c:v>09/09/2024 22:24:36:785</c:v>
                </c:pt>
                <c:pt idx="2964">
                  <c:v>09/09/2024 22:24:47:057</c:v>
                </c:pt>
                <c:pt idx="2965">
                  <c:v>09/09/2024 22:24:56:916</c:v>
                </c:pt>
                <c:pt idx="2966">
                  <c:v>09/09/2024 22:25:06:778</c:v>
                </c:pt>
                <c:pt idx="2967">
                  <c:v>09/09/2024 22:25:17:052</c:v>
                </c:pt>
                <c:pt idx="2968">
                  <c:v>09/09/2024 22:25:26:918</c:v>
                </c:pt>
                <c:pt idx="2969">
                  <c:v>09/09/2024 22:25:36:782</c:v>
                </c:pt>
                <c:pt idx="2970">
                  <c:v>09/09/2024 22:25:47:061</c:v>
                </c:pt>
                <c:pt idx="2971">
                  <c:v>09/09/2024 22:25:56:927</c:v>
                </c:pt>
                <c:pt idx="2972">
                  <c:v>09/09/2024 22:26:06:788</c:v>
                </c:pt>
                <c:pt idx="2973">
                  <c:v>09/09/2024 22:26:17:068</c:v>
                </c:pt>
                <c:pt idx="2974">
                  <c:v>09/09/2024 22:26:26:926</c:v>
                </c:pt>
                <c:pt idx="2975">
                  <c:v>09/09/2024 22:26:36:788</c:v>
                </c:pt>
                <c:pt idx="2976">
                  <c:v>09/09/2024 22:26:47:062</c:v>
                </c:pt>
                <c:pt idx="2977">
                  <c:v>09/09/2024 22:26:56:931</c:v>
                </c:pt>
                <c:pt idx="2978">
                  <c:v>09/09/2024 22:27:06:795</c:v>
                </c:pt>
                <c:pt idx="2979">
                  <c:v>09/09/2024 22:27:17:071</c:v>
                </c:pt>
                <c:pt idx="2980">
                  <c:v>09/09/2024 22:27:26:934</c:v>
                </c:pt>
                <c:pt idx="2981">
                  <c:v>09/09/2024 22:27:36:798</c:v>
                </c:pt>
                <c:pt idx="2982">
                  <c:v>09/09/2024 22:27:46:757</c:v>
                </c:pt>
                <c:pt idx="2983">
                  <c:v>09/09/2024 22:27:57:028</c:v>
                </c:pt>
                <c:pt idx="2984">
                  <c:v>09/09/2024 22:28:06:887</c:v>
                </c:pt>
                <c:pt idx="2985">
                  <c:v>09/09/2024 22:28:16:754</c:v>
                </c:pt>
                <c:pt idx="2986">
                  <c:v>09/09/2024 22:28:27:029</c:v>
                </c:pt>
                <c:pt idx="2987">
                  <c:v>09/09/2024 22:28:36:895</c:v>
                </c:pt>
                <c:pt idx="2988">
                  <c:v>09/09/2024 22:28:46:754</c:v>
                </c:pt>
                <c:pt idx="2989">
                  <c:v>09/09/2024 22:28:57:032</c:v>
                </c:pt>
                <c:pt idx="2990">
                  <c:v>09/09/2024 22:29:06:896</c:v>
                </c:pt>
                <c:pt idx="2991">
                  <c:v>09/09/2024 22:29:16:761</c:v>
                </c:pt>
                <c:pt idx="2992">
                  <c:v>09/09/2024 22:29:27:039</c:v>
                </c:pt>
                <c:pt idx="2993">
                  <c:v>09/09/2024 22:29:36:910</c:v>
                </c:pt>
                <c:pt idx="2994">
                  <c:v>09/09/2024 22:29:46:770</c:v>
                </c:pt>
                <c:pt idx="2995">
                  <c:v>09/09/2024 22:29:57:050</c:v>
                </c:pt>
                <c:pt idx="2996">
                  <c:v>09/09/2024 22:30:06:914</c:v>
                </c:pt>
                <c:pt idx="2997">
                  <c:v>09/09/2024 22:30:16:777</c:v>
                </c:pt>
                <c:pt idx="2998">
                  <c:v>09/09/2024 22:30:27:055</c:v>
                </c:pt>
                <c:pt idx="2999">
                  <c:v>09/09/2024 22:30:36:921</c:v>
                </c:pt>
                <c:pt idx="3000">
                  <c:v>09/09/2024 22:30:46:785</c:v>
                </c:pt>
                <c:pt idx="3001">
                  <c:v>09/09/2024 22:30:57:059</c:v>
                </c:pt>
                <c:pt idx="3002">
                  <c:v>09/09/2024 22:31:06:917</c:v>
                </c:pt>
                <c:pt idx="3003">
                  <c:v>09/09/2024 22:31:16:780</c:v>
                </c:pt>
                <c:pt idx="3004">
                  <c:v>09/09/2024 22:31:27:052</c:v>
                </c:pt>
                <c:pt idx="3005">
                  <c:v>09/09/2024 22:31:36:917</c:v>
                </c:pt>
                <c:pt idx="3006">
                  <c:v>09/09/2024 22:31:46:781</c:v>
                </c:pt>
                <c:pt idx="3007">
                  <c:v>09/09/2024 22:31:57:057</c:v>
                </c:pt>
                <c:pt idx="3008">
                  <c:v>09/09/2024 22:32:06:923</c:v>
                </c:pt>
                <c:pt idx="3009">
                  <c:v>09/09/2024 22:32:16:784</c:v>
                </c:pt>
                <c:pt idx="3010">
                  <c:v>09/09/2024 22:32:27:058</c:v>
                </c:pt>
                <c:pt idx="3011">
                  <c:v>09/09/2024 22:32:36:922</c:v>
                </c:pt>
                <c:pt idx="3012">
                  <c:v>09/09/2024 22:32:46:786</c:v>
                </c:pt>
                <c:pt idx="3013">
                  <c:v>09/09/2024 22:32:57:060</c:v>
                </c:pt>
                <c:pt idx="3014">
                  <c:v>09/09/2024 22:33:06:927</c:v>
                </c:pt>
                <c:pt idx="3015">
                  <c:v>09/09/2024 22:33:16:783</c:v>
                </c:pt>
                <c:pt idx="3016">
                  <c:v>09/09/2024 22:33:27:059</c:v>
                </c:pt>
                <c:pt idx="3017">
                  <c:v>09/09/2024 22:33:36:927</c:v>
                </c:pt>
                <c:pt idx="3018">
                  <c:v>09/09/2024 22:33:46:788</c:v>
                </c:pt>
                <c:pt idx="3019">
                  <c:v>09/09/2024 22:33:57:066</c:v>
                </c:pt>
                <c:pt idx="3020">
                  <c:v>09/09/2024 22:34:06:930</c:v>
                </c:pt>
                <c:pt idx="3021">
                  <c:v>09/09/2024 22:34:16:794</c:v>
                </c:pt>
                <c:pt idx="3022">
                  <c:v>09/09/2024 22:34:27:069</c:v>
                </c:pt>
                <c:pt idx="3023">
                  <c:v>09/09/2024 22:34:36:931</c:v>
                </c:pt>
                <c:pt idx="3024">
                  <c:v>09/09/2024 22:34:46:795</c:v>
                </c:pt>
                <c:pt idx="3025">
                  <c:v>09/09/2024 22:34:56:755</c:v>
                </c:pt>
                <c:pt idx="3026">
                  <c:v>09/09/2024 22:35:07:032</c:v>
                </c:pt>
                <c:pt idx="3027">
                  <c:v>09/09/2024 22:35:16:902</c:v>
                </c:pt>
                <c:pt idx="3028">
                  <c:v>09/09/2024 22:35:26:763</c:v>
                </c:pt>
                <c:pt idx="3029">
                  <c:v>09/09/2024 22:35:37:037</c:v>
                </c:pt>
                <c:pt idx="3030">
                  <c:v>09/09/2024 22:35:46:897</c:v>
                </c:pt>
                <c:pt idx="3031">
                  <c:v>09/09/2024 22:35:56:759</c:v>
                </c:pt>
                <c:pt idx="3032">
                  <c:v>09/09/2024 22:36:07:032</c:v>
                </c:pt>
                <c:pt idx="3033">
                  <c:v>09/09/2024 22:36:16:895</c:v>
                </c:pt>
                <c:pt idx="3034">
                  <c:v>09/09/2024 22:36:26:756</c:v>
                </c:pt>
                <c:pt idx="3035">
                  <c:v>09/09/2024 22:36:37:030</c:v>
                </c:pt>
                <c:pt idx="3036">
                  <c:v>09/09/2024 22:36:46:896</c:v>
                </c:pt>
                <c:pt idx="3037">
                  <c:v>09/09/2024 22:36:56:757</c:v>
                </c:pt>
                <c:pt idx="3038">
                  <c:v>09/09/2024 22:37:07:032</c:v>
                </c:pt>
                <c:pt idx="3039">
                  <c:v>09/09/2024 22:37:16:897</c:v>
                </c:pt>
                <c:pt idx="3040">
                  <c:v>09/09/2024 22:37:26:759</c:v>
                </c:pt>
                <c:pt idx="3041">
                  <c:v>09/09/2024 22:37:37:033</c:v>
                </c:pt>
                <c:pt idx="3042">
                  <c:v>09/09/2024 22:37:46:896</c:v>
                </c:pt>
                <c:pt idx="3043">
                  <c:v>09/09/2024 22:37:56:758</c:v>
                </c:pt>
                <c:pt idx="3044">
                  <c:v>09/09/2024 22:38:07:032</c:v>
                </c:pt>
                <c:pt idx="3045">
                  <c:v>09/09/2024 22:38:16:889</c:v>
                </c:pt>
                <c:pt idx="3046">
                  <c:v>09/09/2024 22:38:26:754</c:v>
                </c:pt>
                <c:pt idx="3047">
                  <c:v>09/09/2024 22:38:37:026</c:v>
                </c:pt>
                <c:pt idx="3048">
                  <c:v>09/09/2024 22:38:46:891</c:v>
                </c:pt>
                <c:pt idx="3049">
                  <c:v>09/09/2024 22:38:56:754</c:v>
                </c:pt>
                <c:pt idx="3050">
                  <c:v>09/09/2024 22:39:07:032</c:v>
                </c:pt>
                <c:pt idx="3051">
                  <c:v>09/09/2024 22:39:16:902</c:v>
                </c:pt>
                <c:pt idx="3052">
                  <c:v>09/09/2024 22:39:26:764</c:v>
                </c:pt>
                <c:pt idx="3053">
                  <c:v>09/09/2024 22:39:37:038</c:v>
                </c:pt>
                <c:pt idx="3054">
                  <c:v>09/09/2024 22:39:46:901</c:v>
                </c:pt>
                <c:pt idx="3055">
                  <c:v>09/09/2024 22:39:56:763</c:v>
                </c:pt>
                <c:pt idx="3056">
                  <c:v>09/09/2024 22:40:07:033</c:v>
                </c:pt>
                <c:pt idx="3057">
                  <c:v>09/09/2024 22:40:16:899</c:v>
                </c:pt>
                <c:pt idx="3058">
                  <c:v>09/09/2024 22:40:26:760</c:v>
                </c:pt>
                <c:pt idx="3059">
                  <c:v>09/09/2024 22:40:37:036</c:v>
                </c:pt>
                <c:pt idx="3060">
                  <c:v>09/09/2024 22:40:46:904</c:v>
                </c:pt>
                <c:pt idx="3061">
                  <c:v>09/09/2024 22:40:56:773</c:v>
                </c:pt>
                <c:pt idx="3062">
                  <c:v>09/09/2024 22:41:07:047</c:v>
                </c:pt>
                <c:pt idx="3063">
                  <c:v>09/09/2024 22:41:16:907</c:v>
                </c:pt>
                <c:pt idx="3064">
                  <c:v>09/09/2024 22:41:26:776</c:v>
                </c:pt>
                <c:pt idx="3065">
                  <c:v>09/09/2024 22:41:37:052</c:v>
                </c:pt>
                <c:pt idx="3066">
                  <c:v>09/09/2024 22:41:46:918</c:v>
                </c:pt>
                <c:pt idx="3067">
                  <c:v>09/09/2024 22:41:56:780</c:v>
                </c:pt>
                <c:pt idx="3068">
                  <c:v>09/09/2024 22:42:07:053</c:v>
                </c:pt>
                <c:pt idx="3069">
                  <c:v>09/09/2024 22:42:16:911</c:v>
                </c:pt>
                <c:pt idx="3070">
                  <c:v>09/09/2024 22:42:26:773</c:v>
                </c:pt>
                <c:pt idx="3071">
                  <c:v>09/09/2024 22:42:37:051</c:v>
                </c:pt>
                <c:pt idx="3072">
                  <c:v>09/09/2024 22:42:46:917</c:v>
                </c:pt>
                <c:pt idx="3073">
                  <c:v>09/09/2024 22:42:56:778</c:v>
                </c:pt>
                <c:pt idx="3074">
                  <c:v>09/09/2024 22:43:07:056</c:v>
                </c:pt>
                <c:pt idx="3075">
                  <c:v>09/09/2024 22:43:16:922</c:v>
                </c:pt>
                <c:pt idx="3076">
                  <c:v>09/09/2024 22:43:26:792</c:v>
                </c:pt>
                <c:pt idx="3077">
                  <c:v>09/09/2024 22:43:37:062</c:v>
                </c:pt>
                <c:pt idx="3078">
                  <c:v>09/09/2024 22:43:46:921</c:v>
                </c:pt>
                <c:pt idx="3079">
                  <c:v>09/09/2024 22:43:56:783</c:v>
                </c:pt>
                <c:pt idx="3080">
                  <c:v>09/09/2024 22:44:07:061</c:v>
                </c:pt>
                <c:pt idx="3081">
                  <c:v>09/09/2024 22:44:16:921</c:v>
                </c:pt>
                <c:pt idx="3082">
                  <c:v>09/09/2024 22:44:26:780</c:v>
                </c:pt>
                <c:pt idx="3083">
                  <c:v>09/09/2024 22:44:37:058</c:v>
                </c:pt>
                <c:pt idx="3084">
                  <c:v>09/09/2024 22:44:46:926</c:v>
                </c:pt>
                <c:pt idx="3085">
                  <c:v>09/09/2024 22:44:56:789</c:v>
                </c:pt>
                <c:pt idx="3086">
                  <c:v>09/09/2024 22:45:07:067</c:v>
                </c:pt>
                <c:pt idx="3087">
                  <c:v>09/09/2024 22:45:16:931</c:v>
                </c:pt>
                <c:pt idx="3088">
                  <c:v>09/09/2024 22:45:26:794</c:v>
                </c:pt>
                <c:pt idx="3089">
                  <c:v>09/09/2024 22:45:37:072</c:v>
                </c:pt>
                <c:pt idx="3090">
                  <c:v>09/09/2024 22:45:46:938</c:v>
                </c:pt>
                <c:pt idx="3091">
                  <c:v>09/09/2024 22:45:56:800</c:v>
                </c:pt>
                <c:pt idx="3092">
                  <c:v>09/09/2024 22:46:06:758</c:v>
                </c:pt>
                <c:pt idx="3093">
                  <c:v>09/09/2024 22:46:17:033</c:v>
                </c:pt>
                <c:pt idx="3094">
                  <c:v>09/09/2024 22:46:26:896</c:v>
                </c:pt>
                <c:pt idx="3095">
                  <c:v>09/09/2024 22:46:36:760</c:v>
                </c:pt>
                <c:pt idx="3096">
                  <c:v>09/09/2024 22:46:47:036</c:v>
                </c:pt>
                <c:pt idx="3097">
                  <c:v>09/09/2024 22:46:56:904</c:v>
                </c:pt>
                <c:pt idx="3098">
                  <c:v>09/09/2024 22:47:06:767</c:v>
                </c:pt>
                <c:pt idx="3099">
                  <c:v>09/09/2024 22:47:17:048</c:v>
                </c:pt>
                <c:pt idx="3100">
                  <c:v>09/09/2024 22:47:26:905</c:v>
                </c:pt>
                <c:pt idx="3101">
                  <c:v>09/09/2024 22:47:36:775</c:v>
                </c:pt>
                <c:pt idx="3102">
                  <c:v>09/09/2024 22:47:47:043</c:v>
                </c:pt>
                <c:pt idx="3103">
                  <c:v>09/09/2024 22:47:56:906</c:v>
                </c:pt>
                <c:pt idx="3104">
                  <c:v>09/09/2024 22:48:06:764</c:v>
                </c:pt>
                <c:pt idx="3105">
                  <c:v>09/09/2024 22:48:17:038</c:v>
                </c:pt>
                <c:pt idx="3106">
                  <c:v>09/09/2024 22:48:26:902</c:v>
                </c:pt>
                <c:pt idx="3107">
                  <c:v>09/09/2024 22:48:36:763</c:v>
                </c:pt>
                <c:pt idx="3108">
                  <c:v>09/09/2024 22:48:47:037</c:v>
                </c:pt>
                <c:pt idx="3109">
                  <c:v>09/09/2024 22:48:56:897</c:v>
                </c:pt>
                <c:pt idx="3110">
                  <c:v>09/09/2024 22:49:06:759</c:v>
                </c:pt>
                <c:pt idx="3111">
                  <c:v>09/09/2024 22:49:17:033</c:v>
                </c:pt>
                <c:pt idx="3112">
                  <c:v>09/09/2024 22:49:26:896</c:v>
                </c:pt>
                <c:pt idx="3113">
                  <c:v>09/09/2024 22:49:36:754</c:v>
                </c:pt>
                <c:pt idx="3114">
                  <c:v>09/09/2024 22:49:47:030</c:v>
                </c:pt>
                <c:pt idx="3115">
                  <c:v>09/09/2024 22:49:56:896</c:v>
                </c:pt>
                <c:pt idx="3116">
                  <c:v>09/09/2024 22:50:06:754</c:v>
                </c:pt>
                <c:pt idx="3117">
                  <c:v>09/09/2024 22:50:17:028</c:v>
                </c:pt>
                <c:pt idx="3118">
                  <c:v>09/09/2024 22:50:26:887</c:v>
                </c:pt>
                <c:pt idx="3119">
                  <c:v>09/09/2024 22:50:36:755</c:v>
                </c:pt>
                <c:pt idx="3120">
                  <c:v>09/09/2024 22:50:47:025</c:v>
                </c:pt>
                <c:pt idx="3121">
                  <c:v>09/09/2024 22:50:56:888</c:v>
                </c:pt>
                <c:pt idx="3122">
                  <c:v>09/09/2024 22:51:06:754</c:v>
                </c:pt>
                <c:pt idx="3123">
                  <c:v>09/09/2024 22:51:17:032</c:v>
                </c:pt>
                <c:pt idx="3124">
                  <c:v>09/09/2024 22:51:26:893</c:v>
                </c:pt>
                <c:pt idx="3125">
                  <c:v>09/09/2024 22:51:36:757</c:v>
                </c:pt>
                <c:pt idx="3126">
                  <c:v>09/09/2024 22:51:47:035</c:v>
                </c:pt>
                <c:pt idx="3127">
                  <c:v>09/09/2024 22:51:56:901</c:v>
                </c:pt>
                <c:pt idx="3128">
                  <c:v>09/09/2024 22:52:06:762</c:v>
                </c:pt>
                <c:pt idx="3129">
                  <c:v>09/09/2024 22:52:17:040</c:v>
                </c:pt>
                <c:pt idx="3130">
                  <c:v>09/09/2024 22:52:26:906</c:v>
                </c:pt>
                <c:pt idx="3131">
                  <c:v>09/09/2024 22:52:36:768</c:v>
                </c:pt>
                <c:pt idx="3132">
                  <c:v>09/09/2024 22:52:47:039</c:v>
                </c:pt>
                <c:pt idx="3133">
                  <c:v>09/09/2024 22:52:56:900</c:v>
                </c:pt>
                <c:pt idx="3134">
                  <c:v>09/09/2024 22:53:06:759</c:v>
                </c:pt>
                <c:pt idx="3135">
                  <c:v>09/09/2024 22:53:17:035</c:v>
                </c:pt>
                <c:pt idx="3136">
                  <c:v>09/09/2024 22:53:26:901</c:v>
                </c:pt>
                <c:pt idx="3137">
                  <c:v>09/09/2024 22:53:36:758</c:v>
                </c:pt>
                <c:pt idx="3138">
                  <c:v>09/09/2024 22:53:47:037</c:v>
                </c:pt>
                <c:pt idx="3139">
                  <c:v>09/09/2024 22:53:56:903</c:v>
                </c:pt>
                <c:pt idx="3140">
                  <c:v>09/09/2024 22:54:06:767</c:v>
                </c:pt>
                <c:pt idx="3141">
                  <c:v>09/09/2024 22:54:17:045</c:v>
                </c:pt>
                <c:pt idx="3142">
                  <c:v>09/09/2024 22:54:26:911</c:v>
                </c:pt>
                <c:pt idx="3143">
                  <c:v>09/09/2024 22:54:36:773</c:v>
                </c:pt>
                <c:pt idx="3144">
                  <c:v>09/09/2024 22:54:47:055</c:v>
                </c:pt>
                <c:pt idx="3145">
                  <c:v>09/09/2024 22:54:56:918</c:v>
                </c:pt>
                <c:pt idx="3146">
                  <c:v>09/09/2024 22:55:06:776</c:v>
                </c:pt>
                <c:pt idx="3147">
                  <c:v>09/09/2024 22:55:17:054</c:v>
                </c:pt>
                <c:pt idx="3148">
                  <c:v>09/09/2024 22:55:26:917</c:v>
                </c:pt>
                <c:pt idx="3149">
                  <c:v>09/09/2024 22:55:36:775</c:v>
                </c:pt>
                <c:pt idx="3150">
                  <c:v>09/09/2024 22:55:47:049</c:v>
                </c:pt>
                <c:pt idx="3151">
                  <c:v>09/09/2024 22:55:56:909</c:v>
                </c:pt>
                <c:pt idx="3152">
                  <c:v>09/09/2024 22:56:06:769</c:v>
                </c:pt>
                <c:pt idx="3153">
                  <c:v>09/09/2024 22:56:17:044</c:v>
                </c:pt>
                <c:pt idx="3154">
                  <c:v>09/09/2024 22:56:26:909</c:v>
                </c:pt>
                <c:pt idx="3155">
                  <c:v>09/09/2024 22:56:36:770</c:v>
                </c:pt>
                <c:pt idx="3156">
                  <c:v>09/09/2024 22:56:47:044</c:v>
                </c:pt>
                <c:pt idx="3157">
                  <c:v>09/09/2024 22:56:56:904</c:v>
                </c:pt>
                <c:pt idx="3158">
                  <c:v>09/09/2024 22:57:06:762</c:v>
                </c:pt>
                <c:pt idx="3159">
                  <c:v>09/09/2024 22:57:17:041</c:v>
                </c:pt>
                <c:pt idx="3160">
                  <c:v>09/09/2024 22:57:26:905</c:v>
                </c:pt>
                <c:pt idx="3161">
                  <c:v>09/09/2024 22:57:36:769</c:v>
                </c:pt>
                <c:pt idx="3162">
                  <c:v>09/09/2024 22:57:47:046</c:v>
                </c:pt>
                <c:pt idx="3163">
                  <c:v>09/09/2024 22:57:56:904</c:v>
                </c:pt>
                <c:pt idx="3164">
                  <c:v>09/09/2024 22:58:06:764</c:v>
                </c:pt>
                <c:pt idx="3165">
                  <c:v>09/09/2024 22:58:17:038</c:v>
                </c:pt>
                <c:pt idx="3166">
                  <c:v>09/09/2024 22:58:26:901</c:v>
                </c:pt>
                <c:pt idx="3167">
                  <c:v>09/09/2024 22:58:36:764</c:v>
                </c:pt>
                <c:pt idx="3168">
                  <c:v>09/09/2024 22:58:47:037</c:v>
                </c:pt>
                <c:pt idx="3169">
                  <c:v>09/09/2024 22:58:56:905</c:v>
                </c:pt>
                <c:pt idx="3170">
                  <c:v>09/09/2024 22:59:06:769</c:v>
                </c:pt>
                <c:pt idx="3171">
                  <c:v>09/09/2024 22:59:17:046</c:v>
                </c:pt>
                <c:pt idx="3172">
                  <c:v>09/09/2024 22:59:26:904</c:v>
                </c:pt>
                <c:pt idx="3173">
                  <c:v>09/09/2024 22:59:36:768</c:v>
                </c:pt>
                <c:pt idx="3174">
                  <c:v>09/09/2024 22:59:47:046</c:v>
                </c:pt>
                <c:pt idx="3175">
                  <c:v>09/09/2024 22:59:56:913</c:v>
                </c:pt>
                <c:pt idx="3176">
                  <c:v>09/09/2024 23:00:06:771</c:v>
                </c:pt>
                <c:pt idx="3177">
                  <c:v>09/09/2024 23:00:17:049</c:v>
                </c:pt>
                <c:pt idx="3178">
                  <c:v>09/09/2024 23:00:26:913</c:v>
                </c:pt>
                <c:pt idx="3179">
                  <c:v>09/09/2024 23:00:36:770</c:v>
                </c:pt>
                <c:pt idx="3180">
                  <c:v>09/09/2024 23:00:47:044</c:v>
                </c:pt>
                <c:pt idx="3181">
                  <c:v>09/09/2024 23:00:56:904</c:v>
                </c:pt>
                <c:pt idx="3182">
                  <c:v>09/09/2024 23:01:06:766</c:v>
                </c:pt>
                <c:pt idx="3183">
                  <c:v>09/09/2024 23:01:17:042</c:v>
                </c:pt>
                <c:pt idx="3184">
                  <c:v>09/09/2024 23:01:26:905</c:v>
                </c:pt>
                <c:pt idx="3185">
                  <c:v>09/09/2024 23:01:36:767</c:v>
                </c:pt>
                <c:pt idx="3186">
                  <c:v>09/09/2024 23:01:47:039</c:v>
                </c:pt>
                <c:pt idx="3187">
                  <c:v>09/09/2024 23:01:56:899</c:v>
                </c:pt>
                <c:pt idx="3188">
                  <c:v>09/09/2024 23:02:06:761</c:v>
                </c:pt>
                <c:pt idx="3189">
                  <c:v>09/09/2024 23:02:17:037</c:v>
                </c:pt>
                <c:pt idx="3190">
                  <c:v>09/09/2024 23:02:26:898</c:v>
                </c:pt>
                <c:pt idx="3191">
                  <c:v>09/09/2024 23:02:36:762</c:v>
                </c:pt>
                <c:pt idx="3192">
                  <c:v>09/09/2024 23:02:47:040</c:v>
                </c:pt>
                <c:pt idx="3193">
                  <c:v>09/09/2024 23:02:56:899</c:v>
                </c:pt>
                <c:pt idx="3194">
                  <c:v>09/09/2024 23:03:06:763</c:v>
                </c:pt>
                <c:pt idx="3195">
                  <c:v>09/09/2024 23:03:17:033</c:v>
                </c:pt>
                <c:pt idx="3196">
                  <c:v>09/09/2024 23:03:26:897</c:v>
                </c:pt>
                <c:pt idx="3197">
                  <c:v>09/09/2024 23:03:36:759</c:v>
                </c:pt>
                <c:pt idx="3198">
                  <c:v>09/09/2024 23:03:47:033</c:v>
                </c:pt>
                <c:pt idx="3199">
                  <c:v>09/09/2024 23:03:56:892</c:v>
                </c:pt>
                <c:pt idx="3200">
                  <c:v>09/09/2024 23:04:06:754</c:v>
                </c:pt>
                <c:pt idx="3201">
                  <c:v>09/09/2024 23:04:17:030</c:v>
                </c:pt>
                <c:pt idx="3202">
                  <c:v>09/09/2024 23:04:26:890</c:v>
                </c:pt>
                <c:pt idx="3203">
                  <c:v>09/09/2024 23:04:36:754</c:v>
                </c:pt>
                <c:pt idx="3204">
                  <c:v>09/09/2024 23:04:47:025</c:v>
                </c:pt>
                <c:pt idx="3205">
                  <c:v>09/09/2024 23:04:56:885</c:v>
                </c:pt>
                <c:pt idx="3206">
                  <c:v>09/09/2024 23:05:06:758</c:v>
                </c:pt>
                <c:pt idx="3207">
                  <c:v>09/09/2024 23:05:17:040</c:v>
                </c:pt>
                <c:pt idx="3208">
                  <c:v>09/09/2024 23:05:26:908</c:v>
                </c:pt>
                <c:pt idx="3209">
                  <c:v>09/09/2024 23:05:36:765</c:v>
                </c:pt>
                <c:pt idx="3210">
                  <c:v>09/09/2024 23:05:47:039</c:v>
                </c:pt>
                <c:pt idx="3211">
                  <c:v>09/09/2024 23:05:56:899</c:v>
                </c:pt>
                <c:pt idx="3212">
                  <c:v>09/09/2024 23:06:06:761</c:v>
                </c:pt>
                <c:pt idx="3213">
                  <c:v>09/09/2024 23:06:17:041</c:v>
                </c:pt>
                <c:pt idx="3214">
                  <c:v>09/09/2024 23:06:26:907</c:v>
                </c:pt>
                <c:pt idx="3215">
                  <c:v>09/09/2024 23:06:36:780</c:v>
                </c:pt>
                <c:pt idx="3216">
                  <c:v>09/09/2024 23:06:47:054</c:v>
                </c:pt>
                <c:pt idx="3217">
                  <c:v>09/09/2024 23:06:56:917</c:v>
                </c:pt>
                <c:pt idx="3218">
                  <c:v>09/09/2024 23:07:06:779</c:v>
                </c:pt>
                <c:pt idx="3219">
                  <c:v>09/09/2024 23:07:17:053</c:v>
                </c:pt>
                <c:pt idx="3220">
                  <c:v>09/09/2024 23:07:26:919</c:v>
                </c:pt>
                <c:pt idx="3221">
                  <c:v>09/09/2024 23:07:36:784</c:v>
                </c:pt>
                <c:pt idx="3222">
                  <c:v>09/09/2024 23:07:47:052</c:v>
                </c:pt>
                <c:pt idx="3223">
                  <c:v>09/09/2024 23:07:56:916</c:v>
                </c:pt>
                <c:pt idx="3224">
                  <c:v>09/09/2024 23:08:06:778</c:v>
                </c:pt>
                <c:pt idx="3225">
                  <c:v>09/09/2024 23:08:17:056</c:v>
                </c:pt>
                <c:pt idx="3226">
                  <c:v>09/09/2024 23:08:26:921</c:v>
                </c:pt>
                <c:pt idx="3227">
                  <c:v>09/09/2024 23:08:36:783</c:v>
                </c:pt>
                <c:pt idx="3228">
                  <c:v>09/09/2024 23:08:47:057</c:v>
                </c:pt>
                <c:pt idx="3229">
                  <c:v>09/09/2024 23:08:56:922</c:v>
                </c:pt>
                <c:pt idx="3230">
                  <c:v>09/09/2024 23:09:06:784</c:v>
                </c:pt>
                <c:pt idx="3231">
                  <c:v>09/09/2024 23:09:17:064</c:v>
                </c:pt>
                <c:pt idx="3232">
                  <c:v>09/09/2024 23:09:26:926</c:v>
                </c:pt>
                <c:pt idx="3233">
                  <c:v>09/09/2024 23:09:36:789</c:v>
                </c:pt>
                <c:pt idx="3234">
                  <c:v>09/09/2024 23:09:47:061</c:v>
                </c:pt>
                <c:pt idx="3235">
                  <c:v>09/09/2024 23:09:56:921</c:v>
                </c:pt>
                <c:pt idx="3236">
                  <c:v>09/09/2024 23:10:06:783</c:v>
                </c:pt>
                <c:pt idx="3237">
                  <c:v>09/09/2024 23:10:17:061</c:v>
                </c:pt>
                <c:pt idx="3238">
                  <c:v>09/09/2024 23:10:26:927</c:v>
                </c:pt>
                <c:pt idx="3239">
                  <c:v>09/09/2024 23:10:36:790</c:v>
                </c:pt>
                <c:pt idx="3240">
                  <c:v>09/09/2024 23:10:47:064</c:v>
                </c:pt>
                <c:pt idx="3241">
                  <c:v>09/09/2024 23:10:56:924</c:v>
                </c:pt>
                <c:pt idx="3242">
                  <c:v>09/09/2024 23:11:06:786</c:v>
                </c:pt>
                <c:pt idx="3243">
                  <c:v>09/09/2024 23:11:17:059</c:v>
                </c:pt>
                <c:pt idx="3244">
                  <c:v>09/09/2024 23:11:26:923</c:v>
                </c:pt>
                <c:pt idx="3245">
                  <c:v>09/09/2024 23:11:36:785</c:v>
                </c:pt>
                <c:pt idx="3246">
                  <c:v>09/09/2024 23:11:47:055</c:v>
                </c:pt>
                <c:pt idx="3247">
                  <c:v>09/09/2024 23:11:56:918</c:v>
                </c:pt>
                <c:pt idx="3248">
                  <c:v>09/09/2024 23:12:06:780</c:v>
                </c:pt>
                <c:pt idx="3249">
                  <c:v>09/09/2024 23:12:17:058</c:v>
                </c:pt>
                <c:pt idx="3250">
                  <c:v>09/09/2024 23:12:26:923</c:v>
                </c:pt>
                <c:pt idx="3251">
                  <c:v>09/09/2024 23:12:36:783</c:v>
                </c:pt>
                <c:pt idx="3252">
                  <c:v>09/09/2024 23:12:47:059</c:v>
                </c:pt>
                <c:pt idx="3253">
                  <c:v>09/09/2024 23:12:56:923</c:v>
                </c:pt>
                <c:pt idx="3254">
                  <c:v>09/09/2024 23:13:06:784</c:v>
                </c:pt>
                <c:pt idx="3255">
                  <c:v>09/09/2024 23:13:17:058</c:v>
                </c:pt>
                <c:pt idx="3256">
                  <c:v>09/09/2024 23:13:26:926</c:v>
                </c:pt>
                <c:pt idx="3257">
                  <c:v>09/09/2024 23:13:36:790</c:v>
                </c:pt>
                <c:pt idx="3258">
                  <c:v>09/09/2024 23:13:47:065</c:v>
                </c:pt>
                <c:pt idx="3259">
                  <c:v>09/09/2024 23:13:56:926</c:v>
                </c:pt>
                <c:pt idx="3260">
                  <c:v>09/09/2024 23:14:06:783</c:v>
                </c:pt>
                <c:pt idx="3261">
                  <c:v>09/09/2024 23:14:17:061</c:v>
                </c:pt>
                <c:pt idx="3262">
                  <c:v>09/09/2024 23:14:26:927</c:v>
                </c:pt>
                <c:pt idx="3263">
                  <c:v>09/09/2024 23:14:36:791</c:v>
                </c:pt>
                <c:pt idx="3264">
                  <c:v>09/09/2024 23:14:46:755</c:v>
                </c:pt>
                <c:pt idx="3265">
                  <c:v>09/09/2024 23:14:57:030</c:v>
                </c:pt>
                <c:pt idx="3266">
                  <c:v>09/09/2024 23:15:06:895</c:v>
                </c:pt>
                <c:pt idx="3267">
                  <c:v>09/09/2024 23:15:16:757</c:v>
                </c:pt>
                <c:pt idx="3268">
                  <c:v>09/09/2024 23:15:27:035</c:v>
                </c:pt>
                <c:pt idx="3269">
                  <c:v>09/09/2024 23:15:36:894</c:v>
                </c:pt>
                <c:pt idx="3270">
                  <c:v>09/09/2024 23:15:46:756</c:v>
                </c:pt>
                <c:pt idx="3271">
                  <c:v>09/09/2024 23:15:57:032</c:v>
                </c:pt>
                <c:pt idx="3272">
                  <c:v>09/09/2024 23:16:06:896</c:v>
                </c:pt>
                <c:pt idx="3273">
                  <c:v>09/09/2024 23:16:16:754</c:v>
                </c:pt>
                <c:pt idx="3274">
                  <c:v>09/09/2024 23:16:27:027</c:v>
                </c:pt>
                <c:pt idx="3275">
                  <c:v>09/09/2024 23:16:36:887</c:v>
                </c:pt>
                <c:pt idx="3276">
                  <c:v>09/09/2024 23:16:46:754</c:v>
                </c:pt>
                <c:pt idx="3277">
                  <c:v>09/09/2024 23:16:57:033</c:v>
                </c:pt>
                <c:pt idx="3278">
                  <c:v>09/09/2024 23:17:06:897</c:v>
                </c:pt>
                <c:pt idx="3279">
                  <c:v>09/09/2024 23:17:16:754</c:v>
                </c:pt>
                <c:pt idx="3280">
                  <c:v>09/09/2024 23:17:27:032</c:v>
                </c:pt>
                <c:pt idx="3281">
                  <c:v>09/09/2024 23:17:36:894</c:v>
                </c:pt>
                <c:pt idx="3282">
                  <c:v>09/09/2024 23:17:46:755</c:v>
                </c:pt>
                <c:pt idx="3283">
                  <c:v>09/09/2024 23:17:57:027</c:v>
                </c:pt>
                <c:pt idx="3284">
                  <c:v>09/09/2024 23:18:06:888</c:v>
                </c:pt>
                <c:pt idx="3285">
                  <c:v>09/09/2024 23:18:16:754</c:v>
                </c:pt>
                <c:pt idx="3286">
                  <c:v>09/09/2024 23:18:27:032</c:v>
                </c:pt>
                <c:pt idx="3287">
                  <c:v>09/09/2024 23:18:36:896</c:v>
                </c:pt>
                <c:pt idx="3288">
                  <c:v>09/09/2024 23:18:46:758</c:v>
                </c:pt>
                <c:pt idx="3289">
                  <c:v>09/09/2024 23:18:57:030</c:v>
                </c:pt>
                <c:pt idx="3290">
                  <c:v>09/09/2024 23:19:06:896</c:v>
                </c:pt>
                <c:pt idx="3291">
                  <c:v>09/09/2024 23:19:16:754</c:v>
                </c:pt>
                <c:pt idx="3292">
                  <c:v>09/09/2024 23:19:27:027</c:v>
                </c:pt>
                <c:pt idx="3293">
                  <c:v>09/09/2024 23:19:36:893</c:v>
                </c:pt>
                <c:pt idx="3294">
                  <c:v>09/09/2024 23:19:46:755</c:v>
                </c:pt>
                <c:pt idx="3295">
                  <c:v>09/09/2024 23:19:57:027</c:v>
                </c:pt>
                <c:pt idx="3296">
                  <c:v>09/09/2024 23:20:06:887</c:v>
                </c:pt>
                <c:pt idx="3297">
                  <c:v>09/09/2024 23:20:16:756</c:v>
                </c:pt>
                <c:pt idx="3298">
                  <c:v>09/09/2024 23:20:27:034</c:v>
                </c:pt>
                <c:pt idx="3299">
                  <c:v>09/09/2024 23:20:36:899</c:v>
                </c:pt>
                <c:pt idx="3300">
                  <c:v>09/09/2024 23:20:46:761</c:v>
                </c:pt>
                <c:pt idx="3301">
                  <c:v>09/09/2024 23:20:57:035</c:v>
                </c:pt>
                <c:pt idx="3302">
                  <c:v>09/09/2024 23:21:06:904</c:v>
                </c:pt>
                <c:pt idx="3303">
                  <c:v>09/09/2024 23:21:16:768</c:v>
                </c:pt>
                <c:pt idx="3304">
                  <c:v>09/09/2024 23:21:27:046</c:v>
                </c:pt>
                <c:pt idx="3305">
                  <c:v>09/09/2024 23:21:36:908</c:v>
                </c:pt>
                <c:pt idx="3306">
                  <c:v>09/09/2024 23:21:46:766</c:v>
                </c:pt>
                <c:pt idx="3307">
                  <c:v>09/09/2024 23:21:57:039</c:v>
                </c:pt>
                <c:pt idx="3308">
                  <c:v>09/09/2024 23:22:06:899</c:v>
                </c:pt>
                <c:pt idx="3309">
                  <c:v>09/09/2024 23:22:16:763</c:v>
                </c:pt>
                <c:pt idx="3310">
                  <c:v>09/09/2024 23:22:27:035</c:v>
                </c:pt>
                <c:pt idx="3311">
                  <c:v>09/09/2024 23:22:36:901</c:v>
                </c:pt>
                <c:pt idx="3312">
                  <c:v>09/09/2024 23:22:46:759</c:v>
                </c:pt>
                <c:pt idx="3313">
                  <c:v>09/09/2024 23:22:57:033</c:v>
                </c:pt>
                <c:pt idx="3314">
                  <c:v>09/09/2024 23:23:06:892</c:v>
                </c:pt>
                <c:pt idx="3315">
                  <c:v>09/09/2024 23:23:16:756</c:v>
                </c:pt>
                <c:pt idx="3316">
                  <c:v>09/09/2024 23:23:27:034</c:v>
                </c:pt>
                <c:pt idx="3317">
                  <c:v>09/09/2024 23:23:36:899</c:v>
                </c:pt>
                <c:pt idx="3318">
                  <c:v>09/09/2024 23:23:46:761</c:v>
                </c:pt>
                <c:pt idx="3319">
                  <c:v>09/09/2024 23:23:57:035</c:v>
                </c:pt>
                <c:pt idx="3320">
                  <c:v>09/09/2024 23:24:06:900</c:v>
                </c:pt>
                <c:pt idx="3321">
                  <c:v>09/09/2024 23:24:16:759</c:v>
                </c:pt>
                <c:pt idx="3322">
                  <c:v>09/09/2024 23:24:27:032</c:v>
                </c:pt>
                <c:pt idx="3323">
                  <c:v>09/09/2024 23:24:36:892</c:v>
                </c:pt>
                <c:pt idx="3324">
                  <c:v>09/09/2024 23:24:46:754</c:v>
                </c:pt>
                <c:pt idx="3325">
                  <c:v>09/09/2024 23:24:57:034</c:v>
                </c:pt>
                <c:pt idx="3326">
                  <c:v>09/09/2024 23:25:06:899</c:v>
                </c:pt>
                <c:pt idx="3327">
                  <c:v>09/09/2024 23:25:16:761</c:v>
                </c:pt>
                <c:pt idx="3328">
                  <c:v>09/09/2024 23:25:27:035</c:v>
                </c:pt>
                <c:pt idx="3329">
                  <c:v>09/09/2024 23:25:36:900</c:v>
                </c:pt>
                <c:pt idx="3330">
                  <c:v>09/09/2024 23:25:46:758</c:v>
                </c:pt>
                <c:pt idx="3331">
                  <c:v>09/09/2024 23:25:57:032</c:v>
                </c:pt>
                <c:pt idx="3332">
                  <c:v>09/09/2024 23:26:06:892</c:v>
                </c:pt>
                <c:pt idx="3333">
                  <c:v>09/09/2024 23:26:16:754</c:v>
                </c:pt>
                <c:pt idx="3334">
                  <c:v>09/09/2024 23:26:27:029</c:v>
                </c:pt>
                <c:pt idx="3335">
                  <c:v>09/09/2024 23:26:36:901</c:v>
                </c:pt>
                <c:pt idx="3336">
                  <c:v>09/09/2024 23:26:46:765</c:v>
                </c:pt>
                <c:pt idx="3337">
                  <c:v>09/09/2024 23:26:57:037</c:v>
                </c:pt>
                <c:pt idx="3338">
                  <c:v>09/09/2024 23:27:06:897</c:v>
                </c:pt>
                <c:pt idx="3339">
                  <c:v>09/09/2024 23:27:16:765</c:v>
                </c:pt>
                <c:pt idx="3340">
                  <c:v>09/09/2024 23:27:27:038</c:v>
                </c:pt>
                <c:pt idx="3341">
                  <c:v>09/09/2024 23:27:36:906</c:v>
                </c:pt>
                <c:pt idx="3342">
                  <c:v>09/09/2024 23:27:46:762</c:v>
                </c:pt>
                <c:pt idx="3343">
                  <c:v>09/09/2024 23:27:57:037</c:v>
                </c:pt>
                <c:pt idx="3344">
                  <c:v>09/09/2024 23:28:06:899</c:v>
                </c:pt>
                <c:pt idx="3345">
                  <c:v>09/09/2024 23:28:16:763</c:v>
                </c:pt>
                <c:pt idx="3346">
                  <c:v>09/09/2024 23:28:27:037</c:v>
                </c:pt>
                <c:pt idx="3347">
                  <c:v>09/09/2024 23:28:36:894</c:v>
                </c:pt>
                <c:pt idx="3348">
                  <c:v>09/09/2024 23:28:46:756</c:v>
                </c:pt>
                <c:pt idx="3349">
                  <c:v>09/09/2024 23:28:57:034</c:v>
                </c:pt>
                <c:pt idx="3350">
                  <c:v>09/09/2024 23:29:06:894</c:v>
                </c:pt>
                <c:pt idx="3351">
                  <c:v>09/09/2024 23:29:16:754</c:v>
                </c:pt>
                <c:pt idx="3352">
                  <c:v>09/09/2024 23:29:27:027</c:v>
                </c:pt>
                <c:pt idx="3353">
                  <c:v>09/09/2024 23:29:36:892</c:v>
                </c:pt>
                <c:pt idx="3354">
                  <c:v>09/09/2024 23:29:46:755</c:v>
                </c:pt>
                <c:pt idx="3355">
                  <c:v>09/09/2024 23:29:57:029</c:v>
                </c:pt>
                <c:pt idx="3356">
                  <c:v>09/09/2024 23:30:06:894</c:v>
                </c:pt>
                <c:pt idx="3357">
                  <c:v>09/09/2024 23:30:16:756</c:v>
                </c:pt>
                <c:pt idx="3358">
                  <c:v>09/09/2024 23:30:27:030</c:v>
                </c:pt>
                <c:pt idx="3359">
                  <c:v>09/09/2024 23:30:36:901</c:v>
                </c:pt>
                <c:pt idx="3360">
                  <c:v>09/09/2024 23:30:46:763</c:v>
                </c:pt>
                <c:pt idx="3361">
                  <c:v>09/09/2024 23:30:57:037</c:v>
                </c:pt>
                <c:pt idx="3362">
                  <c:v>09/09/2024 23:31:06:899</c:v>
                </c:pt>
                <c:pt idx="3363">
                  <c:v>09/09/2024 23:31:16:763</c:v>
                </c:pt>
                <c:pt idx="3364">
                  <c:v>09/09/2024 23:31:27:036</c:v>
                </c:pt>
                <c:pt idx="3365">
                  <c:v>09/09/2024 23:31:36:894</c:v>
                </c:pt>
                <c:pt idx="3366">
                  <c:v>09/09/2024 23:31:46:758</c:v>
                </c:pt>
                <c:pt idx="3367">
                  <c:v>09/09/2024 23:31:57:028</c:v>
                </c:pt>
                <c:pt idx="3368">
                  <c:v>09/09/2024 23:32:06:892</c:v>
                </c:pt>
                <c:pt idx="3369">
                  <c:v>09/09/2024 23:32:16:756</c:v>
                </c:pt>
                <c:pt idx="3370">
                  <c:v>09/09/2024 23:32:27:028</c:v>
                </c:pt>
                <c:pt idx="3371">
                  <c:v>09/09/2024 23:32:36:891</c:v>
                </c:pt>
                <c:pt idx="3372">
                  <c:v>09/09/2024 23:32:46:755</c:v>
                </c:pt>
                <c:pt idx="3373">
                  <c:v>09/09/2024 23:32:57:027</c:v>
                </c:pt>
                <c:pt idx="3374">
                  <c:v>09/09/2024 23:33:06:891</c:v>
                </c:pt>
                <c:pt idx="3375">
                  <c:v>09/09/2024 23:33:16:754</c:v>
                </c:pt>
                <c:pt idx="3376">
                  <c:v>09/09/2024 23:33:27:032</c:v>
                </c:pt>
                <c:pt idx="3377">
                  <c:v>09/09/2024 23:33:36:898</c:v>
                </c:pt>
                <c:pt idx="3378">
                  <c:v>09/09/2024 23:33:46:761</c:v>
                </c:pt>
                <c:pt idx="3379">
                  <c:v>09/09/2024 23:33:57:041</c:v>
                </c:pt>
                <c:pt idx="3380">
                  <c:v>09/09/2024 23:34:06:907</c:v>
                </c:pt>
                <c:pt idx="3381">
                  <c:v>09/09/2024 23:34:16:768</c:v>
                </c:pt>
                <c:pt idx="3382">
                  <c:v>09/09/2024 23:34:27:046</c:v>
                </c:pt>
                <c:pt idx="3383">
                  <c:v>09/09/2024 23:34:36:908</c:v>
                </c:pt>
                <c:pt idx="3384">
                  <c:v>09/09/2024 23:34:46:766</c:v>
                </c:pt>
                <c:pt idx="3385">
                  <c:v>09/09/2024 23:34:57:039</c:v>
                </c:pt>
                <c:pt idx="3386">
                  <c:v>09/09/2024 23:35:06:899</c:v>
                </c:pt>
                <c:pt idx="3387">
                  <c:v>09/09/2024 23:35:16:763</c:v>
                </c:pt>
                <c:pt idx="3388">
                  <c:v>09/09/2024 23:35:27:035</c:v>
                </c:pt>
                <c:pt idx="3389">
                  <c:v>09/09/2024 23:35:36:901</c:v>
                </c:pt>
                <c:pt idx="3390">
                  <c:v>09/09/2024 23:35:46:763</c:v>
                </c:pt>
                <c:pt idx="3391">
                  <c:v>09/09/2024 23:35:57:042</c:v>
                </c:pt>
                <c:pt idx="3392">
                  <c:v>09/09/2024 23:36:06:902</c:v>
                </c:pt>
                <c:pt idx="3393">
                  <c:v>09/09/2024 23:36:16:764</c:v>
                </c:pt>
                <c:pt idx="3394">
                  <c:v>09/09/2024 23:36:27:039</c:v>
                </c:pt>
                <c:pt idx="3395">
                  <c:v>09/09/2024 23:36:36:898</c:v>
                </c:pt>
                <c:pt idx="3396">
                  <c:v>09/09/2024 23:36:46:763</c:v>
                </c:pt>
                <c:pt idx="3397">
                  <c:v>09/09/2024 23:36:57:035</c:v>
                </c:pt>
                <c:pt idx="3398">
                  <c:v>09/09/2024 23:37:06:901</c:v>
                </c:pt>
                <c:pt idx="3399">
                  <c:v>09/09/2024 23:37:16:757</c:v>
                </c:pt>
                <c:pt idx="3400">
                  <c:v>09/09/2024 23:37:27:032</c:v>
                </c:pt>
                <c:pt idx="3401">
                  <c:v>09/09/2024 23:37:36:892</c:v>
                </c:pt>
                <c:pt idx="3402">
                  <c:v>09/09/2024 23:37:46:756</c:v>
                </c:pt>
                <c:pt idx="3403">
                  <c:v>09/09/2024 23:37:57:034</c:v>
                </c:pt>
                <c:pt idx="3404">
                  <c:v>09/09/2024 23:38:06:899</c:v>
                </c:pt>
                <c:pt idx="3405">
                  <c:v>09/09/2024 23:38:16:761</c:v>
                </c:pt>
                <c:pt idx="3406">
                  <c:v>09/09/2024 23:38:27:035</c:v>
                </c:pt>
                <c:pt idx="3407">
                  <c:v>09/09/2024 23:38:36:900</c:v>
                </c:pt>
                <c:pt idx="3408">
                  <c:v>09/09/2024 23:38:46:758</c:v>
                </c:pt>
                <c:pt idx="3409">
                  <c:v>09/09/2024 23:38:57:031</c:v>
                </c:pt>
                <c:pt idx="3410">
                  <c:v>09/09/2024 23:39:06:894</c:v>
                </c:pt>
                <c:pt idx="3411">
                  <c:v>09/09/2024 23:39:16:754</c:v>
                </c:pt>
                <c:pt idx="3412">
                  <c:v>09/09/2024 23:39:27:037</c:v>
                </c:pt>
                <c:pt idx="3413">
                  <c:v>09/09/2024 23:39:36:905</c:v>
                </c:pt>
                <c:pt idx="3414">
                  <c:v>09/09/2024 23:39:46:773</c:v>
                </c:pt>
                <c:pt idx="3415">
                  <c:v>09/09/2024 23:39:57:049</c:v>
                </c:pt>
                <c:pt idx="3416">
                  <c:v>09/09/2024 23:40:06:908</c:v>
                </c:pt>
                <c:pt idx="3417">
                  <c:v>09/09/2024 23:40:16:772</c:v>
                </c:pt>
                <c:pt idx="3418">
                  <c:v>09/09/2024 23:40:27:050</c:v>
                </c:pt>
                <c:pt idx="3419">
                  <c:v>09/09/2024 23:40:36:914</c:v>
                </c:pt>
                <c:pt idx="3420">
                  <c:v>09/09/2024 23:40:46:777</c:v>
                </c:pt>
                <c:pt idx="3421">
                  <c:v>09/09/2024 23:40:57:049</c:v>
                </c:pt>
                <c:pt idx="3422">
                  <c:v>09/09/2024 23:41:06:909</c:v>
                </c:pt>
                <c:pt idx="3423">
                  <c:v>09/09/2024 23:41:16:773</c:v>
                </c:pt>
                <c:pt idx="3424">
                  <c:v>09/09/2024 23:41:27:056</c:v>
                </c:pt>
                <c:pt idx="3425">
                  <c:v>09/09/2024 23:41:36:922</c:v>
                </c:pt>
                <c:pt idx="3426">
                  <c:v>09/09/2024 23:41:46:784</c:v>
                </c:pt>
                <c:pt idx="3427">
                  <c:v>09/09/2024 23:41:57:061</c:v>
                </c:pt>
                <c:pt idx="3428">
                  <c:v>09/09/2024 23:42:06:927</c:v>
                </c:pt>
                <c:pt idx="3429">
                  <c:v>09/09/2024 23:42:16:789</c:v>
                </c:pt>
                <c:pt idx="3430">
                  <c:v>09/09/2024 23:42:27:061</c:v>
                </c:pt>
                <c:pt idx="3431">
                  <c:v>09/09/2024 23:42:36:920</c:v>
                </c:pt>
                <c:pt idx="3432">
                  <c:v>09/09/2024 23:42:46:780</c:v>
                </c:pt>
                <c:pt idx="3433">
                  <c:v>09/09/2024 23:42:57:058</c:v>
                </c:pt>
                <c:pt idx="3434">
                  <c:v>09/09/2024 23:43:06:920</c:v>
                </c:pt>
                <c:pt idx="3435">
                  <c:v>09/09/2024 23:43:16:780</c:v>
                </c:pt>
                <c:pt idx="3436">
                  <c:v>09/09/2024 23:43:27:054</c:v>
                </c:pt>
                <c:pt idx="3437">
                  <c:v>09/09/2024 23:43:36:917</c:v>
                </c:pt>
                <c:pt idx="3438">
                  <c:v>09/09/2024 23:43:46:779</c:v>
                </c:pt>
                <c:pt idx="3439">
                  <c:v>09/09/2024 23:43:57:053</c:v>
                </c:pt>
                <c:pt idx="3440">
                  <c:v>09/09/2024 23:44:06:918</c:v>
                </c:pt>
                <c:pt idx="3441">
                  <c:v>09/09/2024 23:44:16:780</c:v>
                </c:pt>
                <c:pt idx="3442">
                  <c:v>09/09/2024 23:44:27:054</c:v>
                </c:pt>
                <c:pt idx="3443">
                  <c:v>09/09/2024 23:44:36:914</c:v>
                </c:pt>
                <c:pt idx="3444">
                  <c:v>09/09/2024 23:44:46:778</c:v>
                </c:pt>
                <c:pt idx="3445">
                  <c:v>09/09/2024 23:44:57:056</c:v>
                </c:pt>
                <c:pt idx="3446">
                  <c:v>09/09/2024 23:45:06:921</c:v>
                </c:pt>
                <c:pt idx="3447">
                  <c:v>09/09/2024 23:45:16:783</c:v>
                </c:pt>
                <c:pt idx="3448">
                  <c:v>09/09/2024 23:45:27:057</c:v>
                </c:pt>
                <c:pt idx="3449">
                  <c:v>09/09/2024 23:45:36:923</c:v>
                </c:pt>
                <c:pt idx="3450">
                  <c:v>09/09/2024 23:45:46:784</c:v>
                </c:pt>
                <c:pt idx="3451">
                  <c:v>09/09/2024 23:45:57:062</c:v>
                </c:pt>
                <c:pt idx="3452">
                  <c:v>09/09/2024 23:46:06:926</c:v>
                </c:pt>
                <c:pt idx="3453">
                  <c:v>09/09/2024 23:46:16:789</c:v>
                </c:pt>
                <c:pt idx="3454">
                  <c:v>09/09/2024 23:46:27:061</c:v>
                </c:pt>
                <c:pt idx="3455">
                  <c:v>09/09/2024 23:46:36:921</c:v>
                </c:pt>
                <c:pt idx="3456">
                  <c:v>09/09/2024 23:46:46:783</c:v>
                </c:pt>
                <c:pt idx="3457">
                  <c:v>09/09/2024 23:46:57:059</c:v>
                </c:pt>
                <c:pt idx="3458">
                  <c:v>09/09/2024 23:47:06:922</c:v>
                </c:pt>
                <c:pt idx="3459">
                  <c:v>09/09/2024 23:47:16:782</c:v>
                </c:pt>
                <c:pt idx="3460">
                  <c:v>09/09/2024 23:47:27:054</c:v>
                </c:pt>
                <c:pt idx="3461">
                  <c:v>09/09/2024 23:47:36:918</c:v>
                </c:pt>
                <c:pt idx="3462">
                  <c:v>09/09/2024 23:47:46:780</c:v>
                </c:pt>
                <c:pt idx="3463">
                  <c:v>09/09/2024 23:47:57:053</c:v>
                </c:pt>
                <c:pt idx="3464">
                  <c:v>09/09/2024 23:48:06:911</c:v>
                </c:pt>
                <c:pt idx="3465">
                  <c:v>09/09/2024 23:48:16:775</c:v>
                </c:pt>
                <c:pt idx="3466">
                  <c:v>09/09/2024 23:48:27:054</c:v>
                </c:pt>
                <c:pt idx="3467">
                  <c:v>09/09/2024 23:48:36:917</c:v>
                </c:pt>
                <c:pt idx="3468">
                  <c:v>09/09/2024 23:48:46:780</c:v>
                </c:pt>
                <c:pt idx="3469">
                  <c:v>09/09/2024 23:48:57:054</c:v>
                </c:pt>
                <c:pt idx="3470">
                  <c:v>09/09/2024 23:49:06:924</c:v>
                </c:pt>
                <c:pt idx="3471">
                  <c:v>09/09/2024 23:49:16:786</c:v>
                </c:pt>
                <c:pt idx="3472">
                  <c:v>09/09/2024 23:49:27:060</c:v>
                </c:pt>
                <c:pt idx="3473">
                  <c:v>09/09/2024 23:49:36:923</c:v>
                </c:pt>
                <c:pt idx="3474">
                  <c:v>09/09/2024 23:49:46:785</c:v>
                </c:pt>
                <c:pt idx="3475">
                  <c:v>09/09/2024 23:49:57:057</c:v>
                </c:pt>
                <c:pt idx="3476">
                  <c:v>09/09/2024 23:50:06:922</c:v>
                </c:pt>
                <c:pt idx="3477">
                  <c:v>09/09/2024 23:50:16:780</c:v>
                </c:pt>
                <c:pt idx="3478">
                  <c:v>09/09/2024 23:50:27:052</c:v>
                </c:pt>
                <c:pt idx="3479">
                  <c:v>09/09/2024 23:50:36:916</c:v>
                </c:pt>
                <c:pt idx="3480">
                  <c:v>09/09/2024 23:50:46:774</c:v>
                </c:pt>
                <c:pt idx="3481">
                  <c:v>09/09/2024 23:50:57:051</c:v>
                </c:pt>
                <c:pt idx="3482">
                  <c:v>09/09/2024 23:51:06:913</c:v>
                </c:pt>
                <c:pt idx="3483">
                  <c:v>09/09/2024 23:51:16:781</c:v>
                </c:pt>
                <c:pt idx="3484">
                  <c:v>09/09/2024 23:51:27:057</c:v>
                </c:pt>
                <c:pt idx="3485">
                  <c:v>09/09/2024 23:51:36:922</c:v>
                </c:pt>
                <c:pt idx="3486">
                  <c:v>09/09/2024 23:51:46:786</c:v>
                </c:pt>
                <c:pt idx="3487">
                  <c:v>09/09/2024 23:51:57:060</c:v>
                </c:pt>
                <c:pt idx="3488">
                  <c:v>09/09/2024 23:52:06:931</c:v>
                </c:pt>
                <c:pt idx="3489">
                  <c:v>09/09/2024 23:52:16:795</c:v>
                </c:pt>
                <c:pt idx="3490">
                  <c:v>09/09/2024 23:52:26:754</c:v>
                </c:pt>
                <c:pt idx="3491">
                  <c:v>09/09/2024 23:52:37:032</c:v>
                </c:pt>
                <c:pt idx="3492">
                  <c:v>09/09/2024 23:52:46:892</c:v>
                </c:pt>
                <c:pt idx="3493">
                  <c:v>09/09/2024 23:52:56:754</c:v>
                </c:pt>
                <c:pt idx="3494">
                  <c:v>09/09/2024 23:53:07:030</c:v>
                </c:pt>
                <c:pt idx="3495">
                  <c:v>09/09/2024 23:53:16:890</c:v>
                </c:pt>
                <c:pt idx="3496">
                  <c:v>09/09/2024 23:53:26:754</c:v>
                </c:pt>
                <c:pt idx="3497">
                  <c:v>09/09/2024 23:53:37:025</c:v>
                </c:pt>
                <c:pt idx="3498">
                  <c:v>09/09/2024 23:53:46:885</c:v>
                </c:pt>
                <c:pt idx="3499">
                  <c:v>09/09/2024 23:53:56:754</c:v>
                </c:pt>
                <c:pt idx="3500">
                  <c:v>09/09/2024 23:54:07:032</c:v>
                </c:pt>
                <c:pt idx="3501">
                  <c:v>09/09/2024 23:54:16:902</c:v>
                </c:pt>
                <c:pt idx="3502">
                  <c:v>09/09/2024 23:54:26:763</c:v>
                </c:pt>
                <c:pt idx="3503">
                  <c:v>09/09/2024 23:54:37:044</c:v>
                </c:pt>
                <c:pt idx="3504">
                  <c:v>09/09/2024 23:54:46:907</c:v>
                </c:pt>
                <c:pt idx="3505">
                  <c:v>09/09/2024 23:54:56:771</c:v>
                </c:pt>
                <c:pt idx="3506">
                  <c:v>09/09/2024 23:55:07:050</c:v>
                </c:pt>
                <c:pt idx="3507">
                  <c:v>09/09/2024 23:55:16:916</c:v>
                </c:pt>
                <c:pt idx="3508">
                  <c:v>09/09/2024 23:55:26:778</c:v>
                </c:pt>
                <c:pt idx="3509">
                  <c:v>09/09/2024 23:55:37:052</c:v>
                </c:pt>
                <c:pt idx="3510">
                  <c:v>09/09/2024 23:55:46:918</c:v>
                </c:pt>
                <c:pt idx="3511">
                  <c:v>09/09/2024 23:55:56:779</c:v>
                </c:pt>
                <c:pt idx="3512">
                  <c:v>09/09/2024 23:56:07:053</c:v>
                </c:pt>
                <c:pt idx="3513">
                  <c:v>09/09/2024 23:56:16:923</c:v>
                </c:pt>
                <c:pt idx="3514">
                  <c:v>09/09/2024 23:56:26:780</c:v>
                </c:pt>
                <c:pt idx="3515">
                  <c:v>09/09/2024 23:56:37:054</c:v>
                </c:pt>
                <c:pt idx="3516">
                  <c:v>09/09/2024 23:56:46:914</c:v>
                </c:pt>
                <c:pt idx="3517">
                  <c:v>09/09/2024 23:56:56:778</c:v>
                </c:pt>
                <c:pt idx="3518">
                  <c:v>09/09/2024 23:57:07:056</c:v>
                </c:pt>
                <c:pt idx="3519">
                  <c:v>09/09/2024 23:57:16:922</c:v>
                </c:pt>
                <c:pt idx="3520">
                  <c:v>09/09/2024 23:57:26:783</c:v>
                </c:pt>
                <c:pt idx="3521">
                  <c:v>09/09/2024 23:57:37:057</c:v>
                </c:pt>
                <c:pt idx="3522">
                  <c:v>09/09/2024 23:57:46:923</c:v>
                </c:pt>
                <c:pt idx="3523">
                  <c:v>09/09/2024 23:57:56:780</c:v>
                </c:pt>
                <c:pt idx="3524">
                  <c:v>09/09/2024 23:58:07:054</c:v>
                </c:pt>
                <c:pt idx="3525">
                  <c:v>09/09/2024 23:58:16:916</c:v>
                </c:pt>
                <c:pt idx="3526">
                  <c:v>09/09/2024 23:58:26:774</c:v>
                </c:pt>
                <c:pt idx="3527">
                  <c:v>09/09/2024 23:58:37:052</c:v>
                </c:pt>
                <c:pt idx="3528">
                  <c:v>09/09/2024 23:58:46:911</c:v>
                </c:pt>
                <c:pt idx="3529">
                  <c:v>09/09/2024 23:58:56:773</c:v>
                </c:pt>
                <c:pt idx="3530">
                  <c:v>09/09/2024 23:59:07:051</c:v>
                </c:pt>
                <c:pt idx="3531">
                  <c:v>09/09/2024 23:59:16:911</c:v>
                </c:pt>
                <c:pt idx="3532">
                  <c:v>09/09/2024 23:59:26:773</c:v>
                </c:pt>
                <c:pt idx="3533">
                  <c:v>09/09/2024 23:59:37:047</c:v>
                </c:pt>
                <c:pt idx="3534">
                  <c:v>09/09/2024 23:59:46:912</c:v>
                </c:pt>
                <c:pt idx="3535">
                  <c:v>09/09/2024 23:59:56:776</c:v>
                </c:pt>
                <c:pt idx="3536">
                  <c:v>09/10/2024 00:00:07:050</c:v>
                </c:pt>
                <c:pt idx="3537">
                  <c:v>09/10/2024 00:00:16:921</c:v>
                </c:pt>
                <c:pt idx="3538">
                  <c:v>09/10/2024 00:00:26:783</c:v>
                </c:pt>
                <c:pt idx="3539">
                  <c:v>09/10/2024 00:00:37:063</c:v>
                </c:pt>
                <c:pt idx="3540">
                  <c:v>09/10/2024 00:00:46:929</c:v>
                </c:pt>
                <c:pt idx="3541">
                  <c:v>09/10/2024 00:00:56:790</c:v>
                </c:pt>
                <c:pt idx="3542">
                  <c:v>09/10/2024 00:01:07:065</c:v>
                </c:pt>
                <c:pt idx="3543">
                  <c:v>09/10/2024 00:01:16:930</c:v>
                </c:pt>
                <c:pt idx="3544">
                  <c:v>09/10/2024 00:01:26:787</c:v>
                </c:pt>
                <c:pt idx="3545">
                  <c:v>09/10/2024 00:01:37:067</c:v>
                </c:pt>
                <c:pt idx="3546">
                  <c:v>09/10/2024 00:01:46:933</c:v>
                </c:pt>
                <c:pt idx="3547">
                  <c:v>09/10/2024 00:01:56:795</c:v>
                </c:pt>
                <c:pt idx="3548">
                  <c:v>09/10/2024 00:02:06:755</c:v>
                </c:pt>
                <c:pt idx="3549">
                  <c:v>09/10/2024 00:02:17:032</c:v>
                </c:pt>
                <c:pt idx="3550">
                  <c:v>09/10/2024 00:02:26:894</c:v>
                </c:pt>
                <c:pt idx="3551">
                  <c:v>09/10/2024 00:02:36:756</c:v>
                </c:pt>
                <c:pt idx="3552">
                  <c:v>09/10/2024 00:02:47:033</c:v>
                </c:pt>
                <c:pt idx="3553">
                  <c:v>09/10/2024 00:02:56:899</c:v>
                </c:pt>
                <c:pt idx="3554">
                  <c:v>09/10/2024 00:03:06:761</c:v>
                </c:pt>
                <c:pt idx="3555">
                  <c:v>09/10/2024 00:03:17:040</c:v>
                </c:pt>
                <c:pt idx="3556">
                  <c:v>09/10/2024 00:03:26:906</c:v>
                </c:pt>
                <c:pt idx="3557">
                  <c:v>09/10/2024 00:03:36:768</c:v>
                </c:pt>
                <c:pt idx="3558">
                  <c:v>09/10/2024 00:03:47:040</c:v>
                </c:pt>
                <c:pt idx="3559">
                  <c:v>09/10/2024 00:03:56:899</c:v>
                </c:pt>
                <c:pt idx="3560">
                  <c:v>09/10/2024 00:04:06:761</c:v>
                </c:pt>
                <c:pt idx="3561">
                  <c:v>09/10/2024 00:04:17:035</c:v>
                </c:pt>
                <c:pt idx="3562">
                  <c:v>09/10/2024 00:04:26:901</c:v>
                </c:pt>
                <c:pt idx="3563">
                  <c:v>09/10/2024 00:04:36:759</c:v>
                </c:pt>
                <c:pt idx="3564">
                  <c:v>09/10/2024 00:04:47:033</c:v>
                </c:pt>
                <c:pt idx="3565">
                  <c:v>09/10/2024 00:04:56:896</c:v>
                </c:pt>
                <c:pt idx="3566">
                  <c:v>09/10/2024 00:05:06:758</c:v>
                </c:pt>
                <c:pt idx="3567">
                  <c:v>09/10/2024 00:05:17:032</c:v>
                </c:pt>
                <c:pt idx="3568">
                  <c:v>09/10/2024 00:05:26:890</c:v>
                </c:pt>
                <c:pt idx="3569">
                  <c:v>09/10/2024 00:05:36:754</c:v>
                </c:pt>
                <c:pt idx="3570">
                  <c:v>09/10/2024 00:05:47:031</c:v>
                </c:pt>
                <c:pt idx="3571">
                  <c:v>09/10/2024 00:05:56:897</c:v>
                </c:pt>
                <c:pt idx="3572">
                  <c:v>09/10/2024 00:06:06:759</c:v>
                </c:pt>
                <c:pt idx="3573">
                  <c:v>09/10/2024 00:06:17:032</c:v>
                </c:pt>
                <c:pt idx="3574">
                  <c:v>09/10/2024 00:06:26:892</c:v>
                </c:pt>
                <c:pt idx="3575">
                  <c:v>09/10/2024 00:06:36:754</c:v>
                </c:pt>
                <c:pt idx="3576">
                  <c:v>09/10/2024 00:06:47:038</c:v>
                </c:pt>
                <c:pt idx="3577">
                  <c:v>09/10/2024 00:06:56:905</c:v>
                </c:pt>
                <c:pt idx="3578">
                  <c:v>09/10/2024 00:07:06:771</c:v>
                </c:pt>
                <c:pt idx="3579">
                  <c:v>09/10/2024 00:07:17:051</c:v>
                </c:pt>
                <c:pt idx="3580">
                  <c:v>09/10/2024 00:07:26:917</c:v>
                </c:pt>
                <c:pt idx="3581">
                  <c:v>09/10/2024 00:07:36:776</c:v>
                </c:pt>
                <c:pt idx="3582">
                  <c:v>09/10/2024 00:07:47:053</c:v>
                </c:pt>
                <c:pt idx="3583">
                  <c:v>09/10/2024 00:07:56:922</c:v>
                </c:pt>
                <c:pt idx="3584">
                  <c:v>09/10/2024 00:08:06:785</c:v>
                </c:pt>
                <c:pt idx="3585">
                  <c:v>09/10/2024 00:08:17:059</c:v>
                </c:pt>
                <c:pt idx="3586">
                  <c:v>09/10/2024 00:08:26:919</c:v>
                </c:pt>
                <c:pt idx="3587">
                  <c:v>09/10/2024 00:08:36:781</c:v>
                </c:pt>
                <c:pt idx="3588">
                  <c:v>09/10/2024 00:08:47:054</c:v>
                </c:pt>
                <c:pt idx="3589">
                  <c:v>09/10/2024 00:08:56:917</c:v>
                </c:pt>
                <c:pt idx="3590">
                  <c:v>09/10/2024 00:09:06:776</c:v>
                </c:pt>
                <c:pt idx="3591">
                  <c:v>09/10/2024 00:09:17:054</c:v>
                </c:pt>
                <c:pt idx="3592">
                  <c:v>09/10/2024 00:09:26:916</c:v>
                </c:pt>
                <c:pt idx="3593">
                  <c:v>09/10/2024 00:09:36:779</c:v>
                </c:pt>
                <c:pt idx="3594">
                  <c:v>09/10/2024 00:09:47:059</c:v>
                </c:pt>
                <c:pt idx="3595">
                  <c:v>09/10/2024 00:09:56:921</c:v>
                </c:pt>
                <c:pt idx="3596">
                  <c:v>09/10/2024 00:10:06:784</c:v>
                </c:pt>
                <c:pt idx="3597">
                  <c:v>09/10/2024 00:10:17:058</c:v>
                </c:pt>
                <c:pt idx="3598">
                  <c:v>09/10/2024 00:10:26:914</c:v>
                </c:pt>
                <c:pt idx="3599">
                  <c:v>09/10/2024 00:10:36:778</c:v>
                </c:pt>
                <c:pt idx="3600">
                  <c:v>09/10/2024 00:10:47:054</c:v>
                </c:pt>
                <c:pt idx="3601">
                  <c:v>09/10/2024 00:10:56:918</c:v>
                </c:pt>
                <c:pt idx="3602">
                  <c:v>09/10/2024 00:11:06:775</c:v>
                </c:pt>
                <c:pt idx="3603">
                  <c:v>09/10/2024 00:11:17:049</c:v>
                </c:pt>
                <c:pt idx="3604">
                  <c:v>09/10/2024 00:11:26:913</c:v>
                </c:pt>
                <c:pt idx="3605">
                  <c:v>09/10/2024 00:11:36:777</c:v>
                </c:pt>
                <c:pt idx="3606">
                  <c:v>09/10/2024 00:11:47:049</c:v>
                </c:pt>
                <c:pt idx="3607">
                  <c:v>09/10/2024 00:11:56:909</c:v>
                </c:pt>
                <c:pt idx="3608">
                  <c:v>09/10/2024 00:12:06:770</c:v>
                </c:pt>
                <c:pt idx="3609">
                  <c:v>09/10/2024 00:12:17:050</c:v>
                </c:pt>
                <c:pt idx="3610">
                  <c:v>09/10/2024 00:12:26:912</c:v>
                </c:pt>
                <c:pt idx="3611">
                  <c:v>09/10/2024 00:12:36:777</c:v>
                </c:pt>
                <c:pt idx="3612">
                  <c:v>09/10/2024 00:12:47:049</c:v>
                </c:pt>
                <c:pt idx="3613">
                  <c:v>09/10/2024 00:12:56:910</c:v>
                </c:pt>
                <c:pt idx="3614">
                  <c:v>09/10/2024 00:13:06:771</c:v>
                </c:pt>
                <c:pt idx="3615">
                  <c:v>09/10/2024 00:13:17:045</c:v>
                </c:pt>
                <c:pt idx="3616">
                  <c:v>09/10/2024 00:13:26:908</c:v>
                </c:pt>
                <c:pt idx="3617">
                  <c:v>09/10/2024 00:13:36:766</c:v>
                </c:pt>
                <c:pt idx="3618">
                  <c:v>09/10/2024 00:13:47:044</c:v>
                </c:pt>
                <c:pt idx="3619">
                  <c:v>09/10/2024 00:13:56:908</c:v>
                </c:pt>
                <c:pt idx="3620">
                  <c:v>09/10/2024 00:14:06:766</c:v>
                </c:pt>
                <c:pt idx="3621">
                  <c:v>09/10/2024 00:14:17:040</c:v>
                </c:pt>
                <c:pt idx="3622">
                  <c:v>09/10/2024 00:14:26:897</c:v>
                </c:pt>
                <c:pt idx="3623">
                  <c:v>09/10/2024 00:14:36:761</c:v>
                </c:pt>
                <c:pt idx="3624">
                  <c:v>09/10/2024 00:14:47:039</c:v>
                </c:pt>
                <c:pt idx="3625">
                  <c:v>09/10/2024 00:14:56:901</c:v>
                </c:pt>
                <c:pt idx="3626">
                  <c:v>09/10/2024 00:15:06:768</c:v>
                </c:pt>
                <c:pt idx="3627">
                  <c:v>09/10/2024 00:15:17:052</c:v>
                </c:pt>
                <c:pt idx="3628">
                  <c:v>09/10/2024 00:15:26:918</c:v>
                </c:pt>
                <c:pt idx="3629">
                  <c:v>09/10/2024 00:15:36:776</c:v>
                </c:pt>
                <c:pt idx="3630">
                  <c:v>09/10/2024 00:15:47:050</c:v>
                </c:pt>
                <c:pt idx="3631">
                  <c:v>09/10/2024 00:15:56:909</c:v>
                </c:pt>
                <c:pt idx="3632">
                  <c:v>09/10/2024 00:16:06:769</c:v>
                </c:pt>
                <c:pt idx="3633">
                  <c:v>09/10/2024 00:16:17:050</c:v>
                </c:pt>
                <c:pt idx="3634">
                  <c:v>09/10/2024 00:16:26:916</c:v>
                </c:pt>
                <c:pt idx="3635">
                  <c:v>09/10/2024 00:16:36:776</c:v>
                </c:pt>
                <c:pt idx="3636">
                  <c:v>09/10/2024 00:16:47:054</c:v>
                </c:pt>
                <c:pt idx="3637">
                  <c:v>09/10/2024 00:16:56:918</c:v>
                </c:pt>
                <c:pt idx="3638">
                  <c:v>09/10/2024 00:17:06:777</c:v>
                </c:pt>
                <c:pt idx="3639">
                  <c:v>09/10/2024 00:17:17:055</c:v>
                </c:pt>
                <c:pt idx="3640">
                  <c:v>09/10/2024 00:17:26:921</c:v>
                </c:pt>
                <c:pt idx="3641">
                  <c:v>09/10/2024 00:17:36:784</c:v>
                </c:pt>
                <c:pt idx="3642">
                  <c:v>09/10/2024 00:17:47:058</c:v>
                </c:pt>
                <c:pt idx="3643">
                  <c:v>09/10/2024 00:17:56:917</c:v>
                </c:pt>
                <c:pt idx="3644">
                  <c:v>09/10/2024 00:18:06:778</c:v>
                </c:pt>
                <c:pt idx="3645">
                  <c:v>09/10/2024 00:18:17:052</c:v>
                </c:pt>
                <c:pt idx="3646">
                  <c:v>09/10/2024 00:18:26:918</c:v>
                </c:pt>
                <c:pt idx="3647">
                  <c:v>09/10/2024 00:18:36:777</c:v>
                </c:pt>
                <c:pt idx="3648">
                  <c:v>09/10/2024 00:18:47:049</c:v>
                </c:pt>
                <c:pt idx="3649">
                  <c:v>09/10/2024 00:18:56:911</c:v>
                </c:pt>
                <c:pt idx="3650">
                  <c:v>09/10/2024 00:19:06:777</c:v>
                </c:pt>
                <c:pt idx="3651">
                  <c:v>09/10/2024 00:19:17:049</c:v>
                </c:pt>
                <c:pt idx="3652">
                  <c:v>09/10/2024 00:19:26:908</c:v>
                </c:pt>
                <c:pt idx="3653">
                  <c:v>09/10/2024 00:19:36:767</c:v>
                </c:pt>
                <c:pt idx="3654">
                  <c:v>09/10/2024 00:19:47:044</c:v>
                </c:pt>
                <c:pt idx="3655">
                  <c:v>09/10/2024 00:19:56:908</c:v>
                </c:pt>
                <c:pt idx="3656">
                  <c:v>09/10/2024 00:20:06:766</c:v>
                </c:pt>
                <c:pt idx="3657">
                  <c:v>09/10/2024 00:20:17:041</c:v>
                </c:pt>
                <c:pt idx="3658">
                  <c:v>09/10/2024 00:20:26:905</c:v>
                </c:pt>
                <c:pt idx="3659">
                  <c:v>09/10/2024 00:20:36:767</c:v>
                </c:pt>
                <c:pt idx="3660">
                  <c:v>09/10/2024 00:20:47:039</c:v>
                </c:pt>
                <c:pt idx="3661">
                  <c:v>09/10/2024 00:20:56:899</c:v>
                </c:pt>
                <c:pt idx="3662">
                  <c:v>09/10/2024 00:21:06:760</c:v>
                </c:pt>
                <c:pt idx="3663">
                  <c:v>09/10/2024 00:21:17:036</c:v>
                </c:pt>
                <c:pt idx="3664">
                  <c:v>09/10/2024 00:21:26:900</c:v>
                </c:pt>
                <c:pt idx="3665">
                  <c:v>09/10/2024 00:21:36:770</c:v>
                </c:pt>
                <c:pt idx="3666">
                  <c:v>09/10/2024 00:21:47:049</c:v>
                </c:pt>
                <c:pt idx="3667">
                  <c:v>09/10/2024 00:21:56:919</c:v>
                </c:pt>
                <c:pt idx="3668">
                  <c:v>09/10/2024 00:22:06:782</c:v>
                </c:pt>
                <c:pt idx="3669">
                  <c:v>09/10/2024 00:22:17:062</c:v>
                </c:pt>
                <c:pt idx="3670">
                  <c:v>09/10/2024 00:22:26:928</c:v>
                </c:pt>
                <c:pt idx="3671">
                  <c:v>09/10/2024 00:22:36:790</c:v>
                </c:pt>
                <c:pt idx="3672">
                  <c:v>09/10/2024 00:22:47:066</c:v>
                </c:pt>
                <c:pt idx="3673">
                  <c:v>09/10/2024 00:22:56:925</c:v>
                </c:pt>
                <c:pt idx="3674">
                  <c:v>09/10/2024 00:23:06:785</c:v>
                </c:pt>
                <c:pt idx="3675">
                  <c:v>09/10/2024 00:23:17:061</c:v>
                </c:pt>
                <c:pt idx="3676">
                  <c:v>09/10/2024 00:23:26:927</c:v>
                </c:pt>
                <c:pt idx="3677">
                  <c:v>09/10/2024 00:23:36:790</c:v>
                </c:pt>
                <c:pt idx="3678">
                  <c:v>09/10/2024 00:23:47:068</c:v>
                </c:pt>
                <c:pt idx="3679">
                  <c:v>09/10/2024 00:23:56:934</c:v>
                </c:pt>
                <c:pt idx="3680">
                  <c:v>09/10/2024 00:24:06:798</c:v>
                </c:pt>
                <c:pt idx="3681">
                  <c:v>09/10/2024 00:24:17:072</c:v>
                </c:pt>
                <c:pt idx="3682">
                  <c:v>09/10/2024 00:24:26:933</c:v>
                </c:pt>
                <c:pt idx="3683">
                  <c:v>09/10/2024 00:24:36:795</c:v>
                </c:pt>
                <c:pt idx="3684">
                  <c:v>09/10/2024 00:24:47:069</c:v>
                </c:pt>
                <c:pt idx="3685">
                  <c:v>09/10/2024 00:24:56:933</c:v>
                </c:pt>
                <c:pt idx="3686">
                  <c:v>09/10/2024 00:25:06:794</c:v>
                </c:pt>
                <c:pt idx="3687">
                  <c:v>09/10/2024 00:25:17:064</c:v>
                </c:pt>
                <c:pt idx="3688">
                  <c:v>09/10/2024 00:25:26:930</c:v>
                </c:pt>
                <c:pt idx="3689">
                  <c:v>09/10/2024 00:25:36:796</c:v>
                </c:pt>
                <c:pt idx="3690">
                  <c:v>09/10/2024 00:25:46:754</c:v>
                </c:pt>
                <c:pt idx="3691">
                  <c:v>09/10/2024 00:25:57:029</c:v>
                </c:pt>
                <c:pt idx="3692">
                  <c:v>09/10/2024 00:26:06:895</c:v>
                </c:pt>
                <c:pt idx="3693">
                  <c:v>09/10/2024 00:26:16:756</c:v>
                </c:pt>
                <c:pt idx="3694">
                  <c:v>09/10/2024 00:26:27:030</c:v>
                </c:pt>
                <c:pt idx="3695">
                  <c:v>09/10/2024 00:26:36:896</c:v>
                </c:pt>
                <c:pt idx="3696">
                  <c:v>09/10/2024 00:26:46:758</c:v>
                </c:pt>
                <c:pt idx="3697">
                  <c:v>09/10/2024 00:26:57:026</c:v>
                </c:pt>
                <c:pt idx="3698">
                  <c:v>09/10/2024 00:27:06:887</c:v>
                </c:pt>
                <c:pt idx="3699">
                  <c:v>09/10/2024 00:27:16:758</c:v>
                </c:pt>
                <c:pt idx="3700">
                  <c:v>09/10/2024 00:27:27:041</c:v>
                </c:pt>
                <c:pt idx="3701">
                  <c:v>09/10/2024 00:27:36:908</c:v>
                </c:pt>
                <c:pt idx="3702">
                  <c:v>09/10/2024 00:27:46:772</c:v>
                </c:pt>
                <c:pt idx="3703">
                  <c:v>09/10/2024 00:27:57:044</c:v>
                </c:pt>
                <c:pt idx="3704">
                  <c:v>09/10/2024 00:28:06:908</c:v>
                </c:pt>
                <c:pt idx="3705">
                  <c:v>09/10/2024 00:28:16:771</c:v>
                </c:pt>
                <c:pt idx="3706">
                  <c:v>09/10/2024 00:28:27:051</c:v>
                </c:pt>
                <c:pt idx="3707">
                  <c:v>09/10/2024 00:28:36:911</c:v>
                </c:pt>
                <c:pt idx="3708">
                  <c:v>09/10/2024 00:28:46:772</c:v>
                </c:pt>
                <c:pt idx="3709">
                  <c:v>09/10/2024 00:28:57:044</c:v>
                </c:pt>
                <c:pt idx="3710">
                  <c:v>09/10/2024 00:29:06:904</c:v>
                </c:pt>
                <c:pt idx="3711">
                  <c:v>09/10/2024 00:29:16:768</c:v>
                </c:pt>
                <c:pt idx="3712">
                  <c:v>09/10/2024 00:29:27:046</c:v>
                </c:pt>
                <c:pt idx="3713">
                  <c:v>09/10/2024 00:29:36:911</c:v>
                </c:pt>
                <c:pt idx="3714">
                  <c:v>09/10/2024 00:29:46:773</c:v>
                </c:pt>
                <c:pt idx="3715">
                  <c:v>09/10/2024 00:29:57:047</c:v>
                </c:pt>
                <c:pt idx="3716">
                  <c:v>09/10/2024 00:30:06:907</c:v>
                </c:pt>
                <c:pt idx="3717">
                  <c:v>09/10/2024 00:30:16:769</c:v>
                </c:pt>
                <c:pt idx="3718">
                  <c:v>09/10/2024 00:30:27:045</c:v>
                </c:pt>
                <c:pt idx="3719">
                  <c:v>09/10/2024 00:30:36:904</c:v>
                </c:pt>
                <c:pt idx="3720">
                  <c:v>09/10/2024 00:30:46:766</c:v>
                </c:pt>
                <c:pt idx="3721">
                  <c:v>09/10/2024 00:30:57:040</c:v>
                </c:pt>
                <c:pt idx="3722">
                  <c:v>09/10/2024 00:31:06:906</c:v>
                </c:pt>
                <c:pt idx="3723">
                  <c:v>09/10/2024 00:31:16:762</c:v>
                </c:pt>
                <c:pt idx="3724">
                  <c:v>09/10/2024 00:31:27:039</c:v>
                </c:pt>
                <c:pt idx="3725">
                  <c:v>09/10/2024 00:31:36:909</c:v>
                </c:pt>
                <c:pt idx="3726">
                  <c:v>09/10/2024 00:31:46:776</c:v>
                </c:pt>
                <c:pt idx="3727">
                  <c:v>09/10/2024 00:31:57:054</c:v>
                </c:pt>
                <c:pt idx="3728">
                  <c:v>09/10/2024 00:32:06:914</c:v>
                </c:pt>
                <c:pt idx="3729">
                  <c:v>09/10/2024 00:32:16:774</c:v>
                </c:pt>
                <c:pt idx="3730">
                  <c:v>09/10/2024 00:32:27:052</c:v>
                </c:pt>
                <c:pt idx="3731">
                  <c:v>09/10/2024 00:32:36:911</c:v>
                </c:pt>
                <c:pt idx="3732">
                  <c:v>09/10/2024 00:32:46:771</c:v>
                </c:pt>
                <c:pt idx="3733">
                  <c:v>09/10/2024 00:32:57:048</c:v>
                </c:pt>
                <c:pt idx="3734">
                  <c:v>09/10/2024 00:33:06:907</c:v>
                </c:pt>
                <c:pt idx="3735">
                  <c:v>09/10/2024 00:33:16:767</c:v>
                </c:pt>
                <c:pt idx="3736">
                  <c:v>09/10/2024 00:33:27:043</c:v>
                </c:pt>
                <c:pt idx="3737">
                  <c:v>09/10/2024 00:33:36:907</c:v>
                </c:pt>
                <c:pt idx="3738">
                  <c:v>09/10/2024 00:33:46:766</c:v>
                </c:pt>
                <c:pt idx="3739">
                  <c:v>09/10/2024 00:33:57:046</c:v>
                </c:pt>
                <c:pt idx="3740">
                  <c:v>09/10/2024 00:34:06:912</c:v>
                </c:pt>
                <c:pt idx="3741">
                  <c:v>09/10/2024 00:34:16:777</c:v>
                </c:pt>
                <c:pt idx="3742">
                  <c:v>09/10/2024 00:34:27:053</c:v>
                </c:pt>
                <c:pt idx="3743">
                  <c:v>09/10/2024 00:34:36:919</c:v>
                </c:pt>
                <c:pt idx="3744">
                  <c:v>09/10/2024 00:34:46:781</c:v>
                </c:pt>
                <c:pt idx="3745">
                  <c:v>09/10/2024 00:34:57:054</c:v>
                </c:pt>
                <c:pt idx="3746">
                  <c:v>09/10/2024 00:35:06:914</c:v>
                </c:pt>
                <c:pt idx="3747">
                  <c:v>09/10/2024 00:35:16:776</c:v>
                </c:pt>
                <c:pt idx="3748">
                  <c:v>09/10/2024 00:35:27:050</c:v>
                </c:pt>
                <c:pt idx="3749">
                  <c:v>09/10/2024 00:35:36:914</c:v>
                </c:pt>
                <c:pt idx="3750">
                  <c:v>09/10/2024 00:35:46:771</c:v>
                </c:pt>
                <c:pt idx="3751">
                  <c:v>09/10/2024 00:35:57:049</c:v>
                </c:pt>
                <c:pt idx="3752">
                  <c:v>09/10/2024 00:36:06:913</c:v>
                </c:pt>
                <c:pt idx="3753">
                  <c:v>09/10/2024 00:36:16:771</c:v>
                </c:pt>
                <c:pt idx="3754">
                  <c:v>09/10/2024 00:36:27:044</c:v>
                </c:pt>
                <c:pt idx="3755">
                  <c:v>09/10/2024 00:36:36:904</c:v>
                </c:pt>
                <c:pt idx="3756">
                  <c:v>09/10/2024 00:36:46:766</c:v>
                </c:pt>
                <c:pt idx="3757">
                  <c:v>09/10/2024 00:36:57:044</c:v>
                </c:pt>
                <c:pt idx="3758">
                  <c:v>09/10/2024 00:37:06:904</c:v>
                </c:pt>
                <c:pt idx="3759">
                  <c:v>09/10/2024 00:37:16:762</c:v>
                </c:pt>
                <c:pt idx="3760">
                  <c:v>09/10/2024 00:37:27:042</c:v>
                </c:pt>
                <c:pt idx="3761">
                  <c:v>09/10/2024 00:37:36:905</c:v>
                </c:pt>
                <c:pt idx="3762">
                  <c:v>09/10/2024 00:37:46:772</c:v>
                </c:pt>
                <c:pt idx="3763">
                  <c:v>09/10/2024 00:37:57:045</c:v>
                </c:pt>
                <c:pt idx="3764">
                  <c:v>09/10/2024 00:38:06:904</c:v>
                </c:pt>
                <c:pt idx="3765">
                  <c:v>09/10/2024 00:38:16:766</c:v>
                </c:pt>
                <c:pt idx="3766">
                  <c:v>09/10/2024 00:38:27:040</c:v>
                </c:pt>
                <c:pt idx="3767">
                  <c:v>09/10/2024 00:38:36:906</c:v>
                </c:pt>
                <c:pt idx="3768">
                  <c:v>09/10/2024 00:38:46:762</c:v>
                </c:pt>
                <c:pt idx="3769">
                  <c:v>09/10/2024 00:38:57:039</c:v>
                </c:pt>
                <c:pt idx="3770">
                  <c:v>09/10/2024 00:39:06:905</c:v>
                </c:pt>
                <c:pt idx="3771">
                  <c:v>09/10/2024 00:39:16:770</c:v>
                </c:pt>
                <c:pt idx="3772">
                  <c:v>09/10/2024 00:39:27:044</c:v>
                </c:pt>
                <c:pt idx="3773">
                  <c:v>09/10/2024 00:39:36:905</c:v>
                </c:pt>
                <c:pt idx="3774">
                  <c:v>09/10/2024 00:39:46:768</c:v>
                </c:pt>
                <c:pt idx="3775">
                  <c:v>09/10/2024 00:39:57:045</c:v>
                </c:pt>
                <c:pt idx="3776">
                  <c:v>09/10/2024 00:40:06:902</c:v>
                </c:pt>
                <c:pt idx="3777">
                  <c:v>09/10/2024 00:40:16:770</c:v>
                </c:pt>
                <c:pt idx="3778">
                  <c:v>09/10/2024 00:40:27:047</c:v>
                </c:pt>
                <c:pt idx="3779">
                  <c:v>09/10/2024 00:40:36:907</c:v>
                </c:pt>
                <c:pt idx="3780">
                  <c:v>09/10/2024 00:40:46:777</c:v>
                </c:pt>
                <c:pt idx="3781">
                  <c:v>09/10/2024 00:40:57:052</c:v>
                </c:pt>
                <c:pt idx="3782">
                  <c:v>09/10/2024 00:41:06:918</c:v>
                </c:pt>
                <c:pt idx="3783">
                  <c:v>09/10/2024 00:41:16:780</c:v>
                </c:pt>
                <c:pt idx="3784">
                  <c:v>09/10/2024 00:41:27:054</c:v>
                </c:pt>
                <c:pt idx="3785">
                  <c:v>09/10/2024 00:41:36:912</c:v>
                </c:pt>
                <c:pt idx="3786">
                  <c:v>09/10/2024 00:41:46:773</c:v>
                </c:pt>
                <c:pt idx="3787">
                  <c:v>09/10/2024 00:41:57:047</c:v>
                </c:pt>
                <c:pt idx="3788">
                  <c:v>09/10/2024 00:42:06:905</c:v>
                </c:pt>
                <c:pt idx="3789">
                  <c:v>09/10/2024 00:42:16:769</c:v>
                </c:pt>
                <c:pt idx="3790">
                  <c:v>09/10/2024 00:42:27:048</c:v>
                </c:pt>
                <c:pt idx="3791">
                  <c:v>09/10/2024 00:42:36:908</c:v>
                </c:pt>
                <c:pt idx="3792">
                  <c:v>09/10/2024 00:42:46:772</c:v>
                </c:pt>
                <c:pt idx="3793">
                  <c:v>09/10/2024 00:42:57:046</c:v>
                </c:pt>
                <c:pt idx="3794">
                  <c:v>09/10/2024 00:43:06:912</c:v>
                </c:pt>
                <c:pt idx="3795">
                  <c:v>09/10/2024 00:43:16:771</c:v>
                </c:pt>
                <c:pt idx="3796">
                  <c:v>09/10/2024 00:43:27:048</c:v>
                </c:pt>
                <c:pt idx="3797">
                  <c:v>09/10/2024 00:43:36:903</c:v>
                </c:pt>
                <c:pt idx="3798">
                  <c:v>09/10/2024 00:43:46:761</c:v>
                </c:pt>
                <c:pt idx="3799">
                  <c:v>09/10/2024 00:43:57:040</c:v>
                </c:pt>
                <c:pt idx="3800">
                  <c:v>09/10/2024 00:44:06:906</c:v>
                </c:pt>
                <c:pt idx="3801">
                  <c:v>09/10/2024 00:44:16:772</c:v>
                </c:pt>
                <c:pt idx="3802">
                  <c:v>09/10/2024 00:44:27:044</c:v>
                </c:pt>
                <c:pt idx="3803">
                  <c:v>09/10/2024 00:44:36:904</c:v>
                </c:pt>
                <c:pt idx="3804">
                  <c:v>09/10/2024 00:44:46:762</c:v>
                </c:pt>
                <c:pt idx="3805">
                  <c:v>09/10/2024 00:44:57:037</c:v>
                </c:pt>
                <c:pt idx="3806">
                  <c:v>09/10/2024 00:45:06:905</c:v>
                </c:pt>
                <c:pt idx="3807">
                  <c:v>09/10/2024 00:45:16:771</c:v>
                </c:pt>
                <c:pt idx="3808">
                  <c:v>09/10/2024 00:45:27:045</c:v>
                </c:pt>
                <c:pt idx="3809">
                  <c:v>09/10/2024 00:45:36:904</c:v>
                </c:pt>
                <c:pt idx="3810">
                  <c:v>09/10/2024 00:45:46:774</c:v>
                </c:pt>
                <c:pt idx="3811">
                  <c:v>09/10/2024 00:45:57:052</c:v>
                </c:pt>
                <c:pt idx="3812">
                  <c:v>09/10/2024 00:46:06:912</c:v>
                </c:pt>
                <c:pt idx="3813">
                  <c:v>09/10/2024 00:46:16:773</c:v>
                </c:pt>
                <c:pt idx="3814">
                  <c:v>09/10/2024 00:46:27:047</c:v>
                </c:pt>
                <c:pt idx="3815">
                  <c:v>09/10/2024 00:46:36:913</c:v>
                </c:pt>
                <c:pt idx="3816">
                  <c:v>09/10/2024 00:46:46:771</c:v>
                </c:pt>
                <c:pt idx="3817">
                  <c:v>09/10/2024 00:46:57:045</c:v>
                </c:pt>
                <c:pt idx="3818">
                  <c:v>09/10/2024 00:47:06:904</c:v>
                </c:pt>
                <c:pt idx="3819">
                  <c:v>09/10/2024 00:47:16:768</c:v>
                </c:pt>
                <c:pt idx="3820">
                  <c:v>09/10/2024 00:47:27:046</c:v>
                </c:pt>
                <c:pt idx="3821">
                  <c:v>09/10/2024 00:47:36:911</c:v>
                </c:pt>
                <c:pt idx="3822">
                  <c:v>09/10/2024 00:47:46:771</c:v>
                </c:pt>
                <c:pt idx="3823">
                  <c:v>09/10/2024 00:47:57:047</c:v>
                </c:pt>
                <c:pt idx="3824">
                  <c:v>09/10/2024 00:48:06:913</c:v>
                </c:pt>
                <c:pt idx="3825">
                  <c:v>09/10/2024 00:48:16:776</c:v>
                </c:pt>
                <c:pt idx="3826">
                  <c:v>09/10/2024 00:48:27:054</c:v>
                </c:pt>
                <c:pt idx="3827">
                  <c:v>09/10/2024 00:48:36:914</c:v>
                </c:pt>
                <c:pt idx="3828">
                  <c:v>09/10/2024 00:48:46:778</c:v>
                </c:pt>
                <c:pt idx="3829">
                  <c:v>09/10/2024 00:48:57:056</c:v>
                </c:pt>
                <c:pt idx="3830">
                  <c:v>09/10/2024 00:49:06:922</c:v>
                </c:pt>
                <c:pt idx="3831">
                  <c:v>09/10/2024 00:49:16:783</c:v>
                </c:pt>
                <c:pt idx="3832">
                  <c:v>09/10/2024 00:49:27:057</c:v>
                </c:pt>
                <c:pt idx="3833">
                  <c:v>09/10/2024 00:49:36:922</c:v>
                </c:pt>
                <c:pt idx="3834">
                  <c:v>09/10/2024 00:49:46:790</c:v>
                </c:pt>
                <c:pt idx="3835">
                  <c:v>09/10/2024 00:49:56:755</c:v>
                </c:pt>
                <c:pt idx="3836">
                  <c:v>09/10/2024 00:50:07:037</c:v>
                </c:pt>
                <c:pt idx="3837">
                  <c:v>09/10/2024 00:50:16:897</c:v>
                </c:pt>
                <c:pt idx="3838">
                  <c:v>09/10/2024 00:50:26:759</c:v>
                </c:pt>
                <c:pt idx="3839">
                  <c:v>09/10/2024 00:50:37:033</c:v>
                </c:pt>
                <c:pt idx="3840">
                  <c:v>09/10/2024 00:50:46:896</c:v>
                </c:pt>
                <c:pt idx="3841">
                  <c:v>09/10/2024 00:50:56:755</c:v>
                </c:pt>
                <c:pt idx="3842">
                  <c:v>09/10/2024 00:51:07:030</c:v>
                </c:pt>
                <c:pt idx="3843">
                  <c:v>09/10/2024 00:51:16:896</c:v>
                </c:pt>
                <c:pt idx="3844">
                  <c:v>09/10/2024 00:51:26:754</c:v>
                </c:pt>
                <c:pt idx="3845">
                  <c:v>09/10/2024 00:51:37:027</c:v>
                </c:pt>
                <c:pt idx="3846">
                  <c:v>09/10/2024 00:51:46:887</c:v>
                </c:pt>
                <c:pt idx="3847">
                  <c:v>09/10/2024 00:51:56:755</c:v>
                </c:pt>
                <c:pt idx="3848">
                  <c:v>09/10/2024 00:52:07:025</c:v>
                </c:pt>
                <c:pt idx="3849">
                  <c:v>09/10/2024 00:52:16:886</c:v>
                </c:pt>
                <c:pt idx="3850">
                  <c:v>09/10/2024 00:52:26:755</c:v>
                </c:pt>
                <c:pt idx="3851">
                  <c:v>09/10/2024 00:52:37:034</c:v>
                </c:pt>
                <c:pt idx="3852">
                  <c:v>09/10/2024 00:52:46:894</c:v>
                </c:pt>
                <c:pt idx="3853">
                  <c:v>09/10/2024 00:52:56:757</c:v>
                </c:pt>
                <c:pt idx="3854">
                  <c:v>09/10/2024 00:53:07:037</c:v>
                </c:pt>
                <c:pt idx="3855">
                  <c:v>09/10/2024 00:53:16:901</c:v>
                </c:pt>
                <c:pt idx="3856">
                  <c:v>09/10/2024 00:53:26:763</c:v>
                </c:pt>
                <c:pt idx="3857">
                  <c:v>09/10/2024 00:53:37:036</c:v>
                </c:pt>
                <c:pt idx="3858">
                  <c:v>09/10/2024 00:53:46:894</c:v>
                </c:pt>
                <c:pt idx="3859">
                  <c:v>09/10/2024 00:53:56:757</c:v>
                </c:pt>
                <c:pt idx="3860">
                  <c:v>09/10/2024 00:54:07:034</c:v>
                </c:pt>
                <c:pt idx="3861">
                  <c:v>09/10/2024 00:54:16:896</c:v>
                </c:pt>
                <c:pt idx="3862">
                  <c:v>09/10/2024 00:54:26:754</c:v>
                </c:pt>
                <c:pt idx="3863">
                  <c:v>09/10/2024 00:54:37:032</c:v>
                </c:pt>
                <c:pt idx="3864">
                  <c:v>09/10/2024 00:54:46:895</c:v>
                </c:pt>
                <c:pt idx="3865">
                  <c:v>09/10/2024 00:54:56:757</c:v>
                </c:pt>
                <c:pt idx="3866">
                  <c:v>09/10/2024 00:55:07:035</c:v>
                </c:pt>
                <c:pt idx="3867">
                  <c:v>09/10/2024 00:55:16:902</c:v>
                </c:pt>
                <c:pt idx="3868">
                  <c:v>09/10/2024 00:55:26:766</c:v>
                </c:pt>
                <c:pt idx="3869">
                  <c:v>09/10/2024 00:55:37:046</c:v>
                </c:pt>
                <c:pt idx="3870">
                  <c:v>09/10/2024 00:55:46:912</c:v>
                </c:pt>
                <c:pt idx="3871">
                  <c:v>09/10/2024 00:55:56:773</c:v>
                </c:pt>
                <c:pt idx="3872">
                  <c:v>09/10/2024 00:56:07:055</c:v>
                </c:pt>
                <c:pt idx="3873">
                  <c:v>09/10/2024 00:56:16:919</c:v>
                </c:pt>
                <c:pt idx="3874">
                  <c:v>09/10/2024 00:56:26:782</c:v>
                </c:pt>
                <c:pt idx="3875">
                  <c:v>09/10/2024 00:56:37:054</c:v>
                </c:pt>
                <c:pt idx="3876">
                  <c:v>09/10/2024 00:56:46:914</c:v>
                </c:pt>
                <c:pt idx="3877">
                  <c:v>09/10/2024 00:56:56:778</c:v>
                </c:pt>
                <c:pt idx="3878">
                  <c:v>09/10/2024 00:57:07:056</c:v>
                </c:pt>
                <c:pt idx="3879">
                  <c:v>09/10/2024 00:57:16:921</c:v>
                </c:pt>
                <c:pt idx="3880">
                  <c:v>09/10/2024 00:57:26:783</c:v>
                </c:pt>
                <c:pt idx="3881">
                  <c:v>09/10/2024 00:57:37:057</c:v>
                </c:pt>
                <c:pt idx="3882">
                  <c:v>09/10/2024 00:57:46:923</c:v>
                </c:pt>
                <c:pt idx="3883">
                  <c:v>09/10/2024 00:57:56:781</c:v>
                </c:pt>
                <c:pt idx="3884">
                  <c:v>09/10/2024 00:58:07:054</c:v>
                </c:pt>
                <c:pt idx="3885">
                  <c:v>09/10/2024 00:58:16:914</c:v>
                </c:pt>
                <c:pt idx="3886">
                  <c:v>09/10/2024 00:58:26:776</c:v>
                </c:pt>
                <c:pt idx="3887">
                  <c:v>09/10/2024 00:58:37:050</c:v>
                </c:pt>
                <c:pt idx="3888">
                  <c:v>09/10/2024 00:58:46:913</c:v>
                </c:pt>
                <c:pt idx="3889">
                  <c:v>09/10/2024 00:58:56:771</c:v>
                </c:pt>
                <c:pt idx="3890">
                  <c:v>09/10/2024 00:59:07:048</c:v>
                </c:pt>
                <c:pt idx="3891">
                  <c:v>09/10/2024 00:59:16:905</c:v>
                </c:pt>
                <c:pt idx="3892">
                  <c:v>09/10/2024 00:59:26:768</c:v>
                </c:pt>
                <c:pt idx="3893">
                  <c:v>09/10/2024 00:59:37:044</c:v>
                </c:pt>
                <c:pt idx="3894">
                  <c:v>09/10/2024 00:59:46:904</c:v>
                </c:pt>
                <c:pt idx="3895">
                  <c:v>09/10/2024 00:59:56:766</c:v>
                </c:pt>
                <c:pt idx="3896">
                  <c:v>09/10/2024 01:00:07:042</c:v>
                </c:pt>
                <c:pt idx="3897">
                  <c:v>09/10/2024 01:00:16:906</c:v>
                </c:pt>
                <c:pt idx="3898">
                  <c:v>09/10/2024 01:00:26:764</c:v>
                </c:pt>
                <c:pt idx="3899">
                  <c:v>09/10/2024 01:00:37:037</c:v>
                </c:pt>
                <c:pt idx="3900">
                  <c:v>09/10/2024 01:00:46:897</c:v>
                </c:pt>
                <c:pt idx="3901">
                  <c:v>09/10/2024 01:00:56:761</c:v>
                </c:pt>
                <c:pt idx="3902">
                  <c:v>09/10/2024 01:01:07:036</c:v>
                </c:pt>
                <c:pt idx="3903">
                  <c:v>09/10/2024 01:01:16:895</c:v>
                </c:pt>
                <c:pt idx="3904">
                  <c:v>09/10/2024 01:01:26:756</c:v>
                </c:pt>
                <c:pt idx="3905">
                  <c:v>09/10/2024 01:01:37:030</c:v>
                </c:pt>
                <c:pt idx="3906">
                  <c:v>09/10/2024 01:01:46:896</c:v>
                </c:pt>
                <c:pt idx="3907">
                  <c:v>09/10/2024 01:01:56:754</c:v>
                </c:pt>
                <c:pt idx="3908">
                  <c:v>09/10/2024 01:02:07:028</c:v>
                </c:pt>
                <c:pt idx="3909">
                  <c:v>09/10/2024 01:02:16:890</c:v>
                </c:pt>
                <c:pt idx="3910">
                  <c:v>09/10/2024 01:02:26:758</c:v>
                </c:pt>
                <c:pt idx="3911">
                  <c:v>09/10/2024 01:02:37:041</c:v>
                </c:pt>
                <c:pt idx="3912">
                  <c:v>09/10/2024 01:02:46:906</c:v>
                </c:pt>
                <c:pt idx="3913">
                  <c:v>09/10/2024 01:02:56:764</c:v>
                </c:pt>
                <c:pt idx="3914">
                  <c:v>09/10/2024 01:03:07:038</c:v>
                </c:pt>
                <c:pt idx="3915">
                  <c:v>09/10/2024 01:03:16:902</c:v>
                </c:pt>
                <c:pt idx="3916">
                  <c:v>09/10/2024 01:03:26:762</c:v>
                </c:pt>
                <c:pt idx="3917">
                  <c:v>09/10/2024 01:03:37:039</c:v>
                </c:pt>
                <c:pt idx="3918">
                  <c:v>09/10/2024 01:03:46:905</c:v>
                </c:pt>
                <c:pt idx="3919">
                  <c:v>09/10/2024 01:03:56:769</c:v>
                </c:pt>
                <c:pt idx="3920">
                  <c:v>09/10/2024 01:04:07:046</c:v>
                </c:pt>
                <c:pt idx="3921">
                  <c:v>09/10/2024 01:04:16:904</c:v>
                </c:pt>
                <c:pt idx="3922">
                  <c:v>09/10/2024 01:04:26:764</c:v>
                </c:pt>
                <c:pt idx="3923">
                  <c:v>09/10/2024 01:04:37:038</c:v>
                </c:pt>
                <c:pt idx="3924">
                  <c:v>09/10/2024 01:04:46:910</c:v>
                </c:pt>
                <c:pt idx="3925">
                  <c:v>09/10/2024 01:04:56:773</c:v>
                </c:pt>
                <c:pt idx="3926">
                  <c:v>09/10/2024 01:05:07:050</c:v>
                </c:pt>
                <c:pt idx="3927">
                  <c:v>09/10/2024 01:05:16:913</c:v>
                </c:pt>
                <c:pt idx="3928">
                  <c:v>09/10/2024 01:05:26:771</c:v>
                </c:pt>
                <c:pt idx="3929">
                  <c:v>09/10/2024 01:05:37:045</c:v>
                </c:pt>
                <c:pt idx="3930">
                  <c:v>09/10/2024 01:05:46:904</c:v>
                </c:pt>
                <c:pt idx="3931">
                  <c:v>09/10/2024 01:05:56:768</c:v>
                </c:pt>
                <c:pt idx="3932">
                  <c:v>09/10/2024 01:06:07:046</c:v>
                </c:pt>
                <c:pt idx="3933">
                  <c:v>09/10/2024 01:06:16:912</c:v>
                </c:pt>
                <c:pt idx="3934">
                  <c:v>09/10/2024 01:06:26:773</c:v>
                </c:pt>
                <c:pt idx="3935">
                  <c:v>09/10/2024 01:06:37:047</c:v>
                </c:pt>
                <c:pt idx="3936">
                  <c:v>09/10/2024 01:06:46:911</c:v>
                </c:pt>
                <c:pt idx="3937">
                  <c:v>09/10/2024 01:06:56:772</c:v>
                </c:pt>
                <c:pt idx="3938">
                  <c:v>09/10/2024 01:07:07:050</c:v>
                </c:pt>
                <c:pt idx="3939">
                  <c:v>09/10/2024 01:07:16:916</c:v>
                </c:pt>
                <c:pt idx="3940">
                  <c:v>09/10/2024 01:07:26:780</c:v>
                </c:pt>
                <c:pt idx="3941">
                  <c:v>09/10/2024 01:07:37:054</c:v>
                </c:pt>
                <c:pt idx="3942">
                  <c:v>09/10/2024 01:07:46:911</c:v>
                </c:pt>
                <c:pt idx="3943">
                  <c:v>09/10/2024 01:07:56:777</c:v>
                </c:pt>
                <c:pt idx="3944">
                  <c:v>09/10/2024 01:08:07:055</c:v>
                </c:pt>
                <c:pt idx="3945">
                  <c:v>09/10/2024 01:08:16:921</c:v>
                </c:pt>
                <c:pt idx="3946">
                  <c:v>09/10/2024 01:08:26:784</c:v>
                </c:pt>
                <c:pt idx="3947">
                  <c:v>09/10/2024 01:08:37:062</c:v>
                </c:pt>
                <c:pt idx="3948">
                  <c:v>09/10/2024 01:08:46:928</c:v>
                </c:pt>
                <c:pt idx="3949">
                  <c:v>09/10/2024 01:08:56:790</c:v>
                </c:pt>
                <c:pt idx="3950">
                  <c:v>09/10/2024 01:09:07:061</c:v>
                </c:pt>
                <c:pt idx="3951">
                  <c:v>09/10/2024 01:09:16:921</c:v>
                </c:pt>
                <c:pt idx="3952">
                  <c:v>09/10/2024 01:09:26:785</c:v>
                </c:pt>
                <c:pt idx="3953">
                  <c:v>09/10/2024 01:09:37:059</c:v>
                </c:pt>
                <c:pt idx="3954">
                  <c:v>09/10/2024 01:09:46:919</c:v>
                </c:pt>
                <c:pt idx="3955">
                  <c:v>09/10/2024 01:09:56:779</c:v>
                </c:pt>
                <c:pt idx="3956">
                  <c:v>09/10/2024 01:10:07:056</c:v>
                </c:pt>
                <c:pt idx="3957">
                  <c:v>09/10/2024 01:10:16:917</c:v>
                </c:pt>
                <c:pt idx="3958">
                  <c:v>09/10/2024 01:10:26:780</c:v>
                </c:pt>
                <c:pt idx="3959">
                  <c:v>09/10/2024 01:10:37:052</c:v>
                </c:pt>
                <c:pt idx="3960">
                  <c:v>09/10/2024 01:10:46:918</c:v>
                </c:pt>
                <c:pt idx="3961">
                  <c:v>09/10/2024 01:10:56:785</c:v>
                </c:pt>
                <c:pt idx="3962">
                  <c:v>09/10/2024 01:11:07:062</c:v>
                </c:pt>
                <c:pt idx="3963">
                  <c:v>09/10/2024 01:11:16:925</c:v>
                </c:pt>
                <c:pt idx="3964">
                  <c:v>09/10/2024 01:11:26:783</c:v>
                </c:pt>
                <c:pt idx="3965">
                  <c:v>09/10/2024 01:11:37:058</c:v>
                </c:pt>
                <c:pt idx="3966">
                  <c:v>09/10/2024 01:11:46:922</c:v>
                </c:pt>
                <c:pt idx="3967">
                  <c:v>09/10/2024 01:11:56:784</c:v>
                </c:pt>
                <c:pt idx="3968">
                  <c:v>09/10/2024 01:12:07:057</c:v>
                </c:pt>
                <c:pt idx="3969">
                  <c:v>09/10/2024 01:12:16:923</c:v>
                </c:pt>
                <c:pt idx="3970">
                  <c:v>09/10/2024 01:12:26:783</c:v>
                </c:pt>
                <c:pt idx="3971">
                  <c:v>09/10/2024 01:12:37:061</c:v>
                </c:pt>
                <c:pt idx="3972">
                  <c:v>09/10/2024 01:12:46:927</c:v>
                </c:pt>
                <c:pt idx="3973">
                  <c:v>09/10/2024 01:12:56:790</c:v>
                </c:pt>
                <c:pt idx="3974">
                  <c:v>09/10/2024 01:13:07:068</c:v>
                </c:pt>
                <c:pt idx="3975">
                  <c:v>09/10/2024 01:13:16:926</c:v>
                </c:pt>
                <c:pt idx="3976">
                  <c:v>09/10/2024 01:13:26:788</c:v>
                </c:pt>
                <c:pt idx="3977">
                  <c:v>09/10/2024 01:13:37:062</c:v>
                </c:pt>
                <c:pt idx="3978">
                  <c:v>09/10/2024 01:13:46:925</c:v>
                </c:pt>
                <c:pt idx="3979">
                  <c:v>09/10/2024 01:13:56:789</c:v>
                </c:pt>
                <c:pt idx="3980">
                  <c:v>09/10/2024 01:14:07:068</c:v>
                </c:pt>
                <c:pt idx="3981">
                  <c:v>09/10/2024 01:14:16:929</c:v>
                </c:pt>
                <c:pt idx="3982">
                  <c:v>09/10/2024 01:14:26:796</c:v>
                </c:pt>
                <c:pt idx="3983">
                  <c:v>09/10/2024 01:14:37:064</c:v>
                </c:pt>
                <c:pt idx="3984">
                  <c:v>09/10/2024 01:14:46:926</c:v>
                </c:pt>
                <c:pt idx="3985">
                  <c:v>09/10/2024 01:14:56:788</c:v>
                </c:pt>
                <c:pt idx="3986">
                  <c:v>09/10/2024 01:15:07:061</c:v>
                </c:pt>
                <c:pt idx="3987">
                  <c:v>09/10/2024 01:15:16:927</c:v>
                </c:pt>
                <c:pt idx="3988">
                  <c:v>09/10/2024 01:15:26:783</c:v>
                </c:pt>
                <c:pt idx="3989">
                  <c:v>09/10/2024 01:15:37:063</c:v>
                </c:pt>
                <c:pt idx="3990">
                  <c:v>09/10/2024 01:15:46:927</c:v>
                </c:pt>
                <c:pt idx="3991">
                  <c:v>09/10/2024 01:15:56:791</c:v>
                </c:pt>
                <c:pt idx="3992">
                  <c:v>09/10/2024 01:16:07:068</c:v>
                </c:pt>
                <c:pt idx="3993">
                  <c:v>09/10/2024 01:16:16:930</c:v>
                </c:pt>
                <c:pt idx="3994">
                  <c:v>09/10/2024 01:16:26:794</c:v>
                </c:pt>
                <c:pt idx="3995">
                  <c:v>09/10/2024 01:16:37:065</c:v>
                </c:pt>
                <c:pt idx="3996">
                  <c:v>09/10/2024 01:16:46:931</c:v>
                </c:pt>
                <c:pt idx="3997">
                  <c:v>09/10/2024 01:16:56:795</c:v>
                </c:pt>
                <c:pt idx="3998">
                  <c:v>09/10/2024 01:17:07:069</c:v>
                </c:pt>
                <c:pt idx="3999">
                  <c:v>09/10/2024 01:17:16:929</c:v>
                </c:pt>
                <c:pt idx="4000">
                  <c:v>09/10/2024 01:17:26:790</c:v>
                </c:pt>
                <c:pt idx="4001">
                  <c:v>09/10/2024 01:17:37:066</c:v>
                </c:pt>
                <c:pt idx="4002">
                  <c:v>09/10/2024 01:17:46:930</c:v>
                </c:pt>
                <c:pt idx="4003">
                  <c:v>09/10/2024 01:17:56:794</c:v>
                </c:pt>
                <c:pt idx="4004">
                  <c:v>09/10/2024 01:18:07:065</c:v>
                </c:pt>
                <c:pt idx="4005">
                  <c:v>09/10/2024 01:18:16:926</c:v>
                </c:pt>
                <c:pt idx="4006">
                  <c:v>09/10/2024 01:18:26:783</c:v>
                </c:pt>
                <c:pt idx="4007">
                  <c:v>09/10/2024 01:18:37:061</c:v>
                </c:pt>
                <c:pt idx="4008">
                  <c:v>09/10/2024 01:18:46:927</c:v>
                </c:pt>
                <c:pt idx="4009">
                  <c:v>09/10/2024 01:18:56:790</c:v>
                </c:pt>
                <c:pt idx="4010">
                  <c:v>09/10/2024 01:19:07:066</c:v>
                </c:pt>
                <c:pt idx="4011">
                  <c:v>09/10/2024 01:19:16:930</c:v>
                </c:pt>
                <c:pt idx="4012">
                  <c:v>09/10/2024 01:19:26:794</c:v>
                </c:pt>
                <c:pt idx="4013">
                  <c:v>09/10/2024 01:19:37:070</c:v>
                </c:pt>
                <c:pt idx="4014">
                  <c:v>09/10/2024 01:19:46:932</c:v>
                </c:pt>
                <c:pt idx="4015">
                  <c:v>09/10/2024 01:19:56:795</c:v>
                </c:pt>
                <c:pt idx="4016">
                  <c:v>09/10/2024 01:20:07:069</c:v>
                </c:pt>
                <c:pt idx="4017">
                  <c:v>09/10/2024 01:20:16:935</c:v>
                </c:pt>
                <c:pt idx="4018">
                  <c:v>09/10/2024 01:20:26:793</c:v>
                </c:pt>
                <c:pt idx="4019">
                  <c:v>09/10/2024 01:20:37:066</c:v>
                </c:pt>
                <c:pt idx="4020">
                  <c:v>09/10/2024 01:20:46:930</c:v>
                </c:pt>
                <c:pt idx="4021">
                  <c:v>09/10/2024 01:20:56:794</c:v>
                </c:pt>
                <c:pt idx="4022">
                  <c:v>09/10/2024 01:21:07:066</c:v>
                </c:pt>
                <c:pt idx="4023">
                  <c:v>09/10/2024 01:21:16:935</c:v>
                </c:pt>
                <c:pt idx="4024">
                  <c:v>09/10/2024 01:21:26:799</c:v>
                </c:pt>
                <c:pt idx="4025">
                  <c:v>09/10/2024 01:21:36:758</c:v>
                </c:pt>
                <c:pt idx="4026">
                  <c:v>09/10/2024 01:21:47:034</c:v>
                </c:pt>
                <c:pt idx="4027">
                  <c:v>09/10/2024 01:21:56:900</c:v>
                </c:pt>
                <c:pt idx="4028">
                  <c:v>09/10/2024 01:22:06:763</c:v>
                </c:pt>
                <c:pt idx="4029">
                  <c:v>09/10/2024 01:22:17:039</c:v>
                </c:pt>
                <c:pt idx="4030">
                  <c:v>09/10/2024 01:22:26:900</c:v>
                </c:pt>
                <c:pt idx="4031">
                  <c:v>09/10/2024 01:22:36:761</c:v>
                </c:pt>
                <c:pt idx="4032">
                  <c:v>09/10/2024 01:22:47:035</c:v>
                </c:pt>
                <c:pt idx="4033">
                  <c:v>09/10/2024 01:22:56:905</c:v>
                </c:pt>
                <c:pt idx="4034">
                  <c:v>09/10/2024 01:23:06:768</c:v>
                </c:pt>
                <c:pt idx="4035">
                  <c:v>09/10/2024 01:23:17:046</c:v>
                </c:pt>
                <c:pt idx="4036">
                  <c:v>09/10/2024 01:23:26:908</c:v>
                </c:pt>
                <c:pt idx="4037">
                  <c:v>09/10/2024 01:23:36:766</c:v>
                </c:pt>
                <c:pt idx="4038">
                  <c:v>09/10/2024 01:23:47:039</c:v>
                </c:pt>
                <c:pt idx="4039">
                  <c:v>09/10/2024 01:23:56:899</c:v>
                </c:pt>
                <c:pt idx="4040">
                  <c:v>09/10/2024 01:24:06:763</c:v>
                </c:pt>
                <c:pt idx="4041">
                  <c:v>09/10/2024 01:24:17:041</c:v>
                </c:pt>
                <c:pt idx="4042">
                  <c:v>09/10/2024 01:24:26:907</c:v>
                </c:pt>
                <c:pt idx="4043">
                  <c:v>09/10/2024 01:24:36:766</c:v>
                </c:pt>
                <c:pt idx="4044">
                  <c:v>09/10/2024 01:24:47:044</c:v>
                </c:pt>
                <c:pt idx="4045">
                  <c:v>09/10/2024 01:24:56:908</c:v>
                </c:pt>
                <c:pt idx="4046">
                  <c:v>09/10/2024 01:25:06:765</c:v>
                </c:pt>
                <c:pt idx="4047">
                  <c:v>09/10/2024 01:25:17:039</c:v>
                </c:pt>
                <c:pt idx="4048">
                  <c:v>09/10/2024 01:25:26:900</c:v>
                </c:pt>
                <c:pt idx="4049">
                  <c:v>09/10/2024 01:25:36:759</c:v>
                </c:pt>
                <c:pt idx="4050">
                  <c:v>09/10/2024 01:25:47:035</c:v>
                </c:pt>
                <c:pt idx="4051">
                  <c:v>09/10/2024 01:25:56:900</c:v>
                </c:pt>
                <c:pt idx="4052">
                  <c:v>09/10/2024 01:26:06:759</c:v>
                </c:pt>
                <c:pt idx="4053">
                  <c:v>09/10/2024 01:26:17:032</c:v>
                </c:pt>
                <c:pt idx="4054">
                  <c:v>09/10/2024 01:26:26:892</c:v>
                </c:pt>
                <c:pt idx="4055">
                  <c:v>09/10/2024 01:26:36:754</c:v>
                </c:pt>
                <c:pt idx="4056">
                  <c:v>09/10/2024 01:26:47:034</c:v>
                </c:pt>
                <c:pt idx="4057">
                  <c:v>09/10/2024 01:26:56:900</c:v>
                </c:pt>
                <c:pt idx="4058">
                  <c:v>09/10/2024 01:27:06:761</c:v>
                </c:pt>
                <c:pt idx="4059">
                  <c:v>09/10/2024 01:27:17:035</c:v>
                </c:pt>
                <c:pt idx="4060">
                  <c:v>09/10/2024 01:27:26:901</c:v>
                </c:pt>
                <c:pt idx="4061">
                  <c:v>09/10/2024 01:27:36:762</c:v>
                </c:pt>
                <c:pt idx="4062">
                  <c:v>09/10/2024 01:27:47:030</c:v>
                </c:pt>
                <c:pt idx="4063">
                  <c:v>09/10/2024 01:27:56:892</c:v>
                </c:pt>
                <c:pt idx="4064">
                  <c:v>09/10/2024 01:28:06:754</c:v>
                </c:pt>
                <c:pt idx="4065">
                  <c:v>09/10/2024 01:28:17:028</c:v>
                </c:pt>
                <c:pt idx="4066">
                  <c:v>09/10/2024 01:28:26:892</c:v>
                </c:pt>
                <c:pt idx="4067">
                  <c:v>09/10/2024 01:28:36:754</c:v>
                </c:pt>
                <c:pt idx="4068">
                  <c:v>09/10/2024 01:28:47:028</c:v>
                </c:pt>
                <c:pt idx="4069">
                  <c:v>09/10/2024 01:28:56:893</c:v>
                </c:pt>
                <c:pt idx="4070">
                  <c:v>09/10/2024 01:29:06:756</c:v>
                </c:pt>
                <c:pt idx="4071">
                  <c:v>09/10/2024 01:29:17:035</c:v>
                </c:pt>
                <c:pt idx="4072">
                  <c:v>09/10/2024 01:29:26:904</c:v>
                </c:pt>
                <c:pt idx="4073">
                  <c:v>09/10/2024 01:29:36:768</c:v>
                </c:pt>
                <c:pt idx="4074">
                  <c:v>09/10/2024 01:29:47:046</c:v>
                </c:pt>
                <c:pt idx="4075">
                  <c:v>09/10/2024 01:29:56:911</c:v>
                </c:pt>
                <c:pt idx="4076">
                  <c:v>09/10/2024 01:30:06:773</c:v>
                </c:pt>
                <c:pt idx="4077">
                  <c:v>09/10/2024 01:30:17:051</c:v>
                </c:pt>
                <c:pt idx="4078">
                  <c:v>09/10/2024 01:30:26:917</c:v>
                </c:pt>
                <c:pt idx="4079">
                  <c:v>09/10/2024 01:30:36:778</c:v>
                </c:pt>
                <c:pt idx="4080">
                  <c:v>09/10/2024 01:30:47:052</c:v>
                </c:pt>
                <c:pt idx="4081">
                  <c:v>09/10/2024 01:30:56:918</c:v>
                </c:pt>
                <c:pt idx="4082">
                  <c:v>09/10/2024 01:31:06:780</c:v>
                </c:pt>
                <c:pt idx="4083">
                  <c:v>09/10/2024 01:31:17:054</c:v>
                </c:pt>
                <c:pt idx="4084">
                  <c:v>09/10/2024 01:31:26:915</c:v>
                </c:pt>
                <c:pt idx="4085">
                  <c:v>09/10/2024 01:31:36:775</c:v>
                </c:pt>
                <c:pt idx="4086">
                  <c:v>09/10/2024 01:31:47:049</c:v>
                </c:pt>
                <c:pt idx="4087">
                  <c:v>09/10/2024 01:31:56:913</c:v>
                </c:pt>
                <c:pt idx="4088">
                  <c:v>09/10/2024 01:32:06:776</c:v>
                </c:pt>
                <c:pt idx="4089">
                  <c:v>09/10/2024 01:32:17:054</c:v>
                </c:pt>
                <c:pt idx="4090">
                  <c:v>09/10/2024 01:32:26:918</c:v>
                </c:pt>
                <c:pt idx="4091">
                  <c:v>09/10/2024 01:32:36:782</c:v>
                </c:pt>
                <c:pt idx="4092">
                  <c:v>09/10/2024 01:32:47:057</c:v>
                </c:pt>
                <c:pt idx="4093">
                  <c:v>09/10/2024 01:32:56:921</c:v>
                </c:pt>
                <c:pt idx="4094">
                  <c:v>09/10/2024 01:33:06:785</c:v>
                </c:pt>
                <c:pt idx="4095">
                  <c:v>09/10/2024 01:33:17:058</c:v>
                </c:pt>
                <c:pt idx="4096">
                  <c:v>09/10/2024 01:33:26:920</c:v>
                </c:pt>
                <c:pt idx="4097">
                  <c:v>09/10/2024 01:33:36:784</c:v>
                </c:pt>
                <c:pt idx="4098">
                  <c:v>09/10/2024 01:33:47:058</c:v>
                </c:pt>
                <c:pt idx="4099">
                  <c:v>09/10/2024 01:33:56:926</c:v>
                </c:pt>
                <c:pt idx="4100">
                  <c:v>09/10/2024 01:34:06:783</c:v>
                </c:pt>
                <c:pt idx="4101">
                  <c:v>09/10/2024 01:34:17:059</c:v>
                </c:pt>
                <c:pt idx="4102">
                  <c:v>09/10/2024 01:34:26:921</c:v>
                </c:pt>
                <c:pt idx="4103">
                  <c:v>09/10/2024 01:34:36:781</c:v>
                </c:pt>
                <c:pt idx="4104">
                  <c:v>09/10/2024 01:34:47:057</c:v>
                </c:pt>
                <c:pt idx="4105">
                  <c:v>09/10/2024 01:34:56:926</c:v>
                </c:pt>
                <c:pt idx="4106">
                  <c:v>09/10/2024 01:35:06:790</c:v>
                </c:pt>
                <c:pt idx="4107">
                  <c:v>09/10/2024 01:35:17:068</c:v>
                </c:pt>
                <c:pt idx="4108">
                  <c:v>09/10/2024 01:35:26:935</c:v>
                </c:pt>
                <c:pt idx="4109">
                  <c:v>09/10/2024 01:35:36:799</c:v>
                </c:pt>
                <c:pt idx="4110">
                  <c:v>09/10/2024 01:35:46:758</c:v>
                </c:pt>
                <c:pt idx="4111">
                  <c:v>09/10/2024 01:35:57:038</c:v>
                </c:pt>
                <c:pt idx="4112">
                  <c:v>09/10/2024 01:36:06:902</c:v>
                </c:pt>
                <c:pt idx="4113">
                  <c:v>09/10/2024 01:36:16:764</c:v>
                </c:pt>
                <c:pt idx="4114">
                  <c:v>09/10/2024 01:36:27:038</c:v>
                </c:pt>
                <c:pt idx="4115">
                  <c:v>09/10/2024 01:36:36:901</c:v>
                </c:pt>
                <c:pt idx="4116">
                  <c:v>09/10/2024 01:36:46:759</c:v>
                </c:pt>
                <c:pt idx="4117">
                  <c:v>09/10/2024 01:36:57:035</c:v>
                </c:pt>
                <c:pt idx="4118">
                  <c:v>09/10/2024 01:37:06:901</c:v>
                </c:pt>
                <c:pt idx="4119">
                  <c:v>09/10/2024 01:37:16:758</c:v>
                </c:pt>
                <c:pt idx="4120">
                  <c:v>09/10/2024 01:37:27:033</c:v>
                </c:pt>
                <c:pt idx="4121">
                  <c:v>09/10/2024 01:37:36:892</c:v>
                </c:pt>
                <c:pt idx="4122">
                  <c:v>09/10/2024 01:37:46:760</c:v>
                </c:pt>
                <c:pt idx="4123">
                  <c:v>09/10/2024 01:37:57:032</c:v>
                </c:pt>
                <c:pt idx="4124">
                  <c:v>09/10/2024 01:38:06:890</c:v>
                </c:pt>
                <c:pt idx="4125">
                  <c:v>09/10/2024 01:38:16:754</c:v>
                </c:pt>
                <c:pt idx="4126">
                  <c:v>09/10/2024 01:38:27:023</c:v>
                </c:pt>
                <c:pt idx="4127">
                  <c:v>09/10/2024 01:38:36:893</c:v>
                </c:pt>
                <c:pt idx="4128">
                  <c:v>09/10/2024 01:38:46:756</c:v>
                </c:pt>
                <c:pt idx="4129">
                  <c:v>09/10/2024 01:38:57:035</c:v>
                </c:pt>
                <c:pt idx="4130">
                  <c:v>09/10/2024 01:39:06:900</c:v>
                </c:pt>
                <c:pt idx="4131">
                  <c:v>09/10/2024 01:39:16:764</c:v>
                </c:pt>
                <c:pt idx="4132">
                  <c:v>09/10/2024 01:39:27:038</c:v>
                </c:pt>
                <c:pt idx="4133">
                  <c:v>09/10/2024 01:39:36:900</c:v>
                </c:pt>
                <c:pt idx="4134">
                  <c:v>09/10/2024 01:39:46:761</c:v>
                </c:pt>
                <c:pt idx="4135">
                  <c:v>09/10/2024 01:39:57:039</c:v>
                </c:pt>
                <c:pt idx="4136">
                  <c:v>09/10/2024 01:40:06:899</c:v>
                </c:pt>
                <c:pt idx="4137">
                  <c:v>09/10/2024 01:40:16:757</c:v>
                </c:pt>
                <c:pt idx="4138">
                  <c:v>09/10/2024 01:40:27:034</c:v>
                </c:pt>
                <c:pt idx="4139">
                  <c:v>09/10/2024 01:40:36:900</c:v>
                </c:pt>
                <c:pt idx="4140">
                  <c:v>09/10/2024 01:40:46:768</c:v>
                </c:pt>
                <c:pt idx="4141">
                  <c:v>09/10/2024 01:40:57:051</c:v>
                </c:pt>
                <c:pt idx="4142">
                  <c:v>09/10/2024 01:41:06:917</c:v>
                </c:pt>
                <c:pt idx="4143">
                  <c:v>09/10/2024 01:41:16:779</c:v>
                </c:pt>
                <c:pt idx="4144">
                  <c:v>09/10/2024 01:41:27:057</c:v>
                </c:pt>
                <c:pt idx="4145">
                  <c:v>09/10/2024 01:41:36:922</c:v>
                </c:pt>
                <c:pt idx="4146">
                  <c:v>09/10/2024 01:41:46:788</c:v>
                </c:pt>
                <c:pt idx="4147">
                  <c:v>09/10/2024 01:41:57:065</c:v>
                </c:pt>
                <c:pt idx="4148">
                  <c:v>09/10/2024 01:42:06:926</c:v>
                </c:pt>
                <c:pt idx="4149">
                  <c:v>09/10/2024 01:42:16:784</c:v>
                </c:pt>
                <c:pt idx="4150">
                  <c:v>09/10/2024 01:42:27:061</c:v>
                </c:pt>
                <c:pt idx="4151">
                  <c:v>09/10/2024 01:42:36:927</c:v>
                </c:pt>
                <c:pt idx="4152">
                  <c:v>09/10/2024 01:42:46:794</c:v>
                </c:pt>
                <c:pt idx="4153">
                  <c:v>09/10/2024 01:42:57:068</c:v>
                </c:pt>
                <c:pt idx="4154">
                  <c:v>09/10/2024 01:43:06:930</c:v>
                </c:pt>
                <c:pt idx="4155">
                  <c:v>09/10/2024 01:43:16:788</c:v>
                </c:pt>
                <c:pt idx="4156">
                  <c:v>09/10/2024 01:43:27:064</c:v>
                </c:pt>
                <c:pt idx="4157">
                  <c:v>09/10/2024 01:43:36:924</c:v>
                </c:pt>
                <c:pt idx="4158">
                  <c:v>09/10/2024 01:43:46:787</c:v>
                </c:pt>
                <c:pt idx="4159">
                  <c:v>09/10/2024 01:43:57:061</c:v>
                </c:pt>
                <c:pt idx="4160">
                  <c:v>09/10/2024 01:44:06:921</c:v>
                </c:pt>
                <c:pt idx="4161">
                  <c:v>09/10/2024 01:44:16:785</c:v>
                </c:pt>
                <c:pt idx="4162">
                  <c:v>09/10/2024 01:44:27:062</c:v>
                </c:pt>
                <c:pt idx="4163">
                  <c:v>09/10/2024 01:44:36:928</c:v>
                </c:pt>
                <c:pt idx="4164">
                  <c:v>09/10/2024 01:44:46:790</c:v>
                </c:pt>
                <c:pt idx="4165">
                  <c:v>09/10/2024 01:44:56:755</c:v>
                </c:pt>
                <c:pt idx="4166">
                  <c:v>09/10/2024 01:45:07:027</c:v>
                </c:pt>
                <c:pt idx="4167">
                  <c:v>09/10/2024 01:45:16:891</c:v>
                </c:pt>
                <c:pt idx="4168">
                  <c:v>09/10/2024 01:45:26:758</c:v>
                </c:pt>
                <c:pt idx="4169">
                  <c:v>09/10/2024 01:45:37:041</c:v>
                </c:pt>
                <c:pt idx="4170">
                  <c:v>09/10/2024 01:45:46:904</c:v>
                </c:pt>
                <c:pt idx="4171">
                  <c:v>09/10/2024 01:45:56:768</c:v>
                </c:pt>
                <c:pt idx="4172">
                  <c:v>09/10/2024 01:46:07:046</c:v>
                </c:pt>
                <c:pt idx="4173">
                  <c:v>09/10/2024 01:46:16:915</c:v>
                </c:pt>
                <c:pt idx="4174">
                  <c:v>09/10/2024 01:46:26:777</c:v>
                </c:pt>
                <c:pt idx="4175">
                  <c:v>09/10/2024 01:46:37:049</c:v>
                </c:pt>
                <c:pt idx="4176">
                  <c:v>09/10/2024 01:46:46:912</c:v>
                </c:pt>
                <c:pt idx="4177">
                  <c:v>09/10/2024 01:46:56:776</c:v>
                </c:pt>
                <c:pt idx="4178">
                  <c:v>09/10/2024 01:47:07:054</c:v>
                </c:pt>
                <c:pt idx="4179">
                  <c:v>09/10/2024 01:47:16:917</c:v>
                </c:pt>
                <c:pt idx="4180">
                  <c:v>09/10/2024 01:47:26:777</c:v>
                </c:pt>
                <c:pt idx="4181">
                  <c:v>09/10/2024 01:47:37:050</c:v>
                </c:pt>
                <c:pt idx="4182">
                  <c:v>09/10/2024 01:47:46:913</c:v>
                </c:pt>
                <c:pt idx="4183">
                  <c:v>09/10/2024 01:47:56:777</c:v>
                </c:pt>
                <c:pt idx="4184">
                  <c:v>09/10/2024 01:48:07:049</c:v>
                </c:pt>
                <c:pt idx="4185">
                  <c:v>09/10/2024 01:48:16:910</c:v>
                </c:pt>
                <c:pt idx="4186">
                  <c:v>09/10/2024 01:48:26:772</c:v>
                </c:pt>
                <c:pt idx="4187">
                  <c:v>09/10/2024 01:48:37:050</c:v>
                </c:pt>
                <c:pt idx="4188">
                  <c:v>09/10/2024 01:48:46:914</c:v>
                </c:pt>
                <c:pt idx="4189">
                  <c:v>09/10/2024 01:48:56:778</c:v>
                </c:pt>
                <c:pt idx="4190">
                  <c:v>09/10/2024 01:49:07:049</c:v>
                </c:pt>
                <c:pt idx="4191">
                  <c:v>09/10/2024 01:49:16:911</c:v>
                </c:pt>
                <c:pt idx="4192">
                  <c:v>09/10/2024 01:49:26:769</c:v>
                </c:pt>
                <c:pt idx="4193">
                  <c:v>09/10/2024 01:49:37:049</c:v>
                </c:pt>
                <c:pt idx="4194">
                  <c:v>09/10/2024 01:49:46:907</c:v>
                </c:pt>
                <c:pt idx="4195">
                  <c:v>09/10/2024 01:49:56:769</c:v>
                </c:pt>
                <c:pt idx="4196">
                  <c:v>09/10/2024 01:50:07:049</c:v>
                </c:pt>
                <c:pt idx="4197">
                  <c:v>09/10/2024 01:50:16:912</c:v>
                </c:pt>
                <c:pt idx="4198">
                  <c:v>09/10/2024 01:50:26:776</c:v>
                </c:pt>
                <c:pt idx="4199">
                  <c:v>09/10/2024 01:50:37:055</c:v>
                </c:pt>
                <c:pt idx="4200">
                  <c:v>09/10/2024 01:50:46:921</c:v>
                </c:pt>
                <c:pt idx="4201">
                  <c:v>09/10/2024 01:50:56:792</c:v>
                </c:pt>
                <c:pt idx="4202">
                  <c:v>09/10/2024 01:51:07:067</c:v>
                </c:pt>
                <c:pt idx="4203">
                  <c:v>09/10/2024 01:51:16:930</c:v>
                </c:pt>
                <c:pt idx="4204">
                  <c:v>09/10/2024 01:51:26:794</c:v>
                </c:pt>
                <c:pt idx="4205">
                  <c:v>09/10/2024 01:51:37:062</c:v>
                </c:pt>
                <c:pt idx="4206">
                  <c:v>09/10/2024 01:51:46:931</c:v>
                </c:pt>
                <c:pt idx="4207">
                  <c:v>09/10/2024 01:51:56:797</c:v>
                </c:pt>
                <c:pt idx="4208">
                  <c:v>09/10/2024 01:52:07:071</c:v>
                </c:pt>
                <c:pt idx="4209">
                  <c:v>09/10/2024 01:52:16:933</c:v>
                </c:pt>
                <c:pt idx="4210">
                  <c:v>09/10/2024 01:52:26:790</c:v>
                </c:pt>
                <c:pt idx="4211">
                  <c:v>09/10/2024 01:52:37:069</c:v>
                </c:pt>
                <c:pt idx="4212">
                  <c:v>09/10/2024 01:52:46:931</c:v>
                </c:pt>
                <c:pt idx="4213">
                  <c:v>09/10/2024 01:52:56:792</c:v>
                </c:pt>
                <c:pt idx="4214">
                  <c:v>09/10/2024 01:53:07:066</c:v>
                </c:pt>
                <c:pt idx="4215">
                  <c:v>09/10/2024 01:53:16:930</c:v>
                </c:pt>
                <c:pt idx="4216">
                  <c:v>09/10/2024 01:53:26:788</c:v>
                </c:pt>
                <c:pt idx="4217">
                  <c:v>09/10/2024 01:53:37:067</c:v>
                </c:pt>
                <c:pt idx="4218">
                  <c:v>09/10/2024 01:53:46:933</c:v>
                </c:pt>
                <c:pt idx="4219">
                  <c:v>09/10/2024 01:53:56:791</c:v>
                </c:pt>
                <c:pt idx="4220">
                  <c:v>09/10/2024 01:54:07:066</c:v>
                </c:pt>
                <c:pt idx="4221">
                  <c:v>09/10/2024 01:54:16:930</c:v>
                </c:pt>
                <c:pt idx="4222">
                  <c:v>09/10/2024 01:54:26:788</c:v>
                </c:pt>
                <c:pt idx="4223">
                  <c:v>09/10/2024 01:54:37:066</c:v>
                </c:pt>
                <c:pt idx="4224">
                  <c:v>09/10/2024 01:54:46:929</c:v>
                </c:pt>
                <c:pt idx="4225">
                  <c:v>09/10/2024 01:54:56:788</c:v>
                </c:pt>
                <c:pt idx="4226">
                  <c:v>09/10/2024 01:55:07:061</c:v>
                </c:pt>
                <c:pt idx="4227">
                  <c:v>09/10/2024 01:55:16:921</c:v>
                </c:pt>
                <c:pt idx="4228">
                  <c:v>09/10/2024 01:55:26:783</c:v>
                </c:pt>
                <c:pt idx="4229">
                  <c:v>09/10/2024 01:55:37:059</c:v>
                </c:pt>
                <c:pt idx="4230">
                  <c:v>09/10/2024 01:55:46:923</c:v>
                </c:pt>
                <c:pt idx="4231">
                  <c:v>09/10/2024 01:55:56:780</c:v>
                </c:pt>
                <c:pt idx="4232">
                  <c:v>09/10/2024 01:56:07:058</c:v>
                </c:pt>
                <c:pt idx="4233">
                  <c:v>09/10/2024 01:56:16:922</c:v>
                </c:pt>
                <c:pt idx="4234">
                  <c:v>09/10/2024 01:56:26:785</c:v>
                </c:pt>
                <c:pt idx="4235">
                  <c:v>09/10/2024 01:56:37:064</c:v>
                </c:pt>
                <c:pt idx="4236">
                  <c:v>09/10/2024 01:56:46:919</c:v>
                </c:pt>
                <c:pt idx="4237">
                  <c:v>09/10/2024 01:56:56:783</c:v>
                </c:pt>
                <c:pt idx="4238">
                  <c:v>09/10/2024 01:57:07:057</c:v>
                </c:pt>
                <c:pt idx="4239">
                  <c:v>09/10/2024 01:57:16:927</c:v>
                </c:pt>
                <c:pt idx="4240">
                  <c:v>09/10/2024 01:57:26:790</c:v>
                </c:pt>
                <c:pt idx="4241">
                  <c:v>09/10/2024 01:57:37:068</c:v>
                </c:pt>
                <c:pt idx="4242">
                  <c:v>09/10/2024 01:57:46:929</c:v>
                </c:pt>
                <c:pt idx="4243">
                  <c:v>09/10/2024 01:57:56:794</c:v>
                </c:pt>
                <c:pt idx="4244">
                  <c:v>09/10/2024 01:58:07:071</c:v>
                </c:pt>
                <c:pt idx="4245">
                  <c:v>09/10/2024 01:58:16:931</c:v>
                </c:pt>
                <c:pt idx="4246">
                  <c:v>09/10/2024 01:58:26:793</c:v>
                </c:pt>
                <c:pt idx="4247">
                  <c:v>09/10/2024 01:58:37:066</c:v>
                </c:pt>
                <c:pt idx="4248">
                  <c:v>09/10/2024 01:58:46:929</c:v>
                </c:pt>
                <c:pt idx="4249">
                  <c:v>09/10/2024 01:58:56:788</c:v>
                </c:pt>
                <c:pt idx="4250">
                  <c:v>09/10/2024 01:59:07:065</c:v>
                </c:pt>
                <c:pt idx="4251">
                  <c:v>09/10/2024 01:59:16:922</c:v>
                </c:pt>
                <c:pt idx="4252">
                  <c:v>09/10/2024 01:59:26:786</c:v>
                </c:pt>
                <c:pt idx="4253">
                  <c:v>09/10/2024 01:59:37:061</c:v>
                </c:pt>
                <c:pt idx="4254">
                  <c:v>09/10/2024 01:59:46:921</c:v>
                </c:pt>
                <c:pt idx="4255">
                  <c:v>09/10/2024 01:59:56:781</c:v>
                </c:pt>
                <c:pt idx="4256">
                  <c:v>09/10/2024 02:00:07:057</c:v>
                </c:pt>
                <c:pt idx="4257">
                  <c:v>09/10/2024 02:00:16:922</c:v>
                </c:pt>
                <c:pt idx="4258">
                  <c:v>09/10/2024 02:00:26:780</c:v>
                </c:pt>
                <c:pt idx="4259">
                  <c:v>09/10/2024 02:00:37:054</c:v>
                </c:pt>
                <c:pt idx="4260">
                  <c:v>09/10/2024 02:00:46:914</c:v>
                </c:pt>
                <c:pt idx="4261">
                  <c:v>09/10/2024 02:00:56:778</c:v>
                </c:pt>
                <c:pt idx="4262">
                  <c:v>09/10/2024 02:01:07:056</c:v>
                </c:pt>
                <c:pt idx="4263">
                  <c:v>09/10/2024 02:01:16:921</c:v>
                </c:pt>
                <c:pt idx="4264">
                  <c:v>09/10/2024 02:01:26:783</c:v>
                </c:pt>
                <c:pt idx="4265">
                  <c:v>09/10/2024 02:01:37:057</c:v>
                </c:pt>
                <c:pt idx="4266">
                  <c:v>09/10/2024 02:01:46:922</c:v>
                </c:pt>
                <c:pt idx="4267">
                  <c:v>09/10/2024 02:01:56:780</c:v>
                </c:pt>
                <c:pt idx="4268">
                  <c:v>09/10/2024 02:02:07:054</c:v>
                </c:pt>
                <c:pt idx="4269">
                  <c:v>09/10/2024 02:02:16:914</c:v>
                </c:pt>
                <c:pt idx="4270">
                  <c:v>09/10/2024 02:02:26:780</c:v>
                </c:pt>
                <c:pt idx="4271">
                  <c:v>09/10/2024 02:02:37:058</c:v>
                </c:pt>
                <c:pt idx="4272">
                  <c:v>09/10/2024 02:02:46:924</c:v>
                </c:pt>
                <c:pt idx="4273">
                  <c:v>09/10/2024 02:02:56:785</c:v>
                </c:pt>
                <c:pt idx="4274">
                  <c:v>09/10/2024 02:03:07:057</c:v>
                </c:pt>
                <c:pt idx="4275">
                  <c:v>09/10/2024 02:03:16:921</c:v>
                </c:pt>
                <c:pt idx="4276">
                  <c:v>09/10/2024 02:03:26:779</c:v>
                </c:pt>
                <c:pt idx="4277">
                  <c:v>09/10/2024 02:03:37:056</c:v>
                </c:pt>
                <c:pt idx="4278">
                  <c:v>09/10/2024 02:03:46:917</c:v>
                </c:pt>
                <c:pt idx="4279">
                  <c:v>09/10/2024 02:03:56:778</c:v>
                </c:pt>
                <c:pt idx="4280">
                  <c:v>09/10/2024 02:04:07:052</c:v>
                </c:pt>
                <c:pt idx="4281">
                  <c:v>09/10/2024 02:04:16:918</c:v>
                </c:pt>
                <c:pt idx="4282">
                  <c:v>09/10/2024 02:04:26:775</c:v>
                </c:pt>
                <c:pt idx="4283">
                  <c:v>09/10/2024 02:04:37:050</c:v>
                </c:pt>
                <c:pt idx="4284">
                  <c:v>09/10/2024 02:04:46:909</c:v>
                </c:pt>
                <c:pt idx="4285">
                  <c:v>09/10/2024 02:04:56:771</c:v>
                </c:pt>
                <c:pt idx="4286">
                  <c:v>09/10/2024 02:05:07:049</c:v>
                </c:pt>
                <c:pt idx="4287">
                  <c:v>09/10/2024 02:05:16:908</c:v>
                </c:pt>
                <c:pt idx="4288">
                  <c:v>09/10/2024 02:05:26:766</c:v>
                </c:pt>
                <c:pt idx="4289">
                  <c:v>09/10/2024 02:05:37:046</c:v>
                </c:pt>
                <c:pt idx="4290">
                  <c:v>09/10/2024 02:05:46:908</c:v>
                </c:pt>
                <c:pt idx="4291">
                  <c:v>09/10/2024 02:05:56:766</c:v>
                </c:pt>
                <c:pt idx="4292">
                  <c:v>09/10/2024 02:06:07:040</c:v>
                </c:pt>
                <c:pt idx="4293">
                  <c:v>09/10/2024 02:06:16:899</c:v>
                </c:pt>
                <c:pt idx="4294">
                  <c:v>09/10/2024 02:06:26:763</c:v>
                </c:pt>
                <c:pt idx="4295">
                  <c:v>09/10/2024 02:06:37:041</c:v>
                </c:pt>
                <c:pt idx="4296">
                  <c:v>09/10/2024 02:06:46:906</c:v>
                </c:pt>
                <c:pt idx="4297">
                  <c:v>09/10/2024 02:06:56:766</c:v>
                </c:pt>
                <c:pt idx="4298">
                  <c:v>09/10/2024 02:07:07:044</c:v>
                </c:pt>
                <c:pt idx="4299">
                  <c:v>09/10/2024 02:07:16:908</c:v>
                </c:pt>
                <c:pt idx="4300">
                  <c:v>09/10/2024 02:07:26:766</c:v>
                </c:pt>
                <c:pt idx="4301">
                  <c:v>09/10/2024 02:07:37:039</c:v>
                </c:pt>
                <c:pt idx="4302">
                  <c:v>09/10/2024 02:07:46:899</c:v>
                </c:pt>
                <c:pt idx="4303">
                  <c:v>09/10/2024 02:07:56:759</c:v>
                </c:pt>
                <c:pt idx="4304">
                  <c:v>09/10/2024 02:08:07:035</c:v>
                </c:pt>
                <c:pt idx="4305">
                  <c:v>09/10/2024 02:08:16:900</c:v>
                </c:pt>
                <c:pt idx="4306">
                  <c:v>09/10/2024 02:08:26:758</c:v>
                </c:pt>
                <c:pt idx="4307">
                  <c:v>09/10/2024 02:08:37:032</c:v>
                </c:pt>
                <c:pt idx="4308">
                  <c:v>09/10/2024 02:08:46:892</c:v>
                </c:pt>
                <c:pt idx="4309">
                  <c:v>09/10/2024 02:08:56:754</c:v>
                </c:pt>
                <c:pt idx="4310">
                  <c:v>09/10/2024 02:09:07:034</c:v>
                </c:pt>
                <c:pt idx="4311">
                  <c:v>09/10/2024 02:09:16:897</c:v>
                </c:pt>
                <c:pt idx="4312">
                  <c:v>09/10/2024 02:09:26:761</c:v>
                </c:pt>
                <c:pt idx="4313">
                  <c:v>09/10/2024 02:09:37:035</c:v>
                </c:pt>
                <c:pt idx="4314">
                  <c:v>09/10/2024 02:09:46:900</c:v>
                </c:pt>
                <c:pt idx="4315">
                  <c:v>09/10/2024 02:09:56:759</c:v>
                </c:pt>
                <c:pt idx="4316">
                  <c:v>09/10/2024 02:10:07:032</c:v>
                </c:pt>
                <c:pt idx="4317">
                  <c:v>09/10/2024 02:10:16:892</c:v>
                </c:pt>
                <c:pt idx="4318">
                  <c:v>09/10/2024 02:10:26:754</c:v>
                </c:pt>
                <c:pt idx="4319">
                  <c:v>09/10/2024 02:10:37:028</c:v>
                </c:pt>
                <c:pt idx="4320">
                  <c:v>09/10/2024 02:10:46:892</c:v>
                </c:pt>
                <c:pt idx="4321">
                  <c:v>09/10/2024 02:10:56:754</c:v>
                </c:pt>
                <c:pt idx="4322">
                  <c:v>09/10/2024 02:11:07:028</c:v>
                </c:pt>
                <c:pt idx="4323">
                  <c:v>09/10/2024 02:11:16:889</c:v>
                </c:pt>
                <c:pt idx="4324">
                  <c:v>09/10/2024 02:11:26:754</c:v>
                </c:pt>
                <c:pt idx="4325">
                  <c:v>09/10/2024 02:11:37:032</c:v>
                </c:pt>
                <c:pt idx="4326">
                  <c:v>09/10/2024 02:11:46:894</c:v>
                </c:pt>
                <c:pt idx="4327">
                  <c:v>09/10/2024 02:11:56:758</c:v>
                </c:pt>
                <c:pt idx="4328">
                  <c:v>09/10/2024 02:12:07:032</c:v>
                </c:pt>
                <c:pt idx="4329">
                  <c:v>09/10/2024 02:12:16:890</c:v>
                </c:pt>
                <c:pt idx="4330">
                  <c:v>09/10/2024 02:12:26:754</c:v>
                </c:pt>
                <c:pt idx="4331">
                  <c:v>09/10/2024 02:12:37:027</c:v>
                </c:pt>
                <c:pt idx="4332">
                  <c:v>09/10/2024 02:12:46:889</c:v>
                </c:pt>
                <c:pt idx="4333">
                  <c:v>09/10/2024 02:12:56:754</c:v>
                </c:pt>
                <c:pt idx="4334">
                  <c:v>09/10/2024 02:13:07:032</c:v>
                </c:pt>
                <c:pt idx="4335">
                  <c:v>09/10/2024 02:13:16:892</c:v>
                </c:pt>
                <c:pt idx="4336">
                  <c:v>09/10/2024 02:13:26:760</c:v>
                </c:pt>
                <c:pt idx="4337">
                  <c:v>09/10/2024 02:13:37:036</c:v>
                </c:pt>
                <c:pt idx="4338">
                  <c:v>09/10/2024 02:13:46:901</c:v>
                </c:pt>
                <c:pt idx="4339">
                  <c:v>09/10/2024 02:13:56:759</c:v>
                </c:pt>
                <c:pt idx="4340">
                  <c:v>09/10/2024 02:14:07:035</c:v>
                </c:pt>
                <c:pt idx="4341">
                  <c:v>09/10/2024 02:14:16:903</c:v>
                </c:pt>
                <c:pt idx="4342">
                  <c:v>09/10/2024 02:14:26:767</c:v>
                </c:pt>
                <c:pt idx="4343">
                  <c:v>09/10/2024 02:14:37:044</c:v>
                </c:pt>
                <c:pt idx="4344">
                  <c:v>09/10/2024 02:14:46:910</c:v>
                </c:pt>
                <c:pt idx="4345">
                  <c:v>09/10/2024 02:14:56:776</c:v>
                </c:pt>
                <c:pt idx="4346">
                  <c:v>09/10/2024 02:15:07:049</c:v>
                </c:pt>
                <c:pt idx="4347">
                  <c:v>09/10/2024 02:15:16:919</c:v>
                </c:pt>
                <c:pt idx="4348">
                  <c:v>09/10/2024 02:15:26:783</c:v>
                </c:pt>
                <c:pt idx="4349">
                  <c:v>09/10/2024 02:15:37:059</c:v>
                </c:pt>
                <c:pt idx="4350">
                  <c:v>09/10/2024 02:15:46:922</c:v>
                </c:pt>
                <c:pt idx="4351">
                  <c:v>09/10/2024 02:15:56:784</c:v>
                </c:pt>
                <c:pt idx="4352">
                  <c:v>09/10/2024 02:16:07:058</c:v>
                </c:pt>
                <c:pt idx="4353">
                  <c:v>09/10/2024 02:16:16:926</c:v>
                </c:pt>
                <c:pt idx="4354">
                  <c:v>09/10/2024 02:16:26:789</c:v>
                </c:pt>
                <c:pt idx="4355">
                  <c:v>09/10/2024 02:16:37:067</c:v>
                </c:pt>
                <c:pt idx="4356">
                  <c:v>09/10/2024 02:16:46:937</c:v>
                </c:pt>
                <c:pt idx="4357">
                  <c:v>09/10/2024 02:16:56:801</c:v>
                </c:pt>
                <c:pt idx="4358">
                  <c:v>09/10/2024 02:17:06:754</c:v>
                </c:pt>
                <c:pt idx="4359">
                  <c:v>09/10/2024 02:17:17:032</c:v>
                </c:pt>
                <c:pt idx="4360">
                  <c:v>09/10/2024 02:17:26:889</c:v>
                </c:pt>
                <c:pt idx="4361">
                  <c:v>09/10/2024 02:17:36:754</c:v>
                </c:pt>
                <c:pt idx="4362">
                  <c:v>09/10/2024 02:17:47:025</c:v>
                </c:pt>
                <c:pt idx="4363">
                  <c:v>09/10/2024 02:17:56:899</c:v>
                </c:pt>
                <c:pt idx="4364">
                  <c:v>09/10/2024 02:18:06:759</c:v>
                </c:pt>
                <c:pt idx="4365">
                  <c:v>09/10/2024 02:18:17:036</c:v>
                </c:pt>
                <c:pt idx="4366">
                  <c:v>09/10/2024 02:18:26:902</c:v>
                </c:pt>
                <c:pt idx="4367">
                  <c:v>09/10/2024 02:18:36:764</c:v>
                </c:pt>
                <c:pt idx="4368">
                  <c:v>09/10/2024 02:18:47:042</c:v>
                </c:pt>
                <c:pt idx="4369">
                  <c:v>09/10/2024 02:18:56:900</c:v>
                </c:pt>
                <c:pt idx="4370">
                  <c:v>09/10/2024 02:19:06:761</c:v>
                </c:pt>
                <c:pt idx="4371">
                  <c:v>09/10/2024 02:19:17:035</c:v>
                </c:pt>
                <c:pt idx="4372">
                  <c:v>09/10/2024 02:19:26:901</c:v>
                </c:pt>
                <c:pt idx="4373">
                  <c:v>09/10/2024 02:19:36:757</c:v>
                </c:pt>
                <c:pt idx="4374">
                  <c:v>09/10/2024 02:19:47:033</c:v>
                </c:pt>
                <c:pt idx="4375">
                  <c:v>09/10/2024 02:19:56:892</c:v>
                </c:pt>
                <c:pt idx="4376">
                  <c:v>09/10/2024 02:20:06:760</c:v>
                </c:pt>
                <c:pt idx="4377">
                  <c:v>09/10/2024 02:20:17:032</c:v>
                </c:pt>
                <c:pt idx="4378">
                  <c:v>09/10/2024 02:20:26:890</c:v>
                </c:pt>
                <c:pt idx="4379">
                  <c:v>09/10/2024 02:20:36:754</c:v>
                </c:pt>
                <c:pt idx="4380">
                  <c:v>09/10/2024 02:20:47:025</c:v>
                </c:pt>
                <c:pt idx="4381">
                  <c:v>09/10/2024 02:20:56:891</c:v>
                </c:pt>
                <c:pt idx="4382">
                  <c:v>09/10/2024 02:21:06:754</c:v>
                </c:pt>
                <c:pt idx="4383">
                  <c:v>09/10/2024 02:21:17:033</c:v>
                </c:pt>
                <c:pt idx="4384">
                  <c:v>09/10/2024 02:21:26:892</c:v>
                </c:pt>
                <c:pt idx="4385">
                  <c:v>09/10/2024 02:21:36:754</c:v>
                </c:pt>
                <c:pt idx="4386">
                  <c:v>09/10/2024 02:21:47:034</c:v>
                </c:pt>
                <c:pt idx="4387">
                  <c:v>09/10/2024 02:21:56:900</c:v>
                </c:pt>
                <c:pt idx="4388">
                  <c:v>09/10/2024 02:22:06:761</c:v>
                </c:pt>
                <c:pt idx="4389">
                  <c:v>09/10/2024 02:22:17:039</c:v>
                </c:pt>
                <c:pt idx="4390">
                  <c:v>09/10/2024 02:22:26:899</c:v>
                </c:pt>
                <c:pt idx="4391">
                  <c:v>09/10/2024 02:22:36:757</c:v>
                </c:pt>
                <c:pt idx="4392">
                  <c:v>09/10/2024 02:22:47:034</c:v>
                </c:pt>
                <c:pt idx="4393">
                  <c:v>09/10/2024 02:22:56:900</c:v>
                </c:pt>
                <c:pt idx="4394">
                  <c:v>09/10/2024 02:23:06:768</c:v>
                </c:pt>
                <c:pt idx="4395">
                  <c:v>09/10/2024 02:23:17:042</c:v>
                </c:pt>
                <c:pt idx="4396">
                  <c:v>09/10/2024 02:23:26:905</c:v>
                </c:pt>
                <c:pt idx="4397">
                  <c:v>09/10/2024 02:23:36:767</c:v>
                </c:pt>
                <c:pt idx="4398">
                  <c:v>09/10/2024 02:23:47:039</c:v>
                </c:pt>
                <c:pt idx="4399">
                  <c:v>09/10/2024 02:23:56:905</c:v>
                </c:pt>
                <c:pt idx="4400">
                  <c:v>09/10/2024 02:24:06:769</c:v>
                </c:pt>
                <c:pt idx="4401">
                  <c:v>09/10/2024 02:24:17:052</c:v>
                </c:pt>
                <c:pt idx="4402">
                  <c:v>09/10/2024 02:24:26:916</c:v>
                </c:pt>
                <c:pt idx="4403">
                  <c:v>09/10/2024 02:24:36:775</c:v>
                </c:pt>
                <c:pt idx="4404">
                  <c:v>09/10/2024 02:24:47:056</c:v>
                </c:pt>
                <c:pt idx="4405">
                  <c:v>09/10/2024 02:24:56:921</c:v>
                </c:pt>
                <c:pt idx="4406">
                  <c:v>09/10/2024 02:25:06:783</c:v>
                </c:pt>
                <c:pt idx="4407">
                  <c:v>09/10/2024 02:25:17:056</c:v>
                </c:pt>
                <c:pt idx="4408">
                  <c:v>09/10/2024 02:25:26:917</c:v>
                </c:pt>
                <c:pt idx="4409">
                  <c:v>09/10/2024 02:25:36:778</c:v>
                </c:pt>
                <c:pt idx="4410">
                  <c:v>09/10/2024 02:25:47:056</c:v>
                </c:pt>
                <c:pt idx="4411">
                  <c:v>09/10/2024 02:25:56:922</c:v>
                </c:pt>
                <c:pt idx="4412">
                  <c:v>09/10/2024 02:26:06:789</c:v>
                </c:pt>
                <c:pt idx="4413">
                  <c:v>09/10/2024 02:26:17:061</c:v>
                </c:pt>
                <c:pt idx="4414">
                  <c:v>09/10/2024 02:26:26:921</c:v>
                </c:pt>
                <c:pt idx="4415">
                  <c:v>09/10/2024 02:26:36:783</c:v>
                </c:pt>
                <c:pt idx="4416">
                  <c:v>09/10/2024 02:26:47:062</c:v>
                </c:pt>
                <c:pt idx="4417">
                  <c:v>09/10/2024 02:26:56:928</c:v>
                </c:pt>
                <c:pt idx="4418">
                  <c:v>09/10/2024 02:27:06:796</c:v>
                </c:pt>
                <c:pt idx="4419">
                  <c:v>09/10/2024 02:27:17:068</c:v>
                </c:pt>
                <c:pt idx="4420">
                  <c:v>09/10/2024 02:27:26:930</c:v>
                </c:pt>
                <c:pt idx="4421">
                  <c:v>09/10/2024 02:27:36:787</c:v>
                </c:pt>
                <c:pt idx="4422">
                  <c:v>09/10/2024 02:27:47:061</c:v>
                </c:pt>
                <c:pt idx="4423">
                  <c:v>09/10/2024 02:27:56:921</c:v>
                </c:pt>
                <c:pt idx="4424">
                  <c:v>09/10/2024 02:28:06:785</c:v>
                </c:pt>
                <c:pt idx="4425">
                  <c:v>09/10/2024 02:28:17:062</c:v>
                </c:pt>
                <c:pt idx="4426">
                  <c:v>09/10/2024 02:28:26:928</c:v>
                </c:pt>
                <c:pt idx="4427">
                  <c:v>09/10/2024 02:28:36:788</c:v>
                </c:pt>
                <c:pt idx="4428">
                  <c:v>09/10/2024 02:28:47:066</c:v>
                </c:pt>
                <c:pt idx="4429">
                  <c:v>09/10/2024 02:28:56:930</c:v>
                </c:pt>
                <c:pt idx="4430">
                  <c:v>09/10/2024 02:29:06:788</c:v>
                </c:pt>
                <c:pt idx="4431">
                  <c:v>09/10/2024 02:29:17:061</c:v>
                </c:pt>
                <c:pt idx="4432">
                  <c:v>09/10/2024 02:29:26:921</c:v>
                </c:pt>
                <c:pt idx="4433">
                  <c:v>09/10/2024 02:29:36:785</c:v>
                </c:pt>
                <c:pt idx="4434">
                  <c:v>09/10/2024 02:29:47:059</c:v>
                </c:pt>
                <c:pt idx="4435">
                  <c:v>09/10/2024 02:29:56:922</c:v>
                </c:pt>
                <c:pt idx="4436">
                  <c:v>09/10/2024 02:30:06:780</c:v>
                </c:pt>
                <c:pt idx="4437">
                  <c:v>09/10/2024 02:30:17:058</c:v>
                </c:pt>
                <c:pt idx="4438">
                  <c:v>09/10/2024 02:30:26:924</c:v>
                </c:pt>
                <c:pt idx="4439">
                  <c:v>09/10/2024 02:30:36:786</c:v>
                </c:pt>
                <c:pt idx="4440">
                  <c:v>09/10/2024 02:30:47:065</c:v>
                </c:pt>
                <c:pt idx="4441">
                  <c:v>09/10/2024 02:30:56:929</c:v>
                </c:pt>
                <c:pt idx="4442">
                  <c:v>09/10/2024 02:31:06:795</c:v>
                </c:pt>
                <c:pt idx="4443">
                  <c:v>09/10/2024 02:31:16:755</c:v>
                </c:pt>
                <c:pt idx="4444">
                  <c:v>09/10/2024 02:31:27:029</c:v>
                </c:pt>
                <c:pt idx="4445">
                  <c:v>09/10/2024 02:31:36:903</c:v>
                </c:pt>
                <c:pt idx="4446">
                  <c:v>09/10/2024 02:31:46:766</c:v>
                </c:pt>
                <c:pt idx="4447">
                  <c:v>09/10/2024 02:31:57:044</c:v>
                </c:pt>
                <c:pt idx="4448">
                  <c:v>09/10/2024 02:32:06:907</c:v>
                </c:pt>
                <c:pt idx="4449">
                  <c:v>09/10/2024 02:32:16:766</c:v>
                </c:pt>
                <c:pt idx="4450">
                  <c:v>09/10/2024 02:32:27:042</c:v>
                </c:pt>
                <c:pt idx="4451">
                  <c:v>09/10/2024 02:32:36:904</c:v>
                </c:pt>
                <c:pt idx="4452">
                  <c:v>09/10/2024 02:32:46:766</c:v>
                </c:pt>
                <c:pt idx="4453">
                  <c:v>09/10/2024 02:32:57:046</c:v>
                </c:pt>
                <c:pt idx="4454">
                  <c:v>09/10/2024 02:33:06:915</c:v>
                </c:pt>
                <c:pt idx="4455">
                  <c:v>09/10/2024 02:33:16:771</c:v>
                </c:pt>
                <c:pt idx="4456">
                  <c:v>09/10/2024 02:33:27:047</c:v>
                </c:pt>
                <c:pt idx="4457">
                  <c:v>09/10/2024 02:33:36:907</c:v>
                </c:pt>
                <c:pt idx="4458">
                  <c:v>09/10/2024 02:33:46:774</c:v>
                </c:pt>
                <c:pt idx="4459">
                  <c:v>09/10/2024 02:33:57:042</c:v>
                </c:pt>
                <c:pt idx="4460">
                  <c:v>09/10/2024 02:34:06:906</c:v>
                </c:pt>
                <c:pt idx="4461">
                  <c:v>09/10/2024 02:34:16:768</c:v>
                </c:pt>
                <c:pt idx="4462">
                  <c:v>09/10/2024 02:34:27:046</c:v>
                </c:pt>
                <c:pt idx="4463">
                  <c:v>09/10/2024 02:34:36:913</c:v>
                </c:pt>
                <c:pt idx="4464">
                  <c:v>09/10/2024 02:34:46:771</c:v>
                </c:pt>
                <c:pt idx="4465">
                  <c:v>09/10/2024 02:34:57:045</c:v>
                </c:pt>
                <c:pt idx="4466">
                  <c:v>09/10/2024 02:35:06:909</c:v>
                </c:pt>
                <c:pt idx="4467">
                  <c:v>09/10/2024 02:35:16:772</c:v>
                </c:pt>
                <c:pt idx="4468">
                  <c:v>09/10/2024 02:35:27:049</c:v>
                </c:pt>
                <c:pt idx="4469">
                  <c:v>09/10/2024 02:35:36:910</c:v>
                </c:pt>
                <c:pt idx="4470">
                  <c:v>09/10/2024 02:35:46:772</c:v>
                </c:pt>
                <c:pt idx="4471">
                  <c:v>09/10/2024 02:35:57:044</c:v>
                </c:pt>
                <c:pt idx="4472">
                  <c:v>09/10/2024 02:36:06:904</c:v>
                </c:pt>
                <c:pt idx="4473">
                  <c:v>09/10/2024 02:36:16:773</c:v>
                </c:pt>
                <c:pt idx="4474">
                  <c:v>09/10/2024 02:36:27:047</c:v>
                </c:pt>
                <c:pt idx="4475">
                  <c:v>09/10/2024 02:36:36:912</c:v>
                </c:pt>
                <c:pt idx="4476">
                  <c:v>09/10/2024 02:36:46:771</c:v>
                </c:pt>
                <c:pt idx="4477">
                  <c:v>09/10/2024 02:36:57:045</c:v>
                </c:pt>
                <c:pt idx="4478">
                  <c:v>09/10/2024 02:37:06:908</c:v>
                </c:pt>
                <c:pt idx="4479">
                  <c:v>09/10/2024 02:37:16:772</c:v>
                </c:pt>
                <c:pt idx="4480">
                  <c:v>09/10/2024 02:37:27:044</c:v>
                </c:pt>
                <c:pt idx="4481">
                  <c:v>09/10/2024 02:37:36:903</c:v>
                </c:pt>
                <c:pt idx="4482">
                  <c:v>09/10/2024 02:37:46:763</c:v>
                </c:pt>
                <c:pt idx="4483">
                  <c:v>09/10/2024 02:37:57:037</c:v>
                </c:pt>
                <c:pt idx="4484">
                  <c:v>09/10/2024 02:38:06:897</c:v>
                </c:pt>
                <c:pt idx="4485">
                  <c:v>09/10/2024 02:38:16:759</c:v>
                </c:pt>
                <c:pt idx="4486">
                  <c:v>09/10/2024 02:38:27:033</c:v>
                </c:pt>
                <c:pt idx="4487">
                  <c:v>09/10/2024 02:38:36:895</c:v>
                </c:pt>
                <c:pt idx="4488">
                  <c:v>09/10/2024 02:38:46:756</c:v>
                </c:pt>
                <c:pt idx="4489">
                  <c:v>09/10/2024 02:38:57:030</c:v>
                </c:pt>
                <c:pt idx="4490">
                  <c:v>09/10/2024 02:39:06:896</c:v>
                </c:pt>
                <c:pt idx="4491">
                  <c:v>09/10/2024 02:39:16:757</c:v>
                </c:pt>
                <c:pt idx="4492">
                  <c:v>09/10/2024 02:39:27:037</c:v>
                </c:pt>
                <c:pt idx="4493">
                  <c:v>09/10/2024 02:39:36:899</c:v>
                </c:pt>
                <c:pt idx="4494">
                  <c:v>09/10/2024 02:39:46:763</c:v>
                </c:pt>
                <c:pt idx="4495">
                  <c:v>09/10/2024 02:39:57:037</c:v>
                </c:pt>
                <c:pt idx="4496">
                  <c:v>09/10/2024 02:40:06:896</c:v>
                </c:pt>
                <c:pt idx="4497">
                  <c:v>09/10/2024 02:40:16:754</c:v>
                </c:pt>
                <c:pt idx="4498">
                  <c:v>09/10/2024 02:40:27:032</c:v>
                </c:pt>
                <c:pt idx="4499">
                  <c:v>09/10/2024 02:40:36:900</c:v>
                </c:pt>
                <c:pt idx="4500">
                  <c:v>09/10/2024 02:40:46:770</c:v>
                </c:pt>
                <c:pt idx="4501">
                  <c:v>09/10/2024 02:40:57:042</c:v>
                </c:pt>
                <c:pt idx="4502">
                  <c:v>09/10/2024 02:41:06:901</c:v>
                </c:pt>
                <c:pt idx="4503">
                  <c:v>09/10/2024 02:41:16:763</c:v>
                </c:pt>
                <c:pt idx="4504">
                  <c:v>09/10/2024 02:41:27:037</c:v>
                </c:pt>
                <c:pt idx="4505">
                  <c:v>09/10/2024 02:41:36:901</c:v>
                </c:pt>
                <c:pt idx="4506">
                  <c:v>09/10/2024 02:41:46:762</c:v>
                </c:pt>
                <c:pt idx="4507">
                  <c:v>09/10/2024 02:41:57:036</c:v>
                </c:pt>
                <c:pt idx="4508">
                  <c:v>09/10/2024 02:42:06:902</c:v>
                </c:pt>
                <c:pt idx="4509">
                  <c:v>09/10/2024 02:42:16:770</c:v>
                </c:pt>
                <c:pt idx="4510">
                  <c:v>09/10/2024 02:42:27:048</c:v>
                </c:pt>
                <c:pt idx="4511">
                  <c:v>09/10/2024 02:42:36:911</c:v>
                </c:pt>
                <c:pt idx="4512">
                  <c:v>09/10/2024 02:42:46:773</c:v>
                </c:pt>
                <c:pt idx="4513">
                  <c:v>09/10/2024 02:42:57:050</c:v>
                </c:pt>
                <c:pt idx="4514">
                  <c:v>09/10/2024 02:43:06:919</c:v>
                </c:pt>
                <c:pt idx="4515">
                  <c:v>09/10/2024 02:43:16:780</c:v>
                </c:pt>
                <c:pt idx="4516">
                  <c:v>09/10/2024 02:43:27:054</c:v>
                </c:pt>
                <c:pt idx="4517">
                  <c:v>09/10/2024 02:43:36:918</c:v>
                </c:pt>
                <c:pt idx="4518">
                  <c:v>09/10/2024 02:43:46:779</c:v>
                </c:pt>
                <c:pt idx="4519">
                  <c:v>09/10/2024 02:43:57:052</c:v>
                </c:pt>
                <c:pt idx="4520">
                  <c:v>09/10/2024 02:44:06:915</c:v>
                </c:pt>
                <c:pt idx="4521">
                  <c:v>09/10/2024 02:44:16:778</c:v>
                </c:pt>
                <c:pt idx="4522">
                  <c:v>09/10/2024 02:44:27:056</c:v>
                </c:pt>
                <c:pt idx="4523">
                  <c:v>09/10/2024 02:44:36:922</c:v>
                </c:pt>
                <c:pt idx="4524">
                  <c:v>09/10/2024 02:44:46:791</c:v>
                </c:pt>
                <c:pt idx="4525">
                  <c:v>09/10/2024 02:44:57:062</c:v>
                </c:pt>
                <c:pt idx="4526">
                  <c:v>09/10/2024 02:45:06:921</c:v>
                </c:pt>
                <c:pt idx="4527">
                  <c:v>09/10/2024 02:45:16:783</c:v>
                </c:pt>
                <c:pt idx="4528">
                  <c:v>09/10/2024 02:45:27:057</c:v>
                </c:pt>
                <c:pt idx="4529">
                  <c:v>09/10/2024 02:45:36:923</c:v>
                </c:pt>
                <c:pt idx="4530">
                  <c:v>09/10/2024 02:45:46:790</c:v>
                </c:pt>
                <c:pt idx="4531">
                  <c:v>09/10/2024 02:45:56:755</c:v>
                </c:pt>
                <c:pt idx="4532">
                  <c:v>09/10/2024 02:46:07:029</c:v>
                </c:pt>
                <c:pt idx="4533">
                  <c:v>09/10/2024 02:46:16:901</c:v>
                </c:pt>
                <c:pt idx="4534">
                  <c:v>09/10/2024 02:46:26:763</c:v>
                </c:pt>
                <c:pt idx="4535">
                  <c:v>09/10/2024 02:46:37:037</c:v>
                </c:pt>
                <c:pt idx="4536">
                  <c:v>09/10/2024 02:46:46:892</c:v>
                </c:pt>
                <c:pt idx="4537">
                  <c:v>09/10/2024 02:46:56:756</c:v>
                </c:pt>
                <c:pt idx="4538">
                  <c:v>09/10/2024 02:47:07:030</c:v>
                </c:pt>
                <c:pt idx="4539">
                  <c:v>09/10/2024 02:47:16:896</c:v>
                </c:pt>
                <c:pt idx="4540">
                  <c:v>09/10/2024 02:47:26:754</c:v>
                </c:pt>
                <c:pt idx="4541">
                  <c:v>09/10/2024 02:47:37:028</c:v>
                </c:pt>
                <c:pt idx="4542">
                  <c:v>09/10/2024 02:47:46:887</c:v>
                </c:pt>
                <c:pt idx="4543">
                  <c:v>09/10/2024 02:47:56:754</c:v>
                </c:pt>
                <c:pt idx="4544">
                  <c:v>09/10/2024 02:48:07:029</c:v>
                </c:pt>
                <c:pt idx="4545">
                  <c:v>09/10/2024 02:48:16:895</c:v>
                </c:pt>
                <c:pt idx="4546">
                  <c:v>09/10/2024 02:48:26:756</c:v>
                </c:pt>
                <c:pt idx="4547">
                  <c:v>09/10/2024 02:48:37:030</c:v>
                </c:pt>
                <c:pt idx="4548">
                  <c:v>09/10/2024 02:48:46:896</c:v>
                </c:pt>
                <c:pt idx="4549">
                  <c:v>09/10/2024 02:48:56:754</c:v>
                </c:pt>
                <c:pt idx="4550">
                  <c:v>09/10/2024 02:49:07:027</c:v>
                </c:pt>
                <c:pt idx="4551">
                  <c:v>09/10/2024 02:49:16:887</c:v>
                </c:pt>
                <c:pt idx="4552">
                  <c:v>09/10/2024 02:49:26:754</c:v>
                </c:pt>
                <c:pt idx="4553">
                  <c:v>09/10/2024 02:49:37:027</c:v>
                </c:pt>
                <c:pt idx="4554">
                  <c:v>09/10/2024 02:49:46:886</c:v>
                </c:pt>
                <c:pt idx="4555">
                  <c:v>09/10/2024 02:49:56:757</c:v>
                </c:pt>
                <c:pt idx="4556">
                  <c:v>09/10/2024 02:50:07:036</c:v>
                </c:pt>
                <c:pt idx="4557">
                  <c:v>09/10/2024 02:50:16:902</c:v>
                </c:pt>
                <c:pt idx="4558">
                  <c:v>09/10/2024 02:50:26:763</c:v>
                </c:pt>
                <c:pt idx="4559">
                  <c:v>09/10/2024 02:50:37:037</c:v>
                </c:pt>
                <c:pt idx="4560">
                  <c:v>09/10/2024 02:50:46:895</c:v>
                </c:pt>
                <c:pt idx="4561">
                  <c:v>09/10/2024 02:50:56:757</c:v>
                </c:pt>
                <c:pt idx="4562">
                  <c:v>09/10/2024 02:51:07:035</c:v>
                </c:pt>
                <c:pt idx="4563">
                  <c:v>09/10/2024 02:51:16:894</c:v>
                </c:pt>
                <c:pt idx="4564">
                  <c:v>09/10/2024 02:51:26:758</c:v>
                </c:pt>
                <c:pt idx="4565">
                  <c:v>09/10/2024 02:51:37:036</c:v>
                </c:pt>
                <c:pt idx="4566">
                  <c:v>09/10/2024 02:51:46:902</c:v>
                </c:pt>
                <c:pt idx="4567">
                  <c:v>09/10/2024 02:51:56:769</c:v>
                </c:pt>
                <c:pt idx="4568">
                  <c:v>09/10/2024 02:52:07:043</c:v>
                </c:pt>
                <c:pt idx="4569">
                  <c:v>09/10/2024 02:52:16:907</c:v>
                </c:pt>
                <c:pt idx="4570">
                  <c:v>09/10/2024 02:52:26:769</c:v>
                </c:pt>
                <c:pt idx="4571">
                  <c:v>09/10/2024 02:52:37:046</c:v>
                </c:pt>
                <c:pt idx="4572">
                  <c:v>09/10/2024 02:52:46:902</c:v>
                </c:pt>
                <c:pt idx="4573">
                  <c:v>09/10/2024 02:52:56:766</c:v>
                </c:pt>
                <c:pt idx="4574">
                  <c:v>09/10/2024 02:53:07:044</c:v>
                </c:pt>
                <c:pt idx="4575">
                  <c:v>09/10/2024 02:53:16:904</c:v>
                </c:pt>
                <c:pt idx="4576">
                  <c:v>09/10/2024 02:53:26:762</c:v>
                </c:pt>
                <c:pt idx="4577">
                  <c:v>09/10/2024 02:53:37:039</c:v>
                </c:pt>
                <c:pt idx="4578">
                  <c:v>09/10/2024 02:53:46:905</c:v>
                </c:pt>
                <c:pt idx="4579">
                  <c:v>09/10/2024 02:53:56:769</c:v>
                </c:pt>
                <c:pt idx="4580">
                  <c:v>09/10/2024 02:54:07:046</c:v>
                </c:pt>
                <c:pt idx="4581">
                  <c:v>09/10/2024 02:54:16:903</c:v>
                </c:pt>
                <c:pt idx="4582">
                  <c:v>09/10/2024 02:54:26:766</c:v>
                </c:pt>
                <c:pt idx="4583">
                  <c:v>09/10/2024 02:54:37:042</c:v>
                </c:pt>
                <c:pt idx="4584">
                  <c:v>09/10/2024 02:54:46:908</c:v>
                </c:pt>
                <c:pt idx="4585">
                  <c:v>09/10/2024 02:54:56:771</c:v>
                </c:pt>
                <c:pt idx="4586">
                  <c:v>09/10/2024 02:55:07:051</c:v>
                </c:pt>
                <c:pt idx="4587">
                  <c:v>09/10/2024 02:55:16:911</c:v>
                </c:pt>
                <c:pt idx="4588">
                  <c:v>09/10/2024 02:55:26:772</c:v>
                </c:pt>
                <c:pt idx="4589">
                  <c:v>09/10/2024 02:55:37:044</c:v>
                </c:pt>
                <c:pt idx="4590">
                  <c:v>09/10/2024 02:55:46:904</c:v>
                </c:pt>
                <c:pt idx="4591">
                  <c:v>09/10/2024 02:55:56:766</c:v>
                </c:pt>
                <c:pt idx="4592">
                  <c:v>09/10/2024 02:56:07:044</c:v>
                </c:pt>
                <c:pt idx="4593">
                  <c:v>09/10/2024 02:56:16:904</c:v>
                </c:pt>
                <c:pt idx="4594">
                  <c:v>09/10/2024 02:56:26:765</c:v>
                </c:pt>
                <c:pt idx="4595">
                  <c:v>09/10/2024 02:56:37:045</c:v>
                </c:pt>
                <c:pt idx="4596">
                  <c:v>09/10/2024 02:56:46:915</c:v>
                </c:pt>
                <c:pt idx="4597">
                  <c:v>09/10/2024 02:56:56:778</c:v>
                </c:pt>
                <c:pt idx="4598">
                  <c:v>09/10/2024 02:57:07:054</c:v>
                </c:pt>
                <c:pt idx="4599">
                  <c:v>09/10/2024 02:57:16:914</c:v>
                </c:pt>
                <c:pt idx="4600">
                  <c:v>09/10/2024 02:57:26:782</c:v>
                </c:pt>
                <c:pt idx="4601">
                  <c:v>09/10/2024 02:57:37:054</c:v>
                </c:pt>
                <c:pt idx="4602">
                  <c:v>09/10/2024 02:57:46:912</c:v>
                </c:pt>
                <c:pt idx="4603">
                  <c:v>09/10/2024 02:57:56:777</c:v>
                </c:pt>
                <c:pt idx="4604">
                  <c:v>09/10/2024 02:58:07:055</c:v>
                </c:pt>
                <c:pt idx="4605">
                  <c:v>09/10/2024 02:58:16:921</c:v>
                </c:pt>
                <c:pt idx="4606">
                  <c:v>09/10/2024 02:58:26:781</c:v>
                </c:pt>
                <c:pt idx="4607">
                  <c:v>09/10/2024 02:58:37:054</c:v>
                </c:pt>
                <c:pt idx="4608">
                  <c:v>09/10/2024 02:58:46:914</c:v>
                </c:pt>
                <c:pt idx="4609">
                  <c:v>09/10/2024 02:58:56:778</c:v>
                </c:pt>
                <c:pt idx="4610">
                  <c:v>09/10/2024 02:59:07:056</c:v>
                </c:pt>
                <c:pt idx="4611">
                  <c:v>09/10/2024 02:59:16:921</c:v>
                </c:pt>
                <c:pt idx="4612">
                  <c:v>09/10/2024 02:59:26:785</c:v>
                </c:pt>
                <c:pt idx="4613">
                  <c:v>09/10/2024 02:59:37:059</c:v>
                </c:pt>
                <c:pt idx="4614">
                  <c:v>09/10/2024 02:59:46:923</c:v>
                </c:pt>
                <c:pt idx="4615">
                  <c:v>09/10/2024 02:59:56:778</c:v>
                </c:pt>
                <c:pt idx="4616">
                  <c:v>09/10/2024 03:00:07:056</c:v>
                </c:pt>
                <c:pt idx="4617">
                  <c:v>09/10/2024 03:00:16:922</c:v>
                </c:pt>
                <c:pt idx="4618">
                  <c:v>09/10/2024 03:00:26:790</c:v>
                </c:pt>
                <c:pt idx="4619">
                  <c:v>09/10/2024 03:00:36:754</c:v>
                </c:pt>
                <c:pt idx="4620">
                  <c:v>09/10/2024 03:00:47:029</c:v>
                </c:pt>
                <c:pt idx="4621">
                  <c:v>09/10/2024 03:00:56:895</c:v>
                </c:pt>
                <c:pt idx="4622">
                  <c:v>09/10/2024 03:01:06:757</c:v>
                </c:pt>
                <c:pt idx="4623">
                  <c:v>09/10/2024 03:01:17:030</c:v>
                </c:pt>
                <c:pt idx="4624">
                  <c:v>09/10/2024 03:01:26:896</c:v>
                </c:pt>
                <c:pt idx="4625">
                  <c:v>09/10/2024 03:01:36:757</c:v>
                </c:pt>
                <c:pt idx="4626">
                  <c:v>09/10/2024 03:01:47:035</c:v>
                </c:pt>
                <c:pt idx="4627">
                  <c:v>09/10/2024 03:01:56:901</c:v>
                </c:pt>
                <c:pt idx="4628">
                  <c:v>09/10/2024 03:02:06:763</c:v>
                </c:pt>
                <c:pt idx="4629">
                  <c:v>09/10/2024 03:02:17:036</c:v>
                </c:pt>
                <c:pt idx="4630">
                  <c:v>09/10/2024 03:02:26:895</c:v>
                </c:pt>
                <c:pt idx="4631">
                  <c:v>09/10/2024 03:02:36:756</c:v>
                </c:pt>
                <c:pt idx="4632">
                  <c:v>09/10/2024 03:02:47:034</c:v>
                </c:pt>
                <c:pt idx="4633">
                  <c:v>09/10/2024 03:02:56:896</c:v>
                </c:pt>
                <c:pt idx="4634">
                  <c:v>09/10/2024 03:03:06:754</c:v>
                </c:pt>
                <c:pt idx="4635">
                  <c:v>09/10/2024 03:03:17:034</c:v>
                </c:pt>
                <c:pt idx="4636">
                  <c:v>09/10/2024 03:03:26:899</c:v>
                </c:pt>
                <c:pt idx="4637">
                  <c:v>09/10/2024 03:03:36:763</c:v>
                </c:pt>
                <c:pt idx="4638">
                  <c:v>09/10/2024 03:03:47:040</c:v>
                </c:pt>
                <c:pt idx="4639">
                  <c:v>09/10/2024 03:03:56:906</c:v>
                </c:pt>
                <c:pt idx="4640">
                  <c:v>09/10/2024 03:04:06:766</c:v>
                </c:pt>
                <c:pt idx="4641">
                  <c:v>09/10/2024 03:04:17:046</c:v>
                </c:pt>
                <c:pt idx="4642">
                  <c:v>09/10/2024 03:04:26:911</c:v>
                </c:pt>
                <c:pt idx="4643">
                  <c:v>09/10/2024 03:04:36:773</c:v>
                </c:pt>
                <c:pt idx="4644">
                  <c:v>09/10/2024 03:04:47:047</c:v>
                </c:pt>
                <c:pt idx="4645">
                  <c:v>09/10/2024 03:04:56:913</c:v>
                </c:pt>
                <c:pt idx="4646">
                  <c:v>09/10/2024 03:05:06:770</c:v>
                </c:pt>
                <c:pt idx="4647">
                  <c:v>09/10/2024 03:05:17:045</c:v>
                </c:pt>
                <c:pt idx="4648">
                  <c:v>09/10/2024 03:05:26:904</c:v>
                </c:pt>
                <c:pt idx="4649">
                  <c:v>09/10/2024 03:05:36:766</c:v>
                </c:pt>
                <c:pt idx="4650">
                  <c:v>09/10/2024 03:05:47:040</c:v>
                </c:pt>
                <c:pt idx="4651">
                  <c:v>09/10/2024 03:05:56:906</c:v>
                </c:pt>
                <c:pt idx="4652">
                  <c:v>09/10/2024 03:06:06:761</c:v>
                </c:pt>
                <c:pt idx="4653">
                  <c:v>09/10/2024 03:06:17:039</c:v>
                </c:pt>
                <c:pt idx="4654">
                  <c:v>09/10/2024 03:06:26:905</c:v>
                </c:pt>
                <c:pt idx="4655">
                  <c:v>09/10/2024 03:06:36:769</c:v>
                </c:pt>
                <c:pt idx="4656">
                  <c:v>09/10/2024 03:06:47:046</c:v>
                </c:pt>
                <c:pt idx="4657">
                  <c:v>09/10/2024 03:06:56:909</c:v>
                </c:pt>
                <c:pt idx="4658">
                  <c:v>09/10/2024 03:07:06:776</c:v>
                </c:pt>
                <c:pt idx="4659">
                  <c:v>09/10/2024 03:07:17:049</c:v>
                </c:pt>
                <c:pt idx="4660">
                  <c:v>09/10/2024 03:07:26:911</c:v>
                </c:pt>
                <c:pt idx="4661">
                  <c:v>09/10/2024 03:07:36:773</c:v>
                </c:pt>
                <c:pt idx="4662">
                  <c:v>09/10/2024 03:07:47:047</c:v>
                </c:pt>
                <c:pt idx="4663">
                  <c:v>09/10/2024 03:07:56:907</c:v>
                </c:pt>
                <c:pt idx="4664">
                  <c:v>09/10/2024 03:08:06:769</c:v>
                </c:pt>
                <c:pt idx="4665">
                  <c:v>09/10/2024 03:08:17:047</c:v>
                </c:pt>
                <c:pt idx="4666">
                  <c:v>09/10/2024 03:08:26:905</c:v>
                </c:pt>
                <c:pt idx="4667">
                  <c:v>09/10/2024 03:08:36:766</c:v>
                </c:pt>
                <c:pt idx="4668">
                  <c:v>09/10/2024 03:08:47:046</c:v>
                </c:pt>
                <c:pt idx="4669">
                  <c:v>09/10/2024 03:08:56:912</c:v>
                </c:pt>
                <c:pt idx="4670">
                  <c:v>09/10/2024 03:09:06:773</c:v>
                </c:pt>
                <c:pt idx="4671">
                  <c:v>09/10/2024 03:09:17:049</c:v>
                </c:pt>
                <c:pt idx="4672">
                  <c:v>09/10/2024 03:09:26:911</c:v>
                </c:pt>
                <c:pt idx="4673">
                  <c:v>09/10/2024 03:09:36:770</c:v>
                </c:pt>
                <c:pt idx="4674">
                  <c:v>09/10/2024 03:09:47:050</c:v>
                </c:pt>
                <c:pt idx="4675">
                  <c:v>09/10/2024 03:09:56:916</c:v>
                </c:pt>
                <c:pt idx="4676">
                  <c:v>09/10/2024 03:10:06:774</c:v>
                </c:pt>
                <c:pt idx="4677">
                  <c:v>09/10/2024 03:10:17:051</c:v>
                </c:pt>
                <c:pt idx="4678">
                  <c:v>09/10/2024 03:10:26:923</c:v>
                </c:pt>
                <c:pt idx="4679">
                  <c:v>09/10/2024 03:10:36:785</c:v>
                </c:pt>
                <c:pt idx="4680">
                  <c:v>09/10/2024 03:10:47:057</c:v>
                </c:pt>
                <c:pt idx="4681">
                  <c:v>09/10/2024 03:10:56:926</c:v>
                </c:pt>
                <c:pt idx="4682">
                  <c:v>09/10/2024 03:11:06:790</c:v>
                </c:pt>
                <c:pt idx="4683">
                  <c:v>09/10/2024 03:11:17:064</c:v>
                </c:pt>
                <c:pt idx="4684">
                  <c:v>09/10/2024 03:11:26:924</c:v>
                </c:pt>
                <c:pt idx="4685">
                  <c:v>09/10/2024 03:11:36:785</c:v>
                </c:pt>
                <c:pt idx="4686">
                  <c:v>09/10/2024 03:11:47:060</c:v>
                </c:pt>
                <c:pt idx="4687">
                  <c:v>09/10/2024 03:11:56:923</c:v>
                </c:pt>
                <c:pt idx="4688">
                  <c:v>09/10/2024 03:12:06:781</c:v>
                </c:pt>
                <c:pt idx="4689">
                  <c:v>09/10/2024 03:12:17:057</c:v>
                </c:pt>
                <c:pt idx="4690">
                  <c:v>09/10/2024 03:12:26:926</c:v>
                </c:pt>
                <c:pt idx="4691">
                  <c:v>09/10/2024 03:12:36:792</c:v>
                </c:pt>
                <c:pt idx="4692">
                  <c:v>09/10/2024 03:12:46:755</c:v>
                </c:pt>
                <c:pt idx="4693">
                  <c:v>09/10/2024 03:12:57:029</c:v>
                </c:pt>
                <c:pt idx="4694">
                  <c:v>09/10/2024 03:13:06:889</c:v>
                </c:pt>
                <c:pt idx="4695">
                  <c:v>09/10/2024 03:13:16:754</c:v>
                </c:pt>
                <c:pt idx="4696">
                  <c:v>09/10/2024 03:13:27:033</c:v>
                </c:pt>
                <c:pt idx="4697">
                  <c:v>09/10/2024 03:13:36:892</c:v>
                </c:pt>
                <c:pt idx="4698">
                  <c:v>09/10/2024 03:13:46:756</c:v>
                </c:pt>
                <c:pt idx="4699">
                  <c:v>09/10/2024 03:13:57:034</c:v>
                </c:pt>
                <c:pt idx="4700">
                  <c:v>09/10/2024 03:14:06:901</c:v>
                </c:pt>
                <c:pt idx="4701">
                  <c:v>09/10/2024 03:14:16:757</c:v>
                </c:pt>
                <c:pt idx="4702">
                  <c:v>09/10/2024 03:14:27:031</c:v>
                </c:pt>
                <c:pt idx="4703">
                  <c:v>09/10/2024 03:14:36:903</c:v>
                </c:pt>
                <c:pt idx="4704">
                  <c:v>09/10/2024 03:14:46:766</c:v>
                </c:pt>
                <c:pt idx="4705">
                  <c:v>09/10/2024 03:14:57:041</c:v>
                </c:pt>
                <c:pt idx="4706">
                  <c:v>09/10/2024 03:15:06:902</c:v>
                </c:pt>
                <c:pt idx="4707">
                  <c:v>09/10/2024 03:15:16:764</c:v>
                </c:pt>
                <c:pt idx="4708">
                  <c:v>09/10/2024 03:15:27:042</c:v>
                </c:pt>
                <c:pt idx="4709">
                  <c:v>09/10/2024 03:15:36:900</c:v>
                </c:pt>
                <c:pt idx="4710">
                  <c:v>09/10/2024 03:15:46:761</c:v>
                </c:pt>
                <c:pt idx="4711">
                  <c:v>09/10/2024 03:15:57:035</c:v>
                </c:pt>
                <c:pt idx="4712">
                  <c:v>09/10/2024 03:16:06:903</c:v>
                </c:pt>
                <c:pt idx="4713">
                  <c:v>09/10/2024 03:16:16:771</c:v>
                </c:pt>
                <c:pt idx="4714">
                  <c:v>09/10/2024 03:16:27:043</c:v>
                </c:pt>
                <c:pt idx="4715">
                  <c:v>09/10/2024 03:16:36:900</c:v>
                </c:pt>
                <c:pt idx="4716">
                  <c:v>09/10/2024 03:16:46:764</c:v>
                </c:pt>
                <c:pt idx="4717">
                  <c:v>09/10/2024 03:16:57:038</c:v>
                </c:pt>
                <c:pt idx="4718">
                  <c:v>09/10/2024 03:17:06:901</c:v>
                </c:pt>
                <c:pt idx="4719">
                  <c:v>09/10/2024 03:17:16:761</c:v>
                </c:pt>
                <c:pt idx="4720">
                  <c:v>09/10/2024 03:17:27:035</c:v>
                </c:pt>
                <c:pt idx="4721">
                  <c:v>09/10/2024 03:17:36:901</c:v>
                </c:pt>
                <c:pt idx="4722">
                  <c:v>09/10/2024 03:17:46:759</c:v>
                </c:pt>
                <c:pt idx="4723">
                  <c:v>09/10/2024 03:17:57:033</c:v>
                </c:pt>
                <c:pt idx="4724">
                  <c:v>09/10/2024 03:18:06:893</c:v>
                </c:pt>
                <c:pt idx="4725">
                  <c:v>09/10/2024 03:18:16:754</c:v>
                </c:pt>
                <c:pt idx="4726">
                  <c:v>09/10/2024 03:18:27:028</c:v>
                </c:pt>
                <c:pt idx="4727">
                  <c:v>09/10/2024 03:18:36:897</c:v>
                </c:pt>
                <c:pt idx="4728">
                  <c:v>09/10/2024 03:18:46:762</c:v>
                </c:pt>
                <c:pt idx="4729">
                  <c:v>09/10/2024 03:18:57:035</c:v>
                </c:pt>
                <c:pt idx="4730">
                  <c:v>09/10/2024 03:19:06:904</c:v>
                </c:pt>
                <c:pt idx="4731">
                  <c:v>09/10/2024 03:19:16:771</c:v>
                </c:pt>
                <c:pt idx="4732">
                  <c:v>09/10/2024 03:19:27:042</c:v>
                </c:pt>
                <c:pt idx="4733">
                  <c:v>09/10/2024 03:19:36:902</c:v>
                </c:pt>
                <c:pt idx="4734">
                  <c:v>09/10/2024 03:19:46:764</c:v>
                </c:pt>
                <c:pt idx="4735">
                  <c:v>09/10/2024 03:19:57:038</c:v>
                </c:pt>
                <c:pt idx="4736">
                  <c:v>09/10/2024 03:20:06:900</c:v>
                </c:pt>
                <c:pt idx="4737">
                  <c:v>09/10/2024 03:20:16:761</c:v>
                </c:pt>
                <c:pt idx="4738">
                  <c:v>09/10/2024 03:20:27:035</c:v>
                </c:pt>
                <c:pt idx="4739">
                  <c:v>09/10/2024 03:20:36:904</c:v>
                </c:pt>
                <c:pt idx="4740">
                  <c:v>09/10/2024 03:20:46:771</c:v>
                </c:pt>
                <c:pt idx="4741">
                  <c:v>09/10/2024 03:20:57:042</c:v>
                </c:pt>
                <c:pt idx="4742">
                  <c:v>09/10/2024 03:21:06:902</c:v>
                </c:pt>
                <c:pt idx="4743">
                  <c:v>09/10/2024 03:21:16:766</c:v>
                </c:pt>
                <c:pt idx="4744">
                  <c:v>09/10/2024 03:21:27:039</c:v>
                </c:pt>
                <c:pt idx="4745">
                  <c:v>09/10/2024 03:21:36:899</c:v>
                </c:pt>
                <c:pt idx="4746">
                  <c:v>09/10/2024 03:21:46:763</c:v>
                </c:pt>
                <c:pt idx="4747">
                  <c:v>09/10/2024 03:21:57:041</c:v>
                </c:pt>
                <c:pt idx="4748">
                  <c:v>09/10/2024 03:22:06:906</c:v>
                </c:pt>
                <c:pt idx="4749">
                  <c:v>09/10/2024 03:22:16:774</c:v>
                </c:pt>
                <c:pt idx="4750">
                  <c:v>09/10/2024 03:22:27:048</c:v>
                </c:pt>
                <c:pt idx="4751">
                  <c:v>09/10/2024 03:22:36:912</c:v>
                </c:pt>
                <c:pt idx="4752">
                  <c:v>09/10/2024 03:22:46:773</c:v>
                </c:pt>
                <c:pt idx="4753">
                  <c:v>09/10/2024 03:22:57:055</c:v>
                </c:pt>
                <c:pt idx="4754">
                  <c:v>09/10/2024 03:23:06:921</c:v>
                </c:pt>
                <c:pt idx="4755">
                  <c:v>09/10/2024 03:23:16:785</c:v>
                </c:pt>
                <c:pt idx="4756">
                  <c:v>09/10/2024 03:23:27:058</c:v>
                </c:pt>
                <c:pt idx="4757">
                  <c:v>09/10/2024 03:23:36:916</c:v>
                </c:pt>
                <c:pt idx="4758">
                  <c:v>09/10/2024 03:23:46:778</c:v>
                </c:pt>
                <c:pt idx="4759">
                  <c:v>09/10/2024 03:23:57:052</c:v>
                </c:pt>
                <c:pt idx="4760">
                  <c:v>09/10/2024 03:24:06:922</c:v>
                </c:pt>
                <c:pt idx="4761">
                  <c:v>09/10/2024 03:24:16:785</c:v>
                </c:pt>
                <c:pt idx="4762">
                  <c:v>09/10/2024 03:24:27:059</c:v>
                </c:pt>
                <c:pt idx="4763">
                  <c:v>09/10/2024 03:24:36:919</c:v>
                </c:pt>
                <c:pt idx="4764">
                  <c:v>09/10/2024 03:24:46:779</c:v>
                </c:pt>
                <c:pt idx="4765">
                  <c:v>09/10/2024 03:24:57:059</c:v>
                </c:pt>
                <c:pt idx="4766">
                  <c:v>09/10/2024 03:25:06:915</c:v>
                </c:pt>
                <c:pt idx="4767">
                  <c:v>09/10/2024 03:25:16:778</c:v>
                </c:pt>
                <c:pt idx="4768">
                  <c:v>09/10/2024 03:25:27:054</c:v>
                </c:pt>
                <c:pt idx="4769">
                  <c:v>09/10/2024 03:25:36:920</c:v>
                </c:pt>
                <c:pt idx="4770">
                  <c:v>09/10/2024 03:25:46:783</c:v>
                </c:pt>
                <c:pt idx="4771">
                  <c:v>09/10/2024 03:25:57:061</c:v>
                </c:pt>
                <c:pt idx="4772">
                  <c:v>09/10/2024 03:26:06:927</c:v>
                </c:pt>
                <c:pt idx="4773">
                  <c:v>09/10/2024 03:26:16:790</c:v>
                </c:pt>
                <c:pt idx="4774">
                  <c:v>09/10/2024 03:26:27:068</c:v>
                </c:pt>
                <c:pt idx="4775">
                  <c:v>09/10/2024 03:26:36:926</c:v>
                </c:pt>
                <c:pt idx="4776">
                  <c:v>09/10/2024 03:26:46:788</c:v>
                </c:pt>
                <c:pt idx="4777">
                  <c:v>09/10/2024 03:26:57:065</c:v>
                </c:pt>
                <c:pt idx="4778">
                  <c:v>09/10/2024 03:27:06:923</c:v>
                </c:pt>
                <c:pt idx="4779">
                  <c:v>09/10/2024 03:27:16:785</c:v>
                </c:pt>
                <c:pt idx="4780">
                  <c:v>09/10/2024 03:27:27:059</c:v>
                </c:pt>
                <c:pt idx="4781">
                  <c:v>09/10/2024 03:27:36:919</c:v>
                </c:pt>
                <c:pt idx="4782">
                  <c:v>09/10/2024 03:27:46:786</c:v>
                </c:pt>
                <c:pt idx="4783">
                  <c:v>09/10/2024 03:27:57:059</c:v>
                </c:pt>
                <c:pt idx="4784">
                  <c:v>09/10/2024 03:28:06:922</c:v>
                </c:pt>
                <c:pt idx="4785">
                  <c:v>09/10/2024 03:28:16:788</c:v>
                </c:pt>
                <c:pt idx="4786">
                  <c:v>09/10/2024 03:28:27:061</c:v>
                </c:pt>
                <c:pt idx="4787">
                  <c:v>09/10/2024 03:28:36:927</c:v>
                </c:pt>
                <c:pt idx="4788">
                  <c:v>09/10/2024 03:28:46:789</c:v>
                </c:pt>
                <c:pt idx="4789">
                  <c:v>09/10/2024 03:28:57:067</c:v>
                </c:pt>
                <c:pt idx="4790">
                  <c:v>09/10/2024 03:29:06:930</c:v>
                </c:pt>
                <c:pt idx="4791">
                  <c:v>09/10/2024 03:29:16:794</c:v>
                </c:pt>
                <c:pt idx="4792">
                  <c:v>09/10/2024 03:29:27:066</c:v>
                </c:pt>
                <c:pt idx="4793">
                  <c:v>09/10/2024 03:29:36:926</c:v>
                </c:pt>
                <c:pt idx="4794">
                  <c:v>09/10/2024 03:29:46:788</c:v>
                </c:pt>
                <c:pt idx="4795">
                  <c:v>09/10/2024 03:29:57:061</c:v>
                </c:pt>
                <c:pt idx="4796">
                  <c:v>09/10/2024 03:30:06:928</c:v>
                </c:pt>
                <c:pt idx="4797">
                  <c:v>09/10/2024 03:30:16:789</c:v>
                </c:pt>
                <c:pt idx="4798">
                  <c:v>09/10/2024 03:30:27:067</c:v>
                </c:pt>
                <c:pt idx="4799">
                  <c:v>09/10/2024 03:30:36:931</c:v>
                </c:pt>
                <c:pt idx="4800">
                  <c:v>09/10/2024 03:30:46:798</c:v>
                </c:pt>
                <c:pt idx="4801">
                  <c:v>09/10/2024 03:30:56:757</c:v>
                </c:pt>
                <c:pt idx="4802">
                  <c:v>09/10/2024 03:31:07:039</c:v>
                </c:pt>
                <c:pt idx="4803">
                  <c:v>09/10/2024 03:31:16:905</c:v>
                </c:pt>
                <c:pt idx="4804">
                  <c:v>09/10/2024 03:31:26:769</c:v>
                </c:pt>
                <c:pt idx="4805">
                  <c:v>09/10/2024 03:31:37:047</c:v>
                </c:pt>
                <c:pt idx="4806">
                  <c:v>09/10/2024 03:31:46:908</c:v>
                </c:pt>
                <c:pt idx="4807">
                  <c:v>09/10/2024 03:31:56:772</c:v>
                </c:pt>
                <c:pt idx="4808">
                  <c:v>09/10/2024 03:32:07:050</c:v>
                </c:pt>
                <c:pt idx="4809">
                  <c:v>09/10/2024 03:32:16:919</c:v>
                </c:pt>
                <c:pt idx="4810">
                  <c:v>09/10/2024 03:32:26:783</c:v>
                </c:pt>
                <c:pt idx="4811">
                  <c:v>09/10/2024 03:32:37:057</c:v>
                </c:pt>
                <c:pt idx="4812">
                  <c:v>09/10/2024 03:32:46:922</c:v>
                </c:pt>
                <c:pt idx="4813">
                  <c:v>09/10/2024 03:32:56:780</c:v>
                </c:pt>
                <c:pt idx="4814">
                  <c:v>09/10/2024 03:33:07:054</c:v>
                </c:pt>
                <c:pt idx="4815">
                  <c:v>09/10/2024 03:33:16:918</c:v>
                </c:pt>
                <c:pt idx="4816">
                  <c:v>09/10/2024 03:33:26:780</c:v>
                </c:pt>
                <c:pt idx="4817">
                  <c:v>09/10/2024 03:33:37:054</c:v>
                </c:pt>
                <c:pt idx="4818">
                  <c:v>09/10/2024 03:33:46:917</c:v>
                </c:pt>
                <c:pt idx="4819">
                  <c:v>09/10/2024 03:33:56:781</c:v>
                </c:pt>
                <c:pt idx="4820">
                  <c:v>09/10/2024 03:34:07:057</c:v>
                </c:pt>
                <c:pt idx="4821">
                  <c:v>09/10/2024 03:34:16:926</c:v>
                </c:pt>
                <c:pt idx="4822">
                  <c:v>09/10/2024 03:34:26:790</c:v>
                </c:pt>
                <c:pt idx="4823">
                  <c:v>09/10/2024 03:34:37:066</c:v>
                </c:pt>
                <c:pt idx="4824">
                  <c:v>09/10/2024 03:34:46:929</c:v>
                </c:pt>
                <c:pt idx="4825">
                  <c:v>09/10/2024 03:34:56:787</c:v>
                </c:pt>
                <c:pt idx="4826">
                  <c:v>09/10/2024 03:35:07:061</c:v>
                </c:pt>
                <c:pt idx="4827">
                  <c:v>09/10/2024 03:35:16:919</c:v>
                </c:pt>
                <c:pt idx="4828">
                  <c:v>09/10/2024 03:35:26:783</c:v>
                </c:pt>
                <c:pt idx="4829">
                  <c:v>09/10/2024 03:35:37:057</c:v>
                </c:pt>
                <c:pt idx="4830">
                  <c:v>09/10/2024 03:35:46:923</c:v>
                </c:pt>
                <c:pt idx="4831">
                  <c:v>09/10/2024 03:35:56:784</c:v>
                </c:pt>
                <c:pt idx="4832">
                  <c:v>09/10/2024 03:36:07:058</c:v>
                </c:pt>
                <c:pt idx="4833">
                  <c:v>09/10/2024 03:36:16:922</c:v>
                </c:pt>
                <c:pt idx="4834">
                  <c:v>09/10/2024 03:36:26:785</c:v>
                </c:pt>
                <c:pt idx="4835">
                  <c:v>09/10/2024 03:36:37:059</c:v>
                </c:pt>
                <c:pt idx="4836">
                  <c:v>09/10/2024 03:36:46:921</c:v>
                </c:pt>
                <c:pt idx="4837">
                  <c:v>09/10/2024 03:36:56:783</c:v>
                </c:pt>
                <c:pt idx="4838">
                  <c:v>09/10/2024 03:37:07:057</c:v>
                </c:pt>
                <c:pt idx="4839">
                  <c:v>09/10/2024 03:37:16:923</c:v>
                </c:pt>
                <c:pt idx="4840">
                  <c:v>09/10/2024 03:37:26:780</c:v>
                </c:pt>
                <c:pt idx="4841">
                  <c:v>09/10/2024 03:37:37:054</c:v>
                </c:pt>
                <c:pt idx="4842">
                  <c:v>09/10/2024 03:37:46:924</c:v>
                </c:pt>
                <c:pt idx="4843">
                  <c:v>09/10/2024 03:37:56:787</c:v>
                </c:pt>
                <c:pt idx="4844">
                  <c:v>09/10/2024 03:38:07:061</c:v>
                </c:pt>
                <c:pt idx="4845">
                  <c:v>09/10/2024 03:38:16:927</c:v>
                </c:pt>
                <c:pt idx="4846">
                  <c:v>09/10/2024 03:38:26:789</c:v>
                </c:pt>
                <c:pt idx="4847">
                  <c:v>09/10/2024 03:38:37:060</c:v>
                </c:pt>
                <c:pt idx="4848">
                  <c:v>09/10/2024 03:38:46:921</c:v>
                </c:pt>
                <c:pt idx="4849">
                  <c:v>09/10/2024 03:38:56:780</c:v>
                </c:pt>
                <c:pt idx="4850">
                  <c:v>09/10/2024 03:39:07:054</c:v>
                </c:pt>
                <c:pt idx="4851">
                  <c:v>09/10/2024 03:39:16:918</c:v>
                </c:pt>
                <c:pt idx="4852">
                  <c:v>09/10/2024 03:39:26:780</c:v>
                </c:pt>
                <c:pt idx="4853">
                  <c:v>09/10/2024 03:39:37:053</c:v>
                </c:pt>
                <c:pt idx="4854">
                  <c:v>09/10/2024 03:39:46:923</c:v>
                </c:pt>
                <c:pt idx="4855">
                  <c:v>09/10/2024 03:39:56:790</c:v>
                </c:pt>
                <c:pt idx="4856">
                  <c:v>09/10/2024 03:40:07:068</c:v>
                </c:pt>
                <c:pt idx="4857">
                  <c:v>09/10/2024 03:40:16:930</c:v>
                </c:pt>
                <c:pt idx="4858">
                  <c:v>09/10/2024 03:40:26:794</c:v>
                </c:pt>
                <c:pt idx="4859">
                  <c:v>09/10/2024 03:40:37:072</c:v>
                </c:pt>
                <c:pt idx="4860">
                  <c:v>09/10/2024 03:40:46:935</c:v>
                </c:pt>
                <c:pt idx="4861">
                  <c:v>09/10/2024 03:40:56:799</c:v>
                </c:pt>
                <c:pt idx="4862">
                  <c:v>09/10/2024 03:41:06:758</c:v>
                </c:pt>
                <c:pt idx="4863">
                  <c:v>09/10/2024 03:41:17:034</c:v>
                </c:pt>
                <c:pt idx="4864">
                  <c:v>09/10/2024 03:41:26:900</c:v>
                </c:pt>
                <c:pt idx="4865">
                  <c:v>09/10/2024 03:41:36:764</c:v>
                </c:pt>
                <c:pt idx="4866">
                  <c:v>09/10/2024 03:41:47:037</c:v>
                </c:pt>
                <c:pt idx="4867">
                  <c:v>09/10/2024 03:41:56:901</c:v>
                </c:pt>
                <c:pt idx="4868">
                  <c:v>09/10/2024 03:42:06:763</c:v>
                </c:pt>
                <c:pt idx="4869">
                  <c:v>09/10/2024 03:42:17:035</c:v>
                </c:pt>
                <c:pt idx="4870">
                  <c:v>09/10/2024 03:42:26:900</c:v>
                </c:pt>
                <c:pt idx="4871">
                  <c:v>09/10/2024 03:42:36:762</c:v>
                </c:pt>
                <c:pt idx="4872">
                  <c:v>09/10/2024 03:42:47:042</c:v>
                </c:pt>
                <c:pt idx="4873">
                  <c:v>09/10/2024 03:42:56:902</c:v>
                </c:pt>
                <c:pt idx="4874">
                  <c:v>09/10/2024 03:43:06:764</c:v>
                </c:pt>
                <c:pt idx="4875">
                  <c:v>09/10/2024 03:43:17:039</c:v>
                </c:pt>
                <c:pt idx="4876">
                  <c:v>09/10/2024 03:43:26:899</c:v>
                </c:pt>
                <c:pt idx="4877">
                  <c:v>09/10/2024 03:43:36:761</c:v>
                </c:pt>
                <c:pt idx="4878">
                  <c:v>09/10/2024 03:43:47:035</c:v>
                </c:pt>
                <c:pt idx="4879">
                  <c:v>09/10/2024 03:43:56:899</c:v>
                </c:pt>
                <c:pt idx="4880">
                  <c:v>09/10/2024 03:44:06:758</c:v>
                </c:pt>
                <c:pt idx="4881">
                  <c:v>09/10/2024 03:44:17:032</c:v>
                </c:pt>
                <c:pt idx="4882">
                  <c:v>09/10/2024 03:44:26:900</c:v>
                </c:pt>
                <c:pt idx="4883">
                  <c:v>09/10/2024 03:44:36:764</c:v>
                </c:pt>
                <c:pt idx="4884">
                  <c:v>09/10/2024 03:44:47:037</c:v>
                </c:pt>
                <c:pt idx="4885">
                  <c:v>09/10/2024 03:44:56:901</c:v>
                </c:pt>
                <c:pt idx="4886">
                  <c:v>09/10/2024 03:45:06:759</c:v>
                </c:pt>
                <c:pt idx="4887">
                  <c:v>09/10/2024 03:45:17:035</c:v>
                </c:pt>
                <c:pt idx="4888">
                  <c:v>09/10/2024 03:45:26:901</c:v>
                </c:pt>
                <c:pt idx="4889">
                  <c:v>09/10/2024 03:45:36:758</c:v>
                </c:pt>
                <c:pt idx="4890">
                  <c:v>09/10/2024 03:45:47:030</c:v>
                </c:pt>
                <c:pt idx="4891">
                  <c:v>09/10/2024 03:45:56:896</c:v>
                </c:pt>
                <c:pt idx="4892">
                  <c:v>09/10/2024 03:46:06:758</c:v>
                </c:pt>
                <c:pt idx="4893">
                  <c:v>09/10/2024 03:46:17:037</c:v>
                </c:pt>
                <c:pt idx="4894">
                  <c:v>09/10/2024 03:46:26:902</c:v>
                </c:pt>
                <c:pt idx="4895">
                  <c:v>09/10/2024 03:46:36:769</c:v>
                </c:pt>
                <c:pt idx="4896">
                  <c:v>09/10/2024 03:46:47:050</c:v>
                </c:pt>
                <c:pt idx="4897">
                  <c:v>09/10/2024 03:46:56:910</c:v>
                </c:pt>
                <c:pt idx="4898">
                  <c:v>09/10/2024 03:47:06:772</c:v>
                </c:pt>
                <c:pt idx="4899">
                  <c:v>09/10/2024 03:47:17:050</c:v>
                </c:pt>
                <c:pt idx="4900">
                  <c:v>09/10/2024 03:47:26:913</c:v>
                </c:pt>
                <c:pt idx="4901">
                  <c:v>09/10/2024 03:47:36:777</c:v>
                </c:pt>
                <c:pt idx="4902">
                  <c:v>09/10/2024 03:47:47:055</c:v>
                </c:pt>
                <c:pt idx="4903">
                  <c:v>09/10/2024 03:47:56:920</c:v>
                </c:pt>
                <c:pt idx="4904">
                  <c:v>09/10/2024 03:48:06:780</c:v>
                </c:pt>
                <c:pt idx="4905">
                  <c:v>09/10/2024 03:48:17:055</c:v>
                </c:pt>
                <c:pt idx="4906">
                  <c:v>09/10/2024 03:48:26:914</c:v>
                </c:pt>
                <c:pt idx="4907">
                  <c:v>09/10/2024 03:48:36:774</c:v>
                </c:pt>
                <c:pt idx="4908">
                  <c:v>09/10/2024 03:48:47:054</c:v>
                </c:pt>
                <c:pt idx="4909">
                  <c:v>09/10/2024 03:48:56:917</c:v>
                </c:pt>
                <c:pt idx="4910">
                  <c:v>09/10/2024 03:49:06:779</c:v>
                </c:pt>
                <c:pt idx="4911">
                  <c:v>09/10/2024 03:49:17:059</c:v>
                </c:pt>
                <c:pt idx="4912">
                  <c:v>09/10/2024 03:49:26:925</c:v>
                </c:pt>
                <c:pt idx="4913">
                  <c:v>09/10/2024 03:49:36:788</c:v>
                </c:pt>
                <c:pt idx="4914">
                  <c:v>09/10/2024 03:49:47:062</c:v>
                </c:pt>
                <c:pt idx="4915">
                  <c:v>09/10/2024 03:49:56:926</c:v>
                </c:pt>
                <c:pt idx="4916">
                  <c:v>09/10/2024 03:50:06:795</c:v>
                </c:pt>
                <c:pt idx="4917">
                  <c:v>09/10/2024 03:50:16:754</c:v>
                </c:pt>
                <c:pt idx="4918">
                  <c:v>09/10/2024 03:50:27:032</c:v>
                </c:pt>
                <c:pt idx="4919">
                  <c:v>09/10/2024 03:50:36:896</c:v>
                </c:pt>
                <c:pt idx="4920">
                  <c:v>09/10/2024 03:50:46:754</c:v>
                </c:pt>
                <c:pt idx="4921">
                  <c:v>09/10/2024 03:50:57:032</c:v>
                </c:pt>
                <c:pt idx="4922">
                  <c:v>09/10/2024 03:51:06:890</c:v>
                </c:pt>
                <c:pt idx="4923">
                  <c:v>09/10/2024 03:51:16:754</c:v>
                </c:pt>
                <c:pt idx="4924">
                  <c:v>09/10/2024 03:51:27:029</c:v>
                </c:pt>
                <c:pt idx="4925">
                  <c:v>09/10/2024 03:51:36:893</c:v>
                </c:pt>
                <c:pt idx="4926">
                  <c:v>09/10/2024 03:51:46:758</c:v>
                </c:pt>
                <c:pt idx="4927">
                  <c:v>09/10/2024 03:51:57:033</c:v>
                </c:pt>
                <c:pt idx="4928">
                  <c:v>09/10/2024 03:52:06:900</c:v>
                </c:pt>
                <c:pt idx="4929">
                  <c:v>09/10/2024 03:52:16:764</c:v>
                </c:pt>
                <c:pt idx="4930">
                  <c:v>09/10/2024 03:52:27:040</c:v>
                </c:pt>
                <c:pt idx="4931">
                  <c:v>09/10/2024 03:52:36:902</c:v>
                </c:pt>
                <c:pt idx="4932">
                  <c:v>09/10/2024 03:52:46:764</c:v>
                </c:pt>
                <c:pt idx="4933">
                  <c:v>09/10/2024 03:52:57:039</c:v>
                </c:pt>
                <c:pt idx="4934">
                  <c:v>09/10/2024 03:53:06:899</c:v>
                </c:pt>
                <c:pt idx="4935">
                  <c:v>09/10/2024 03:53:16:768</c:v>
                </c:pt>
                <c:pt idx="4936">
                  <c:v>09/10/2024 03:53:27:052</c:v>
                </c:pt>
                <c:pt idx="4937">
                  <c:v>09/10/2024 03:53:36:923</c:v>
                </c:pt>
                <c:pt idx="4938">
                  <c:v>09/10/2024 03:53:46:785</c:v>
                </c:pt>
                <c:pt idx="4939">
                  <c:v>09/10/2024 03:53:57:059</c:v>
                </c:pt>
                <c:pt idx="4940">
                  <c:v>09/10/2024 03:54:06:919</c:v>
                </c:pt>
                <c:pt idx="4941">
                  <c:v>09/10/2024 03:54:16:786</c:v>
                </c:pt>
                <c:pt idx="4942">
                  <c:v>09/10/2024 03:54:27:059</c:v>
                </c:pt>
                <c:pt idx="4943">
                  <c:v>09/10/2024 03:54:36:928</c:v>
                </c:pt>
                <c:pt idx="4944">
                  <c:v>09/10/2024 03:54:46:786</c:v>
                </c:pt>
                <c:pt idx="4945">
                  <c:v>09/10/2024 03:54:57:060</c:v>
                </c:pt>
                <c:pt idx="4946">
                  <c:v>09/10/2024 03:55:06:925</c:v>
                </c:pt>
                <c:pt idx="4947">
                  <c:v>09/10/2024 03:55:16:783</c:v>
                </c:pt>
                <c:pt idx="4948">
                  <c:v>09/10/2024 03:55:27:061</c:v>
                </c:pt>
                <c:pt idx="4949">
                  <c:v>09/10/2024 03:55:36:933</c:v>
                </c:pt>
                <c:pt idx="4950">
                  <c:v>09/10/2024 03:55:46:796</c:v>
                </c:pt>
                <c:pt idx="4951">
                  <c:v>09/10/2024 03:55:57:071</c:v>
                </c:pt>
                <c:pt idx="4952">
                  <c:v>09/10/2024 03:56:06:932</c:v>
                </c:pt>
                <c:pt idx="4953">
                  <c:v>09/10/2024 03:56:16:794</c:v>
                </c:pt>
                <c:pt idx="4954">
                  <c:v>09/10/2024 03:56:27:066</c:v>
                </c:pt>
                <c:pt idx="4955">
                  <c:v>09/10/2024 03:56:36:926</c:v>
                </c:pt>
                <c:pt idx="4956">
                  <c:v>09/10/2024 03:56:46:789</c:v>
                </c:pt>
                <c:pt idx="4957">
                  <c:v>09/10/2024 03:56:57:067</c:v>
                </c:pt>
                <c:pt idx="4958">
                  <c:v>09/10/2024 03:57:06:933</c:v>
                </c:pt>
                <c:pt idx="4959">
                  <c:v>09/10/2024 03:57:16:792</c:v>
                </c:pt>
                <c:pt idx="4960">
                  <c:v>09/10/2024 03:57:27:066</c:v>
                </c:pt>
                <c:pt idx="4961">
                  <c:v>09/10/2024 03:57:36:926</c:v>
                </c:pt>
                <c:pt idx="4962">
                  <c:v>09/10/2024 03:57:46:788</c:v>
                </c:pt>
                <c:pt idx="4963">
                  <c:v>09/10/2024 03:57:57:066</c:v>
                </c:pt>
                <c:pt idx="4964">
                  <c:v>09/10/2024 03:58:06:925</c:v>
                </c:pt>
                <c:pt idx="4965">
                  <c:v>09/10/2024 03:58:16:783</c:v>
                </c:pt>
                <c:pt idx="4966">
                  <c:v>09/10/2024 03:58:27:063</c:v>
                </c:pt>
                <c:pt idx="4967">
                  <c:v>09/10/2024 03:58:36:927</c:v>
                </c:pt>
                <c:pt idx="4968">
                  <c:v>09/10/2024 03:58:46:790</c:v>
                </c:pt>
                <c:pt idx="4969">
                  <c:v>09/10/2024 03:58:56:755</c:v>
                </c:pt>
                <c:pt idx="4970">
                  <c:v>09/10/2024 03:59:07:033</c:v>
                </c:pt>
                <c:pt idx="4971">
                  <c:v>09/10/2024 03:59:16:899</c:v>
                </c:pt>
                <c:pt idx="4972">
                  <c:v>09/10/2024 03:59:26:763</c:v>
                </c:pt>
                <c:pt idx="4973">
                  <c:v>09/10/2024 03:59:37:036</c:v>
                </c:pt>
                <c:pt idx="4974">
                  <c:v>09/10/2024 03:59:46:894</c:v>
                </c:pt>
                <c:pt idx="4975">
                  <c:v>09/10/2024 03:59:56:758</c:v>
                </c:pt>
                <c:pt idx="4976">
                  <c:v>09/10/2024 04:00:07:028</c:v>
                </c:pt>
                <c:pt idx="4977">
                  <c:v>09/10/2024 04:00:16:892</c:v>
                </c:pt>
                <c:pt idx="4978">
                  <c:v>09/10/2024 04:00:26:756</c:v>
                </c:pt>
                <c:pt idx="4979">
                  <c:v>09/10/2024 04:00:37:027</c:v>
                </c:pt>
                <c:pt idx="4980">
                  <c:v>09/10/2024 04:00:46:887</c:v>
                </c:pt>
                <c:pt idx="4981">
                  <c:v>09/10/2024 04:00:56:755</c:v>
                </c:pt>
                <c:pt idx="4982">
                  <c:v>09/10/2024 04:01:07:025</c:v>
                </c:pt>
                <c:pt idx="4983">
                  <c:v>09/10/2024 04:01:16:891</c:v>
                </c:pt>
                <c:pt idx="4984">
                  <c:v>09/10/2024 04:01:26:754</c:v>
                </c:pt>
                <c:pt idx="4985">
                  <c:v>09/10/2024 04:01:37:032</c:v>
                </c:pt>
                <c:pt idx="4986">
                  <c:v>09/10/2024 04:01:46:896</c:v>
                </c:pt>
                <c:pt idx="4987">
                  <c:v>09/10/2024 04:01:56:757</c:v>
                </c:pt>
                <c:pt idx="4988">
                  <c:v>09/10/2024 04:02:07:037</c:v>
                </c:pt>
                <c:pt idx="4989">
                  <c:v>09/10/2024 04:02:16:901</c:v>
                </c:pt>
                <c:pt idx="4990">
                  <c:v>09/10/2024 04:02:26:762</c:v>
                </c:pt>
                <c:pt idx="4991">
                  <c:v>09/10/2024 04:02:37:037</c:v>
                </c:pt>
                <c:pt idx="4992">
                  <c:v>09/10/2024 04:02:46:893</c:v>
                </c:pt>
                <c:pt idx="4993">
                  <c:v>09/10/2024 04:02:56:758</c:v>
                </c:pt>
                <c:pt idx="4994">
                  <c:v>09/10/2024 04:03:07:032</c:v>
                </c:pt>
                <c:pt idx="4995">
                  <c:v>09/10/2024 04:03:16:896</c:v>
                </c:pt>
                <c:pt idx="4996">
                  <c:v>09/10/2024 04:03:26:758</c:v>
                </c:pt>
                <c:pt idx="4997">
                  <c:v>09/10/2024 04:03:37:029</c:v>
                </c:pt>
                <c:pt idx="4998">
                  <c:v>09/10/2024 04:03:46:895</c:v>
                </c:pt>
                <c:pt idx="4999">
                  <c:v>09/10/2024 04:03:56:757</c:v>
                </c:pt>
                <c:pt idx="5000">
                  <c:v>09/10/2024 04:04:07:035</c:v>
                </c:pt>
                <c:pt idx="5001">
                  <c:v>09/10/2024 04:04:16:903</c:v>
                </c:pt>
                <c:pt idx="5002">
                  <c:v>09/10/2024 04:04:26:766</c:v>
                </c:pt>
                <c:pt idx="5003">
                  <c:v>09/10/2024 04:04:37:046</c:v>
                </c:pt>
                <c:pt idx="5004">
                  <c:v>09/10/2024 04:04:46:911</c:v>
                </c:pt>
                <c:pt idx="5005">
                  <c:v>09/10/2024 04:04:56:773</c:v>
                </c:pt>
                <c:pt idx="5006">
                  <c:v>09/10/2024 04:05:07:051</c:v>
                </c:pt>
                <c:pt idx="5007">
                  <c:v>09/10/2024 04:05:16:917</c:v>
                </c:pt>
                <c:pt idx="5008">
                  <c:v>09/10/2024 04:05:26:778</c:v>
                </c:pt>
                <c:pt idx="5009">
                  <c:v>09/10/2024 04:05:37:052</c:v>
                </c:pt>
                <c:pt idx="5010">
                  <c:v>09/10/2024 04:05:46:918</c:v>
                </c:pt>
                <c:pt idx="5011">
                  <c:v>09/10/2024 04:05:56:776</c:v>
                </c:pt>
                <c:pt idx="5012">
                  <c:v>09/10/2024 04:06:07:049</c:v>
                </c:pt>
                <c:pt idx="5013">
                  <c:v>09/10/2024 04:06:16:909</c:v>
                </c:pt>
                <c:pt idx="5014">
                  <c:v>09/10/2024 04:06:26:771</c:v>
                </c:pt>
                <c:pt idx="5015">
                  <c:v>09/10/2024 04:06:37:045</c:v>
                </c:pt>
                <c:pt idx="5016">
                  <c:v>09/10/2024 04:06:46:911</c:v>
                </c:pt>
                <c:pt idx="5017">
                  <c:v>09/10/2024 04:06:56:772</c:v>
                </c:pt>
                <c:pt idx="5018">
                  <c:v>09/10/2024 04:07:07:050</c:v>
                </c:pt>
                <c:pt idx="5019">
                  <c:v>09/10/2024 04:07:16:919</c:v>
                </c:pt>
                <c:pt idx="5020">
                  <c:v>09/10/2024 04:07:26:783</c:v>
                </c:pt>
                <c:pt idx="5021">
                  <c:v>09/10/2024 04:07:37:061</c:v>
                </c:pt>
                <c:pt idx="5022">
                  <c:v>09/10/2024 04:07:46:927</c:v>
                </c:pt>
                <c:pt idx="5023">
                  <c:v>09/10/2024 04:07:56:790</c:v>
                </c:pt>
                <c:pt idx="5024">
                  <c:v>09/10/2024 04:08:07:069</c:v>
                </c:pt>
                <c:pt idx="5025">
                  <c:v>09/10/2024 04:08:16:924</c:v>
                </c:pt>
                <c:pt idx="5026">
                  <c:v>09/10/2024 04:08:26:788</c:v>
                </c:pt>
                <c:pt idx="5027">
                  <c:v>09/10/2024 04:08:37:062</c:v>
                </c:pt>
                <c:pt idx="5028">
                  <c:v>09/10/2024 04:08:46:928</c:v>
                </c:pt>
                <c:pt idx="5029">
                  <c:v>09/10/2024 04:08:56:783</c:v>
                </c:pt>
                <c:pt idx="5030">
                  <c:v>09/10/2024 04:09:07:059</c:v>
                </c:pt>
                <c:pt idx="5031">
                  <c:v>09/10/2024 04:09:16:919</c:v>
                </c:pt>
                <c:pt idx="5032">
                  <c:v>09/10/2024 04:09:26:782</c:v>
                </c:pt>
                <c:pt idx="5033">
                  <c:v>09/10/2024 04:09:37:058</c:v>
                </c:pt>
                <c:pt idx="5034">
                  <c:v>09/10/2024 04:09:46:916</c:v>
                </c:pt>
                <c:pt idx="5035">
                  <c:v>09/10/2024 04:09:56:778</c:v>
                </c:pt>
                <c:pt idx="5036">
                  <c:v>09/10/2024 04:10:07:058</c:v>
                </c:pt>
                <c:pt idx="5037">
                  <c:v>09/10/2024 04:10:16:924</c:v>
                </c:pt>
                <c:pt idx="5038">
                  <c:v>09/10/2024 04:10:26:785</c:v>
                </c:pt>
                <c:pt idx="5039">
                  <c:v>09/10/2024 04:10:37:059</c:v>
                </c:pt>
                <c:pt idx="5040">
                  <c:v>09/10/2024 04:10:46:928</c:v>
                </c:pt>
                <c:pt idx="5041">
                  <c:v>09/10/2024 04:10:56:796</c:v>
                </c:pt>
                <c:pt idx="5042">
                  <c:v>09/10/2024 04:11:07:064</c:v>
                </c:pt>
                <c:pt idx="5043">
                  <c:v>09/10/2024 04:11:16:928</c:v>
                </c:pt>
                <c:pt idx="5044">
                  <c:v>09/10/2024 04:11:26:788</c:v>
                </c:pt>
                <c:pt idx="5045">
                  <c:v>09/10/2024 04:11:37:062</c:v>
                </c:pt>
                <c:pt idx="5046">
                  <c:v>09/10/2024 04:11:46:927</c:v>
                </c:pt>
                <c:pt idx="5047">
                  <c:v>09/10/2024 04:11:56:783</c:v>
                </c:pt>
                <c:pt idx="5048">
                  <c:v>09/10/2024 04:12:07:059</c:v>
                </c:pt>
                <c:pt idx="5049">
                  <c:v>09/10/2024 04:12:16:923</c:v>
                </c:pt>
                <c:pt idx="5050">
                  <c:v>09/10/2024 04:12:26:786</c:v>
                </c:pt>
                <c:pt idx="5051">
                  <c:v>09/10/2024 04:12:37:060</c:v>
                </c:pt>
                <c:pt idx="5052">
                  <c:v>09/10/2024 04:12:46:930</c:v>
                </c:pt>
                <c:pt idx="5053">
                  <c:v>09/10/2024 04:12:56:787</c:v>
                </c:pt>
                <c:pt idx="5054">
                  <c:v>09/10/2024 04:13:07:061</c:v>
                </c:pt>
                <c:pt idx="5055">
                  <c:v>09/10/2024 04:13:16:927</c:v>
                </c:pt>
                <c:pt idx="5056">
                  <c:v>09/10/2024 04:13:26:791</c:v>
                </c:pt>
                <c:pt idx="5057">
                  <c:v>09/10/2024 04:13:37:069</c:v>
                </c:pt>
                <c:pt idx="5058">
                  <c:v>09/10/2024 04:13:46:934</c:v>
                </c:pt>
                <c:pt idx="5059">
                  <c:v>09/10/2024 04:13:56:798</c:v>
                </c:pt>
                <c:pt idx="5060">
                  <c:v>09/10/2024 04:14:06:757</c:v>
                </c:pt>
                <c:pt idx="5061">
                  <c:v>09/10/2024 04:14:17:037</c:v>
                </c:pt>
                <c:pt idx="5062">
                  <c:v>09/10/2024 04:14:26:901</c:v>
                </c:pt>
                <c:pt idx="5063">
                  <c:v>09/10/2024 04:14:36:763</c:v>
                </c:pt>
                <c:pt idx="5064">
                  <c:v>09/10/2024 04:14:47:036</c:v>
                </c:pt>
                <c:pt idx="5065">
                  <c:v>09/10/2024 04:14:56:904</c:v>
                </c:pt>
                <c:pt idx="5066">
                  <c:v>09/10/2024 04:15:06:773</c:v>
                </c:pt>
                <c:pt idx="5067">
                  <c:v>09/10/2024 04:15:17:053</c:v>
                </c:pt>
                <c:pt idx="5068">
                  <c:v>09/10/2024 04:15:26:915</c:v>
                </c:pt>
                <c:pt idx="5069">
                  <c:v>09/10/2024 04:15:36:777</c:v>
                </c:pt>
                <c:pt idx="5070">
                  <c:v>09/10/2024 04:15:47:057</c:v>
                </c:pt>
                <c:pt idx="5071">
                  <c:v>09/10/2024 04:15:56:917</c:v>
                </c:pt>
                <c:pt idx="5072">
                  <c:v>09/10/2024 04:16:06:776</c:v>
                </c:pt>
                <c:pt idx="5073">
                  <c:v>09/10/2024 04:16:17:052</c:v>
                </c:pt>
                <c:pt idx="5074">
                  <c:v>09/10/2024 04:16:26:919</c:v>
                </c:pt>
                <c:pt idx="5075">
                  <c:v>09/10/2024 04:16:36:785</c:v>
                </c:pt>
                <c:pt idx="5076">
                  <c:v>09/10/2024 04:16:47:059</c:v>
                </c:pt>
                <c:pt idx="5077">
                  <c:v>09/10/2024 04:16:56:919</c:v>
                </c:pt>
                <c:pt idx="5078">
                  <c:v>09/10/2024 04:17:06:781</c:v>
                </c:pt>
                <c:pt idx="5079">
                  <c:v>09/10/2024 04:17:17:063</c:v>
                </c:pt>
                <c:pt idx="5080">
                  <c:v>09/10/2024 04:17:26:928</c:v>
                </c:pt>
                <c:pt idx="5081">
                  <c:v>09/10/2024 04:17:36:790</c:v>
                </c:pt>
                <c:pt idx="5082">
                  <c:v>09/10/2024 04:17:46:754</c:v>
                </c:pt>
                <c:pt idx="5083">
                  <c:v>09/10/2024 04:17:57:027</c:v>
                </c:pt>
                <c:pt idx="5084">
                  <c:v>09/10/2024 04:18:06:891</c:v>
                </c:pt>
                <c:pt idx="5085">
                  <c:v>09/10/2024 04:18:16:754</c:v>
                </c:pt>
                <c:pt idx="5086">
                  <c:v>09/10/2024 04:18:27:032</c:v>
                </c:pt>
                <c:pt idx="5087">
                  <c:v>09/10/2024 04:18:36:896</c:v>
                </c:pt>
                <c:pt idx="5088">
                  <c:v>09/10/2024 04:18:46:754</c:v>
                </c:pt>
                <c:pt idx="5089">
                  <c:v>09/10/2024 04:18:57:028</c:v>
                </c:pt>
                <c:pt idx="5090">
                  <c:v>09/10/2024 04:19:06:888</c:v>
                </c:pt>
                <c:pt idx="5091">
                  <c:v>09/10/2024 04:19:16:754</c:v>
                </c:pt>
                <c:pt idx="5092">
                  <c:v>09/10/2024 04:19:27:033</c:v>
                </c:pt>
                <c:pt idx="5093">
                  <c:v>09/10/2024 04:19:36:896</c:v>
                </c:pt>
                <c:pt idx="5094">
                  <c:v>09/10/2024 04:19:46:754</c:v>
                </c:pt>
                <c:pt idx="5095">
                  <c:v>09/10/2024 04:19:57:032</c:v>
                </c:pt>
                <c:pt idx="5096">
                  <c:v>09/10/2024 04:20:06:896</c:v>
                </c:pt>
                <c:pt idx="5097">
                  <c:v>09/10/2024 04:20:16:754</c:v>
                </c:pt>
                <c:pt idx="5098">
                  <c:v>09/10/2024 04:20:27:028</c:v>
                </c:pt>
                <c:pt idx="5099">
                  <c:v>09/10/2024 04:20:36:889</c:v>
                </c:pt>
                <c:pt idx="5100">
                  <c:v>09/10/2024 04:20:46:758</c:v>
                </c:pt>
                <c:pt idx="5101">
                  <c:v>09/10/2024 04:20:57:040</c:v>
                </c:pt>
                <c:pt idx="5102">
                  <c:v>09/10/2024 04:21:06:906</c:v>
                </c:pt>
                <c:pt idx="5103">
                  <c:v>09/10/2024 04:21:16:764</c:v>
                </c:pt>
                <c:pt idx="5104">
                  <c:v>09/10/2024 04:21:27:038</c:v>
                </c:pt>
                <c:pt idx="5105">
                  <c:v>09/10/2024 04:21:36:901</c:v>
                </c:pt>
                <c:pt idx="5106">
                  <c:v>09/10/2024 04:21:46:763</c:v>
                </c:pt>
                <c:pt idx="5107">
                  <c:v>09/10/2024 04:21:57:037</c:v>
                </c:pt>
                <c:pt idx="5108">
                  <c:v>09/10/2024 04:22:06:905</c:v>
                </c:pt>
                <c:pt idx="5109">
                  <c:v>09/10/2024 04:22:16:769</c:v>
                </c:pt>
                <c:pt idx="5110">
                  <c:v>09/10/2024 04:22:27:048</c:v>
                </c:pt>
                <c:pt idx="5111">
                  <c:v>09/10/2024 04:22:36:912</c:v>
                </c:pt>
                <c:pt idx="5112">
                  <c:v>09/10/2024 04:22:46:776</c:v>
                </c:pt>
                <c:pt idx="5113">
                  <c:v>09/10/2024 04:22:57:056</c:v>
                </c:pt>
                <c:pt idx="5114">
                  <c:v>09/10/2024 04:23:06:921</c:v>
                </c:pt>
                <c:pt idx="5115">
                  <c:v>09/10/2024 04:23:16:793</c:v>
                </c:pt>
                <c:pt idx="5116">
                  <c:v>09/10/2024 04:23:27:066</c:v>
                </c:pt>
                <c:pt idx="5117">
                  <c:v>09/10/2024 04:23:36:930</c:v>
                </c:pt>
                <c:pt idx="5118">
                  <c:v>09/10/2024 04:23:46:788</c:v>
                </c:pt>
                <c:pt idx="5119">
                  <c:v>09/10/2024 04:23:57:066</c:v>
                </c:pt>
                <c:pt idx="5120">
                  <c:v>09/10/2024 04:24:06:936</c:v>
                </c:pt>
                <c:pt idx="5121">
                  <c:v>09/10/2024 04:24:16:803</c:v>
                </c:pt>
                <c:pt idx="5122">
                  <c:v>09/10/2024 04:24:26:754</c:v>
                </c:pt>
                <c:pt idx="5123">
                  <c:v>09/10/2024 04:24:37:030</c:v>
                </c:pt>
                <c:pt idx="5124">
                  <c:v>09/10/2024 04:24:46:896</c:v>
                </c:pt>
                <c:pt idx="5125">
                  <c:v>09/10/2024 04:24:56:758</c:v>
                </c:pt>
                <c:pt idx="5126">
                  <c:v>09/10/2024 04:25:07:032</c:v>
                </c:pt>
                <c:pt idx="5127">
                  <c:v>09/10/2024 04:25:16:890</c:v>
                </c:pt>
                <c:pt idx="5128">
                  <c:v>09/10/2024 04:25:26:754</c:v>
                </c:pt>
                <c:pt idx="5129">
                  <c:v>09/10/2024 04:25:37:033</c:v>
                </c:pt>
                <c:pt idx="5130">
                  <c:v>09/10/2024 04:25:46:897</c:v>
                </c:pt>
                <c:pt idx="5131">
                  <c:v>09/10/2024 04:25:56:759</c:v>
                </c:pt>
                <c:pt idx="5132">
                  <c:v>09/10/2024 04:26:07:032</c:v>
                </c:pt>
                <c:pt idx="5133">
                  <c:v>09/10/2024 04:26:16:900</c:v>
                </c:pt>
                <c:pt idx="5134">
                  <c:v>09/10/2024 04:26:26:763</c:v>
                </c:pt>
                <c:pt idx="5135">
                  <c:v>09/10/2024 04:26:37:037</c:v>
                </c:pt>
                <c:pt idx="5136">
                  <c:v>09/10/2024 04:26:46:901</c:v>
                </c:pt>
                <c:pt idx="5137">
                  <c:v>09/10/2024 04:26:56:763</c:v>
                </c:pt>
                <c:pt idx="5138">
                  <c:v>09/10/2024 04:27:07:035</c:v>
                </c:pt>
                <c:pt idx="5139">
                  <c:v>09/10/2024 04:27:16:900</c:v>
                </c:pt>
                <c:pt idx="5140">
                  <c:v>09/10/2024 04:27:26:758</c:v>
                </c:pt>
                <c:pt idx="5141">
                  <c:v>09/10/2024 04:27:37:032</c:v>
                </c:pt>
                <c:pt idx="5142">
                  <c:v>09/10/2024 04:27:46:896</c:v>
                </c:pt>
                <c:pt idx="5143">
                  <c:v>09/10/2024 04:27:56:759</c:v>
                </c:pt>
                <c:pt idx="5144">
                  <c:v>09/10/2024 04:28:07:035</c:v>
                </c:pt>
                <c:pt idx="5145">
                  <c:v>09/10/2024 04:28:16:901</c:v>
                </c:pt>
                <c:pt idx="5146">
                  <c:v>09/10/2024 04:28:26:763</c:v>
                </c:pt>
                <c:pt idx="5147">
                  <c:v>09/10/2024 04:28:37:037</c:v>
                </c:pt>
                <c:pt idx="5148">
                  <c:v>09/10/2024 04:28:46:900</c:v>
                </c:pt>
                <c:pt idx="5149">
                  <c:v>09/10/2024 04:28:56:764</c:v>
                </c:pt>
                <c:pt idx="5150">
                  <c:v>09/10/2024 04:29:07:038</c:v>
                </c:pt>
                <c:pt idx="5151">
                  <c:v>09/10/2024 04:29:16:910</c:v>
                </c:pt>
                <c:pt idx="5152">
                  <c:v>09/10/2024 04:29:26:773</c:v>
                </c:pt>
                <c:pt idx="5153">
                  <c:v>09/10/2024 04:29:37:051</c:v>
                </c:pt>
                <c:pt idx="5154">
                  <c:v>09/10/2024 04:29:46:911</c:v>
                </c:pt>
                <c:pt idx="5155">
                  <c:v>09/10/2024 04:29:56:769</c:v>
                </c:pt>
                <c:pt idx="5156">
                  <c:v>09/10/2024 04:30:07:044</c:v>
                </c:pt>
                <c:pt idx="5157">
                  <c:v>09/10/2024 04:30:16:904</c:v>
                </c:pt>
                <c:pt idx="5158">
                  <c:v>09/10/2024 04:30:26:768</c:v>
                </c:pt>
                <c:pt idx="5159">
                  <c:v>09/10/2024 04:30:37:046</c:v>
                </c:pt>
                <c:pt idx="5160">
                  <c:v>09/10/2024 04:30:46:911</c:v>
                </c:pt>
                <c:pt idx="5161">
                  <c:v>09/10/2024 04:30:56:773</c:v>
                </c:pt>
                <c:pt idx="5162">
                  <c:v>09/10/2024 04:31:07:047</c:v>
                </c:pt>
                <c:pt idx="5163">
                  <c:v>09/10/2024 04:31:16:913</c:v>
                </c:pt>
                <c:pt idx="5164">
                  <c:v>09/10/2024 04:31:26:782</c:v>
                </c:pt>
                <c:pt idx="5165">
                  <c:v>09/10/2024 04:31:37:052</c:v>
                </c:pt>
                <c:pt idx="5166">
                  <c:v>09/10/2024 04:31:46:916</c:v>
                </c:pt>
                <c:pt idx="5167">
                  <c:v>09/10/2024 04:31:56:779</c:v>
                </c:pt>
                <c:pt idx="5168">
                  <c:v>09/10/2024 04:32:07:053</c:v>
                </c:pt>
                <c:pt idx="5169">
                  <c:v>09/10/2024 04:32:16:911</c:v>
                </c:pt>
                <c:pt idx="5170">
                  <c:v>09/10/2024 04:32:26:777</c:v>
                </c:pt>
                <c:pt idx="5171">
                  <c:v>09/10/2024 04:32:37:053</c:v>
                </c:pt>
                <c:pt idx="5172">
                  <c:v>09/10/2024 04:32:46:919</c:v>
                </c:pt>
                <c:pt idx="5173">
                  <c:v>09/10/2024 04:32:56:786</c:v>
                </c:pt>
                <c:pt idx="5174">
                  <c:v>09/10/2024 04:33:07:060</c:v>
                </c:pt>
                <c:pt idx="5175">
                  <c:v>09/10/2024 04:33:16:926</c:v>
                </c:pt>
                <c:pt idx="5176">
                  <c:v>09/10/2024 04:33:26:789</c:v>
                </c:pt>
                <c:pt idx="5177">
                  <c:v>09/10/2024 04:33:37:061</c:v>
                </c:pt>
                <c:pt idx="5178">
                  <c:v>09/10/2024 04:33:46:923</c:v>
                </c:pt>
                <c:pt idx="5179">
                  <c:v>09/10/2024 04:33:56:785</c:v>
                </c:pt>
                <c:pt idx="5180">
                  <c:v>09/10/2024 04:34:07:068</c:v>
                </c:pt>
                <c:pt idx="5181">
                  <c:v>09/10/2024 04:34:16:932</c:v>
                </c:pt>
                <c:pt idx="5182">
                  <c:v>09/10/2024 04:34:26:794</c:v>
                </c:pt>
                <c:pt idx="5183">
                  <c:v>09/10/2024 04:34:37:071</c:v>
                </c:pt>
                <c:pt idx="5184">
                  <c:v>09/10/2024 04:34:46:941</c:v>
                </c:pt>
                <c:pt idx="5185">
                  <c:v>09/10/2024 04:34:56:807</c:v>
                </c:pt>
                <c:pt idx="5186">
                  <c:v>09/10/2024 04:35:06:754</c:v>
                </c:pt>
                <c:pt idx="5187">
                  <c:v>09/10/2024 04:35:17:031</c:v>
                </c:pt>
                <c:pt idx="5188">
                  <c:v>09/10/2024 04:35:26:894</c:v>
                </c:pt>
                <c:pt idx="5189">
                  <c:v>09/10/2024 04:35:36:754</c:v>
                </c:pt>
                <c:pt idx="5190">
                  <c:v>09/10/2024 04:35:47:034</c:v>
                </c:pt>
                <c:pt idx="5191">
                  <c:v>09/10/2024 04:35:56:899</c:v>
                </c:pt>
                <c:pt idx="5192">
                  <c:v>09/10/2024 04:36:06:759</c:v>
                </c:pt>
                <c:pt idx="5193">
                  <c:v>09/10/2024 04:36:17:035</c:v>
                </c:pt>
                <c:pt idx="5194">
                  <c:v>09/10/2024 04:36:26:901</c:v>
                </c:pt>
                <c:pt idx="5195">
                  <c:v>09/10/2024 04:36:36:760</c:v>
                </c:pt>
                <c:pt idx="5196">
                  <c:v>09/10/2024 04:36:47:040</c:v>
                </c:pt>
                <c:pt idx="5197">
                  <c:v>09/10/2024 04:36:56:909</c:v>
                </c:pt>
                <c:pt idx="5198">
                  <c:v>09/10/2024 04:37:06:773</c:v>
                </c:pt>
                <c:pt idx="5199">
                  <c:v>09/10/2024 04:37:17:047</c:v>
                </c:pt>
                <c:pt idx="5200">
                  <c:v>09/10/2024 04:37:26:911</c:v>
                </c:pt>
                <c:pt idx="5201">
                  <c:v>09/10/2024 04:37:36:771</c:v>
                </c:pt>
                <c:pt idx="5202">
                  <c:v>09/10/2024 04:37:47:044</c:v>
                </c:pt>
                <c:pt idx="5203">
                  <c:v>09/10/2024 04:37:56:904</c:v>
                </c:pt>
                <c:pt idx="5204">
                  <c:v>09/10/2024 04:38:06:766</c:v>
                </c:pt>
                <c:pt idx="5205">
                  <c:v>09/10/2024 04:38:17:040</c:v>
                </c:pt>
                <c:pt idx="5206">
                  <c:v>09/10/2024 04:38:26:909</c:v>
                </c:pt>
                <c:pt idx="5207">
                  <c:v>09/10/2024 04:38:36:777</c:v>
                </c:pt>
                <c:pt idx="5208">
                  <c:v>09/10/2024 04:38:47:055</c:v>
                </c:pt>
                <c:pt idx="5209">
                  <c:v>09/10/2024 04:38:56:917</c:v>
                </c:pt>
                <c:pt idx="5210">
                  <c:v>09/10/2024 04:39:06:776</c:v>
                </c:pt>
                <c:pt idx="5211">
                  <c:v>09/10/2024 04:39:17:054</c:v>
                </c:pt>
                <c:pt idx="5212">
                  <c:v>09/10/2024 04:39:26:914</c:v>
                </c:pt>
                <c:pt idx="5213">
                  <c:v>09/10/2024 04:39:36:776</c:v>
                </c:pt>
                <c:pt idx="5214">
                  <c:v>09/10/2024 04:39:47:050</c:v>
                </c:pt>
                <c:pt idx="5215">
                  <c:v>09/10/2024 04:39:56:912</c:v>
                </c:pt>
                <c:pt idx="5216">
                  <c:v>09/10/2024 04:40:06:773</c:v>
                </c:pt>
                <c:pt idx="5217">
                  <c:v>09/10/2024 04:40:17:047</c:v>
                </c:pt>
                <c:pt idx="5218">
                  <c:v>09/10/2024 04:40:26:913</c:v>
                </c:pt>
                <c:pt idx="5219">
                  <c:v>09/10/2024 04:40:36:776</c:v>
                </c:pt>
                <c:pt idx="5220">
                  <c:v>09/10/2024 04:40:47:054</c:v>
                </c:pt>
                <c:pt idx="5221">
                  <c:v>09/10/2024 04:40:56:918</c:v>
                </c:pt>
                <c:pt idx="5222">
                  <c:v>09/10/2024 04:41:06:780</c:v>
                </c:pt>
                <c:pt idx="5223">
                  <c:v>09/10/2024 04:41:17:053</c:v>
                </c:pt>
                <c:pt idx="5224">
                  <c:v>09/10/2024 04:41:26:917</c:v>
                </c:pt>
                <c:pt idx="5225">
                  <c:v>09/10/2024 04:41:36:781</c:v>
                </c:pt>
                <c:pt idx="5226">
                  <c:v>09/10/2024 04:41:47:057</c:v>
                </c:pt>
                <c:pt idx="5227">
                  <c:v>09/10/2024 04:41:56:923</c:v>
                </c:pt>
                <c:pt idx="5228">
                  <c:v>09/10/2024 04:42:06:780</c:v>
                </c:pt>
                <c:pt idx="5229">
                  <c:v>09/10/2024 04:42:17:060</c:v>
                </c:pt>
                <c:pt idx="5230">
                  <c:v>09/10/2024 04:42:26:926</c:v>
                </c:pt>
                <c:pt idx="5231">
                  <c:v>09/10/2024 04:42:36:789</c:v>
                </c:pt>
                <c:pt idx="5232">
                  <c:v>09/10/2024 04:42:47:067</c:v>
                </c:pt>
                <c:pt idx="5233">
                  <c:v>09/10/2024 04:42:56:933</c:v>
                </c:pt>
                <c:pt idx="5234">
                  <c:v>09/10/2024 04:43:06:795</c:v>
                </c:pt>
                <c:pt idx="5235">
                  <c:v>09/10/2024 04:43:17:066</c:v>
                </c:pt>
                <c:pt idx="5236">
                  <c:v>09/10/2024 04:43:26:926</c:v>
                </c:pt>
                <c:pt idx="5237">
                  <c:v>09/10/2024 04:43:36:788</c:v>
                </c:pt>
                <c:pt idx="5238">
                  <c:v>09/10/2024 04:43:47:060</c:v>
                </c:pt>
                <c:pt idx="5239">
                  <c:v>09/10/2024 04:43:56:924</c:v>
                </c:pt>
                <c:pt idx="5240">
                  <c:v>09/10/2024 04:44:06:791</c:v>
                </c:pt>
                <c:pt idx="5241">
                  <c:v>09/10/2024 04:44:17:069</c:v>
                </c:pt>
                <c:pt idx="5242">
                  <c:v>09/10/2024 04:44:26:929</c:v>
                </c:pt>
                <c:pt idx="5243">
                  <c:v>09/10/2024 04:44:36:796</c:v>
                </c:pt>
                <c:pt idx="5244">
                  <c:v>09/10/2024 04:44:47:064</c:v>
                </c:pt>
                <c:pt idx="5245">
                  <c:v>09/10/2024 04:44:56:926</c:v>
                </c:pt>
                <c:pt idx="5246">
                  <c:v>09/10/2024 04:45:06:788</c:v>
                </c:pt>
                <c:pt idx="5247">
                  <c:v>09/10/2024 04:45:17:062</c:v>
                </c:pt>
                <c:pt idx="5248">
                  <c:v>09/10/2024 04:45:26:927</c:v>
                </c:pt>
                <c:pt idx="5249">
                  <c:v>09/10/2024 04:45:36:783</c:v>
                </c:pt>
                <c:pt idx="5250">
                  <c:v>09/10/2024 04:45:47:059</c:v>
                </c:pt>
                <c:pt idx="5251">
                  <c:v>09/10/2024 04:45:56:923</c:v>
                </c:pt>
                <c:pt idx="5252">
                  <c:v>09/10/2024 04:46:06:785</c:v>
                </c:pt>
                <c:pt idx="5253">
                  <c:v>09/10/2024 04:46:17:059</c:v>
                </c:pt>
                <c:pt idx="5254">
                  <c:v>09/10/2024 04:46:26:916</c:v>
                </c:pt>
                <c:pt idx="5255">
                  <c:v>09/10/2024 04:46:36:778</c:v>
                </c:pt>
                <c:pt idx="5256">
                  <c:v>09/10/2024 04:46:47:058</c:v>
                </c:pt>
                <c:pt idx="5257">
                  <c:v>09/10/2024 04:46:56:923</c:v>
                </c:pt>
                <c:pt idx="5258">
                  <c:v>09/10/2024 04:47:06:783</c:v>
                </c:pt>
                <c:pt idx="5259">
                  <c:v>09/10/2024 04:47:17:061</c:v>
                </c:pt>
                <c:pt idx="5260">
                  <c:v>09/10/2024 04:47:26:927</c:v>
                </c:pt>
                <c:pt idx="5261">
                  <c:v>09/10/2024 04:47:36:796</c:v>
                </c:pt>
                <c:pt idx="5262">
                  <c:v>09/10/2024 04:47:47:064</c:v>
                </c:pt>
                <c:pt idx="5263">
                  <c:v>09/10/2024 04:47:56:928</c:v>
                </c:pt>
                <c:pt idx="5264">
                  <c:v>09/10/2024 04:48:06:790</c:v>
                </c:pt>
                <c:pt idx="5265">
                  <c:v>09/10/2024 04:48:17:067</c:v>
                </c:pt>
                <c:pt idx="5266">
                  <c:v>09/10/2024 04:48:26:929</c:v>
                </c:pt>
                <c:pt idx="5267">
                  <c:v>09/10/2024 04:48:36:793</c:v>
                </c:pt>
                <c:pt idx="5268">
                  <c:v>09/10/2024 04:48:47:071</c:v>
                </c:pt>
                <c:pt idx="5269">
                  <c:v>09/10/2024 04:48:56:935</c:v>
                </c:pt>
                <c:pt idx="5270">
                  <c:v>09/10/2024 04:49:06:798</c:v>
                </c:pt>
                <c:pt idx="5271">
                  <c:v>09/10/2024 04:49:16:757</c:v>
                </c:pt>
                <c:pt idx="5272">
                  <c:v>09/10/2024 04:49:27:033</c:v>
                </c:pt>
                <c:pt idx="5273">
                  <c:v>09/10/2024 04:49:36:899</c:v>
                </c:pt>
                <c:pt idx="5274">
                  <c:v>09/10/2024 04:49:46:763</c:v>
                </c:pt>
                <c:pt idx="5275">
                  <c:v>09/10/2024 04:49:57:037</c:v>
                </c:pt>
                <c:pt idx="5276">
                  <c:v>09/10/2024 04:50:06:898</c:v>
                </c:pt>
                <c:pt idx="5277">
                  <c:v>09/10/2024 04:50:16:762</c:v>
                </c:pt>
                <c:pt idx="5278">
                  <c:v>09/10/2024 04:50:27:042</c:v>
                </c:pt>
                <c:pt idx="5279">
                  <c:v>09/10/2024 04:50:36:903</c:v>
                </c:pt>
                <c:pt idx="5280">
                  <c:v>09/10/2024 04:50:46:767</c:v>
                </c:pt>
                <c:pt idx="5281">
                  <c:v>09/10/2024 04:50:57:045</c:v>
                </c:pt>
                <c:pt idx="5282">
                  <c:v>09/10/2024 04:51:06:909</c:v>
                </c:pt>
                <c:pt idx="5283">
                  <c:v>09/10/2024 04:51:16:776</c:v>
                </c:pt>
                <c:pt idx="5284">
                  <c:v>09/10/2024 04:51:27:054</c:v>
                </c:pt>
                <c:pt idx="5285">
                  <c:v>09/10/2024 04:51:36:916</c:v>
                </c:pt>
                <c:pt idx="5286">
                  <c:v>09/10/2024 04:51:46:773</c:v>
                </c:pt>
                <c:pt idx="5287">
                  <c:v>09/10/2024 04:51:57:052</c:v>
                </c:pt>
                <c:pt idx="5288">
                  <c:v>09/10/2024 04:52:06:917</c:v>
                </c:pt>
                <c:pt idx="5289">
                  <c:v>09/10/2024 04:52:16:779</c:v>
                </c:pt>
                <c:pt idx="5290">
                  <c:v>09/10/2024 04:52:27:057</c:v>
                </c:pt>
                <c:pt idx="5291">
                  <c:v>09/10/2024 04:52:36:917</c:v>
                </c:pt>
                <c:pt idx="5292">
                  <c:v>09/10/2024 04:52:46:778</c:v>
                </c:pt>
                <c:pt idx="5293">
                  <c:v>09/10/2024 04:52:57:058</c:v>
                </c:pt>
                <c:pt idx="5294">
                  <c:v>09/10/2024 04:53:06:928</c:v>
                </c:pt>
                <c:pt idx="5295">
                  <c:v>09/10/2024 04:53:16:795</c:v>
                </c:pt>
                <c:pt idx="5296">
                  <c:v>09/10/2024 04:53:27:071</c:v>
                </c:pt>
                <c:pt idx="5297">
                  <c:v>09/10/2024 04:53:36:933</c:v>
                </c:pt>
                <c:pt idx="5298">
                  <c:v>09/10/2024 04:53:46:792</c:v>
                </c:pt>
                <c:pt idx="5299">
                  <c:v>09/10/2024 04:53:57:066</c:v>
                </c:pt>
                <c:pt idx="5300">
                  <c:v>09/10/2024 04:54:06:926</c:v>
                </c:pt>
                <c:pt idx="5301">
                  <c:v>09/10/2024 04:54:16:790</c:v>
                </c:pt>
                <c:pt idx="5302">
                  <c:v>09/10/2024 04:54:27:068</c:v>
                </c:pt>
                <c:pt idx="5303">
                  <c:v>09/10/2024 04:54:36:933</c:v>
                </c:pt>
                <c:pt idx="5304">
                  <c:v>09/10/2024 04:54:46:795</c:v>
                </c:pt>
                <c:pt idx="5305">
                  <c:v>09/10/2024 04:54:57:069</c:v>
                </c:pt>
                <c:pt idx="5306">
                  <c:v>09/10/2024 04:55:06:928</c:v>
                </c:pt>
                <c:pt idx="5307">
                  <c:v>09/10/2024 04:55:16:796</c:v>
                </c:pt>
                <c:pt idx="5308">
                  <c:v>09/10/2024 04:55:27:070</c:v>
                </c:pt>
                <c:pt idx="5309">
                  <c:v>09/10/2024 04:55:36:934</c:v>
                </c:pt>
                <c:pt idx="5310">
                  <c:v>09/10/2024 04:55:46:797</c:v>
                </c:pt>
                <c:pt idx="5311">
                  <c:v>09/10/2024 04:55:57:071</c:v>
                </c:pt>
                <c:pt idx="5312">
                  <c:v>09/10/2024 04:56:06:935</c:v>
                </c:pt>
                <c:pt idx="5313">
                  <c:v>09/10/2024 04:56:16:793</c:v>
                </c:pt>
                <c:pt idx="5314">
                  <c:v>09/10/2024 04:56:27:069</c:v>
                </c:pt>
                <c:pt idx="5315">
                  <c:v>09/10/2024 04:56:36:928</c:v>
                </c:pt>
                <c:pt idx="5316">
                  <c:v>09/10/2024 04:56:46:790</c:v>
                </c:pt>
                <c:pt idx="5317">
                  <c:v>09/10/2024 04:56:57:068</c:v>
                </c:pt>
                <c:pt idx="5318">
                  <c:v>09/10/2024 04:57:06:930</c:v>
                </c:pt>
                <c:pt idx="5319">
                  <c:v>09/10/2024 04:57:16:794</c:v>
                </c:pt>
                <c:pt idx="5320">
                  <c:v>09/10/2024 04:57:27:071</c:v>
                </c:pt>
                <c:pt idx="5321">
                  <c:v>09/10/2024 04:57:36:935</c:v>
                </c:pt>
                <c:pt idx="5322">
                  <c:v>09/10/2024 04:57:46:799</c:v>
                </c:pt>
                <c:pt idx="5323">
                  <c:v>09/10/2024 04:57:57:071</c:v>
                </c:pt>
                <c:pt idx="5324">
                  <c:v>09/10/2024 04:58:06:931</c:v>
                </c:pt>
                <c:pt idx="5325">
                  <c:v>09/10/2024 04:58:16:790</c:v>
                </c:pt>
                <c:pt idx="5326">
                  <c:v>09/10/2024 04:58:27:068</c:v>
                </c:pt>
                <c:pt idx="5327">
                  <c:v>09/10/2024 04:58:36:930</c:v>
                </c:pt>
                <c:pt idx="5328">
                  <c:v>09/10/2024 04:58:46:787</c:v>
                </c:pt>
                <c:pt idx="5329">
                  <c:v>09/10/2024 04:58:57:067</c:v>
                </c:pt>
                <c:pt idx="5330">
                  <c:v>09/10/2024 04:59:06:933</c:v>
                </c:pt>
                <c:pt idx="5331">
                  <c:v>09/10/2024 04:59:16:791</c:v>
                </c:pt>
                <c:pt idx="5332">
                  <c:v>09/10/2024 04:59:27:068</c:v>
                </c:pt>
                <c:pt idx="5333">
                  <c:v>09/10/2024 04:59:36:931</c:v>
                </c:pt>
                <c:pt idx="5334">
                  <c:v>09/10/2024 04:59:46:788</c:v>
                </c:pt>
                <c:pt idx="5335">
                  <c:v>09/10/2024 04:59:57:064</c:v>
                </c:pt>
                <c:pt idx="5336">
                  <c:v>09/10/2024 05:00:06:928</c:v>
                </c:pt>
                <c:pt idx="5337">
                  <c:v>09/10/2024 05:00:16:789</c:v>
                </c:pt>
                <c:pt idx="5338">
                  <c:v>09/10/2024 05:00:27:061</c:v>
                </c:pt>
                <c:pt idx="5339">
                  <c:v>09/10/2024 05:00:36:931</c:v>
                </c:pt>
                <c:pt idx="5340">
                  <c:v>09/10/2024 05:00:46:798</c:v>
                </c:pt>
                <c:pt idx="5341">
                  <c:v>09/10/2024 05:00:57:071</c:v>
                </c:pt>
                <c:pt idx="5342">
                  <c:v>09/10/2024 05:01:06:930</c:v>
                </c:pt>
                <c:pt idx="5343">
                  <c:v>09/10/2024 05:01:16:794</c:v>
                </c:pt>
                <c:pt idx="5344">
                  <c:v>09/10/2024 05:01:27:072</c:v>
                </c:pt>
                <c:pt idx="5345">
                  <c:v>09/10/2024 05:01:36:940</c:v>
                </c:pt>
                <c:pt idx="5346">
                  <c:v>09/10/2024 05:01:46:799</c:v>
                </c:pt>
                <c:pt idx="5347">
                  <c:v>09/10/2024 05:01:57:069</c:v>
                </c:pt>
                <c:pt idx="5348">
                  <c:v>09/10/2024 05:02:06:933</c:v>
                </c:pt>
                <c:pt idx="5349">
                  <c:v>09/10/2024 05:02:16:790</c:v>
                </c:pt>
                <c:pt idx="5350">
                  <c:v>09/10/2024 05:02:27:072</c:v>
                </c:pt>
                <c:pt idx="5351">
                  <c:v>09/10/2024 05:02:36:938</c:v>
                </c:pt>
                <c:pt idx="5352">
                  <c:v>09/10/2024 05:02:46:800</c:v>
                </c:pt>
                <c:pt idx="5353">
                  <c:v>09/10/2024 05:02:56:754</c:v>
                </c:pt>
                <c:pt idx="5354">
                  <c:v>09/10/2024 05:03:07:025</c:v>
                </c:pt>
                <c:pt idx="5355">
                  <c:v>09/10/2024 05:03:16:885</c:v>
                </c:pt>
                <c:pt idx="5356">
                  <c:v>09/10/2024 05:03:26:754</c:v>
                </c:pt>
                <c:pt idx="5357">
                  <c:v>09/10/2024 05:03:37:032</c:v>
                </c:pt>
                <c:pt idx="5358">
                  <c:v>09/10/2024 05:03:46:893</c:v>
                </c:pt>
                <c:pt idx="5359">
                  <c:v>09/10/2024 05:03:56:754</c:v>
                </c:pt>
                <c:pt idx="5360">
                  <c:v>09/10/2024 05:04:07:028</c:v>
                </c:pt>
                <c:pt idx="5361">
                  <c:v>09/10/2024 05:04:16:889</c:v>
                </c:pt>
                <c:pt idx="5362">
                  <c:v>09/10/2024 05:04:26:754</c:v>
                </c:pt>
                <c:pt idx="5363">
                  <c:v>09/10/2024 05:04:37:025</c:v>
                </c:pt>
                <c:pt idx="5364">
                  <c:v>09/10/2024 05:04:46:891</c:v>
                </c:pt>
                <c:pt idx="5365">
                  <c:v>09/10/2024 05:04:56:754</c:v>
                </c:pt>
                <c:pt idx="5366">
                  <c:v>09/10/2024 05:05:07:034</c:v>
                </c:pt>
                <c:pt idx="5367">
                  <c:v>09/10/2024 05:05:16:906</c:v>
                </c:pt>
                <c:pt idx="5368">
                  <c:v>09/10/2024 05:05:26:770</c:v>
                </c:pt>
                <c:pt idx="5369">
                  <c:v>09/10/2024 05:05:37:039</c:v>
                </c:pt>
                <c:pt idx="5370">
                  <c:v>09/10/2024 05:05:46:905</c:v>
                </c:pt>
                <c:pt idx="5371">
                  <c:v>09/10/2024 05:05:56:771</c:v>
                </c:pt>
                <c:pt idx="5372">
                  <c:v>09/10/2024 05:06:07:045</c:v>
                </c:pt>
                <c:pt idx="5373">
                  <c:v>09/10/2024 05:06:16:908</c:v>
                </c:pt>
                <c:pt idx="5374">
                  <c:v>09/10/2024 05:06:26:772</c:v>
                </c:pt>
                <c:pt idx="5375">
                  <c:v>09/10/2024 05:06:37:044</c:v>
                </c:pt>
                <c:pt idx="5376">
                  <c:v>09/10/2024 05:06:46:904</c:v>
                </c:pt>
                <c:pt idx="5377">
                  <c:v>09/10/2024 05:06:56:767</c:v>
                </c:pt>
                <c:pt idx="5378">
                  <c:v>09/10/2024 05:07:07:045</c:v>
                </c:pt>
                <c:pt idx="5379">
                  <c:v>09/10/2024 05:07:16:909</c:v>
                </c:pt>
                <c:pt idx="5380">
                  <c:v>09/10/2024 05:07:26:772</c:v>
                </c:pt>
                <c:pt idx="5381">
                  <c:v>09/10/2024 05:07:37:044</c:v>
                </c:pt>
                <c:pt idx="5382">
                  <c:v>09/10/2024 05:07:46:904</c:v>
                </c:pt>
                <c:pt idx="5383">
                  <c:v>09/10/2024 05:07:56:766</c:v>
                </c:pt>
                <c:pt idx="5384">
                  <c:v>09/10/2024 05:08:07:046</c:v>
                </c:pt>
                <c:pt idx="5385">
                  <c:v>09/10/2024 05:08:16:912</c:v>
                </c:pt>
                <c:pt idx="5386">
                  <c:v>09/10/2024 05:08:26:775</c:v>
                </c:pt>
                <c:pt idx="5387">
                  <c:v>09/10/2024 05:08:37:055</c:v>
                </c:pt>
                <c:pt idx="5388">
                  <c:v>09/10/2024 05:08:46:919</c:v>
                </c:pt>
                <c:pt idx="5389">
                  <c:v>09/10/2024 05:08:56:780</c:v>
                </c:pt>
                <c:pt idx="5390">
                  <c:v>09/10/2024 05:09:07:054</c:v>
                </c:pt>
                <c:pt idx="5391">
                  <c:v>09/10/2024 05:09:16:924</c:v>
                </c:pt>
                <c:pt idx="5392">
                  <c:v>09/10/2024 05:09:26:785</c:v>
                </c:pt>
                <c:pt idx="5393">
                  <c:v>09/10/2024 05:09:37:059</c:v>
                </c:pt>
                <c:pt idx="5394">
                  <c:v>09/10/2024 05:09:46:927</c:v>
                </c:pt>
                <c:pt idx="5395">
                  <c:v>09/10/2024 05:09:56:795</c:v>
                </c:pt>
                <c:pt idx="5396">
                  <c:v>09/10/2024 05:10:07:072</c:v>
                </c:pt>
                <c:pt idx="5397">
                  <c:v>09/10/2024 05:10:16:938</c:v>
                </c:pt>
                <c:pt idx="5398">
                  <c:v>09/10/2024 05:10:26:802</c:v>
                </c:pt>
                <c:pt idx="5399">
                  <c:v>09/10/2024 05:10:36:756</c:v>
                </c:pt>
                <c:pt idx="5400">
                  <c:v>09/10/2024 05:10:47:033</c:v>
                </c:pt>
                <c:pt idx="5401">
                  <c:v>09/10/2024 05:10:56:895</c:v>
                </c:pt>
                <c:pt idx="5402">
                  <c:v>09/10/2024 05:11:06:757</c:v>
                </c:pt>
                <c:pt idx="5403">
                  <c:v>09/10/2024 05:11:17:033</c:v>
                </c:pt>
                <c:pt idx="5404">
                  <c:v>09/10/2024 05:11:26:893</c:v>
                </c:pt>
                <c:pt idx="5405">
                  <c:v>09/10/2024 05:11:36:760</c:v>
                </c:pt>
                <c:pt idx="5406">
                  <c:v>09/10/2024 05:11:47:032</c:v>
                </c:pt>
                <c:pt idx="5407">
                  <c:v>09/10/2024 05:11:56:890</c:v>
                </c:pt>
                <c:pt idx="5408">
                  <c:v>09/10/2024 05:12:06:754</c:v>
                </c:pt>
                <c:pt idx="5409">
                  <c:v>09/10/2024 05:12:17:025</c:v>
                </c:pt>
                <c:pt idx="5410">
                  <c:v>09/10/2024 05:12:26:885</c:v>
                </c:pt>
                <c:pt idx="5411">
                  <c:v>09/10/2024 05:12:36:758</c:v>
                </c:pt>
                <c:pt idx="5412">
                  <c:v>09/10/2024 05:12:47:040</c:v>
                </c:pt>
                <c:pt idx="5413">
                  <c:v>09/10/2024 05:12:56:906</c:v>
                </c:pt>
                <c:pt idx="5414">
                  <c:v>09/10/2024 05:13:06:773</c:v>
                </c:pt>
                <c:pt idx="5415">
                  <c:v>09/10/2024 05:13:17:049</c:v>
                </c:pt>
                <c:pt idx="5416">
                  <c:v>09/10/2024 05:13:26:909</c:v>
                </c:pt>
                <c:pt idx="5417">
                  <c:v>09/10/2024 05:13:36:771</c:v>
                </c:pt>
                <c:pt idx="5418">
                  <c:v>09/10/2024 05:13:47:044</c:v>
                </c:pt>
                <c:pt idx="5419">
                  <c:v>09/10/2024 05:13:56:904</c:v>
                </c:pt>
                <c:pt idx="5420">
                  <c:v>09/10/2024 05:14:06:764</c:v>
                </c:pt>
                <c:pt idx="5421">
                  <c:v>09/10/2024 05:14:17:048</c:v>
                </c:pt>
                <c:pt idx="5422">
                  <c:v>09/10/2024 05:14:26:911</c:v>
                </c:pt>
                <c:pt idx="5423">
                  <c:v>09/10/2024 05:14:36:771</c:v>
                </c:pt>
                <c:pt idx="5424">
                  <c:v>09/10/2024 05:14:47:049</c:v>
                </c:pt>
                <c:pt idx="5425">
                  <c:v>09/10/2024 05:14:56:913</c:v>
                </c:pt>
                <c:pt idx="5426">
                  <c:v>09/10/2024 05:15:06:771</c:v>
                </c:pt>
                <c:pt idx="5427">
                  <c:v>09/10/2024 05:15:17:050</c:v>
                </c:pt>
                <c:pt idx="5428">
                  <c:v>09/10/2024 05:15:26:916</c:v>
                </c:pt>
                <c:pt idx="5429">
                  <c:v>09/10/2024 05:15:36:778</c:v>
                </c:pt>
                <c:pt idx="5430">
                  <c:v>09/10/2024 05:15:47:055</c:v>
                </c:pt>
                <c:pt idx="5431">
                  <c:v>09/10/2024 05:15:56:921</c:v>
                </c:pt>
                <c:pt idx="5432">
                  <c:v>09/10/2024 05:16:06:791</c:v>
                </c:pt>
                <c:pt idx="5433">
                  <c:v>09/10/2024 05:16:17:070</c:v>
                </c:pt>
                <c:pt idx="5434">
                  <c:v>09/10/2024 05:16:26:930</c:v>
                </c:pt>
                <c:pt idx="5435">
                  <c:v>09/10/2024 05:16:36:788</c:v>
                </c:pt>
                <c:pt idx="5436">
                  <c:v>09/10/2024 05:16:47:066</c:v>
                </c:pt>
                <c:pt idx="5437">
                  <c:v>09/10/2024 05:16:56:930</c:v>
                </c:pt>
                <c:pt idx="5438">
                  <c:v>09/10/2024 05:17:06:797</c:v>
                </c:pt>
                <c:pt idx="5439">
                  <c:v>09/10/2024 05:17:17:070</c:v>
                </c:pt>
                <c:pt idx="5440">
                  <c:v>09/10/2024 05:17:26:931</c:v>
                </c:pt>
                <c:pt idx="5441">
                  <c:v>09/10/2024 05:17:36:793</c:v>
                </c:pt>
                <c:pt idx="5442">
                  <c:v>09/10/2024 05:17:47:070</c:v>
                </c:pt>
                <c:pt idx="5443">
                  <c:v>09/10/2024 05:17:56:931</c:v>
                </c:pt>
                <c:pt idx="5444">
                  <c:v>09/10/2024 05:18:06:794</c:v>
                </c:pt>
                <c:pt idx="5445">
                  <c:v>09/10/2024 05:18:16:754</c:v>
                </c:pt>
                <c:pt idx="5446">
                  <c:v>09/10/2024 05:18:27:029</c:v>
                </c:pt>
                <c:pt idx="5447">
                  <c:v>09/10/2024 05:18:36:889</c:v>
                </c:pt>
                <c:pt idx="5448">
                  <c:v>09/10/2024 05:18:46:754</c:v>
                </c:pt>
                <c:pt idx="5449">
                  <c:v>09/10/2024 05:18:57:032</c:v>
                </c:pt>
                <c:pt idx="5450">
                  <c:v>09/10/2024 05:19:06:896</c:v>
                </c:pt>
                <c:pt idx="5451">
                  <c:v>09/10/2024 05:19:16:758</c:v>
                </c:pt>
                <c:pt idx="5452">
                  <c:v>09/10/2024 05:19:27:031</c:v>
                </c:pt>
                <c:pt idx="5453">
                  <c:v>09/10/2024 05:19:36:890</c:v>
                </c:pt>
                <c:pt idx="5454">
                  <c:v>09/10/2024 05:19:46:754</c:v>
                </c:pt>
                <c:pt idx="5455">
                  <c:v>09/10/2024 05:19:57:025</c:v>
                </c:pt>
                <c:pt idx="5456">
                  <c:v>09/10/2024 05:20:06:885</c:v>
                </c:pt>
                <c:pt idx="5457">
                  <c:v>09/10/2024 05:20:16:758</c:v>
                </c:pt>
                <c:pt idx="5458">
                  <c:v>09/10/2024 05:20:27:040</c:v>
                </c:pt>
                <c:pt idx="5459">
                  <c:v>09/10/2024 05:20:36:904</c:v>
                </c:pt>
                <c:pt idx="5460">
                  <c:v>09/10/2024 05:20:46:773</c:v>
                </c:pt>
                <c:pt idx="5461">
                  <c:v>09/10/2024 05:20:57:051</c:v>
                </c:pt>
                <c:pt idx="5462">
                  <c:v>09/10/2024 05:21:06:915</c:v>
                </c:pt>
                <c:pt idx="5463">
                  <c:v>09/10/2024 05:21:16:778</c:v>
                </c:pt>
                <c:pt idx="5464">
                  <c:v>09/10/2024 05:21:27:056</c:v>
                </c:pt>
                <c:pt idx="5465">
                  <c:v>09/10/2024 05:21:36:922</c:v>
                </c:pt>
                <c:pt idx="5466">
                  <c:v>09/10/2024 05:21:46:784</c:v>
                </c:pt>
                <c:pt idx="5467">
                  <c:v>09/10/2024 05:21:57:061</c:v>
                </c:pt>
                <c:pt idx="5468">
                  <c:v>09/10/2024 05:22:06:927</c:v>
                </c:pt>
                <c:pt idx="5469">
                  <c:v>09/10/2024 05:22:16:789</c:v>
                </c:pt>
                <c:pt idx="5470">
                  <c:v>09/10/2024 05:22:27:061</c:v>
                </c:pt>
                <c:pt idx="5471">
                  <c:v>09/10/2024 05:22:36:921</c:v>
                </c:pt>
                <c:pt idx="5472">
                  <c:v>09/10/2024 05:22:46:784</c:v>
                </c:pt>
                <c:pt idx="5473">
                  <c:v>09/10/2024 05:22:57:058</c:v>
                </c:pt>
                <c:pt idx="5474">
                  <c:v>09/10/2024 05:23:06:922</c:v>
                </c:pt>
                <c:pt idx="5475">
                  <c:v>09/10/2024 05:23:16:789</c:v>
                </c:pt>
                <c:pt idx="5476">
                  <c:v>09/10/2024 05:23:27:061</c:v>
                </c:pt>
                <c:pt idx="5477">
                  <c:v>09/10/2024 05:23:36:921</c:v>
                </c:pt>
                <c:pt idx="5478">
                  <c:v>09/10/2024 05:23:46:785</c:v>
                </c:pt>
                <c:pt idx="5479">
                  <c:v>09/10/2024 05:23:57:062</c:v>
                </c:pt>
                <c:pt idx="5480">
                  <c:v>09/10/2024 05:24:06:928</c:v>
                </c:pt>
                <c:pt idx="5481">
                  <c:v>09/10/2024 05:24:16:796</c:v>
                </c:pt>
                <c:pt idx="5482">
                  <c:v>09/10/2024 05:24:27:070</c:v>
                </c:pt>
                <c:pt idx="5483">
                  <c:v>09/10/2024 05:24:36:935</c:v>
                </c:pt>
                <c:pt idx="5484">
                  <c:v>09/10/2024 05:24:46:801</c:v>
                </c:pt>
                <c:pt idx="5485">
                  <c:v>09/10/2024 05:24:57:069</c:v>
                </c:pt>
                <c:pt idx="5486">
                  <c:v>09/10/2024 05:25:06:933</c:v>
                </c:pt>
                <c:pt idx="5487">
                  <c:v>09/10/2024 05:25:16:791</c:v>
                </c:pt>
                <c:pt idx="5488">
                  <c:v>09/10/2024 05:25:27:069</c:v>
                </c:pt>
                <c:pt idx="5489">
                  <c:v>09/10/2024 05:25:36:930</c:v>
                </c:pt>
                <c:pt idx="5490">
                  <c:v>09/10/2024 05:25:46:788</c:v>
                </c:pt>
                <c:pt idx="5491">
                  <c:v>09/10/2024 05:25:57:064</c:v>
                </c:pt>
                <c:pt idx="5492">
                  <c:v>09/10/2024 05:26:06:927</c:v>
                </c:pt>
                <c:pt idx="5493">
                  <c:v>09/10/2024 05:26:16:793</c:v>
                </c:pt>
                <c:pt idx="5494">
                  <c:v>09/10/2024 05:26:27:071</c:v>
                </c:pt>
                <c:pt idx="5495">
                  <c:v>09/10/2024 05:26:36:935</c:v>
                </c:pt>
                <c:pt idx="5496">
                  <c:v>09/10/2024 05:26:46:792</c:v>
                </c:pt>
                <c:pt idx="5497">
                  <c:v>09/10/2024 05:26:57:066</c:v>
                </c:pt>
                <c:pt idx="5498">
                  <c:v>09/10/2024 05:27:06:926</c:v>
                </c:pt>
                <c:pt idx="5499">
                  <c:v>09/10/2024 05:27:16:790</c:v>
                </c:pt>
                <c:pt idx="5500">
                  <c:v>09/10/2024 05:27:27:068</c:v>
                </c:pt>
                <c:pt idx="5501">
                  <c:v>09/10/2024 05:27:36:933</c:v>
                </c:pt>
                <c:pt idx="5502">
                  <c:v>09/10/2024 05:27:46:793</c:v>
                </c:pt>
                <c:pt idx="5503">
                  <c:v>09/10/2024 05:27:57:071</c:v>
                </c:pt>
                <c:pt idx="5504">
                  <c:v>09/10/2024 05:28:06:934</c:v>
                </c:pt>
                <c:pt idx="5505">
                  <c:v>09/10/2024 05:28:16:792</c:v>
                </c:pt>
                <c:pt idx="5506">
                  <c:v>09/10/2024 05:28:27:067</c:v>
                </c:pt>
                <c:pt idx="5507">
                  <c:v>09/10/2024 05:28:36:926</c:v>
                </c:pt>
                <c:pt idx="5508">
                  <c:v>09/10/2024 05:28:46:788</c:v>
                </c:pt>
                <c:pt idx="5509">
                  <c:v>09/10/2024 05:28:57:062</c:v>
                </c:pt>
                <c:pt idx="5510">
                  <c:v>09/10/2024 05:29:06:927</c:v>
                </c:pt>
                <c:pt idx="5511">
                  <c:v>09/10/2024 05:29:16:783</c:v>
                </c:pt>
                <c:pt idx="5512">
                  <c:v>09/10/2024 05:29:27:059</c:v>
                </c:pt>
                <c:pt idx="5513">
                  <c:v>09/10/2024 05:29:36:919</c:v>
                </c:pt>
                <c:pt idx="5514">
                  <c:v>09/10/2024 05:29:46:781</c:v>
                </c:pt>
                <c:pt idx="5515">
                  <c:v>09/10/2024 05:29:57:058</c:v>
                </c:pt>
                <c:pt idx="5516">
                  <c:v>09/10/2024 05:30:06:916</c:v>
                </c:pt>
                <c:pt idx="5517">
                  <c:v>09/10/2024 05:30:16:778</c:v>
                </c:pt>
                <c:pt idx="5518">
                  <c:v>09/10/2024 05:30:27:055</c:v>
                </c:pt>
                <c:pt idx="5519">
                  <c:v>09/10/2024 05:30:36:921</c:v>
                </c:pt>
                <c:pt idx="5520">
                  <c:v>09/10/2024 05:30:46:787</c:v>
                </c:pt>
                <c:pt idx="5521">
                  <c:v>09/10/2024 05:30:57:061</c:v>
                </c:pt>
                <c:pt idx="5522">
                  <c:v>09/10/2024 05:31:06:927</c:v>
                </c:pt>
                <c:pt idx="5523">
                  <c:v>09/10/2024 05:31:16:790</c:v>
                </c:pt>
                <c:pt idx="5524">
                  <c:v>09/10/2024 05:31:27:068</c:v>
                </c:pt>
                <c:pt idx="5525">
                  <c:v>09/10/2024 05:31:36:930</c:v>
                </c:pt>
                <c:pt idx="5526">
                  <c:v>09/10/2024 05:31:46:788</c:v>
                </c:pt>
                <c:pt idx="5527">
                  <c:v>09/10/2024 05:31:57:061</c:v>
                </c:pt>
                <c:pt idx="5528">
                  <c:v>09/10/2024 05:32:06:921</c:v>
                </c:pt>
                <c:pt idx="5529">
                  <c:v>09/10/2024 05:32:16:787</c:v>
                </c:pt>
                <c:pt idx="5530">
                  <c:v>09/10/2024 05:32:27:065</c:v>
                </c:pt>
                <c:pt idx="5531">
                  <c:v>09/10/2024 05:32:36:930</c:v>
                </c:pt>
                <c:pt idx="5532">
                  <c:v>09/10/2024 05:32:46:788</c:v>
                </c:pt>
                <c:pt idx="5533">
                  <c:v>09/10/2024 05:32:57:066</c:v>
                </c:pt>
                <c:pt idx="5534">
                  <c:v>09/10/2024 05:33:06:938</c:v>
                </c:pt>
                <c:pt idx="5535">
                  <c:v>09/10/2024 05:33:16:799</c:v>
                </c:pt>
                <c:pt idx="5536">
                  <c:v>09/10/2024 05:33:27:069</c:v>
                </c:pt>
                <c:pt idx="5537">
                  <c:v>09/10/2024 05:33:36:935</c:v>
                </c:pt>
                <c:pt idx="5538">
                  <c:v>09/10/2024 05:33:46:798</c:v>
                </c:pt>
                <c:pt idx="5539">
                  <c:v>09/10/2024 05:33:57:071</c:v>
                </c:pt>
                <c:pt idx="5540">
                  <c:v>09/10/2024 05:34:06:930</c:v>
                </c:pt>
                <c:pt idx="5541">
                  <c:v>09/10/2024 05:34:16:794</c:v>
                </c:pt>
                <c:pt idx="5542">
                  <c:v>09/10/2024 05:34:27:070</c:v>
                </c:pt>
                <c:pt idx="5543">
                  <c:v>09/10/2024 05:34:36:933</c:v>
                </c:pt>
                <c:pt idx="5544">
                  <c:v>09/10/2024 05:34:46:796</c:v>
                </c:pt>
                <c:pt idx="5545">
                  <c:v>09/10/2024 05:34:56:754</c:v>
                </c:pt>
                <c:pt idx="5546">
                  <c:v>09/10/2024 05:35:07:033</c:v>
                </c:pt>
                <c:pt idx="5547">
                  <c:v>09/10/2024 05:35:16:893</c:v>
                </c:pt>
                <c:pt idx="5548">
                  <c:v>09/10/2024 05:35:26:754</c:v>
                </c:pt>
                <c:pt idx="5549">
                  <c:v>09/10/2024 05:35:37:034</c:v>
                </c:pt>
                <c:pt idx="5550">
                  <c:v>09/10/2024 05:35:46:899</c:v>
                </c:pt>
                <c:pt idx="5551">
                  <c:v>09/10/2024 05:35:56:761</c:v>
                </c:pt>
                <c:pt idx="5552">
                  <c:v>09/10/2024 05:36:07:035</c:v>
                </c:pt>
                <c:pt idx="5553">
                  <c:v>09/10/2024 05:36:16:901</c:v>
                </c:pt>
                <c:pt idx="5554">
                  <c:v>09/10/2024 05:36:26:768</c:v>
                </c:pt>
                <c:pt idx="5555">
                  <c:v>09/10/2024 05:36:37:046</c:v>
                </c:pt>
                <c:pt idx="5556">
                  <c:v>09/10/2024 05:36:46:908</c:v>
                </c:pt>
                <c:pt idx="5557">
                  <c:v>09/10/2024 05:36:56:772</c:v>
                </c:pt>
                <c:pt idx="5558">
                  <c:v>09/10/2024 05:37:07:049</c:v>
                </c:pt>
                <c:pt idx="5559">
                  <c:v>09/10/2024 05:37:16:919</c:v>
                </c:pt>
                <c:pt idx="5560">
                  <c:v>09/10/2024 05:37:26:787</c:v>
                </c:pt>
                <c:pt idx="5561">
                  <c:v>09/10/2024 05:37:37:057</c:v>
                </c:pt>
                <c:pt idx="5562">
                  <c:v>09/10/2024 05:37:46:922</c:v>
                </c:pt>
                <c:pt idx="5563">
                  <c:v>09/10/2024 05:37:56:790</c:v>
                </c:pt>
                <c:pt idx="5564">
                  <c:v>09/10/2024 05:38:07:067</c:v>
                </c:pt>
                <c:pt idx="5565">
                  <c:v>09/10/2024 05:38:16:937</c:v>
                </c:pt>
                <c:pt idx="5566">
                  <c:v>09/10/2024 05:38:26:797</c:v>
                </c:pt>
                <c:pt idx="5567">
                  <c:v>09/10/2024 05:38:37:071</c:v>
                </c:pt>
                <c:pt idx="5568">
                  <c:v>09/10/2024 05:38:46:940</c:v>
                </c:pt>
                <c:pt idx="5569">
                  <c:v>09/10/2024 05:38:56:802</c:v>
                </c:pt>
                <c:pt idx="5570">
                  <c:v>09/10/2024 05:39:06:754</c:v>
                </c:pt>
                <c:pt idx="5571">
                  <c:v>09/10/2024 05:39:17:031</c:v>
                </c:pt>
                <c:pt idx="5572">
                  <c:v>09/10/2024 05:39:26:893</c:v>
                </c:pt>
                <c:pt idx="5573">
                  <c:v>09/10/2024 05:39:36:755</c:v>
                </c:pt>
                <c:pt idx="5574">
                  <c:v>09/10/2024 05:39:47:027</c:v>
                </c:pt>
                <c:pt idx="5575">
                  <c:v>09/10/2024 05:39:56:887</c:v>
                </c:pt>
                <c:pt idx="5576">
                  <c:v>09/10/2024 05:40:06:754</c:v>
                </c:pt>
                <c:pt idx="5577">
                  <c:v>09/10/2024 05:40:17:032</c:v>
                </c:pt>
                <c:pt idx="5578">
                  <c:v>09/10/2024 05:40:26:896</c:v>
                </c:pt>
                <c:pt idx="5579">
                  <c:v>09/10/2024 05:40:36:757</c:v>
                </c:pt>
                <c:pt idx="5580">
                  <c:v>09/10/2024 05:40:47:031</c:v>
                </c:pt>
                <c:pt idx="5581">
                  <c:v>09/10/2024 05:40:56:901</c:v>
                </c:pt>
                <c:pt idx="5582">
                  <c:v>09/10/2024 05:41:06:763</c:v>
                </c:pt>
                <c:pt idx="5583">
                  <c:v>09/10/2024 05:41:17:030</c:v>
                </c:pt>
                <c:pt idx="5584">
                  <c:v>09/10/2024 05:41:26:894</c:v>
                </c:pt>
                <c:pt idx="5585">
                  <c:v>09/10/2024 05:41:36:754</c:v>
                </c:pt>
                <c:pt idx="5586">
                  <c:v>09/10/2024 05:41:47:034</c:v>
                </c:pt>
                <c:pt idx="5587">
                  <c:v>09/10/2024 05:41:56:900</c:v>
                </c:pt>
                <c:pt idx="5588">
                  <c:v>09/10/2024 05:42:06:769</c:v>
                </c:pt>
                <c:pt idx="5589">
                  <c:v>09/10/2024 05:42:17:047</c:v>
                </c:pt>
                <c:pt idx="5590">
                  <c:v>09/10/2024 05:42:26:909</c:v>
                </c:pt>
                <c:pt idx="5591">
                  <c:v>09/10/2024 05:42:36:767</c:v>
                </c:pt>
                <c:pt idx="5592">
                  <c:v>09/10/2024 05:42:47:042</c:v>
                </c:pt>
                <c:pt idx="5593">
                  <c:v>09/10/2024 05:42:56:902</c:v>
                </c:pt>
                <c:pt idx="5594">
                  <c:v>09/10/2024 05:43:06:764</c:v>
                </c:pt>
                <c:pt idx="5595">
                  <c:v>09/10/2024 05:43:17:037</c:v>
                </c:pt>
                <c:pt idx="5596">
                  <c:v>09/10/2024 05:43:26:900</c:v>
                </c:pt>
                <c:pt idx="5597">
                  <c:v>09/10/2024 05:43:36:761</c:v>
                </c:pt>
                <c:pt idx="5598">
                  <c:v>09/10/2024 05:43:47:035</c:v>
                </c:pt>
                <c:pt idx="5599">
                  <c:v>09/10/2024 05:43:56:900</c:v>
                </c:pt>
                <c:pt idx="5600">
                  <c:v>09/10/2024 05:44:06:762</c:v>
                </c:pt>
                <c:pt idx="5601">
                  <c:v>09/10/2024 05:44:17:030</c:v>
                </c:pt>
                <c:pt idx="5602">
                  <c:v>09/10/2024 05:44:26:894</c:v>
                </c:pt>
                <c:pt idx="5603">
                  <c:v>09/10/2024 05:44:36:758</c:v>
                </c:pt>
                <c:pt idx="5604">
                  <c:v>09/10/2024 05:44:47:032</c:v>
                </c:pt>
                <c:pt idx="5605">
                  <c:v>09/10/2024 05:44:56:890</c:v>
                </c:pt>
                <c:pt idx="5606">
                  <c:v>09/10/2024 05:45:06:754</c:v>
                </c:pt>
                <c:pt idx="5607">
                  <c:v>09/10/2024 05:45:17:025</c:v>
                </c:pt>
                <c:pt idx="5608">
                  <c:v>09/10/2024 05:45:26:891</c:v>
                </c:pt>
                <c:pt idx="5609">
                  <c:v>09/10/2024 05:45:36:755</c:v>
                </c:pt>
                <c:pt idx="5610">
                  <c:v>09/10/2024 05:45:47:032</c:v>
                </c:pt>
                <c:pt idx="5611">
                  <c:v>09/10/2024 05:45:56:896</c:v>
                </c:pt>
                <c:pt idx="5612">
                  <c:v>09/10/2024 05:46:06:754</c:v>
                </c:pt>
                <c:pt idx="5613">
                  <c:v>09/10/2024 05:46:17:027</c:v>
                </c:pt>
                <c:pt idx="5614">
                  <c:v>09/10/2024 05:46:26:887</c:v>
                </c:pt>
                <c:pt idx="5615">
                  <c:v>09/10/2024 05:46:36:754</c:v>
                </c:pt>
                <c:pt idx="5616">
                  <c:v>09/10/2024 05:46:47:027</c:v>
                </c:pt>
                <c:pt idx="5617">
                  <c:v>09/10/2024 05:46:56:887</c:v>
                </c:pt>
                <c:pt idx="5618">
                  <c:v>09/10/2024 05:47:06:754</c:v>
                </c:pt>
                <c:pt idx="5619">
                  <c:v>09/10/2024 05:47:17:032</c:v>
                </c:pt>
                <c:pt idx="5620">
                  <c:v>09/10/2024 05:47:26:902</c:v>
                </c:pt>
                <c:pt idx="5621">
                  <c:v>09/10/2024 05:47:36:764</c:v>
                </c:pt>
                <c:pt idx="5622">
                  <c:v>09/10/2024 05:47:47:037</c:v>
                </c:pt>
                <c:pt idx="5623">
                  <c:v>09/10/2024 05:47:56:897</c:v>
                </c:pt>
                <c:pt idx="5624">
                  <c:v>09/10/2024 05:48:06:765</c:v>
                </c:pt>
                <c:pt idx="5625">
                  <c:v>09/10/2024 05:48:17:034</c:v>
                </c:pt>
                <c:pt idx="5626">
                  <c:v>09/10/2024 05:48:26:894</c:v>
                </c:pt>
                <c:pt idx="5627">
                  <c:v>09/10/2024 05:48:36:758</c:v>
                </c:pt>
                <c:pt idx="5628">
                  <c:v>09/10/2024 05:48:47:028</c:v>
                </c:pt>
                <c:pt idx="5629">
                  <c:v>09/10/2024 05:48:56:892</c:v>
                </c:pt>
                <c:pt idx="5630">
                  <c:v>09/10/2024 05:49:06:755</c:v>
                </c:pt>
                <c:pt idx="5631">
                  <c:v>09/10/2024 05:49:17:027</c:v>
                </c:pt>
                <c:pt idx="5632">
                  <c:v>09/10/2024 05:49:26:891</c:v>
                </c:pt>
                <c:pt idx="5633">
                  <c:v>09/10/2024 05:49:36:755</c:v>
                </c:pt>
                <c:pt idx="5634">
                  <c:v>09/10/2024 05:49:47:027</c:v>
                </c:pt>
                <c:pt idx="5635">
                  <c:v>09/10/2024 05:49:56:887</c:v>
                </c:pt>
                <c:pt idx="5636">
                  <c:v>09/10/2024 05:50:06:754</c:v>
                </c:pt>
                <c:pt idx="5637">
                  <c:v>09/10/2024 05:50:17:032</c:v>
                </c:pt>
                <c:pt idx="5638">
                  <c:v>09/10/2024 05:50:26:890</c:v>
                </c:pt>
                <c:pt idx="5639">
                  <c:v>09/10/2024 05:50:36:754</c:v>
                </c:pt>
                <c:pt idx="5640">
                  <c:v>09/10/2024 05:50:47:029</c:v>
                </c:pt>
                <c:pt idx="5641">
                  <c:v>09/10/2024 05:50:56:889</c:v>
                </c:pt>
                <c:pt idx="5642">
                  <c:v>09/10/2024 05:51:06:754</c:v>
                </c:pt>
                <c:pt idx="5643">
                  <c:v>09/10/2024 05:51:17:032</c:v>
                </c:pt>
                <c:pt idx="5644">
                  <c:v>09/10/2024 05:51:26:902</c:v>
                </c:pt>
                <c:pt idx="5645">
                  <c:v>09/10/2024 05:51:36:766</c:v>
                </c:pt>
                <c:pt idx="5646">
                  <c:v>09/10/2024 05:51:47:040</c:v>
                </c:pt>
                <c:pt idx="5647">
                  <c:v>09/10/2024 05:51:56:900</c:v>
                </c:pt>
                <c:pt idx="5648">
                  <c:v>09/10/2024 05:52:06:763</c:v>
                </c:pt>
                <c:pt idx="5649">
                  <c:v>09/10/2024 05:52:17:037</c:v>
                </c:pt>
                <c:pt idx="5650">
                  <c:v>09/10/2024 05:52:26:899</c:v>
                </c:pt>
                <c:pt idx="5651">
                  <c:v>09/10/2024 05:52:36:761</c:v>
                </c:pt>
                <c:pt idx="5652">
                  <c:v>09/10/2024 05:52:47:036</c:v>
                </c:pt>
                <c:pt idx="5653">
                  <c:v>09/10/2024 05:52:56:900</c:v>
                </c:pt>
                <c:pt idx="5654">
                  <c:v>09/10/2024 05:53:06:763</c:v>
                </c:pt>
                <c:pt idx="5655">
                  <c:v>09/10/2024 05:53:17:037</c:v>
                </c:pt>
                <c:pt idx="5656">
                  <c:v>09/10/2024 05:53:26:900</c:v>
                </c:pt>
                <c:pt idx="5657">
                  <c:v>09/10/2024 05:53:36:761</c:v>
                </c:pt>
                <c:pt idx="5658">
                  <c:v>09/10/2024 05:53:47:035</c:v>
                </c:pt>
                <c:pt idx="5659">
                  <c:v>09/10/2024 05:53:56:900</c:v>
                </c:pt>
                <c:pt idx="5660">
                  <c:v>09/10/2024 05:54:06:758</c:v>
                </c:pt>
                <c:pt idx="5661">
                  <c:v>09/10/2024 05:54:17:032</c:v>
                </c:pt>
                <c:pt idx="5662">
                  <c:v>09/10/2024 05:54:26:892</c:v>
                </c:pt>
                <c:pt idx="5663">
                  <c:v>09/10/2024 05:54:36:754</c:v>
                </c:pt>
                <c:pt idx="5664">
                  <c:v>09/10/2024 05:54:47:033</c:v>
                </c:pt>
                <c:pt idx="5665">
                  <c:v>09/10/2024 05:54:56:899</c:v>
                </c:pt>
                <c:pt idx="5666">
                  <c:v>09/10/2024 05:55:06:763</c:v>
                </c:pt>
                <c:pt idx="5667">
                  <c:v>09/10/2024 05:55:17:037</c:v>
                </c:pt>
                <c:pt idx="5668">
                  <c:v>09/10/2024 05:55:26:900</c:v>
                </c:pt>
                <c:pt idx="5669">
                  <c:v>09/10/2024 05:55:36:762</c:v>
                </c:pt>
                <c:pt idx="5670">
                  <c:v>09/10/2024 05:55:47:036</c:v>
                </c:pt>
                <c:pt idx="5671">
                  <c:v>09/10/2024 05:55:56:902</c:v>
                </c:pt>
                <c:pt idx="5672">
                  <c:v>09/10/2024 05:56:06:766</c:v>
                </c:pt>
                <c:pt idx="5673">
                  <c:v>09/10/2024 05:56:17:039</c:v>
                </c:pt>
                <c:pt idx="5674">
                  <c:v>09/10/2024 05:56:26:905</c:v>
                </c:pt>
                <c:pt idx="5675">
                  <c:v>09/10/2024 05:56:36:774</c:v>
                </c:pt>
                <c:pt idx="5676">
                  <c:v>09/10/2024 05:56:47:042</c:v>
                </c:pt>
                <c:pt idx="5677">
                  <c:v>09/10/2024 05:56:56:904</c:v>
                </c:pt>
                <c:pt idx="5678">
                  <c:v>09/10/2024 05:57:06:766</c:v>
                </c:pt>
                <c:pt idx="5679">
                  <c:v>09/10/2024 05:57:17:040</c:v>
                </c:pt>
                <c:pt idx="5680">
                  <c:v>09/10/2024 05:57:26:906</c:v>
                </c:pt>
                <c:pt idx="5681">
                  <c:v>09/10/2024 05:57:36:762</c:v>
                </c:pt>
                <c:pt idx="5682">
                  <c:v>09/10/2024 05:57:47:040</c:v>
                </c:pt>
                <c:pt idx="5683">
                  <c:v>09/10/2024 05:57:56:905</c:v>
                </c:pt>
                <c:pt idx="5684">
                  <c:v>09/10/2024 05:58:06:768</c:v>
                </c:pt>
                <c:pt idx="5685">
                  <c:v>09/10/2024 05:58:17:046</c:v>
                </c:pt>
                <c:pt idx="5686">
                  <c:v>09/10/2024 05:58:26:908</c:v>
                </c:pt>
                <c:pt idx="5687">
                  <c:v>09/10/2024 05:58:36:772</c:v>
                </c:pt>
                <c:pt idx="5688">
                  <c:v>09/10/2024 05:58:47:050</c:v>
                </c:pt>
                <c:pt idx="5689">
                  <c:v>09/10/2024 05:58:56:913</c:v>
                </c:pt>
                <c:pt idx="5690">
                  <c:v>09/10/2024 05:59:06:777</c:v>
                </c:pt>
                <c:pt idx="5691">
                  <c:v>09/10/2024 05:59:17:049</c:v>
                </c:pt>
                <c:pt idx="5692">
                  <c:v>09/10/2024 05:59:26:909</c:v>
                </c:pt>
                <c:pt idx="5693">
                  <c:v>09/10/2024 05:59:36:768</c:v>
                </c:pt>
                <c:pt idx="5694">
                  <c:v>09/10/2024 05:59:47:046</c:v>
                </c:pt>
                <c:pt idx="5695">
                  <c:v>09/10/2024 05:59:56:908</c:v>
                </c:pt>
                <c:pt idx="5696">
                  <c:v>09/10/2024 06:00:06:766</c:v>
                </c:pt>
                <c:pt idx="5697">
                  <c:v>09/10/2024 06:00:17:045</c:v>
                </c:pt>
                <c:pt idx="5698">
                  <c:v>09/10/2024 06:00:26:911</c:v>
                </c:pt>
                <c:pt idx="5699">
                  <c:v>09/10/2024 06:00:36:773</c:v>
                </c:pt>
                <c:pt idx="5700">
                  <c:v>09/10/2024 06:00:47:051</c:v>
                </c:pt>
                <c:pt idx="5701">
                  <c:v>09/10/2024 06:00:56:917</c:v>
                </c:pt>
                <c:pt idx="5702">
                  <c:v>09/10/2024 06:01:06:780</c:v>
                </c:pt>
                <c:pt idx="5703">
                  <c:v>09/10/2024 06:01:17:058</c:v>
                </c:pt>
                <c:pt idx="5704">
                  <c:v>09/10/2024 06:01:26:923</c:v>
                </c:pt>
                <c:pt idx="5705">
                  <c:v>09/10/2024 06:01:36:785</c:v>
                </c:pt>
                <c:pt idx="5706">
                  <c:v>09/10/2024 06:01:47:059</c:v>
                </c:pt>
                <c:pt idx="5707">
                  <c:v>09/10/2024 06:01:56:919</c:v>
                </c:pt>
                <c:pt idx="5708">
                  <c:v>09/10/2024 06:02:06:779</c:v>
                </c:pt>
                <c:pt idx="5709">
                  <c:v>09/10/2024 06:02:17:056</c:v>
                </c:pt>
                <c:pt idx="5710">
                  <c:v>09/10/2024 06:02:26:916</c:v>
                </c:pt>
                <c:pt idx="5711">
                  <c:v>09/10/2024 06:02:36:778</c:v>
                </c:pt>
                <c:pt idx="5712">
                  <c:v>09/10/2024 06:02:47:052</c:v>
                </c:pt>
                <c:pt idx="5713">
                  <c:v>09/10/2024 06:02:56:918</c:v>
                </c:pt>
                <c:pt idx="5714">
                  <c:v>09/10/2024 06:03:06:781</c:v>
                </c:pt>
                <c:pt idx="5715">
                  <c:v>09/10/2024 06:03:17:057</c:v>
                </c:pt>
                <c:pt idx="5716">
                  <c:v>09/10/2024 06:03:26:923</c:v>
                </c:pt>
                <c:pt idx="5717">
                  <c:v>09/10/2024 06:03:36:780</c:v>
                </c:pt>
                <c:pt idx="5718">
                  <c:v>09/10/2024 06:03:47:054</c:v>
                </c:pt>
                <c:pt idx="5719">
                  <c:v>09/10/2024 06:03:56:914</c:v>
                </c:pt>
                <c:pt idx="5720">
                  <c:v>09/10/2024 06:04:06:776</c:v>
                </c:pt>
                <c:pt idx="5721">
                  <c:v>09/10/2024 06:04:17:050</c:v>
                </c:pt>
                <c:pt idx="5722">
                  <c:v>09/10/2024 06:04:26:914</c:v>
                </c:pt>
                <c:pt idx="5723">
                  <c:v>09/10/2024 06:04:36:772</c:v>
                </c:pt>
                <c:pt idx="5724">
                  <c:v>09/10/2024 06:04:47:049</c:v>
                </c:pt>
                <c:pt idx="5725">
                  <c:v>09/10/2024 06:04:56:918</c:v>
                </c:pt>
                <c:pt idx="5726">
                  <c:v>09/10/2024 06:05:06:782</c:v>
                </c:pt>
                <c:pt idx="5727">
                  <c:v>09/10/2024 06:05:17:058</c:v>
                </c:pt>
                <c:pt idx="5728">
                  <c:v>09/10/2024 06:05:26:922</c:v>
                </c:pt>
                <c:pt idx="5729">
                  <c:v>09/10/2024 06:05:36:790</c:v>
                </c:pt>
                <c:pt idx="5730">
                  <c:v>09/10/2024 06:05:47:061</c:v>
                </c:pt>
                <c:pt idx="5731">
                  <c:v>09/10/2024 06:05:56:921</c:v>
                </c:pt>
                <c:pt idx="5732">
                  <c:v>09/10/2024 06:06:06:783</c:v>
                </c:pt>
                <c:pt idx="5733">
                  <c:v>09/10/2024 06:06:17:057</c:v>
                </c:pt>
                <c:pt idx="5734">
                  <c:v>09/10/2024 06:06:26:922</c:v>
                </c:pt>
                <c:pt idx="5735">
                  <c:v>09/10/2024 06:06:36:784</c:v>
                </c:pt>
                <c:pt idx="5736">
                  <c:v>09/10/2024 06:06:47:052</c:v>
                </c:pt>
                <c:pt idx="5737">
                  <c:v>09/10/2024 06:06:56:918</c:v>
                </c:pt>
                <c:pt idx="5738">
                  <c:v>09/10/2024 06:07:06:779</c:v>
                </c:pt>
                <c:pt idx="5739">
                  <c:v>09/10/2024 06:07:17:057</c:v>
                </c:pt>
                <c:pt idx="5740">
                  <c:v>09/10/2024 06:07:26:919</c:v>
                </c:pt>
                <c:pt idx="5741">
                  <c:v>09/10/2024 06:07:36:785</c:v>
                </c:pt>
                <c:pt idx="5742">
                  <c:v>09/10/2024 06:07:47:058</c:v>
                </c:pt>
                <c:pt idx="5743">
                  <c:v>09/10/2024 06:07:56:917</c:v>
                </c:pt>
                <c:pt idx="5744">
                  <c:v>09/10/2024 06:08:06:776</c:v>
                </c:pt>
                <c:pt idx="5745">
                  <c:v>09/10/2024 06:08:17:054</c:v>
                </c:pt>
                <c:pt idx="5746">
                  <c:v>09/10/2024 06:08:26:923</c:v>
                </c:pt>
                <c:pt idx="5747">
                  <c:v>09/10/2024 06:08:36:787</c:v>
                </c:pt>
                <c:pt idx="5748">
                  <c:v>09/10/2024 06:08:47:058</c:v>
                </c:pt>
                <c:pt idx="5749">
                  <c:v>09/10/2024 06:08:56:917</c:v>
                </c:pt>
                <c:pt idx="5750">
                  <c:v>09/10/2024 06:09:06:779</c:v>
                </c:pt>
                <c:pt idx="5751">
                  <c:v>09/10/2024 06:09:17:057</c:v>
                </c:pt>
                <c:pt idx="5752">
                  <c:v>09/10/2024 06:09:26:928</c:v>
                </c:pt>
                <c:pt idx="5753">
                  <c:v>09/10/2024 06:09:36:790</c:v>
                </c:pt>
                <c:pt idx="5754">
                  <c:v>09/10/2024 06:09:47:067</c:v>
                </c:pt>
                <c:pt idx="5755">
                  <c:v>09/10/2024 06:09:56:933</c:v>
                </c:pt>
                <c:pt idx="5756">
                  <c:v>09/10/2024 06:10:06:799</c:v>
                </c:pt>
                <c:pt idx="5757">
                  <c:v>09/10/2024 06:10:16:756</c:v>
                </c:pt>
                <c:pt idx="5758">
                  <c:v>09/10/2024 06:10:27:032</c:v>
                </c:pt>
                <c:pt idx="5759">
                  <c:v>09/10/2024 06:10:36:902</c:v>
                </c:pt>
                <c:pt idx="5760">
                  <c:v>09/10/2024 06:10:46:769</c:v>
                </c:pt>
                <c:pt idx="5761">
                  <c:v>09/10/2024 06:10:57:043</c:v>
                </c:pt>
                <c:pt idx="5762">
                  <c:v>09/10/2024 06:11:06:907</c:v>
                </c:pt>
                <c:pt idx="5763">
                  <c:v>09/10/2024 06:11:16:767</c:v>
                </c:pt>
                <c:pt idx="5764">
                  <c:v>09/10/2024 06:11:27:042</c:v>
                </c:pt>
                <c:pt idx="5765">
                  <c:v>09/10/2024 06:11:36:904</c:v>
                </c:pt>
                <c:pt idx="5766">
                  <c:v>09/10/2024 06:11:46:768</c:v>
                </c:pt>
                <c:pt idx="5767">
                  <c:v>09/10/2024 06:11:57:048</c:v>
                </c:pt>
                <c:pt idx="5768">
                  <c:v>09/10/2024 06:12:06:911</c:v>
                </c:pt>
                <c:pt idx="5769">
                  <c:v>09/10/2024 06:12:16:773</c:v>
                </c:pt>
                <c:pt idx="5770">
                  <c:v>09/10/2024 06:12:27:047</c:v>
                </c:pt>
                <c:pt idx="5771">
                  <c:v>09/10/2024 06:12:36:907</c:v>
                </c:pt>
                <c:pt idx="5772">
                  <c:v>09/10/2024 06:12:46:776</c:v>
                </c:pt>
                <c:pt idx="5773">
                  <c:v>09/10/2024 06:12:57:054</c:v>
                </c:pt>
                <c:pt idx="5774">
                  <c:v>09/10/2024 06:13:06:918</c:v>
                </c:pt>
                <c:pt idx="5775">
                  <c:v>09/10/2024 06:13:16:780</c:v>
                </c:pt>
                <c:pt idx="5776">
                  <c:v>09/10/2024 06:13:27:057</c:v>
                </c:pt>
                <c:pt idx="5777">
                  <c:v>09/10/2024 06:13:36:923</c:v>
                </c:pt>
                <c:pt idx="5778">
                  <c:v>09/10/2024 06:13:46:784</c:v>
                </c:pt>
                <c:pt idx="5779">
                  <c:v>09/10/2024 06:13:57:058</c:v>
                </c:pt>
                <c:pt idx="5780">
                  <c:v>09/10/2024 06:14:06:914</c:v>
                </c:pt>
                <c:pt idx="5781">
                  <c:v>09/10/2024 06:14:16:780</c:v>
                </c:pt>
                <c:pt idx="5782">
                  <c:v>09/10/2024 06:14:27:058</c:v>
                </c:pt>
                <c:pt idx="5783">
                  <c:v>09/10/2024 06:14:36:926</c:v>
                </c:pt>
                <c:pt idx="5784">
                  <c:v>09/10/2024 06:14:46:789</c:v>
                </c:pt>
                <c:pt idx="5785">
                  <c:v>09/10/2024 06:14:57:067</c:v>
                </c:pt>
                <c:pt idx="5786">
                  <c:v>09/10/2024 06:15:06:936</c:v>
                </c:pt>
                <c:pt idx="5787">
                  <c:v>09/10/2024 06:15:16:800</c:v>
                </c:pt>
                <c:pt idx="5788">
                  <c:v>09/10/2024 06:15:26:759</c:v>
                </c:pt>
                <c:pt idx="5789">
                  <c:v>09/10/2024 06:15:37:027</c:v>
                </c:pt>
                <c:pt idx="5790">
                  <c:v>09/10/2024 06:15:46:888</c:v>
                </c:pt>
                <c:pt idx="5791">
                  <c:v>09/10/2024 06:15:56:755</c:v>
                </c:pt>
                <c:pt idx="5792">
                  <c:v>09/10/2024 06:16:07:027</c:v>
                </c:pt>
                <c:pt idx="5793">
                  <c:v>09/10/2024 06:16:16:887</c:v>
                </c:pt>
                <c:pt idx="5794">
                  <c:v>09/10/2024 06:16:26:756</c:v>
                </c:pt>
                <c:pt idx="5795">
                  <c:v>09/10/2024 06:16:37:034</c:v>
                </c:pt>
                <c:pt idx="5796">
                  <c:v>09/10/2024 06:16:46:894</c:v>
                </c:pt>
                <c:pt idx="5797">
                  <c:v>09/10/2024 06:16:56:755</c:v>
                </c:pt>
                <c:pt idx="5798">
                  <c:v>09/10/2024 06:17:07:033</c:v>
                </c:pt>
                <c:pt idx="5799">
                  <c:v>09/10/2024 06:17:16:899</c:v>
                </c:pt>
                <c:pt idx="5800">
                  <c:v>09/10/2024 06:17:26:763</c:v>
                </c:pt>
                <c:pt idx="5801">
                  <c:v>09/10/2024 06:17:37:037</c:v>
                </c:pt>
                <c:pt idx="5802">
                  <c:v>09/10/2024 06:17:46:895</c:v>
                </c:pt>
                <c:pt idx="5803">
                  <c:v>09/10/2024 06:17:56:756</c:v>
                </c:pt>
                <c:pt idx="5804">
                  <c:v>09/10/2024 06:18:07:030</c:v>
                </c:pt>
                <c:pt idx="5805">
                  <c:v>09/10/2024 06:18:16:896</c:v>
                </c:pt>
                <c:pt idx="5806">
                  <c:v>09/10/2024 06:18:26:754</c:v>
                </c:pt>
                <c:pt idx="5807">
                  <c:v>09/10/2024 06:18:37:027</c:v>
                </c:pt>
                <c:pt idx="5808">
                  <c:v>09/10/2024 06:18:46:889</c:v>
                </c:pt>
                <c:pt idx="5809">
                  <c:v>09/10/2024 06:18:56:755</c:v>
                </c:pt>
                <c:pt idx="5810">
                  <c:v>09/10/2024 06:19:07:033</c:v>
                </c:pt>
                <c:pt idx="5811">
                  <c:v>09/10/2024 06:19:16:892</c:v>
                </c:pt>
                <c:pt idx="5812">
                  <c:v>09/10/2024 06:19:26:754</c:v>
                </c:pt>
                <c:pt idx="5813">
                  <c:v>09/10/2024 06:19:37:034</c:v>
                </c:pt>
                <c:pt idx="5814">
                  <c:v>09/10/2024 06:19:46:899</c:v>
                </c:pt>
                <c:pt idx="5815">
                  <c:v>09/10/2024 06:19:56:761</c:v>
                </c:pt>
                <c:pt idx="5816">
                  <c:v>09/10/2024 06:20:07:035</c:v>
                </c:pt>
                <c:pt idx="5817">
                  <c:v>09/10/2024 06:20:16:901</c:v>
                </c:pt>
                <c:pt idx="5818">
                  <c:v>09/10/2024 06:20:26:762</c:v>
                </c:pt>
                <c:pt idx="5819">
                  <c:v>09/10/2024 06:20:37:030</c:v>
                </c:pt>
                <c:pt idx="5820">
                  <c:v>09/10/2024 06:20:46:896</c:v>
                </c:pt>
                <c:pt idx="5821">
                  <c:v>09/10/2024 06:20:56:758</c:v>
                </c:pt>
                <c:pt idx="5822">
                  <c:v>09/10/2024 06:21:07:035</c:v>
                </c:pt>
                <c:pt idx="5823">
                  <c:v>09/10/2024 06:21:16:905</c:v>
                </c:pt>
                <c:pt idx="5824">
                  <c:v>09/10/2024 06:21:26:773</c:v>
                </c:pt>
                <c:pt idx="5825">
                  <c:v>09/10/2024 06:21:37:050</c:v>
                </c:pt>
                <c:pt idx="5826">
                  <c:v>09/10/2024 06:21:46:917</c:v>
                </c:pt>
                <c:pt idx="5827">
                  <c:v>09/10/2024 06:21:56:778</c:v>
                </c:pt>
                <c:pt idx="5828">
                  <c:v>09/10/2024 06:22:07:052</c:v>
                </c:pt>
                <c:pt idx="5829">
                  <c:v>09/10/2024 06:22:16:910</c:v>
                </c:pt>
                <c:pt idx="5830">
                  <c:v>09/10/2024 06:22:26:777</c:v>
                </c:pt>
                <c:pt idx="5831">
                  <c:v>09/10/2024 06:22:37:055</c:v>
                </c:pt>
                <c:pt idx="5832">
                  <c:v>09/10/2024 06:22:46:925</c:v>
                </c:pt>
                <c:pt idx="5833">
                  <c:v>09/10/2024 06:22:56:788</c:v>
                </c:pt>
                <c:pt idx="5834">
                  <c:v>09/10/2024 06:23:07:066</c:v>
                </c:pt>
                <c:pt idx="5835">
                  <c:v>09/10/2024 06:23:16:930</c:v>
                </c:pt>
                <c:pt idx="5836">
                  <c:v>09/10/2024 06:23:26:788</c:v>
                </c:pt>
                <c:pt idx="5837">
                  <c:v>09/10/2024 06:23:37:061</c:v>
                </c:pt>
                <c:pt idx="5838">
                  <c:v>09/10/2024 06:23:46:923</c:v>
                </c:pt>
                <c:pt idx="5839">
                  <c:v>09/10/2024 06:23:56:785</c:v>
                </c:pt>
                <c:pt idx="5840">
                  <c:v>09/10/2024 06:24:07:057</c:v>
                </c:pt>
                <c:pt idx="5841">
                  <c:v>09/10/2024 06:24:16:922</c:v>
                </c:pt>
                <c:pt idx="5842">
                  <c:v>09/10/2024 06:24:26:780</c:v>
                </c:pt>
                <c:pt idx="5843">
                  <c:v>09/10/2024 06:24:37:056</c:v>
                </c:pt>
                <c:pt idx="5844">
                  <c:v>09/10/2024 06:24:46:926</c:v>
                </c:pt>
                <c:pt idx="5845">
                  <c:v>09/10/2024 06:24:56:795</c:v>
                </c:pt>
                <c:pt idx="5846">
                  <c:v>09/10/2024 06:25:06:754</c:v>
                </c:pt>
                <c:pt idx="5847">
                  <c:v>09/10/2024 06:25:17:034</c:v>
                </c:pt>
                <c:pt idx="5848">
                  <c:v>09/10/2024 06:25:26:900</c:v>
                </c:pt>
                <c:pt idx="5849">
                  <c:v>09/10/2024 06:25:36:764</c:v>
                </c:pt>
                <c:pt idx="5850">
                  <c:v>09/10/2024 06:25:47:038</c:v>
                </c:pt>
                <c:pt idx="5851">
                  <c:v>09/10/2024 06:25:56:906</c:v>
                </c:pt>
                <c:pt idx="5852">
                  <c:v>09/10/2024 06:26:06:767</c:v>
                </c:pt>
                <c:pt idx="5853">
                  <c:v>09/10/2024 06:26:17:039</c:v>
                </c:pt>
                <c:pt idx="5854">
                  <c:v>09/10/2024 06:26:26:899</c:v>
                </c:pt>
                <c:pt idx="5855">
                  <c:v>09/10/2024 06:26:36:762</c:v>
                </c:pt>
                <c:pt idx="5856">
                  <c:v>09/10/2024 06:26:47:030</c:v>
                </c:pt>
                <c:pt idx="5857">
                  <c:v>09/10/2024 06:26:56:894</c:v>
                </c:pt>
                <c:pt idx="5858">
                  <c:v>09/10/2024 06:27:06:754</c:v>
                </c:pt>
                <c:pt idx="5859">
                  <c:v>09/10/2024 06:27:17:030</c:v>
                </c:pt>
                <c:pt idx="5860">
                  <c:v>09/10/2024 06:27:26:899</c:v>
                </c:pt>
                <c:pt idx="5861">
                  <c:v>09/10/2024 06:27:36:761</c:v>
                </c:pt>
                <c:pt idx="5862">
                  <c:v>09/10/2024 06:27:47:041</c:v>
                </c:pt>
                <c:pt idx="5863">
                  <c:v>09/10/2024 06:27:56:906</c:v>
                </c:pt>
                <c:pt idx="5864">
                  <c:v>09/10/2024 06:28:06:768</c:v>
                </c:pt>
                <c:pt idx="5865">
                  <c:v>09/10/2024 06:28:17:046</c:v>
                </c:pt>
                <c:pt idx="5866">
                  <c:v>09/10/2024 06:28:26:912</c:v>
                </c:pt>
                <c:pt idx="5867">
                  <c:v>09/10/2024 06:28:36:777</c:v>
                </c:pt>
                <c:pt idx="5868">
                  <c:v>09/10/2024 06:28:47:053</c:v>
                </c:pt>
                <c:pt idx="5869">
                  <c:v>09/10/2024 06:28:56:918</c:v>
                </c:pt>
                <c:pt idx="5870">
                  <c:v>09/10/2024 06:29:06:781</c:v>
                </c:pt>
                <c:pt idx="5871">
                  <c:v>09/10/2024 06:29:17:054</c:v>
                </c:pt>
                <c:pt idx="5872">
                  <c:v>09/10/2024 06:29:26:924</c:v>
                </c:pt>
                <c:pt idx="5873">
                  <c:v>09/10/2024 06:29:36:787</c:v>
                </c:pt>
                <c:pt idx="5874">
                  <c:v>09/10/2024 06:29:47:061</c:v>
                </c:pt>
                <c:pt idx="5875">
                  <c:v>09/10/2024 06:29:56:921</c:v>
                </c:pt>
                <c:pt idx="5876">
                  <c:v>09/10/2024 06:30:06:785</c:v>
                </c:pt>
                <c:pt idx="5877">
                  <c:v>09/10/2024 06:30:17:056</c:v>
                </c:pt>
                <c:pt idx="5878">
                  <c:v>09/10/2024 06:30:26:917</c:v>
                </c:pt>
                <c:pt idx="5879">
                  <c:v>09/10/2024 06:30:36:776</c:v>
                </c:pt>
                <c:pt idx="5880">
                  <c:v>09/10/2024 06:30:47:054</c:v>
                </c:pt>
                <c:pt idx="5881">
                  <c:v>09/10/2024 06:30:56:918</c:v>
                </c:pt>
                <c:pt idx="5882">
                  <c:v>09/10/2024 06:31:06:779</c:v>
                </c:pt>
                <c:pt idx="5883">
                  <c:v>09/10/2024 06:31:17:053</c:v>
                </c:pt>
                <c:pt idx="5884">
                  <c:v>09/10/2024 06:31:26:917</c:v>
                </c:pt>
                <c:pt idx="5885">
                  <c:v>09/10/2024 06:31:36:781</c:v>
                </c:pt>
                <c:pt idx="5886">
                  <c:v>09/10/2024 06:31:47:057</c:v>
                </c:pt>
                <c:pt idx="5887">
                  <c:v>09/10/2024 06:31:56:926</c:v>
                </c:pt>
                <c:pt idx="5888">
                  <c:v>09/10/2024 06:32:06:790</c:v>
                </c:pt>
                <c:pt idx="5889">
                  <c:v>09/10/2024 06:32:17:068</c:v>
                </c:pt>
                <c:pt idx="5890">
                  <c:v>09/10/2024 06:32:26:933</c:v>
                </c:pt>
                <c:pt idx="5891">
                  <c:v>09/10/2024 06:32:36:795</c:v>
                </c:pt>
                <c:pt idx="5892">
                  <c:v>09/10/2024 06:32:46:758</c:v>
                </c:pt>
                <c:pt idx="5893">
                  <c:v>09/10/2024 06:32:57:034</c:v>
                </c:pt>
                <c:pt idx="5894">
                  <c:v>09/10/2024 06:33:06:900</c:v>
                </c:pt>
                <c:pt idx="5895">
                  <c:v>09/10/2024 06:33:16:763</c:v>
                </c:pt>
                <c:pt idx="5896">
                  <c:v>09/10/2024 06:33:27:037</c:v>
                </c:pt>
                <c:pt idx="5897">
                  <c:v>09/10/2024 06:33:36:901</c:v>
                </c:pt>
                <c:pt idx="5898">
                  <c:v>09/10/2024 06:33:46:763</c:v>
                </c:pt>
                <c:pt idx="5899">
                  <c:v>09/10/2024 06:33:57:040</c:v>
                </c:pt>
                <c:pt idx="5900">
                  <c:v>09/10/2024 06:34:06:907</c:v>
                </c:pt>
                <c:pt idx="5901">
                  <c:v>09/10/2024 06:34:16:768</c:v>
                </c:pt>
                <c:pt idx="5902">
                  <c:v>09/10/2024 06:34:27:046</c:v>
                </c:pt>
                <c:pt idx="5903">
                  <c:v>09/10/2024 06:34:36:912</c:v>
                </c:pt>
                <c:pt idx="5904">
                  <c:v>09/10/2024 06:34:46:773</c:v>
                </c:pt>
                <c:pt idx="5905">
                  <c:v>09/10/2024 06:34:57:047</c:v>
                </c:pt>
                <c:pt idx="5906">
                  <c:v>09/10/2024 06:35:06:913</c:v>
                </c:pt>
                <c:pt idx="5907">
                  <c:v>09/10/2024 06:35:16:771</c:v>
                </c:pt>
                <c:pt idx="5908">
                  <c:v>09/10/2024 06:35:27:044</c:v>
                </c:pt>
                <c:pt idx="5909">
                  <c:v>09/10/2024 06:35:36:904</c:v>
                </c:pt>
                <c:pt idx="5910">
                  <c:v>09/10/2024 06:35:46:766</c:v>
                </c:pt>
                <c:pt idx="5911">
                  <c:v>09/10/2024 06:35:57:040</c:v>
                </c:pt>
                <c:pt idx="5912">
                  <c:v>09/10/2024 06:36:06:904</c:v>
                </c:pt>
                <c:pt idx="5913">
                  <c:v>09/10/2024 06:36:16:761</c:v>
                </c:pt>
                <c:pt idx="5914">
                  <c:v>09/10/2024 06:36:27:039</c:v>
                </c:pt>
                <c:pt idx="5915">
                  <c:v>09/10/2024 06:36:36:905</c:v>
                </c:pt>
                <c:pt idx="5916">
                  <c:v>09/10/2024 06:36:46:768</c:v>
                </c:pt>
                <c:pt idx="5917">
                  <c:v>09/10/2024 06:36:57:047</c:v>
                </c:pt>
                <c:pt idx="5918">
                  <c:v>09/10/2024 06:37:06:908</c:v>
                </c:pt>
                <c:pt idx="5919">
                  <c:v>09/10/2024 06:37:16:774</c:v>
                </c:pt>
                <c:pt idx="5920">
                  <c:v>09/10/2024 06:37:27:051</c:v>
                </c:pt>
                <c:pt idx="5921">
                  <c:v>09/10/2024 06:37:36:917</c:v>
                </c:pt>
                <c:pt idx="5922">
                  <c:v>09/10/2024 06:37:46:779</c:v>
                </c:pt>
                <c:pt idx="5923">
                  <c:v>09/10/2024 06:37:57:057</c:v>
                </c:pt>
                <c:pt idx="5924">
                  <c:v>09/10/2024 06:38:06:923</c:v>
                </c:pt>
                <c:pt idx="5925">
                  <c:v>09/10/2024 06:38:16:784</c:v>
                </c:pt>
                <c:pt idx="5926">
                  <c:v>09/10/2024 06:38:27:058</c:v>
                </c:pt>
                <c:pt idx="5927">
                  <c:v>09/10/2024 06:38:36:924</c:v>
                </c:pt>
                <c:pt idx="5928">
                  <c:v>09/10/2024 06:38:46:785</c:v>
                </c:pt>
                <c:pt idx="5929">
                  <c:v>09/10/2024 06:38:57:059</c:v>
                </c:pt>
                <c:pt idx="5930">
                  <c:v>09/10/2024 06:39:06:919</c:v>
                </c:pt>
                <c:pt idx="5931">
                  <c:v>09/10/2024 06:39:16:783</c:v>
                </c:pt>
                <c:pt idx="5932">
                  <c:v>09/10/2024 06:39:27:058</c:v>
                </c:pt>
                <c:pt idx="5933">
                  <c:v>09/10/2024 06:39:36:916</c:v>
                </c:pt>
                <c:pt idx="5934">
                  <c:v>09/10/2024 06:39:46:780</c:v>
                </c:pt>
                <c:pt idx="5935">
                  <c:v>09/10/2024 06:39:57:058</c:v>
                </c:pt>
                <c:pt idx="5936">
                  <c:v>09/10/2024 06:40:06:924</c:v>
                </c:pt>
                <c:pt idx="5937">
                  <c:v>09/10/2024 06:40:16:791</c:v>
                </c:pt>
                <c:pt idx="5938">
                  <c:v>09/10/2024 06:40:27:073</c:v>
                </c:pt>
                <c:pt idx="5939">
                  <c:v>09/10/2024 06:40:36:940</c:v>
                </c:pt>
                <c:pt idx="5940">
                  <c:v>09/10/2024 06:40:46:800</c:v>
                </c:pt>
                <c:pt idx="5941">
                  <c:v>09/10/2024 06:40:56:755</c:v>
                </c:pt>
                <c:pt idx="5942">
                  <c:v>09/10/2024 06:41:07:033</c:v>
                </c:pt>
                <c:pt idx="5943">
                  <c:v>09/10/2024 06:41:16:899</c:v>
                </c:pt>
                <c:pt idx="5944">
                  <c:v>09/10/2024 06:41:26:763</c:v>
                </c:pt>
                <c:pt idx="5945">
                  <c:v>09/10/2024 06:41:37:036</c:v>
                </c:pt>
                <c:pt idx="5946">
                  <c:v>09/10/2024 06:41:46:900</c:v>
                </c:pt>
                <c:pt idx="5947">
                  <c:v>09/10/2024 06:41:56:762</c:v>
                </c:pt>
                <c:pt idx="5948">
                  <c:v>09/10/2024 06:42:07:036</c:v>
                </c:pt>
                <c:pt idx="5949">
                  <c:v>09/10/2024 06:42:16:903</c:v>
                </c:pt>
                <c:pt idx="5950">
                  <c:v>09/10/2024 06:42:26:773</c:v>
                </c:pt>
                <c:pt idx="5951">
                  <c:v>09/10/2024 06:42:37:055</c:v>
                </c:pt>
                <c:pt idx="5952">
                  <c:v>09/10/2024 06:42:46:916</c:v>
                </c:pt>
                <c:pt idx="5953">
                  <c:v>09/10/2024 06:42:56:778</c:v>
                </c:pt>
                <c:pt idx="5954">
                  <c:v>09/10/2024 06:43:07:052</c:v>
                </c:pt>
                <c:pt idx="5955">
                  <c:v>09/10/2024 06:43:16:924</c:v>
                </c:pt>
                <c:pt idx="5956">
                  <c:v>09/10/2024 06:43:26:791</c:v>
                </c:pt>
                <c:pt idx="5957">
                  <c:v>09/10/2024 06:43:37:068</c:v>
                </c:pt>
                <c:pt idx="5958">
                  <c:v>09/10/2024 06:43:46:933</c:v>
                </c:pt>
                <c:pt idx="5959">
                  <c:v>09/10/2024 06:43:56:794</c:v>
                </c:pt>
                <c:pt idx="5960">
                  <c:v>09/10/2024 06:44:07:066</c:v>
                </c:pt>
                <c:pt idx="5961">
                  <c:v>09/10/2024 06:44:16:926</c:v>
                </c:pt>
                <c:pt idx="5962">
                  <c:v>09/10/2024 06:44:26:788</c:v>
                </c:pt>
                <c:pt idx="5963">
                  <c:v>09/10/2024 06:44:37:063</c:v>
                </c:pt>
                <c:pt idx="5964">
                  <c:v>09/10/2024 06:44:46:927</c:v>
                </c:pt>
                <c:pt idx="5965">
                  <c:v>09/10/2024 06:44:56:784</c:v>
                </c:pt>
                <c:pt idx="5966">
                  <c:v>09/10/2024 06:45:07:059</c:v>
                </c:pt>
                <c:pt idx="5967">
                  <c:v>09/10/2024 06:45:16:926</c:v>
                </c:pt>
                <c:pt idx="5968">
                  <c:v>09/10/2024 06:45:26:790</c:v>
                </c:pt>
                <c:pt idx="5969">
                  <c:v>09/10/2024 06:45:37:071</c:v>
                </c:pt>
                <c:pt idx="5970">
                  <c:v>09/10/2024 06:45:46:934</c:v>
                </c:pt>
                <c:pt idx="5971">
                  <c:v>09/10/2024 06:45:56:796</c:v>
                </c:pt>
                <c:pt idx="5972">
                  <c:v>09/10/2024 06:46:06:758</c:v>
                </c:pt>
                <c:pt idx="5973">
                  <c:v>09/10/2024 06:46:17:039</c:v>
                </c:pt>
                <c:pt idx="5974">
                  <c:v>09/10/2024 06:46:26:904</c:v>
                </c:pt>
                <c:pt idx="5975">
                  <c:v>09/10/2024 06:46:36:766</c:v>
                </c:pt>
                <c:pt idx="5976">
                  <c:v>09/10/2024 06:46:47:040</c:v>
                </c:pt>
                <c:pt idx="5977">
                  <c:v>09/10/2024 06:46:56:905</c:v>
                </c:pt>
                <c:pt idx="5978">
                  <c:v>09/10/2024 06:47:06:767</c:v>
                </c:pt>
                <c:pt idx="5979">
                  <c:v>09/10/2024 06:47:17:039</c:v>
                </c:pt>
                <c:pt idx="5980">
                  <c:v>09/10/2024 06:47:26:905</c:v>
                </c:pt>
                <c:pt idx="5981">
                  <c:v>09/10/2024 06:47:36:768</c:v>
                </c:pt>
                <c:pt idx="5982">
                  <c:v>09/10/2024 06:47:47:046</c:v>
                </c:pt>
                <c:pt idx="5983">
                  <c:v>09/10/2024 06:47:56:908</c:v>
                </c:pt>
                <c:pt idx="5984">
                  <c:v>09/10/2024 06:48:06:766</c:v>
                </c:pt>
                <c:pt idx="5985">
                  <c:v>09/10/2024 06:48:17:039</c:v>
                </c:pt>
                <c:pt idx="5986">
                  <c:v>09/10/2024 06:48:26:901</c:v>
                </c:pt>
                <c:pt idx="5987">
                  <c:v>09/10/2024 06:48:36:763</c:v>
                </c:pt>
                <c:pt idx="5988">
                  <c:v>09/10/2024 06:48:47:033</c:v>
                </c:pt>
                <c:pt idx="5989">
                  <c:v>09/10/2024 06:48:56:897</c:v>
                </c:pt>
                <c:pt idx="5990">
                  <c:v>09/10/2024 06:49:06:764</c:v>
                </c:pt>
                <c:pt idx="5991">
                  <c:v>09/10/2024 06:49:17:042</c:v>
                </c:pt>
                <c:pt idx="5992">
                  <c:v>09/10/2024 06:49:26:902</c:v>
                </c:pt>
                <c:pt idx="5993">
                  <c:v>09/10/2024 06:49:36:764</c:v>
                </c:pt>
                <c:pt idx="5994">
                  <c:v>09/10/2024 06:49:47:041</c:v>
                </c:pt>
                <c:pt idx="5995">
                  <c:v>09/10/2024 06:49:56:897</c:v>
                </c:pt>
                <c:pt idx="5996">
                  <c:v>09/10/2024 06:50:06:761</c:v>
                </c:pt>
                <c:pt idx="5997">
                  <c:v>09/10/2024 06:50:17:039</c:v>
                </c:pt>
                <c:pt idx="5998">
                  <c:v>09/10/2024 06:50:26:899</c:v>
                </c:pt>
                <c:pt idx="5999">
                  <c:v>09/10/2024 06:50:36:758</c:v>
                </c:pt>
                <c:pt idx="6000">
                  <c:v>09/10/2024 06:50:47:032</c:v>
                </c:pt>
                <c:pt idx="6001">
                  <c:v>09/10/2024 06:50:56:892</c:v>
                </c:pt>
                <c:pt idx="6002">
                  <c:v>09/10/2024 06:51:06:756</c:v>
                </c:pt>
                <c:pt idx="6003">
                  <c:v>09/10/2024 06:51:17:033</c:v>
                </c:pt>
                <c:pt idx="6004">
                  <c:v>09/10/2024 06:51:26:899</c:v>
                </c:pt>
                <c:pt idx="6005">
                  <c:v>09/10/2024 06:51:36:763</c:v>
                </c:pt>
                <c:pt idx="6006">
                  <c:v>09/10/2024 06:51:47:037</c:v>
                </c:pt>
                <c:pt idx="6007">
                  <c:v>09/10/2024 06:51:56:895</c:v>
                </c:pt>
                <c:pt idx="6008">
                  <c:v>09/10/2024 06:52:06:754</c:v>
                </c:pt>
                <c:pt idx="6009">
                  <c:v>09/10/2024 06:52:17:032</c:v>
                </c:pt>
                <c:pt idx="6010">
                  <c:v>09/10/2024 06:52:26:896</c:v>
                </c:pt>
                <c:pt idx="6011">
                  <c:v>09/10/2024 06:52:36:754</c:v>
                </c:pt>
                <c:pt idx="6012">
                  <c:v>09/10/2024 06:52:47:028</c:v>
                </c:pt>
                <c:pt idx="6013">
                  <c:v>09/10/2024 06:52:56:891</c:v>
                </c:pt>
                <c:pt idx="6014">
                  <c:v>09/10/2024 06:53:06:755</c:v>
                </c:pt>
                <c:pt idx="6015">
                  <c:v>09/10/2024 06:53:17:027</c:v>
                </c:pt>
                <c:pt idx="6016">
                  <c:v>09/10/2024 06:53:26:886</c:v>
                </c:pt>
                <c:pt idx="6017">
                  <c:v>09/10/2024 06:53:36:755</c:v>
                </c:pt>
                <c:pt idx="6018">
                  <c:v>09/10/2024 06:53:47:034</c:v>
                </c:pt>
                <c:pt idx="6019">
                  <c:v>09/10/2024 06:53:56:894</c:v>
                </c:pt>
                <c:pt idx="6020">
                  <c:v>09/10/2024 06:54:06:756</c:v>
                </c:pt>
                <c:pt idx="6021">
                  <c:v>09/10/2024 06:54:17:027</c:v>
                </c:pt>
                <c:pt idx="6022">
                  <c:v>09/10/2024 06:54:26:887</c:v>
                </c:pt>
                <c:pt idx="6023">
                  <c:v>09/10/2024 06:54:36:758</c:v>
                </c:pt>
                <c:pt idx="6024">
                  <c:v>09/10/2024 06:54:47:040</c:v>
                </c:pt>
                <c:pt idx="6025">
                  <c:v>09/10/2024 06:54:56:902</c:v>
                </c:pt>
                <c:pt idx="6026">
                  <c:v>09/10/2024 06:55:06:768</c:v>
                </c:pt>
                <c:pt idx="6027">
                  <c:v>09/10/2024 06:55:17:039</c:v>
                </c:pt>
                <c:pt idx="6028">
                  <c:v>09/10/2024 06:55:26:900</c:v>
                </c:pt>
                <c:pt idx="6029">
                  <c:v>09/10/2024 06:55:36:763</c:v>
                </c:pt>
                <c:pt idx="6030">
                  <c:v>09/10/2024 06:55:47:041</c:v>
                </c:pt>
                <c:pt idx="6031">
                  <c:v>09/10/2024 06:55:56:906</c:v>
                </c:pt>
                <c:pt idx="6032">
                  <c:v>09/10/2024 06:56:06:774</c:v>
                </c:pt>
                <c:pt idx="6033">
                  <c:v>09/10/2024 06:56:17:048</c:v>
                </c:pt>
                <c:pt idx="6034">
                  <c:v>09/10/2024 06:56:26:912</c:v>
                </c:pt>
                <c:pt idx="6035">
                  <c:v>09/10/2024 06:56:36:773</c:v>
                </c:pt>
                <c:pt idx="6036">
                  <c:v>09/10/2024 06:56:47:051</c:v>
                </c:pt>
                <c:pt idx="6037">
                  <c:v>09/10/2024 06:56:56:921</c:v>
                </c:pt>
                <c:pt idx="6038">
                  <c:v>09/10/2024 06:57:06:784</c:v>
                </c:pt>
                <c:pt idx="6039">
                  <c:v>09/10/2024 06:57:17:058</c:v>
                </c:pt>
                <c:pt idx="6040">
                  <c:v>09/10/2024 06:57:26:918</c:v>
                </c:pt>
                <c:pt idx="6041">
                  <c:v>09/10/2024 06:57:36:780</c:v>
                </c:pt>
                <c:pt idx="6042">
                  <c:v>09/10/2024 06:57:47:052</c:v>
                </c:pt>
                <c:pt idx="6043">
                  <c:v>09/10/2024 06:57:56:911</c:v>
                </c:pt>
                <c:pt idx="6044">
                  <c:v>09/10/2024 06:58:06:773</c:v>
                </c:pt>
                <c:pt idx="6045">
                  <c:v>09/10/2024 06:58:17:049</c:v>
                </c:pt>
                <c:pt idx="6046">
                  <c:v>09/10/2024 06:58:26:911</c:v>
                </c:pt>
                <c:pt idx="6047">
                  <c:v>09/10/2024 06:58:36:771</c:v>
                </c:pt>
                <c:pt idx="6048">
                  <c:v>09/10/2024 06:58:47:044</c:v>
                </c:pt>
                <c:pt idx="6049">
                  <c:v>09/10/2024 06:58:56:904</c:v>
                </c:pt>
                <c:pt idx="6050">
                  <c:v>09/10/2024 06:59:06:768</c:v>
                </c:pt>
                <c:pt idx="6051">
                  <c:v>09/10/2024 06:59:17:044</c:v>
                </c:pt>
                <c:pt idx="6052">
                  <c:v>09/10/2024 06:59:26:904</c:v>
                </c:pt>
                <c:pt idx="6053">
                  <c:v>09/10/2024 06:59:36:765</c:v>
                </c:pt>
                <c:pt idx="6054">
                  <c:v>09/10/2024 06:59:47:039</c:v>
                </c:pt>
                <c:pt idx="6055">
                  <c:v>09/10/2024 06:59:56:905</c:v>
                </c:pt>
                <c:pt idx="6056">
                  <c:v>09/10/2024 07:00:06:768</c:v>
                </c:pt>
                <c:pt idx="6057">
                  <c:v>09/10/2024 07:00:17:046</c:v>
                </c:pt>
                <c:pt idx="6058">
                  <c:v>09/10/2024 07:00:26:912</c:v>
                </c:pt>
                <c:pt idx="6059">
                  <c:v>09/10/2024 07:00:36:776</c:v>
                </c:pt>
                <c:pt idx="6060">
                  <c:v>09/10/2024 07:00:47:050</c:v>
                </c:pt>
                <c:pt idx="6061">
                  <c:v>09/10/2024 07:00:56:913</c:v>
                </c:pt>
                <c:pt idx="6062">
                  <c:v>09/10/2024 07:01:06:771</c:v>
                </c:pt>
                <c:pt idx="6063">
                  <c:v>09/10/2024 07:01:17:047</c:v>
                </c:pt>
                <c:pt idx="6064">
                  <c:v>09/10/2024 07:01:26:913</c:v>
                </c:pt>
                <c:pt idx="6065">
                  <c:v>09/10/2024 07:01:36:776</c:v>
                </c:pt>
                <c:pt idx="6066">
                  <c:v>09/10/2024 07:01:47:054</c:v>
                </c:pt>
                <c:pt idx="6067">
                  <c:v>09/10/2024 07:01:56:918</c:v>
                </c:pt>
                <c:pt idx="6068">
                  <c:v>09/10/2024 07:02:06:776</c:v>
                </c:pt>
                <c:pt idx="6069">
                  <c:v>09/10/2024 07:02:17:049</c:v>
                </c:pt>
                <c:pt idx="6070">
                  <c:v>09/10/2024 07:02:26:913</c:v>
                </c:pt>
                <c:pt idx="6071">
                  <c:v>09/10/2024 07:02:36:777</c:v>
                </c:pt>
                <c:pt idx="6072">
                  <c:v>09/10/2024 07:02:47:053</c:v>
                </c:pt>
                <c:pt idx="6073">
                  <c:v>09/10/2024 07:02:56:919</c:v>
                </c:pt>
                <c:pt idx="6074">
                  <c:v>09/10/2024 07:03:06:776</c:v>
                </c:pt>
                <c:pt idx="6075">
                  <c:v>09/10/2024 07:03:17:054</c:v>
                </c:pt>
                <c:pt idx="6076">
                  <c:v>09/10/2024 07:03:26:915</c:v>
                </c:pt>
                <c:pt idx="6077">
                  <c:v>09/10/2024 07:03:36:775</c:v>
                </c:pt>
                <c:pt idx="6078">
                  <c:v>09/10/2024 07:03:47:049</c:v>
                </c:pt>
                <c:pt idx="6079">
                  <c:v>09/10/2024 07:03:56:909</c:v>
                </c:pt>
                <c:pt idx="6080">
                  <c:v>09/10/2024 07:04:06:771</c:v>
                </c:pt>
                <c:pt idx="6081">
                  <c:v>09/10/2024 07:04:17:054</c:v>
                </c:pt>
                <c:pt idx="6082">
                  <c:v>09/10/2024 07:04:26:916</c:v>
                </c:pt>
                <c:pt idx="6083">
                  <c:v>09/10/2024 07:04:36:780</c:v>
                </c:pt>
                <c:pt idx="6084">
                  <c:v>09/10/2024 07:04:47:058</c:v>
                </c:pt>
                <c:pt idx="6085">
                  <c:v>09/10/2024 07:04:56:924</c:v>
                </c:pt>
                <c:pt idx="6086">
                  <c:v>09/10/2024 07:05:06:785</c:v>
                </c:pt>
                <c:pt idx="6087">
                  <c:v>09/10/2024 07:05:17:057</c:v>
                </c:pt>
                <c:pt idx="6088">
                  <c:v>09/10/2024 07:05:26:923</c:v>
                </c:pt>
                <c:pt idx="6089">
                  <c:v>09/10/2024 07:05:36:781</c:v>
                </c:pt>
                <c:pt idx="6090">
                  <c:v>09/10/2024 07:05:47:054</c:v>
                </c:pt>
                <c:pt idx="6091">
                  <c:v>09/10/2024 07:05:56:919</c:v>
                </c:pt>
                <c:pt idx="6092">
                  <c:v>09/10/2024 07:06:06:780</c:v>
                </c:pt>
                <c:pt idx="6093">
                  <c:v>09/10/2024 07:06:17:054</c:v>
                </c:pt>
                <c:pt idx="6094">
                  <c:v>09/10/2024 07:06:26:921</c:v>
                </c:pt>
                <c:pt idx="6095">
                  <c:v>09/10/2024 07:06:36:791</c:v>
                </c:pt>
                <c:pt idx="6096">
                  <c:v>09/10/2024 07:06:46:755</c:v>
                </c:pt>
                <c:pt idx="6097">
                  <c:v>09/10/2024 07:06:57:034</c:v>
                </c:pt>
                <c:pt idx="6098">
                  <c:v>09/10/2024 07:07:06:900</c:v>
                </c:pt>
                <c:pt idx="6099">
                  <c:v>09/10/2024 07:07:16:769</c:v>
                </c:pt>
                <c:pt idx="6100">
                  <c:v>09/10/2024 07:07:27:047</c:v>
                </c:pt>
                <c:pt idx="6101">
                  <c:v>09/10/2024 07:07:36:908</c:v>
                </c:pt>
                <c:pt idx="6102">
                  <c:v>09/10/2024 07:07:46:766</c:v>
                </c:pt>
                <c:pt idx="6103">
                  <c:v>09/10/2024 07:07:57:044</c:v>
                </c:pt>
                <c:pt idx="6104">
                  <c:v>09/10/2024 07:08:06:908</c:v>
                </c:pt>
                <c:pt idx="6105">
                  <c:v>09/10/2024 07:08:16:774</c:v>
                </c:pt>
                <c:pt idx="6106">
                  <c:v>09/10/2024 07:08:27:051</c:v>
                </c:pt>
                <c:pt idx="6107">
                  <c:v>09/10/2024 07:08:36:917</c:v>
                </c:pt>
                <c:pt idx="6108">
                  <c:v>09/10/2024 07:08:46:778</c:v>
                </c:pt>
                <c:pt idx="6109">
                  <c:v>09/10/2024 07:08:57:056</c:v>
                </c:pt>
                <c:pt idx="6110">
                  <c:v>09/10/2024 07:09:06:917</c:v>
                </c:pt>
                <c:pt idx="6111">
                  <c:v>09/10/2024 07:09:16:778</c:v>
                </c:pt>
                <c:pt idx="6112">
                  <c:v>09/10/2024 07:09:27:052</c:v>
                </c:pt>
                <c:pt idx="6113">
                  <c:v>09/10/2024 07:09:36:918</c:v>
                </c:pt>
                <c:pt idx="6114">
                  <c:v>09/10/2024 07:09:46:779</c:v>
                </c:pt>
                <c:pt idx="6115">
                  <c:v>09/10/2024 07:09:57:053</c:v>
                </c:pt>
                <c:pt idx="6116">
                  <c:v>09/10/2024 07:10:06:919</c:v>
                </c:pt>
                <c:pt idx="6117">
                  <c:v>09/10/2024 07:10:16:780</c:v>
                </c:pt>
                <c:pt idx="6118">
                  <c:v>09/10/2024 07:10:27:054</c:v>
                </c:pt>
                <c:pt idx="6119">
                  <c:v>09/10/2024 07:10:36:924</c:v>
                </c:pt>
                <c:pt idx="6120">
                  <c:v>09/10/2024 07:10:46:791</c:v>
                </c:pt>
                <c:pt idx="6121">
                  <c:v>09/10/2024 07:10:57:061</c:v>
                </c:pt>
                <c:pt idx="6122">
                  <c:v>09/10/2024 07:11:06:921</c:v>
                </c:pt>
                <c:pt idx="6123">
                  <c:v>09/10/2024 07:11:16:785</c:v>
                </c:pt>
                <c:pt idx="6124">
                  <c:v>09/10/2024 07:11:27:057</c:v>
                </c:pt>
                <c:pt idx="6125">
                  <c:v>09/10/2024 07:11:36:923</c:v>
                </c:pt>
                <c:pt idx="6126">
                  <c:v>09/10/2024 07:11:46:790</c:v>
                </c:pt>
                <c:pt idx="6127">
                  <c:v>09/10/2024 07:11:57:072</c:v>
                </c:pt>
                <c:pt idx="6128">
                  <c:v>09/10/2024 07:12:06:937</c:v>
                </c:pt>
                <c:pt idx="6129">
                  <c:v>09/10/2024 07:12:16:799</c:v>
                </c:pt>
                <c:pt idx="6130">
                  <c:v>09/10/2024 07:12:27:070</c:v>
                </c:pt>
                <c:pt idx="6131">
                  <c:v>09/10/2024 07:12:36:931</c:v>
                </c:pt>
                <c:pt idx="6132">
                  <c:v>09/10/2024 07:12:46:798</c:v>
                </c:pt>
                <c:pt idx="6133">
                  <c:v>09/10/2024 07:12:56:755</c:v>
                </c:pt>
                <c:pt idx="6134">
                  <c:v>09/10/2024 07:13:07:030</c:v>
                </c:pt>
                <c:pt idx="6135">
                  <c:v>09/10/2024 07:13:16:901</c:v>
                </c:pt>
                <c:pt idx="6136">
                  <c:v>09/10/2024 07:13:26:767</c:v>
                </c:pt>
                <c:pt idx="6137">
                  <c:v>09/10/2024 07:13:37:039</c:v>
                </c:pt>
                <c:pt idx="6138">
                  <c:v>09/10/2024 07:13:46:899</c:v>
                </c:pt>
                <c:pt idx="6139">
                  <c:v>09/10/2024 07:13:56:766</c:v>
                </c:pt>
                <c:pt idx="6140">
                  <c:v>09/10/2024 07:14:07:044</c:v>
                </c:pt>
                <c:pt idx="6141">
                  <c:v>09/10/2024 07:14:16:908</c:v>
                </c:pt>
                <c:pt idx="6142">
                  <c:v>09/10/2024 07:14:26:771</c:v>
                </c:pt>
                <c:pt idx="6143">
                  <c:v>09/10/2024 07:14:37:048</c:v>
                </c:pt>
                <c:pt idx="6144">
                  <c:v>09/10/2024 07:14:46:905</c:v>
                </c:pt>
                <c:pt idx="6145">
                  <c:v>09/10/2024 07:14:56:769</c:v>
                </c:pt>
                <c:pt idx="6146">
                  <c:v>09/10/2024 07:15:07:047</c:v>
                </c:pt>
                <c:pt idx="6147">
                  <c:v>09/10/2024 07:15:16:904</c:v>
                </c:pt>
                <c:pt idx="6148">
                  <c:v>09/10/2024 07:15:26:766</c:v>
                </c:pt>
                <c:pt idx="6149">
                  <c:v>09/10/2024 07:15:37:046</c:v>
                </c:pt>
                <c:pt idx="6150">
                  <c:v>09/10/2024 07:15:46:912</c:v>
                </c:pt>
                <c:pt idx="6151">
                  <c:v>09/10/2024 07:15:56:773</c:v>
                </c:pt>
                <c:pt idx="6152">
                  <c:v>09/10/2024 07:16:07:049</c:v>
                </c:pt>
                <c:pt idx="6153">
                  <c:v>09/10/2024 07:16:16:913</c:v>
                </c:pt>
                <c:pt idx="6154">
                  <c:v>09/10/2024 07:16:26:770</c:v>
                </c:pt>
                <c:pt idx="6155">
                  <c:v>09/10/2024 07:16:37:049</c:v>
                </c:pt>
                <c:pt idx="6156">
                  <c:v>09/10/2024 07:16:46:912</c:v>
                </c:pt>
                <c:pt idx="6157">
                  <c:v>09/10/2024 07:16:56:776</c:v>
                </c:pt>
                <c:pt idx="6158">
                  <c:v>09/10/2024 07:17:07:058</c:v>
                </c:pt>
                <c:pt idx="6159">
                  <c:v>09/10/2024 07:17:16:923</c:v>
                </c:pt>
                <c:pt idx="6160">
                  <c:v>09/10/2024 07:17:26:785</c:v>
                </c:pt>
                <c:pt idx="6161">
                  <c:v>09/10/2024 07:17:37:057</c:v>
                </c:pt>
                <c:pt idx="6162">
                  <c:v>09/10/2024 07:17:46:922</c:v>
                </c:pt>
                <c:pt idx="6163">
                  <c:v>09/10/2024 07:17:56:784</c:v>
                </c:pt>
                <c:pt idx="6164">
                  <c:v>09/10/2024 07:18:07:058</c:v>
                </c:pt>
                <c:pt idx="6165">
                  <c:v>09/10/2024 07:18:16:924</c:v>
                </c:pt>
                <c:pt idx="6166">
                  <c:v>09/10/2024 07:18:26:787</c:v>
                </c:pt>
                <c:pt idx="6167">
                  <c:v>09/10/2024 07:18:37:059</c:v>
                </c:pt>
                <c:pt idx="6168">
                  <c:v>09/10/2024 07:18:46:923</c:v>
                </c:pt>
                <c:pt idx="6169">
                  <c:v>09/10/2024 07:18:56:786</c:v>
                </c:pt>
                <c:pt idx="6170">
                  <c:v>09/10/2024 07:19:07:058</c:v>
                </c:pt>
                <c:pt idx="6171">
                  <c:v>09/10/2024 07:19:16:922</c:v>
                </c:pt>
                <c:pt idx="6172">
                  <c:v>09/10/2024 07:19:26:786</c:v>
                </c:pt>
                <c:pt idx="6173">
                  <c:v>09/10/2024 07:19:37:060</c:v>
                </c:pt>
                <c:pt idx="6174">
                  <c:v>09/10/2024 07:19:46:931</c:v>
                </c:pt>
                <c:pt idx="6175">
                  <c:v>09/10/2024 07:19:56:795</c:v>
                </c:pt>
                <c:pt idx="6176">
                  <c:v>09/10/2024 07:20:07:070</c:v>
                </c:pt>
                <c:pt idx="6177">
                  <c:v>09/10/2024 07:20:16:932</c:v>
                </c:pt>
                <c:pt idx="6178">
                  <c:v>09/10/2024 07:20:26:794</c:v>
                </c:pt>
                <c:pt idx="6179">
                  <c:v>09/10/2024 07:20:37:063</c:v>
                </c:pt>
                <c:pt idx="6180">
                  <c:v>09/10/2024 07:20:46:926</c:v>
                </c:pt>
                <c:pt idx="6181">
                  <c:v>09/10/2024 07:20:56:790</c:v>
                </c:pt>
                <c:pt idx="6182">
                  <c:v>09/10/2024 07:21:07:067</c:v>
                </c:pt>
                <c:pt idx="6183">
                  <c:v>09/10/2024 07:21:16:933</c:v>
                </c:pt>
                <c:pt idx="6184">
                  <c:v>09/10/2024 07:21:26:793</c:v>
                </c:pt>
                <c:pt idx="6185">
                  <c:v>09/10/2024 07:21:37:066</c:v>
                </c:pt>
                <c:pt idx="6186">
                  <c:v>09/10/2024 07:21:46:931</c:v>
                </c:pt>
                <c:pt idx="6187">
                  <c:v>09/10/2024 07:21:56:794</c:v>
                </c:pt>
                <c:pt idx="6188">
                  <c:v>09/10/2024 07:22:07:070</c:v>
                </c:pt>
                <c:pt idx="6189">
                  <c:v>09/10/2024 07:22:16:932</c:v>
                </c:pt>
                <c:pt idx="6190">
                  <c:v>09/10/2024 07:22:26:795</c:v>
                </c:pt>
                <c:pt idx="6191">
                  <c:v>09/10/2024 07:22:36:754</c:v>
                </c:pt>
                <c:pt idx="6192">
                  <c:v>09/10/2024 07:22:47:033</c:v>
                </c:pt>
                <c:pt idx="6193">
                  <c:v>09/10/2024 07:22:56:892</c:v>
                </c:pt>
                <c:pt idx="6194">
                  <c:v>09/10/2024 07:23:06:754</c:v>
                </c:pt>
                <c:pt idx="6195">
                  <c:v>09/10/2024 07:23:17:028</c:v>
                </c:pt>
                <c:pt idx="6196">
                  <c:v>09/10/2024 07:23:26:891</c:v>
                </c:pt>
                <c:pt idx="6197">
                  <c:v>09/10/2024 07:23:36:755</c:v>
                </c:pt>
                <c:pt idx="6198">
                  <c:v>09/10/2024 07:23:47:033</c:v>
                </c:pt>
                <c:pt idx="6199">
                  <c:v>09/10/2024 07:23:56:897</c:v>
                </c:pt>
                <c:pt idx="6200">
                  <c:v>09/10/2024 07:24:06:759</c:v>
                </c:pt>
                <c:pt idx="6201">
                  <c:v>09/10/2024 07:24:17:036</c:v>
                </c:pt>
                <c:pt idx="6202">
                  <c:v>09/10/2024 07:24:26:900</c:v>
                </c:pt>
                <c:pt idx="6203">
                  <c:v>09/10/2024 07:24:36:764</c:v>
                </c:pt>
                <c:pt idx="6204">
                  <c:v>09/10/2024 07:24:47:039</c:v>
                </c:pt>
                <c:pt idx="6205">
                  <c:v>09/10/2024 07:24:56:905</c:v>
                </c:pt>
                <c:pt idx="6206">
                  <c:v>09/10/2024 07:25:06:765</c:v>
                </c:pt>
                <c:pt idx="6207">
                  <c:v>09/10/2024 07:25:17:039</c:v>
                </c:pt>
                <c:pt idx="6208">
                  <c:v>09/10/2024 07:25:26:904</c:v>
                </c:pt>
                <c:pt idx="6209">
                  <c:v>09/10/2024 07:25:36:768</c:v>
                </c:pt>
                <c:pt idx="6210">
                  <c:v>09/10/2024 07:25:47:046</c:v>
                </c:pt>
                <c:pt idx="6211">
                  <c:v>09/10/2024 07:25:56:911</c:v>
                </c:pt>
                <c:pt idx="6212">
                  <c:v>09/10/2024 07:26:06:773</c:v>
                </c:pt>
                <c:pt idx="6213">
                  <c:v>09/10/2024 07:26:17:047</c:v>
                </c:pt>
                <c:pt idx="6214">
                  <c:v>09/10/2024 07:26:26:907</c:v>
                </c:pt>
                <c:pt idx="6215">
                  <c:v>09/10/2024 07:26:36:773</c:v>
                </c:pt>
                <c:pt idx="6216">
                  <c:v>09/10/2024 07:26:47:044</c:v>
                </c:pt>
                <c:pt idx="6217">
                  <c:v>09/10/2024 07:26:56:905</c:v>
                </c:pt>
                <c:pt idx="6218">
                  <c:v>09/10/2024 07:27:06:768</c:v>
                </c:pt>
                <c:pt idx="6219">
                  <c:v>09/10/2024 07:27:17:046</c:v>
                </c:pt>
                <c:pt idx="6220">
                  <c:v>09/10/2024 07:27:26:912</c:v>
                </c:pt>
                <c:pt idx="6221">
                  <c:v>09/10/2024 07:27:36:773</c:v>
                </c:pt>
                <c:pt idx="6222">
                  <c:v>09/10/2024 07:27:47:047</c:v>
                </c:pt>
                <c:pt idx="6223">
                  <c:v>09/10/2024 07:27:56:907</c:v>
                </c:pt>
                <c:pt idx="6224">
                  <c:v>09/10/2024 07:28:06:770</c:v>
                </c:pt>
                <c:pt idx="6225">
                  <c:v>09/10/2024 07:28:17:044</c:v>
                </c:pt>
                <c:pt idx="6226">
                  <c:v>09/10/2024 07:28:26:904</c:v>
                </c:pt>
                <c:pt idx="6227">
                  <c:v>09/10/2024 07:28:36:766</c:v>
                </c:pt>
                <c:pt idx="6228">
                  <c:v>09/10/2024 07:28:47:040</c:v>
                </c:pt>
                <c:pt idx="6229">
                  <c:v>09/10/2024 07:28:56:907</c:v>
                </c:pt>
                <c:pt idx="6230">
                  <c:v>09/10/2024 07:29:06:769</c:v>
                </c:pt>
                <c:pt idx="6231">
                  <c:v>09/10/2024 07:29:17:049</c:v>
                </c:pt>
                <c:pt idx="6232">
                  <c:v>09/10/2024 07:29:26:913</c:v>
                </c:pt>
                <c:pt idx="6233">
                  <c:v>09/10/2024 07:29:36:776</c:v>
                </c:pt>
                <c:pt idx="6234">
                  <c:v>09/10/2024 07:29:47:054</c:v>
                </c:pt>
                <c:pt idx="6235">
                  <c:v>09/10/2024 07:29:56:918</c:v>
                </c:pt>
                <c:pt idx="6236">
                  <c:v>09/10/2024 07:30:06:775</c:v>
                </c:pt>
                <c:pt idx="6237">
                  <c:v>09/10/2024 07:30:17:050</c:v>
                </c:pt>
                <c:pt idx="6238">
                  <c:v>09/10/2024 07:30:26:909</c:v>
                </c:pt>
                <c:pt idx="6239">
                  <c:v>09/10/2024 07:30:36:773</c:v>
                </c:pt>
                <c:pt idx="6240">
                  <c:v>09/10/2024 07:30:47:050</c:v>
                </c:pt>
                <c:pt idx="6241">
                  <c:v>09/10/2024 07:30:56:907</c:v>
                </c:pt>
                <c:pt idx="6242">
                  <c:v>09/10/2024 07:31:06:774</c:v>
                </c:pt>
                <c:pt idx="6243">
                  <c:v>09/10/2024 07:31:17:048</c:v>
                </c:pt>
                <c:pt idx="6244">
                  <c:v>09/10/2024 07:31:26:910</c:v>
                </c:pt>
                <c:pt idx="6245">
                  <c:v>09/10/2024 07:31:36:779</c:v>
                </c:pt>
                <c:pt idx="6246">
                  <c:v>09/10/2024 07:31:47:057</c:v>
                </c:pt>
                <c:pt idx="6247">
                  <c:v>09/10/2024 07:31:56:921</c:v>
                </c:pt>
                <c:pt idx="6248">
                  <c:v>09/10/2024 07:32:06:782</c:v>
                </c:pt>
                <c:pt idx="6249">
                  <c:v>09/10/2024 07:32:17:066</c:v>
                </c:pt>
                <c:pt idx="6250">
                  <c:v>09/10/2024 07:32:26:930</c:v>
                </c:pt>
                <c:pt idx="6251">
                  <c:v>09/10/2024 07:32:36:788</c:v>
                </c:pt>
                <c:pt idx="6252">
                  <c:v>09/10/2024 07:32:47:062</c:v>
                </c:pt>
                <c:pt idx="6253">
                  <c:v>09/10/2024 07:32:56:921</c:v>
                </c:pt>
                <c:pt idx="6254">
                  <c:v>09/10/2024 07:33:06:781</c:v>
                </c:pt>
                <c:pt idx="6255">
                  <c:v>09/10/2024 07:33:17:061</c:v>
                </c:pt>
                <c:pt idx="6256">
                  <c:v>09/10/2024 07:33:26:926</c:v>
                </c:pt>
                <c:pt idx="6257">
                  <c:v>09/10/2024 07:33:36:790</c:v>
                </c:pt>
                <c:pt idx="6258">
                  <c:v>09/10/2024 07:33:47:064</c:v>
                </c:pt>
                <c:pt idx="6259">
                  <c:v>09/10/2024 07:33:56:924</c:v>
                </c:pt>
                <c:pt idx="6260">
                  <c:v>09/10/2024 07:34:06:785</c:v>
                </c:pt>
                <c:pt idx="6261">
                  <c:v>09/10/2024 07:34:17:059</c:v>
                </c:pt>
                <c:pt idx="6262">
                  <c:v>09/10/2024 07:34:26:921</c:v>
                </c:pt>
                <c:pt idx="6263">
                  <c:v>09/10/2024 07:34:36:781</c:v>
                </c:pt>
                <c:pt idx="6264">
                  <c:v>09/10/2024 07:34:47:057</c:v>
                </c:pt>
                <c:pt idx="6265">
                  <c:v>09/10/2024 07:34:56:926</c:v>
                </c:pt>
                <c:pt idx="6266">
                  <c:v>09/10/2024 07:35:06:790</c:v>
                </c:pt>
                <c:pt idx="6267">
                  <c:v>09/10/2024 07:35:17:064</c:v>
                </c:pt>
                <c:pt idx="6268">
                  <c:v>09/10/2024 07:35:26:924</c:v>
                </c:pt>
                <c:pt idx="6269">
                  <c:v>09/10/2024 07:35:36:791</c:v>
                </c:pt>
                <c:pt idx="6270">
                  <c:v>09/10/2024 07:35:47:065</c:v>
                </c:pt>
                <c:pt idx="6271">
                  <c:v>09/10/2024 07:35:56:929</c:v>
                </c:pt>
                <c:pt idx="6272">
                  <c:v>09/10/2024 07:36:06:791</c:v>
                </c:pt>
                <c:pt idx="6273">
                  <c:v>09/10/2024 07:36:17:068</c:v>
                </c:pt>
                <c:pt idx="6274">
                  <c:v>09/10/2024 07:36:26:926</c:v>
                </c:pt>
                <c:pt idx="6275">
                  <c:v>09/10/2024 07:36:36:790</c:v>
                </c:pt>
                <c:pt idx="6276">
                  <c:v>09/10/2024 07:36:47:066</c:v>
                </c:pt>
                <c:pt idx="6277">
                  <c:v>09/10/2024 07:36:56:925</c:v>
                </c:pt>
                <c:pt idx="6278">
                  <c:v>09/10/2024 07:37:06:783</c:v>
                </c:pt>
                <c:pt idx="6279">
                  <c:v>09/10/2024 07:37:17:061</c:v>
                </c:pt>
                <c:pt idx="6280">
                  <c:v>09/10/2024 07:37:26:927</c:v>
                </c:pt>
                <c:pt idx="6281">
                  <c:v>09/10/2024 07:37:36:790</c:v>
                </c:pt>
                <c:pt idx="6282">
                  <c:v>09/10/2024 07:37:47:068</c:v>
                </c:pt>
                <c:pt idx="6283">
                  <c:v>09/10/2024 07:37:56:926</c:v>
                </c:pt>
                <c:pt idx="6284">
                  <c:v>09/10/2024 07:38:06:786</c:v>
                </c:pt>
                <c:pt idx="6285">
                  <c:v>09/10/2024 07:38:17:059</c:v>
                </c:pt>
                <c:pt idx="6286">
                  <c:v>09/10/2024 07:38:26:923</c:v>
                </c:pt>
                <c:pt idx="6287">
                  <c:v>09/10/2024 07:38:36:785</c:v>
                </c:pt>
                <c:pt idx="6288">
                  <c:v>09/10/2024 07:38:47:059</c:v>
                </c:pt>
                <c:pt idx="6289">
                  <c:v>09/10/2024 07:38:56:918</c:v>
                </c:pt>
                <c:pt idx="6290">
                  <c:v>09/10/2024 07:39:06:780</c:v>
                </c:pt>
                <c:pt idx="6291">
                  <c:v>09/10/2024 07:39:17:054</c:v>
                </c:pt>
                <c:pt idx="6292">
                  <c:v>09/10/2024 07:39:26:912</c:v>
                </c:pt>
                <c:pt idx="6293">
                  <c:v>09/10/2024 07:39:36:776</c:v>
                </c:pt>
                <c:pt idx="6294">
                  <c:v>09/10/2024 07:39:47:050</c:v>
                </c:pt>
                <c:pt idx="6295">
                  <c:v>09/10/2024 07:39:56:916</c:v>
                </c:pt>
                <c:pt idx="6296">
                  <c:v>09/10/2024 07:40:06:777</c:v>
                </c:pt>
                <c:pt idx="6297">
                  <c:v>09/10/2024 07:40:17:054</c:v>
                </c:pt>
                <c:pt idx="6298">
                  <c:v>09/10/2024 07:40:26:923</c:v>
                </c:pt>
                <c:pt idx="6299">
                  <c:v>09/10/2024 07:40:36:780</c:v>
                </c:pt>
                <c:pt idx="6300">
                  <c:v>09/10/2024 07:40:47:054</c:v>
                </c:pt>
                <c:pt idx="6301">
                  <c:v>09/10/2024 07:40:56:914</c:v>
                </c:pt>
                <c:pt idx="6302">
                  <c:v>09/10/2024 07:41:06:776</c:v>
                </c:pt>
                <c:pt idx="6303">
                  <c:v>09/10/2024 07:41:17:055</c:v>
                </c:pt>
                <c:pt idx="6304">
                  <c:v>09/10/2024 07:41:26:921</c:v>
                </c:pt>
                <c:pt idx="6305">
                  <c:v>09/10/2024 07:41:36:783</c:v>
                </c:pt>
                <c:pt idx="6306">
                  <c:v>09/10/2024 07:41:47:057</c:v>
                </c:pt>
                <c:pt idx="6307">
                  <c:v>09/10/2024 07:41:56:923</c:v>
                </c:pt>
                <c:pt idx="6308">
                  <c:v>09/10/2024 07:42:06:784</c:v>
                </c:pt>
                <c:pt idx="6309">
                  <c:v>09/10/2024 07:42:17:058</c:v>
                </c:pt>
                <c:pt idx="6310">
                  <c:v>09/10/2024 07:42:26:923</c:v>
                </c:pt>
                <c:pt idx="6311">
                  <c:v>09/10/2024 07:42:36:787</c:v>
                </c:pt>
                <c:pt idx="6312">
                  <c:v>09/10/2024 07:42:47:061</c:v>
                </c:pt>
                <c:pt idx="6313">
                  <c:v>09/10/2024 07:42:56:927</c:v>
                </c:pt>
                <c:pt idx="6314">
                  <c:v>09/10/2024 07:43:06:796</c:v>
                </c:pt>
                <c:pt idx="6315">
                  <c:v>09/10/2024 07:43:17:064</c:v>
                </c:pt>
                <c:pt idx="6316">
                  <c:v>09/10/2024 07:43:26:928</c:v>
                </c:pt>
                <c:pt idx="6317">
                  <c:v>09/10/2024 07:43:36:786</c:v>
                </c:pt>
                <c:pt idx="6318">
                  <c:v>09/10/2024 07:43:47:060</c:v>
                </c:pt>
                <c:pt idx="6319">
                  <c:v>09/10/2024 07:43:56:928</c:v>
                </c:pt>
                <c:pt idx="6320">
                  <c:v>09/10/2024 07:44:06:783</c:v>
                </c:pt>
                <c:pt idx="6321">
                  <c:v>09/10/2024 07:44:17:061</c:v>
                </c:pt>
                <c:pt idx="6322">
                  <c:v>09/10/2024 07:44:26:927</c:v>
                </c:pt>
                <c:pt idx="6323">
                  <c:v>09/10/2024 07:44:36:790</c:v>
                </c:pt>
                <c:pt idx="6324">
                  <c:v>09/10/2024 07:44:47:067</c:v>
                </c:pt>
                <c:pt idx="6325">
                  <c:v>09/10/2024 07:44:56:932</c:v>
                </c:pt>
                <c:pt idx="6326">
                  <c:v>09/10/2024 07:45:06:797</c:v>
                </c:pt>
                <c:pt idx="6327">
                  <c:v>09/10/2024 07:45:17:071</c:v>
                </c:pt>
                <c:pt idx="6328">
                  <c:v>09/10/2024 07:45:26:935</c:v>
                </c:pt>
                <c:pt idx="6329">
                  <c:v>09/10/2024 07:45:36:799</c:v>
                </c:pt>
                <c:pt idx="6330">
                  <c:v>09/10/2024 07:45:47:071</c:v>
                </c:pt>
                <c:pt idx="6331">
                  <c:v>09/10/2024 07:45:56:931</c:v>
                </c:pt>
                <c:pt idx="6332">
                  <c:v>09/10/2024 07:46:06:790</c:v>
                </c:pt>
                <c:pt idx="6333">
                  <c:v>09/10/2024 07:46:17:068</c:v>
                </c:pt>
                <c:pt idx="6334">
                  <c:v>09/10/2024 07:46:26:931</c:v>
                </c:pt>
                <c:pt idx="6335">
                  <c:v>09/10/2024 07:46:36:799</c:v>
                </c:pt>
                <c:pt idx="6336">
                  <c:v>09/10/2024 07:46:47:069</c:v>
                </c:pt>
                <c:pt idx="6337">
                  <c:v>09/10/2024 07:46:56:933</c:v>
                </c:pt>
                <c:pt idx="6338">
                  <c:v>09/10/2024 07:47:06:791</c:v>
                </c:pt>
                <c:pt idx="6339">
                  <c:v>09/10/2024 07:47:17:066</c:v>
                </c:pt>
                <c:pt idx="6340">
                  <c:v>09/10/2024 07:47:26:930</c:v>
                </c:pt>
                <c:pt idx="6341">
                  <c:v>09/10/2024 07:47:36:788</c:v>
                </c:pt>
                <c:pt idx="6342">
                  <c:v>09/10/2024 07:47:47:064</c:v>
                </c:pt>
                <c:pt idx="6343">
                  <c:v>09/10/2024 07:47:56:925</c:v>
                </c:pt>
                <c:pt idx="6344">
                  <c:v>09/10/2024 07:48:06:789</c:v>
                </c:pt>
                <c:pt idx="6345">
                  <c:v>09/10/2024 07:48:17:061</c:v>
                </c:pt>
                <c:pt idx="6346">
                  <c:v>09/10/2024 07:48:26:921</c:v>
                </c:pt>
                <c:pt idx="6347">
                  <c:v>09/10/2024 07:48:36:791</c:v>
                </c:pt>
                <c:pt idx="6348">
                  <c:v>09/10/2024 07:48:46:755</c:v>
                </c:pt>
                <c:pt idx="6349">
                  <c:v>09/10/2024 07:48:57:030</c:v>
                </c:pt>
                <c:pt idx="6350">
                  <c:v>09/10/2024 07:49:06:893</c:v>
                </c:pt>
                <c:pt idx="6351">
                  <c:v>09/10/2024 07:49:16:755</c:v>
                </c:pt>
                <c:pt idx="6352">
                  <c:v>09/10/2024 07:49:27:033</c:v>
                </c:pt>
                <c:pt idx="6353">
                  <c:v>09/10/2024 07:49:36:902</c:v>
                </c:pt>
                <c:pt idx="6354">
                  <c:v>09/10/2024 07:49:46:767</c:v>
                </c:pt>
                <c:pt idx="6355">
                  <c:v>09/10/2024 07:49:57:046</c:v>
                </c:pt>
                <c:pt idx="6356">
                  <c:v>09/10/2024 07:50:06:911</c:v>
                </c:pt>
                <c:pt idx="6357">
                  <c:v>09/10/2024 07:50:16:773</c:v>
                </c:pt>
                <c:pt idx="6358">
                  <c:v>09/10/2024 07:50:27:047</c:v>
                </c:pt>
                <c:pt idx="6359">
                  <c:v>09/10/2024 07:50:36:913</c:v>
                </c:pt>
                <c:pt idx="6360">
                  <c:v>09/10/2024 07:50:46:771</c:v>
                </c:pt>
                <c:pt idx="6361">
                  <c:v>09/10/2024 07:50:57:044</c:v>
                </c:pt>
                <c:pt idx="6362">
                  <c:v>09/10/2024 07:51:06:904</c:v>
                </c:pt>
                <c:pt idx="6363">
                  <c:v>09/10/2024 07:51:16:768</c:v>
                </c:pt>
                <c:pt idx="6364">
                  <c:v>09/10/2024 07:51:27:046</c:v>
                </c:pt>
                <c:pt idx="6365">
                  <c:v>09/10/2024 07:51:36:911</c:v>
                </c:pt>
                <c:pt idx="6366">
                  <c:v>09/10/2024 07:51:46:773</c:v>
                </c:pt>
                <c:pt idx="6367">
                  <c:v>09/10/2024 07:51:57:047</c:v>
                </c:pt>
                <c:pt idx="6368">
                  <c:v>09/10/2024 07:52:06:907</c:v>
                </c:pt>
                <c:pt idx="6369">
                  <c:v>09/10/2024 07:52:16:774</c:v>
                </c:pt>
                <c:pt idx="6370">
                  <c:v>09/10/2024 07:52:27:048</c:v>
                </c:pt>
                <c:pt idx="6371">
                  <c:v>09/10/2024 07:52:36:912</c:v>
                </c:pt>
                <c:pt idx="6372">
                  <c:v>09/10/2024 07:52:46:775</c:v>
                </c:pt>
                <c:pt idx="6373">
                  <c:v>09/10/2024 07:52:57:050</c:v>
                </c:pt>
                <c:pt idx="6374">
                  <c:v>09/10/2024 07:53:06:909</c:v>
                </c:pt>
                <c:pt idx="6375">
                  <c:v>09/10/2024 07:53:16:771</c:v>
                </c:pt>
                <c:pt idx="6376">
                  <c:v>09/10/2024 07:53:27:045</c:v>
                </c:pt>
                <c:pt idx="6377">
                  <c:v>09/10/2024 07:53:36:908</c:v>
                </c:pt>
                <c:pt idx="6378">
                  <c:v>09/10/2024 07:53:46:766</c:v>
                </c:pt>
                <c:pt idx="6379">
                  <c:v>09/10/2024 07:53:57:044</c:v>
                </c:pt>
                <c:pt idx="6380">
                  <c:v>09/10/2024 07:54:06:912</c:v>
                </c:pt>
                <c:pt idx="6381">
                  <c:v>09/10/2024 07:54:16:774</c:v>
                </c:pt>
                <c:pt idx="6382">
                  <c:v>09/10/2024 07:54:27:051</c:v>
                </c:pt>
                <c:pt idx="6383">
                  <c:v>09/10/2024 07:54:36:917</c:v>
                </c:pt>
                <c:pt idx="6384">
                  <c:v>09/10/2024 07:54:46:778</c:v>
                </c:pt>
                <c:pt idx="6385">
                  <c:v>09/10/2024 07:54:57:056</c:v>
                </c:pt>
                <c:pt idx="6386">
                  <c:v>09/10/2024 07:55:06:922</c:v>
                </c:pt>
                <c:pt idx="6387">
                  <c:v>09/10/2024 07:55:16:784</c:v>
                </c:pt>
                <c:pt idx="6388">
                  <c:v>09/10/2024 07:55:27:058</c:v>
                </c:pt>
                <c:pt idx="6389">
                  <c:v>09/10/2024 07:55:36:923</c:v>
                </c:pt>
                <c:pt idx="6390">
                  <c:v>09/10/2024 07:55:46:785</c:v>
                </c:pt>
                <c:pt idx="6391">
                  <c:v>09/10/2024 07:55:57:063</c:v>
                </c:pt>
                <c:pt idx="6392">
                  <c:v>09/10/2024 07:56:06:928</c:v>
                </c:pt>
                <c:pt idx="6393">
                  <c:v>09/10/2024 07:56:16:790</c:v>
                </c:pt>
                <c:pt idx="6394">
                  <c:v>09/10/2024 07:56:27:064</c:v>
                </c:pt>
                <c:pt idx="6395">
                  <c:v>09/10/2024 07:56:36:924</c:v>
                </c:pt>
                <c:pt idx="6396">
                  <c:v>09/10/2024 07:56:46:790</c:v>
                </c:pt>
                <c:pt idx="6397">
                  <c:v>09/10/2024 07:56:57:061</c:v>
                </c:pt>
                <c:pt idx="6398">
                  <c:v>09/10/2024 07:57:06:921</c:v>
                </c:pt>
                <c:pt idx="6399">
                  <c:v>09/10/2024 07:57:16:785</c:v>
                </c:pt>
                <c:pt idx="6400">
                  <c:v>09/10/2024 07:57:27:057</c:v>
                </c:pt>
                <c:pt idx="6401">
                  <c:v>09/10/2024 07:57:36:922</c:v>
                </c:pt>
                <c:pt idx="6402">
                  <c:v>09/10/2024 07:57:46:780</c:v>
                </c:pt>
                <c:pt idx="6403">
                  <c:v>09/10/2024 07:57:57:054</c:v>
                </c:pt>
                <c:pt idx="6404">
                  <c:v>09/10/2024 07:58:06:918</c:v>
                </c:pt>
                <c:pt idx="6405">
                  <c:v>09/10/2024 07:58:16:781</c:v>
                </c:pt>
                <c:pt idx="6406">
                  <c:v>09/10/2024 07:58:27:054</c:v>
                </c:pt>
                <c:pt idx="6407">
                  <c:v>09/10/2024 07:58:36:917</c:v>
                </c:pt>
                <c:pt idx="6408">
                  <c:v>09/10/2024 07:58:46:781</c:v>
                </c:pt>
                <c:pt idx="6409">
                  <c:v>09/10/2024 07:58:57:057</c:v>
                </c:pt>
                <c:pt idx="6410">
                  <c:v>09/10/2024 07:59:06:922</c:v>
                </c:pt>
                <c:pt idx="6411">
                  <c:v>09/10/2024 07:59:16:790</c:v>
                </c:pt>
                <c:pt idx="6412">
                  <c:v>09/10/2024 07:59:27:068</c:v>
                </c:pt>
                <c:pt idx="6413">
                  <c:v>09/10/2024 07:59:36:933</c:v>
                </c:pt>
                <c:pt idx="6414">
                  <c:v>09/10/2024 07:59:46:797</c:v>
                </c:pt>
                <c:pt idx="6415">
                  <c:v>09/10/2024 07:59:57:071</c:v>
                </c:pt>
                <c:pt idx="6416">
                  <c:v>09/10/2024 08:00:06:935</c:v>
                </c:pt>
                <c:pt idx="6417">
                  <c:v>09/10/2024 08:00:16:792</c:v>
                </c:pt>
                <c:pt idx="6418">
                  <c:v>09/10/2024 08:00:27:066</c:v>
                </c:pt>
                <c:pt idx="6419">
                  <c:v>09/10/2024 08:00:36:926</c:v>
                </c:pt>
                <c:pt idx="6420">
                  <c:v>09/10/2024 08:00:46:790</c:v>
                </c:pt>
                <c:pt idx="6421">
                  <c:v>09/10/2024 08:00:57:067</c:v>
                </c:pt>
                <c:pt idx="6422">
                  <c:v>09/10/2024 08:01:06:933</c:v>
                </c:pt>
                <c:pt idx="6423">
                  <c:v>09/10/2024 08:01:16:795</c:v>
                </c:pt>
                <c:pt idx="6424">
                  <c:v>09/10/2024 08:01:27:069</c:v>
                </c:pt>
                <c:pt idx="6425">
                  <c:v>09/10/2024 08:01:36:929</c:v>
                </c:pt>
                <c:pt idx="6426">
                  <c:v>09/10/2024 08:01:46:788</c:v>
                </c:pt>
                <c:pt idx="6427">
                  <c:v>09/10/2024 08:01:57:067</c:v>
                </c:pt>
                <c:pt idx="6428">
                  <c:v>09/10/2024 08:02:06:926</c:v>
                </c:pt>
                <c:pt idx="6429">
                  <c:v>09/10/2024 08:02:16:790</c:v>
                </c:pt>
                <c:pt idx="6430">
                  <c:v>09/10/2024 08:02:27:061</c:v>
                </c:pt>
                <c:pt idx="6431">
                  <c:v>09/10/2024 08:02:36:928</c:v>
                </c:pt>
                <c:pt idx="6432">
                  <c:v>09/10/2024 08:02:46:789</c:v>
                </c:pt>
                <c:pt idx="6433">
                  <c:v>09/10/2024 08:02:57:061</c:v>
                </c:pt>
                <c:pt idx="6434">
                  <c:v>09/10/2024 08:03:06:921</c:v>
                </c:pt>
                <c:pt idx="6435">
                  <c:v>09/10/2024 08:03:16:780</c:v>
                </c:pt>
                <c:pt idx="6436">
                  <c:v>09/10/2024 08:03:27:054</c:v>
                </c:pt>
                <c:pt idx="6437">
                  <c:v>09/10/2024 08:03:36:914</c:v>
                </c:pt>
                <c:pt idx="6438">
                  <c:v>09/10/2024 08:03:46:776</c:v>
                </c:pt>
                <c:pt idx="6439">
                  <c:v>09/10/2024 08:03:57:049</c:v>
                </c:pt>
                <c:pt idx="6440">
                  <c:v>09/10/2024 08:04:06:913</c:v>
                </c:pt>
                <c:pt idx="6441">
                  <c:v>09/10/2024 08:04:16:771</c:v>
                </c:pt>
                <c:pt idx="6442">
                  <c:v>09/10/2024 08:04:27:049</c:v>
                </c:pt>
                <c:pt idx="6443">
                  <c:v>09/10/2024 08:04:36:913</c:v>
                </c:pt>
                <c:pt idx="6444">
                  <c:v>09/10/2024 08:04:46:771</c:v>
                </c:pt>
                <c:pt idx="6445">
                  <c:v>09/10/2024 08:04:57:044</c:v>
                </c:pt>
                <c:pt idx="6446">
                  <c:v>09/10/2024 08:05:06:902</c:v>
                </c:pt>
                <c:pt idx="6447">
                  <c:v>09/10/2024 08:05:16:766</c:v>
                </c:pt>
                <c:pt idx="6448">
                  <c:v>09/10/2024 08:05:27:040</c:v>
                </c:pt>
                <c:pt idx="6449">
                  <c:v>09/10/2024 08:05:36:909</c:v>
                </c:pt>
                <c:pt idx="6450">
                  <c:v>09/10/2024 08:05:46:773</c:v>
                </c:pt>
                <c:pt idx="6451">
                  <c:v>09/10/2024 08:05:57:051</c:v>
                </c:pt>
                <c:pt idx="6452">
                  <c:v>09/10/2024 08:06:06:916</c:v>
                </c:pt>
                <c:pt idx="6453">
                  <c:v>09/10/2024 08:06:16:778</c:v>
                </c:pt>
                <c:pt idx="6454">
                  <c:v>09/10/2024 08:06:27:056</c:v>
                </c:pt>
                <c:pt idx="6455">
                  <c:v>09/10/2024 08:06:36:916</c:v>
                </c:pt>
                <c:pt idx="6456">
                  <c:v>09/10/2024 08:06:46:775</c:v>
                </c:pt>
                <c:pt idx="6457">
                  <c:v>09/10/2024 08:06:57:049</c:v>
                </c:pt>
                <c:pt idx="6458">
                  <c:v>09/10/2024 08:07:06:909</c:v>
                </c:pt>
                <c:pt idx="6459">
                  <c:v>09/10/2024 08:07:16:773</c:v>
                </c:pt>
                <c:pt idx="6460">
                  <c:v>09/10/2024 08:07:27:049</c:v>
                </c:pt>
                <c:pt idx="6461">
                  <c:v>09/10/2024 08:07:36:908</c:v>
                </c:pt>
                <c:pt idx="6462">
                  <c:v>09/10/2024 08:07:46:772</c:v>
                </c:pt>
                <c:pt idx="6463">
                  <c:v>09/10/2024 08:07:57:050</c:v>
                </c:pt>
                <c:pt idx="6464">
                  <c:v>09/10/2024 08:08:06:914</c:v>
                </c:pt>
                <c:pt idx="6465">
                  <c:v>09/10/2024 08:08:16:777</c:v>
                </c:pt>
                <c:pt idx="6466">
                  <c:v>09/10/2024 08:08:27:057</c:v>
                </c:pt>
                <c:pt idx="6467">
                  <c:v>09/10/2024 08:08:36:921</c:v>
                </c:pt>
                <c:pt idx="6468">
                  <c:v>09/10/2024 08:08:46:784</c:v>
                </c:pt>
                <c:pt idx="6469">
                  <c:v>09/10/2024 08:08:57:063</c:v>
                </c:pt>
                <c:pt idx="6470">
                  <c:v>09/10/2024 08:09:06:926</c:v>
                </c:pt>
                <c:pt idx="6471">
                  <c:v>09/10/2024 08:09:16:789</c:v>
                </c:pt>
                <c:pt idx="6472">
                  <c:v>09/10/2024 08:09:27:067</c:v>
                </c:pt>
                <c:pt idx="6473">
                  <c:v>09/10/2024 08:09:36:933</c:v>
                </c:pt>
                <c:pt idx="6474">
                  <c:v>09/10/2024 08:09:46:791</c:v>
                </c:pt>
                <c:pt idx="6475">
                  <c:v>09/10/2024 08:09:57:068</c:v>
                </c:pt>
                <c:pt idx="6476">
                  <c:v>09/10/2024 08:10:06:932</c:v>
                </c:pt>
                <c:pt idx="6477">
                  <c:v>09/10/2024 08:10:16:794</c:v>
                </c:pt>
                <c:pt idx="6478">
                  <c:v>09/10/2024 08:10:27:070</c:v>
                </c:pt>
                <c:pt idx="6479">
                  <c:v>09/10/2024 08:10:36:934</c:v>
                </c:pt>
                <c:pt idx="6480">
                  <c:v>09/10/2024 08:10:46:795</c:v>
                </c:pt>
                <c:pt idx="6481">
                  <c:v>09/10/2024 08:10:56:754</c:v>
                </c:pt>
                <c:pt idx="6482">
                  <c:v>09/10/2024 08:11:07:034</c:v>
                </c:pt>
                <c:pt idx="6483">
                  <c:v>09/10/2024 08:11:16:900</c:v>
                </c:pt>
                <c:pt idx="6484">
                  <c:v>09/10/2024 08:11:26:764</c:v>
                </c:pt>
                <c:pt idx="6485">
                  <c:v>09/10/2024 08:11:37:038</c:v>
                </c:pt>
                <c:pt idx="6486">
                  <c:v>09/10/2024 08:11:46:905</c:v>
                </c:pt>
                <c:pt idx="6487">
                  <c:v>09/10/2024 08:11:56:767</c:v>
                </c:pt>
                <c:pt idx="6488">
                  <c:v>09/10/2024 08:12:07:039</c:v>
                </c:pt>
                <c:pt idx="6489">
                  <c:v>09/10/2024 08:12:16:899</c:v>
                </c:pt>
                <c:pt idx="6490">
                  <c:v>09/10/2024 08:12:26:762</c:v>
                </c:pt>
                <c:pt idx="6491">
                  <c:v>09/10/2024 08:12:37:038</c:v>
                </c:pt>
                <c:pt idx="6492">
                  <c:v>09/10/2024 08:12:46:904</c:v>
                </c:pt>
                <c:pt idx="6493">
                  <c:v>09/10/2024 08:12:56:767</c:v>
                </c:pt>
                <c:pt idx="6494">
                  <c:v>09/10/2024 08:13:07:045</c:v>
                </c:pt>
                <c:pt idx="6495">
                  <c:v>09/10/2024 08:13:16:909</c:v>
                </c:pt>
                <c:pt idx="6496">
                  <c:v>09/10/2024 08:13:26:774</c:v>
                </c:pt>
                <c:pt idx="6497">
                  <c:v>09/10/2024 08:13:37:047</c:v>
                </c:pt>
                <c:pt idx="6498">
                  <c:v>09/10/2024 08:13:46:904</c:v>
                </c:pt>
                <c:pt idx="6499">
                  <c:v>09/10/2024 08:13:56:766</c:v>
                </c:pt>
                <c:pt idx="6500">
                  <c:v>09/10/2024 08:14:07:040</c:v>
                </c:pt>
                <c:pt idx="6501">
                  <c:v>09/10/2024 08:14:16:906</c:v>
                </c:pt>
                <c:pt idx="6502">
                  <c:v>09/10/2024 08:14:26:760</c:v>
                </c:pt>
                <c:pt idx="6503">
                  <c:v>09/10/2024 08:14:37:035</c:v>
                </c:pt>
                <c:pt idx="6504">
                  <c:v>09/10/2024 08:14:46:899</c:v>
                </c:pt>
                <c:pt idx="6505">
                  <c:v>09/10/2024 08:14:56:768</c:v>
                </c:pt>
                <c:pt idx="6506">
                  <c:v>09/10/2024 08:15:07:049</c:v>
                </c:pt>
                <c:pt idx="6507">
                  <c:v>09/10/2024 08:15:16:916</c:v>
                </c:pt>
                <c:pt idx="6508">
                  <c:v>09/10/2024 08:15:26:780</c:v>
                </c:pt>
                <c:pt idx="6509">
                  <c:v>09/10/2024 08:15:37:053</c:v>
                </c:pt>
                <c:pt idx="6510">
                  <c:v>09/10/2024 08:15:46:917</c:v>
                </c:pt>
                <c:pt idx="6511">
                  <c:v>09/10/2024 08:15:56:779</c:v>
                </c:pt>
                <c:pt idx="6512">
                  <c:v>09/10/2024 08:16:07:057</c:v>
                </c:pt>
                <c:pt idx="6513">
                  <c:v>09/10/2024 08:16:16:922</c:v>
                </c:pt>
                <c:pt idx="6514">
                  <c:v>09/10/2024 08:16:26:784</c:v>
                </c:pt>
                <c:pt idx="6515">
                  <c:v>09/10/2024 08:16:37:058</c:v>
                </c:pt>
                <c:pt idx="6516">
                  <c:v>09/10/2024 08:16:46:923</c:v>
                </c:pt>
                <c:pt idx="6517">
                  <c:v>09/10/2024 08:16:56:786</c:v>
                </c:pt>
                <c:pt idx="6518">
                  <c:v>09/10/2024 08:17:07:063</c:v>
                </c:pt>
                <c:pt idx="6519">
                  <c:v>09/10/2024 08:17:16:927</c:v>
                </c:pt>
                <c:pt idx="6520">
                  <c:v>09/10/2024 08:17:26:789</c:v>
                </c:pt>
                <c:pt idx="6521">
                  <c:v>09/10/2024 08:17:37:067</c:v>
                </c:pt>
                <c:pt idx="6522">
                  <c:v>09/10/2024 08:17:46:936</c:v>
                </c:pt>
                <c:pt idx="6523">
                  <c:v>09/10/2024 08:17:56:796</c:v>
                </c:pt>
                <c:pt idx="6524">
                  <c:v>09/10/2024 08:18:06:758</c:v>
                </c:pt>
                <c:pt idx="6525">
                  <c:v>09/10/2024 08:18:17:035</c:v>
                </c:pt>
                <c:pt idx="6526">
                  <c:v>09/10/2024 08:18:26:895</c:v>
                </c:pt>
                <c:pt idx="6527">
                  <c:v>09/10/2024 08:18:36:754</c:v>
                </c:pt>
                <c:pt idx="6528">
                  <c:v>09/10/2024 08:18:47:032</c:v>
                </c:pt>
                <c:pt idx="6529">
                  <c:v>09/10/2024 08:18:56:902</c:v>
                </c:pt>
                <c:pt idx="6530">
                  <c:v>09/10/2024 08:19:06:763</c:v>
                </c:pt>
                <c:pt idx="6531">
                  <c:v>09/10/2024 08:19:17:039</c:v>
                </c:pt>
                <c:pt idx="6532">
                  <c:v>09/10/2024 08:19:26:905</c:v>
                </c:pt>
                <c:pt idx="6533">
                  <c:v>09/10/2024 08:19:36:772</c:v>
                </c:pt>
                <c:pt idx="6534">
                  <c:v>09/10/2024 08:19:47:042</c:v>
                </c:pt>
                <c:pt idx="6535">
                  <c:v>09/10/2024 08:19:56:904</c:v>
                </c:pt>
                <c:pt idx="6536">
                  <c:v>09/10/2024 08:20:06:766</c:v>
                </c:pt>
                <c:pt idx="6537">
                  <c:v>09/10/2024 08:20:17:040</c:v>
                </c:pt>
                <c:pt idx="6538">
                  <c:v>09/10/2024 08:20:26:906</c:v>
                </c:pt>
                <c:pt idx="6539">
                  <c:v>09/10/2024 08:20:36:768</c:v>
                </c:pt>
                <c:pt idx="6540">
                  <c:v>09/10/2024 08:20:47:045</c:v>
                </c:pt>
                <c:pt idx="6541">
                  <c:v>09/10/2024 08:20:56:909</c:v>
                </c:pt>
                <c:pt idx="6542">
                  <c:v>09/10/2024 08:21:06:767</c:v>
                </c:pt>
                <c:pt idx="6543">
                  <c:v>09/10/2024 08:21:17:042</c:v>
                </c:pt>
                <c:pt idx="6544">
                  <c:v>09/10/2024 08:21:26:902</c:v>
                </c:pt>
                <c:pt idx="6545">
                  <c:v>09/10/2024 08:21:36:764</c:v>
                </c:pt>
                <c:pt idx="6546">
                  <c:v>09/10/2024 08:21:47:038</c:v>
                </c:pt>
                <c:pt idx="6547">
                  <c:v>09/10/2024 08:21:56:901</c:v>
                </c:pt>
                <c:pt idx="6548">
                  <c:v>09/10/2024 08:22:06:763</c:v>
                </c:pt>
                <c:pt idx="6549">
                  <c:v>09/10/2024 08:22:17:037</c:v>
                </c:pt>
                <c:pt idx="6550">
                  <c:v>09/10/2024 08:22:26:901</c:v>
                </c:pt>
                <c:pt idx="6551">
                  <c:v>09/10/2024 08:22:36:759</c:v>
                </c:pt>
                <c:pt idx="6552">
                  <c:v>09/10/2024 08:22:47:032</c:v>
                </c:pt>
                <c:pt idx="6553">
                  <c:v>09/10/2024 08:22:56:892</c:v>
                </c:pt>
                <c:pt idx="6554">
                  <c:v>09/10/2024 08:23:06:756</c:v>
                </c:pt>
                <c:pt idx="6555">
                  <c:v>09/10/2024 08:23:17:033</c:v>
                </c:pt>
                <c:pt idx="6556">
                  <c:v>09/10/2024 08:23:26:899</c:v>
                </c:pt>
                <c:pt idx="6557">
                  <c:v>09/10/2024 08:23:36:763</c:v>
                </c:pt>
                <c:pt idx="6558">
                  <c:v>09/10/2024 08:23:47:037</c:v>
                </c:pt>
                <c:pt idx="6559">
                  <c:v>09/10/2024 08:23:56:895</c:v>
                </c:pt>
                <c:pt idx="6560">
                  <c:v>09/10/2024 08:24:06:754</c:v>
                </c:pt>
                <c:pt idx="6561">
                  <c:v>09/10/2024 08:24:17:032</c:v>
                </c:pt>
                <c:pt idx="6562">
                  <c:v>09/10/2024 08:24:26:896</c:v>
                </c:pt>
                <c:pt idx="6563">
                  <c:v>09/10/2024 08:24:36:754</c:v>
                </c:pt>
                <c:pt idx="6564">
                  <c:v>09/10/2024 08:24:47:028</c:v>
                </c:pt>
                <c:pt idx="6565">
                  <c:v>09/10/2024 08:24:56:891</c:v>
                </c:pt>
                <c:pt idx="6566">
                  <c:v>09/10/2024 08:25:06:755</c:v>
                </c:pt>
                <c:pt idx="6567">
                  <c:v>09/10/2024 08:25:17:027</c:v>
                </c:pt>
                <c:pt idx="6568">
                  <c:v>09/10/2024 08:25:26:887</c:v>
                </c:pt>
                <c:pt idx="6569">
                  <c:v>09/10/2024 08:25:36:757</c:v>
                </c:pt>
                <c:pt idx="6570">
                  <c:v>09/10/2024 08:25:47:036</c:v>
                </c:pt>
                <c:pt idx="6571">
                  <c:v>09/10/2024 08:25:56:902</c:v>
                </c:pt>
                <c:pt idx="6572">
                  <c:v>09/10/2024 08:26:06:762</c:v>
                </c:pt>
                <c:pt idx="6573">
                  <c:v>09/10/2024 08:26:17:041</c:v>
                </c:pt>
                <c:pt idx="6574">
                  <c:v>09/10/2024 08:26:26:907</c:v>
                </c:pt>
                <c:pt idx="6575">
                  <c:v>09/10/2024 08:26:36:768</c:v>
                </c:pt>
                <c:pt idx="6576">
                  <c:v>09/10/2024 08:26:47:043</c:v>
                </c:pt>
                <c:pt idx="6577">
                  <c:v>09/10/2024 08:26:56:906</c:v>
                </c:pt>
                <c:pt idx="6578">
                  <c:v>09/10/2024 08:27:06:768</c:v>
                </c:pt>
                <c:pt idx="6579">
                  <c:v>09/10/2024 08:27:17:039</c:v>
                </c:pt>
                <c:pt idx="6580">
                  <c:v>09/10/2024 08:27:26:900</c:v>
                </c:pt>
                <c:pt idx="6581">
                  <c:v>09/10/2024 08:27:36:763</c:v>
                </c:pt>
                <c:pt idx="6582">
                  <c:v>09/10/2024 08:27:47:041</c:v>
                </c:pt>
                <c:pt idx="6583">
                  <c:v>09/10/2024 08:27:56:907</c:v>
                </c:pt>
                <c:pt idx="6584">
                  <c:v>09/10/2024 08:28:06:772</c:v>
                </c:pt>
                <c:pt idx="6585">
                  <c:v>09/10/2024 08:28:17:050</c:v>
                </c:pt>
                <c:pt idx="6586">
                  <c:v>09/10/2024 08:28:26:915</c:v>
                </c:pt>
                <c:pt idx="6587">
                  <c:v>09/10/2024 08:28:36:777</c:v>
                </c:pt>
                <c:pt idx="6588">
                  <c:v>09/10/2024 08:28:47:049</c:v>
                </c:pt>
                <c:pt idx="6589">
                  <c:v>09/10/2024 08:28:56:909</c:v>
                </c:pt>
                <c:pt idx="6590">
                  <c:v>09/10/2024 08:29:06:769</c:v>
                </c:pt>
                <c:pt idx="6591">
                  <c:v>09/10/2024 08:29:17:047</c:v>
                </c:pt>
                <c:pt idx="6592">
                  <c:v>09/10/2024 08:29:26:908</c:v>
                </c:pt>
                <c:pt idx="6593">
                  <c:v>09/10/2024 08:29:36:772</c:v>
                </c:pt>
                <c:pt idx="6594">
                  <c:v>09/10/2024 08:29:47:044</c:v>
                </c:pt>
                <c:pt idx="6595">
                  <c:v>09/10/2024 08:29:56:908</c:v>
                </c:pt>
                <c:pt idx="6596">
                  <c:v>09/10/2024 08:30:06:772</c:v>
                </c:pt>
                <c:pt idx="6597">
                  <c:v>09/10/2024 08:30:17:049</c:v>
                </c:pt>
                <c:pt idx="6598">
                  <c:v>09/10/2024 08:30:26:911</c:v>
                </c:pt>
                <c:pt idx="6599">
                  <c:v>09/10/2024 08:30:36:773</c:v>
                </c:pt>
                <c:pt idx="6600">
                  <c:v>09/10/2024 08:30:47:044</c:v>
                </c:pt>
                <c:pt idx="6601">
                  <c:v>09/10/2024 08:30:56:904</c:v>
                </c:pt>
                <c:pt idx="6602">
                  <c:v>09/10/2024 08:31:06:768</c:v>
                </c:pt>
                <c:pt idx="6603">
                  <c:v>09/10/2024 08:31:17:046</c:v>
                </c:pt>
                <c:pt idx="6604">
                  <c:v>09/10/2024 08:31:26:915</c:v>
                </c:pt>
                <c:pt idx="6605">
                  <c:v>09/10/2024 08:31:36:771</c:v>
                </c:pt>
                <c:pt idx="6606">
                  <c:v>09/10/2024 08:31:47:049</c:v>
                </c:pt>
                <c:pt idx="6607">
                  <c:v>09/10/2024 08:31:56:913</c:v>
                </c:pt>
                <c:pt idx="6608">
                  <c:v>09/10/2024 08:32:06:770</c:v>
                </c:pt>
                <c:pt idx="6609">
                  <c:v>09/10/2024 08:32:17:044</c:v>
                </c:pt>
                <c:pt idx="6610">
                  <c:v>09/10/2024 08:32:26:904</c:v>
                </c:pt>
                <c:pt idx="6611">
                  <c:v>09/10/2024 08:32:36:764</c:v>
                </c:pt>
                <c:pt idx="6612">
                  <c:v>09/10/2024 08:32:47:038</c:v>
                </c:pt>
                <c:pt idx="6613">
                  <c:v>09/10/2024 08:32:56:906</c:v>
                </c:pt>
                <c:pt idx="6614">
                  <c:v>09/10/2024 08:33:06:767</c:v>
                </c:pt>
                <c:pt idx="6615">
                  <c:v>09/10/2024 08:33:17:039</c:v>
                </c:pt>
                <c:pt idx="6616">
                  <c:v>09/10/2024 08:33:26:899</c:v>
                </c:pt>
                <c:pt idx="6617">
                  <c:v>09/10/2024 08:33:36:759</c:v>
                </c:pt>
                <c:pt idx="6618">
                  <c:v>09/10/2024 08:33:47:032</c:v>
                </c:pt>
                <c:pt idx="6619">
                  <c:v>09/10/2024 08:33:56:895</c:v>
                </c:pt>
                <c:pt idx="6620">
                  <c:v>09/10/2024 08:34:06:754</c:v>
                </c:pt>
                <c:pt idx="6621">
                  <c:v>09/10/2024 08:34:17:030</c:v>
                </c:pt>
                <c:pt idx="6622">
                  <c:v>09/10/2024 08:34:26:890</c:v>
                </c:pt>
                <c:pt idx="6623">
                  <c:v>09/10/2024 08:34:36:754</c:v>
                </c:pt>
                <c:pt idx="6624">
                  <c:v>09/10/2024 08:34:47:025</c:v>
                </c:pt>
                <c:pt idx="6625">
                  <c:v>09/10/2024 08:34:56:885</c:v>
                </c:pt>
                <c:pt idx="6626">
                  <c:v>09/10/2024 08:35:06:758</c:v>
                </c:pt>
                <c:pt idx="6627">
                  <c:v>09/10/2024 08:35:17:040</c:v>
                </c:pt>
                <c:pt idx="6628">
                  <c:v>09/10/2024 08:35:26:904</c:v>
                </c:pt>
                <c:pt idx="6629">
                  <c:v>09/10/2024 08:35:36:770</c:v>
                </c:pt>
                <c:pt idx="6630">
                  <c:v>09/10/2024 08:35:47:039</c:v>
                </c:pt>
                <c:pt idx="6631">
                  <c:v>09/10/2024 08:35:56:905</c:v>
                </c:pt>
                <c:pt idx="6632">
                  <c:v>09/10/2024 08:36:06:771</c:v>
                </c:pt>
                <c:pt idx="6633">
                  <c:v>09/10/2024 08:36:17:045</c:v>
                </c:pt>
                <c:pt idx="6634">
                  <c:v>09/10/2024 08:36:26:908</c:v>
                </c:pt>
                <c:pt idx="6635">
                  <c:v>09/10/2024 08:36:36:774</c:v>
                </c:pt>
                <c:pt idx="6636">
                  <c:v>09/10/2024 08:36:47:051</c:v>
                </c:pt>
                <c:pt idx="6637">
                  <c:v>09/10/2024 08:36:56:911</c:v>
                </c:pt>
                <c:pt idx="6638">
                  <c:v>09/10/2024 08:37:06:773</c:v>
                </c:pt>
                <c:pt idx="6639">
                  <c:v>09/10/2024 08:37:17:047</c:v>
                </c:pt>
                <c:pt idx="6640">
                  <c:v>09/10/2024 08:37:26:907</c:v>
                </c:pt>
                <c:pt idx="6641">
                  <c:v>09/10/2024 08:37:36:769</c:v>
                </c:pt>
                <c:pt idx="6642">
                  <c:v>09/10/2024 08:37:47:045</c:v>
                </c:pt>
                <c:pt idx="6643">
                  <c:v>09/10/2024 08:37:56:904</c:v>
                </c:pt>
                <c:pt idx="6644">
                  <c:v>09/10/2024 08:38:06:766</c:v>
                </c:pt>
                <c:pt idx="6645">
                  <c:v>09/10/2024 08:38:17:045</c:v>
                </c:pt>
                <c:pt idx="6646">
                  <c:v>09/10/2024 08:38:26:901</c:v>
                </c:pt>
                <c:pt idx="6647">
                  <c:v>09/10/2024 08:38:36:764</c:v>
                </c:pt>
                <c:pt idx="6648">
                  <c:v>09/10/2024 08:38:47:037</c:v>
                </c:pt>
                <c:pt idx="6649">
                  <c:v>09/10/2024 08:38:56:897</c:v>
                </c:pt>
                <c:pt idx="6650">
                  <c:v>09/10/2024 08:39:06:766</c:v>
                </c:pt>
                <c:pt idx="6651">
                  <c:v>09/10/2024 08:39:17:044</c:v>
                </c:pt>
                <c:pt idx="6652">
                  <c:v>09/10/2024 08:39:26:908</c:v>
                </c:pt>
                <c:pt idx="6653">
                  <c:v>09/10/2024 08:39:36:766</c:v>
                </c:pt>
                <c:pt idx="6654">
                  <c:v>09/10/2024 08:39:47:040</c:v>
                </c:pt>
                <c:pt idx="6655">
                  <c:v>09/10/2024 08:39:56:900</c:v>
                </c:pt>
                <c:pt idx="6656">
                  <c:v>09/10/2024 08:40:06:761</c:v>
                </c:pt>
                <c:pt idx="6657">
                  <c:v>09/10/2024 08:40:17:039</c:v>
                </c:pt>
                <c:pt idx="6658">
                  <c:v>09/10/2024 08:40:26:899</c:v>
                </c:pt>
                <c:pt idx="6659">
                  <c:v>09/10/2024 08:40:36:762</c:v>
                </c:pt>
                <c:pt idx="6660">
                  <c:v>09/10/2024 08:40:47:030</c:v>
                </c:pt>
                <c:pt idx="6661">
                  <c:v>09/10/2024 08:40:56:894</c:v>
                </c:pt>
                <c:pt idx="6662">
                  <c:v>09/10/2024 08:41:06:754</c:v>
                </c:pt>
                <c:pt idx="6663">
                  <c:v>09/10/2024 08:41:17:030</c:v>
                </c:pt>
                <c:pt idx="6664">
                  <c:v>09/10/2024 08:41:26:890</c:v>
                </c:pt>
                <c:pt idx="6665">
                  <c:v>09/10/2024 08:41:36:755</c:v>
                </c:pt>
                <c:pt idx="6666">
                  <c:v>09/10/2024 08:41:47:033</c:v>
                </c:pt>
                <c:pt idx="6667">
                  <c:v>09/10/2024 08:41:56:895</c:v>
                </c:pt>
                <c:pt idx="6668">
                  <c:v>09/10/2024 08:42:06:758</c:v>
                </c:pt>
                <c:pt idx="6669">
                  <c:v>09/10/2024 08:42:17:032</c:v>
                </c:pt>
                <c:pt idx="6670">
                  <c:v>09/10/2024 08:42:26:896</c:v>
                </c:pt>
                <c:pt idx="6671">
                  <c:v>09/10/2024 08:42:36:758</c:v>
                </c:pt>
                <c:pt idx="6672">
                  <c:v>09/10/2024 08:42:47:026</c:v>
                </c:pt>
                <c:pt idx="6673">
                  <c:v>09/10/2024 08:42:56:891</c:v>
                </c:pt>
                <c:pt idx="6674">
                  <c:v>09/10/2024 08:43:06:755</c:v>
                </c:pt>
                <c:pt idx="6675">
                  <c:v>09/10/2024 08:43:17:027</c:v>
                </c:pt>
                <c:pt idx="6676">
                  <c:v>09/10/2024 08:43:26:887</c:v>
                </c:pt>
                <c:pt idx="6677">
                  <c:v>09/10/2024 08:43:36:755</c:v>
                </c:pt>
                <c:pt idx="6678">
                  <c:v>09/10/2024 08:43:47:034</c:v>
                </c:pt>
                <c:pt idx="6679">
                  <c:v>09/10/2024 08:43:56:894</c:v>
                </c:pt>
                <c:pt idx="6680">
                  <c:v>09/10/2024 08:44:06:756</c:v>
                </c:pt>
                <c:pt idx="6681">
                  <c:v>09/10/2024 08:44:17:027</c:v>
                </c:pt>
                <c:pt idx="6682">
                  <c:v>09/10/2024 08:44:26:887</c:v>
                </c:pt>
                <c:pt idx="6683">
                  <c:v>09/10/2024 08:44:36:754</c:v>
                </c:pt>
                <c:pt idx="6684">
                  <c:v>09/10/2024 08:44:47:032</c:v>
                </c:pt>
                <c:pt idx="6685">
                  <c:v>09/10/2024 08:44:56:898</c:v>
                </c:pt>
                <c:pt idx="6686">
                  <c:v>09/10/2024 08:45:06:768</c:v>
                </c:pt>
                <c:pt idx="6687">
                  <c:v>09/10/2024 08:45:17:045</c:v>
                </c:pt>
                <c:pt idx="6688">
                  <c:v>09/10/2024 08:45:26:911</c:v>
                </c:pt>
                <c:pt idx="6689">
                  <c:v>09/10/2024 08:45:36:769</c:v>
                </c:pt>
                <c:pt idx="6690">
                  <c:v>09/10/2024 08:45:47:047</c:v>
                </c:pt>
                <c:pt idx="6691">
                  <c:v>09/10/2024 08:45:56:908</c:v>
                </c:pt>
                <c:pt idx="6692">
                  <c:v>09/10/2024 08:46:06:768</c:v>
                </c:pt>
                <c:pt idx="6693">
                  <c:v>09/10/2024 08:46:17:042</c:v>
                </c:pt>
                <c:pt idx="6694">
                  <c:v>09/10/2024 08:46:26:902</c:v>
                </c:pt>
                <c:pt idx="6695">
                  <c:v>09/10/2024 08:46:36:764</c:v>
                </c:pt>
                <c:pt idx="6696">
                  <c:v>09/10/2024 08:46:47:038</c:v>
                </c:pt>
                <c:pt idx="6697">
                  <c:v>09/10/2024 08:46:56:901</c:v>
                </c:pt>
                <c:pt idx="6698">
                  <c:v>09/10/2024 08:47:06:759</c:v>
                </c:pt>
                <c:pt idx="6699">
                  <c:v>09/10/2024 08:47:17:035</c:v>
                </c:pt>
                <c:pt idx="6700">
                  <c:v>09/10/2024 08:47:26:900</c:v>
                </c:pt>
                <c:pt idx="6701">
                  <c:v>09/10/2024 08:47:36:758</c:v>
                </c:pt>
                <c:pt idx="6702">
                  <c:v>09/10/2024 08:47:47:032</c:v>
                </c:pt>
                <c:pt idx="6703">
                  <c:v>09/10/2024 08:47:56:892</c:v>
                </c:pt>
                <c:pt idx="6704">
                  <c:v>09/10/2024 08:48:06:754</c:v>
                </c:pt>
                <c:pt idx="6705">
                  <c:v>09/10/2024 08:48:17:033</c:v>
                </c:pt>
                <c:pt idx="6706">
                  <c:v>09/10/2024 08:48:26:899</c:v>
                </c:pt>
                <c:pt idx="6707">
                  <c:v>09/10/2024 08:48:36:763</c:v>
                </c:pt>
                <c:pt idx="6708">
                  <c:v>09/10/2024 08:48:47:037</c:v>
                </c:pt>
                <c:pt idx="6709">
                  <c:v>09/10/2024 08:48:56:894</c:v>
                </c:pt>
                <c:pt idx="6710">
                  <c:v>09/10/2024 08:49:06:754</c:v>
                </c:pt>
                <c:pt idx="6711">
                  <c:v>09/10/2024 08:49:17:032</c:v>
                </c:pt>
                <c:pt idx="6712">
                  <c:v>09/10/2024 08:49:26:896</c:v>
                </c:pt>
                <c:pt idx="6713">
                  <c:v>09/10/2024 08:49:36:754</c:v>
                </c:pt>
                <c:pt idx="6714">
                  <c:v>09/10/2024 08:49:47:027</c:v>
                </c:pt>
                <c:pt idx="6715">
                  <c:v>09/10/2024 08:49:56:887</c:v>
                </c:pt>
                <c:pt idx="6716">
                  <c:v>09/10/2024 08:50:06:755</c:v>
                </c:pt>
                <c:pt idx="6717">
                  <c:v>09/10/2024 08:50:17:027</c:v>
                </c:pt>
                <c:pt idx="6718">
                  <c:v>09/10/2024 08:50:26:886</c:v>
                </c:pt>
                <c:pt idx="6719">
                  <c:v>09/10/2024 08:50:36:755</c:v>
                </c:pt>
                <c:pt idx="6720">
                  <c:v>09/10/2024 08:50:47:034</c:v>
                </c:pt>
                <c:pt idx="6721">
                  <c:v>09/10/2024 08:50:56:894</c:v>
                </c:pt>
                <c:pt idx="6722">
                  <c:v>09/10/2024 08:51:06:759</c:v>
                </c:pt>
                <c:pt idx="6723">
                  <c:v>09/10/2024 08:51:17:035</c:v>
                </c:pt>
                <c:pt idx="6724">
                  <c:v>09/10/2024 08:51:26:899</c:v>
                </c:pt>
                <c:pt idx="6725">
                  <c:v>09/10/2024 08:51:36:769</c:v>
                </c:pt>
                <c:pt idx="6726">
                  <c:v>09/10/2024 08:51:47:042</c:v>
                </c:pt>
                <c:pt idx="6727">
                  <c:v>09/10/2024 08:51:56:902</c:v>
                </c:pt>
                <c:pt idx="6728">
                  <c:v>09/10/2024 08:52:06:762</c:v>
                </c:pt>
                <c:pt idx="6729">
                  <c:v>09/10/2024 08:52:17:040</c:v>
                </c:pt>
                <c:pt idx="6730">
                  <c:v>09/10/2024 08:52:26:900</c:v>
                </c:pt>
                <c:pt idx="6731">
                  <c:v>09/10/2024 08:52:36:761</c:v>
                </c:pt>
                <c:pt idx="6732">
                  <c:v>09/10/2024 08:52:47:037</c:v>
                </c:pt>
                <c:pt idx="6733">
                  <c:v>09/10/2024 08:52:56:897</c:v>
                </c:pt>
                <c:pt idx="6734">
                  <c:v>09/10/2024 08:53:06:757</c:v>
                </c:pt>
                <c:pt idx="6735">
                  <c:v>09/10/2024 08:53:17:034</c:v>
                </c:pt>
                <c:pt idx="6736">
                  <c:v>09/10/2024 08:53:26:898</c:v>
                </c:pt>
                <c:pt idx="6737">
                  <c:v>09/10/2024 08:53:36:758</c:v>
                </c:pt>
                <c:pt idx="6738">
                  <c:v>09/10/2024 08:53:47:032</c:v>
                </c:pt>
                <c:pt idx="6739">
                  <c:v>09/10/2024 08:53:56:889</c:v>
                </c:pt>
                <c:pt idx="6740">
                  <c:v>09/10/2024 08:54:06:754</c:v>
                </c:pt>
                <c:pt idx="6741">
                  <c:v>09/10/2024 08:54:17:027</c:v>
                </c:pt>
                <c:pt idx="6742">
                  <c:v>09/10/2024 08:54:26:889</c:v>
                </c:pt>
                <c:pt idx="6743">
                  <c:v>09/10/2024 08:54:36:754</c:v>
                </c:pt>
                <c:pt idx="6744">
                  <c:v>09/10/2024 08:54:47:036</c:v>
                </c:pt>
                <c:pt idx="6745">
                  <c:v>09/10/2024 08:54:56:904</c:v>
                </c:pt>
                <c:pt idx="6746">
                  <c:v>09/10/2024 08:55:06:768</c:v>
                </c:pt>
                <c:pt idx="6747">
                  <c:v>09/10/2024 08:55:17:045</c:v>
                </c:pt>
                <c:pt idx="6748">
                  <c:v>09/10/2024 08:55:26:909</c:v>
                </c:pt>
                <c:pt idx="6749">
                  <c:v>09/10/2024 08:55:36:773</c:v>
                </c:pt>
                <c:pt idx="6750">
                  <c:v>09/10/2024 08:55:47:044</c:v>
                </c:pt>
                <c:pt idx="6751">
                  <c:v>09/10/2024 08:55:56:904</c:v>
                </c:pt>
                <c:pt idx="6752">
                  <c:v>09/10/2024 08:56:06:766</c:v>
                </c:pt>
                <c:pt idx="6753">
                  <c:v>09/10/2024 08:56:17:044</c:v>
                </c:pt>
                <c:pt idx="6754">
                  <c:v>09/10/2024 08:56:26:903</c:v>
                </c:pt>
                <c:pt idx="6755">
                  <c:v>09/10/2024 08:56:36:761</c:v>
                </c:pt>
                <c:pt idx="6756">
                  <c:v>09/10/2024 08:56:47:039</c:v>
                </c:pt>
                <c:pt idx="6757">
                  <c:v>09/10/2024 08:56:56:905</c:v>
                </c:pt>
                <c:pt idx="6758">
                  <c:v>09/10/2024 08:57:06:769</c:v>
                </c:pt>
                <c:pt idx="6759">
                  <c:v>09/10/2024 08:57:17:052</c:v>
                </c:pt>
                <c:pt idx="6760">
                  <c:v>09/10/2024 08:57:26:916</c:v>
                </c:pt>
                <c:pt idx="6761">
                  <c:v>09/10/2024 08:57:36:776</c:v>
                </c:pt>
                <c:pt idx="6762">
                  <c:v>09/10/2024 08:57:47:055</c:v>
                </c:pt>
                <c:pt idx="6763">
                  <c:v>09/10/2024 08:57:56:921</c:v>
                </c:pt>
                <c:pt idx="6764">
                  <c:v>09/10/2024 08:58:06:785</c:v>
                </c:pt>
                <c:pt idx="6765">
                  <c:v>09/10/2024 08:58:17:062</c:v>
                </c:pt>
                <c:pt idx="6766">
                  <c:v>09/10/2024 08:58:26:928</c:v>
                </c:pt>
                <c:pt idx="6767">
                  <c:v>09/10/2024 08:58:36:790</c:v>
                </c:pt>
                <c:pt idx="6768">
                  <c:v>09/10/2024 08:58:47:068</c:v>
                </c:pt>
                <c:pt idx="6769">
                  <c:v>09/10/2024 08:58:56:935</c:v>
                </c:pt>
                <c:pt idx="6770">
                  <c:v>09/10/2024 08:59:06:803</c:v>
                </c:pt>
                <c:pt idx="6771">
                  <c:v>09/10/2024 08:59:16:754</c:v>
                </c:pt>
                <c:pt idx="6772">
                  <c:v>09/10/2024 08:59:27:030</c:v>
                </c:pt>
                <c:pt idx="6773">
                  <c:v>09/10/2024 08:59:36:896</c:v>
                </c:pt>
                <c:pt idx="6774">
                  <c:v>09/10/2024 08:59:46:754</c:v>
                </c:pt>
                <c:pt idx="6775">
                  <c:v>09/10/2024 08:59:57:027</c:v>
                </c:pt>
                <c:pt idx="6776">
                  <c:v>09/10/2024 09:00:06:887</c:v>
                </c:pt>
                <c:pt idx="6777">
                  <c:v>09/10/2024 09:00:16:754</c:v>
                </c:pt>
                <c:pt idx="6778">
                  <c:v>09/10/2024 09:00:27:033</c:v>
                </c:pt>
                <c:pt idx="6779">
                  <c:v>09/10/2024 09:00:36:895</c:v>
                </c:pt>
                <c:pt idx="6780">
                  <c:v>09/10/2024 09:00:46:756</c:v>
                </c:pt>
                <c:pt idx="6781">
                  <c:v>09/10/2024 09:00:57:030</c:v>
                </c:pt>
                <c:pt idx="6782">
                  <c:v>09/10/2024 09:01:06:896</c:v>
                </c:pt>
                <c:pt idx="6783">
                  <c:v>09/10/2024 09:01:16:754</c:v>
                </c:pt>
                <c:pt idx="6784">
                  <c:v>09/10/2024 09:01:27:027</c:v>
                </c:pt>
                <c:pt idx="6785">
                  <c:v>09/10/2024 09:01:36:891</c:v>
                </c:pt>
                <c:pt idx="6786">
                  <c:v>09/10/2024 09:01:46:755</c:v>
                </c:pt>
                <c:pt idx="6787">
                  <c:v>09/10/2024 09:01:57:027</c:v>
                </c:pt>
                <c:pt idx="6788">
                  <c:v>09/10/2024 09:02:06:887</c:v>
                </c:pt>
                <c:pt idx="6789">
                  <c:v>09/10/2024 09:02:16:757</c:v>
                </c:pt>
                <c:pt idx="6790">
                  <c:v>09/10/2024 09:02:27:036</c:v>
                </c:pt>
                <c:pt idx="6791">
                  <c:v>09/10/2024 09:02:36:901</c:v>
                </c:pt>
                <c:pt idx="6792">
                  <c:v>09/10/2024 09:02:46:759</c:v>
                </c:pt>
                <c:pt idx="6793">
                  <c:v>09/10/2024 09:02:57:037</c:v>
                </c:pt>
                <c:pt idx="6794">
                  <c:v>09/10/2024 09:03:06:905</c:v>
                </c:pt>
                <c:pt idx="6795">
                  <c:v>09/10/2024 09:03:16:768</c:v>
                </c:pt>
                <c:pt idx="6796">
                  <c:v>09/10/2024 09:03:27:042</c:v>
                </c:pt>
                <c:pt idx="6797">
                  <c:v>09/10/2024 09:03:36:906</c:v>
                </c:pt>
                <c:pt idx="6798">
                  <c:v>09/10/2024 09:03:46:766</c:v>
                </c:pt>
                <c:pt idx="6799">
                  <c:v>09/10/2024 09:03:57:040</c:v>
                </c:pt>
                <c:pt idx="6800">
                  <c:v>09/10/2024 09:04:06:899</c:v>
                </c:pt>
                <c:pt idx="6801">
                  <c:v>09/10/2024 09:04:16:763</c:v>
                </c:pt>
                <c:pt idx="6802">
                  <c:v>09/10/2024 09:04:27:041</c:v>
                </c:pt>
                <c:pt idx="6803">
                  <c:v>09/10/2024 09:04:36:906</c:v>
                </c:pt>
                <c:pt idx="6804">
                  <c:v>09/10/2024 09:04:46:768</c:v>
                </c:pt>
                <c:pt idx="6805">
                  <c:v>09/10/2024 09:04:57:042</c:v>
                </c:pt>
                <c:pt idx="6806">
                  <c:v>09/10/2024 09:05:06:902</c:v>
                </c:pt>
                <c:pt idx="6807">
                  <c:v>09/10/2024 09:05:16:764</c:v>
                </c:pt>
                <c:pt idx="6808">
                  <c:v>09/10/2024 09:05:27:037</c:v>
                </c:pt>
                <c:pt idx="6809">
                  <c:v>09/10/2024 09:05:36:901</c:v>
                </c:pt>
                <c:pt idx="6810">
                  <c:v>09/10/2024 09:05:46:761</c:v>
                </c:pt>
                <c:pt idx="6811">
                  <c:v>09/10/2024 09:05:57:037</c:v>
                </c:pt>
                <c:pt idx="6812">
                  <c:v>09/10/2024 09:06:06:895</c:v>
                </c:pt>
                <c:pt idx="6813">
                  <c:v>09/10/2024 09:06:16:758</c:v>
                </c:pt>
                <c:pt idx="6814">
                  <c:v>09/10/2024 09:06:27:036</c:v>
                </c:pt>
                <c:pt idx="6815">
                  <c:v>09/10/2024 09:06:36:902</c:v>
                </c:pt>
                <c:pt idx="6816">
                  <c:v>09/10/2024 09:06:46:763</c:v>
                </c:pt>
                <c:pt idx="6817">
                  <c:v>09/10/2024 09:06:57:037</c:v>
                </c:pt>
                <c:pt idx="6818">
                  <c:v>09/10/2024 09:07:06:905</c:v>
                </c:pt>
                <c:pt idx="6819">
                  <c:v>09/10/2024 09:07:16:769</c:v>
                </c:pt>
                <c:pt idx="6820">
                  <c:v>09/10/2024 09:07:27:046</c:v>
                </c:pt>
                <c:pt idx="6821">
                  <c:v>09/10/2024 09:07:36:904</c:v>
                </c:pt>
                <c:pt idx="6822">
                  <c:v>09/10/2024 09:07:46:768</c:v>
                </c:pt>
                <c:pt idx="6823">
                  <c:v>09/10/2024 09:07:57:046</c:v>
                </c:pt>
                <c:pt idx="6824">
                  <c:v>09/10/2024 09:08:06:911</c:v>
                </c:pt>
                <c:pt idx="6825">
                  <c:v>09/10/2024 09:08:16:773</c:v>
                </c:pt>
                <c:pt idx="6826">
                  <c:v>09/10/2024 09:08:27:047</c:v>
                </c:pt>
                <c:pt idx="6827">
                  <c:v>09/10/2024 09:08:36:907</c:v>
                </c:pt>
                <c:pt idx="6828">
                  <c:v>09/10/2024 09:08:46:768</c:v>
                </c:pt>
                <c:pt idx="6829">
                  <c:v>09/10/2024 09:08:57:046</c:v>
                </c:pt>
                <c:pt idx="6830">
                  <c:v>09/10/2024 09:09:06:908</c:v>
                </c:pt>
                <c:pt idx="6831">
                  <c:v>09/10/2024 09:09:16:766</c:v>
                </c:pt>
                <c:pt idx="6832">
                  <c:v>09/10/2024 09:09:27:040</c:v>
                </c:pt>
                <c:pt idx="6833">
                  <c:v>09/10/2024 09:09:36:905</c:v>
                </c:pt>
                <c:pt idx="6834">
                  <c:v>09/10/2024 09:09:46:767</c:v>
                </c:pt>
                <c:pt idx="6835">
                  <c:v>09/10/2024 09:09:57:039</c:v>
                </c:pt>
                <c:pt idx="6836">
                  <c:v>09/10/2024 09:10:06:899</c:v>
                </c:pt>
                <c:pt idx="6837">
                  <c:v>09/10/2024 09:10:16:759</c:v>
                </c:pt>
                <c:pt idx="6838">
                  <c:v>09/10/2024 09:10:27:032</c:v>
                </c:pt>
                <c:pt idx="6839">
                  <c:v>09/10/2024 09:10:36:893</c:v>
                </c:pt>
                <c:pt idx="6840">
                  <c:v>09/10/2024 09:10:46:754</c:v>
                </c:pt>
                <c:pt idx="6841">
                  <c:v>09/10/2024 09:10:57:028</c:v>
                </c:pt>
                <c:pt idx="6842">
                  <c:v>09/10/2024 09:11:06:891</c:v>
                </c:pt>
                <c:pt idx="6843">
                  <c:v>09/10/2024 09:11:16:754</c:v>
                </c:pt>
                <c:pt idx="6844">
                  <c:v>09/10/2024 09:11:27:027</c:v>
                </c:pt>
                <c:pt idx="6845">
                  <c:v>09/10/2024 09:11:36:889</c:v>
                </c:pt>
                <c:pt idx="6846">
                  <c:v>09/10/2024 09:11:46:754</c:v>
                </c:pt>
                <c:pt idx="6847">
                  <c:v>09/10/2024 09:11:57:034</c:v>
                </c:pt>
                <c:pt idx="6848">
                  <c:v>09/10/2024 09:12:06:906</c:v>
                </c:pt>
                <c:pt idx="6849">
                  <c:v>09/10/2024 09:12:16:769</c:v>
                </c:pt>
                <c:pt idx="6850">
                  <c:v>09/10/2024 09:12:27:043</c:v>
                </c:pt>
                <c:pt idx="6851">
                  <c:v>09/10/2024 09:12:36:909</c:v>
                </c:pt>
                <c:pt idx="6852">
                  <c:v>09/10/2024 09:12:46:772</c:v>
                </c:pt>
                <c:pt idx="6853">
                  <c:v>09/10/2024 09:12:57:044</c:v>
                </c:pt>
                <c:pt idx="6854">
                  <c:v>09/10/2024 09:13:06:908</c:v>
                </c:pt>
                <c:pt idx="6855">
                  <c:v>09/10/2024 09:13:16:772</c:v>
                </c:pt>
                <c:pt idx="6856">
                  <c:v>09/10/2024 09:13:27:044</c:v>
                </c:pt>
                <c:pt idx="6857">
                  <c:v>09/10/2024 09:13:36:903</c:v>
                </c:pt>
                <c:pt idx="6858">
                  <c:v>09/10/2024 09:13:46:762</c:v>
                </c:pt>
                <c:pt idx="6859">
                  <c:v>09/10/2024 09:13:57:039</c:v>
                </c:pt>
                <c:pt idx="6860">
                  <c:v>09/10/2024 09:14:06:905</c:v>
                </c:pt>
                <c:pt idx="6861">
                  <c:v>09/10/2024 09:14:16:774</c:v>
                </c:pt>
                <c:pt idx="6862">
                  <c:v>09/10/2024 09:14:27:043</c:v>
                </c:pt>
                <c:pt idx="6863">
                  <c:v>09/10/2024 09:14:36:904</c:v>
                </c:pt>
                <c:pt idx="6864">
                  <c:v>09/10/2024 09:14:46:764</c:v>
                </c:pt>
                <c:pt idx="6865">
                  <c:v>09/10/2024 09:14:57:038</c:v>
                </c:pt>
                <c:pt idx="6866">
                  <c:v>09/10/2024 09:15:06:901</c:v>
                </c:pt>
                <c:pt idx="6867">
                  <c:v>09/10/2024 09:15:16:763</c:v>
                </c:pt>
                <c:pt idx="6868">
                  <c:v>09/10/2024 09:15:27:037</c:v>
                </c:pt>
                <c:pt idx="6869">
                  <c:v>09/10/2024 09:15:36:897</c:v>
                </c:pt>
                <c:pt idx="6870">
                  <c:v>09/10/2024 09:15:46:764</c:v>
                </c:pt>
                <c:pt idx="6871">
                  <c:v>09/10/2024 09:15:57:042</c:v>
                </c:pt>
                <c:pt idx="6872">
                  <c:v>09/10/2024 09:16:06:906</c:v>
                </c:pt>
                <c:pt idx="6873">
                  <c:v>09/10/2024 09:16:16:768</c:v>
                </c:pt>
                <c:pt idx="6874">
                  <c:v>09/10/2024 09:16:27:039</c:v>
                </c:pt>
                <c:pt idx="6875">
                  <c:v>09/10/2024 09:16:36:899</c:v>
                </c:pt>
                <c:pt idx="6876">
                  <c:v>09/10/2024 09:16:46:761</c:v>
                </c:pt>
                <c:pt idx="6877">
                  <c:v>09/10/2024 09:16:57:039</c:v>
                </c:pt>
                <c:pt idx="6878">
                  <c:v>09/10/2024 09:17:06:899</c:v>
                </c:pt>
                <c:pt idx="6879">
                  <c:v>09/10/2024 09:17:16:759</c:v>
                </c:pt>
                <c:pt idx="6880">
                  <c:v>09/10/2024 09:17:27:034</c:v>
                </c:pt>
                <c:pt idx="6881">
                  <c:v>09/10/2024 09:17:36:900</c:v>
                </c:pt>
                <c:pt idx="6882">
                  <c:v>09/10/2024 09:17:46:764</c:v>
                </c:pt>
                <c:pt idx="6883">
                  <c:v>09/10/2024 09:17:57:037</c:v>
                </c:pt>
                <c:pt idx="6884">
                  <c:v>09/10/2024 09:18:06:901</c:v>
                </c:pt>
                <c:pt idx="6885">
                  <c:v>09/10/2024 09:18:16:763</c:v>
                </c:pt>
                <c:pt idx="6886">
                  <c:v>09/10/2024 09:18:27:035</c:v>
                </c:pt>
                <c:pt idx="6887">
                  <c:v>09/10/2024 09:18:36:904</c:v>
                </c:pt>
                <c:pt idx="6888">
                  <c:v>09/10/2024 09:18:46:768</c:v>
                </c:pt>
                <c:pt idx="6889">
                  <c:v>09/10/2024 09:18:57:042</c:v>
                </c:pt>
                <c:pt idx="6890">
                  <c:v>09/10/2024 09:19:06:902</c:v>
                </c:pt>
                <c:pt idx="6891">
                  <c:v>09/10/2024 09:19:16:769</c:v>
                </c:pt>
                <c:pt idx="6892">
                  <c:v>09/10/2024 09:19:27:044</c:v>
                </c:pt>
                <c:pt idx="6893">
                  <c:v>09/10/2024 09:19:36:907</c:v>
                </c:pt>
                <c:pt idx="6894">
                  <c:v>09/10/2024 09:19:46:769</c:v>
                </c:pt>
                <c:pt idx="6895">
                  <c:v>09/10/2024 09:19:57:047</c:v>
                </c:pt>
                <c:pt idx="6896">
                  <c:v>09/10/2024 09:20:06:904</c:v>
                </c:pt>
                <c:pt idx="6897">
                  <c:v>09/10/2024 09:20:16:768</c:v>
                </c:pt>
                <c:pt idx="6898">
                  <c:v>09/10/2024 09:20:27:046</c:v>
                </c:pt>
                <c:pt idx="6899">
                  <c:v>09/10/2024 09:20:36:912</c:v>
                </c:pt>
                <c:pt idx="6900">
                  <c:v>09/10/2024 09:20:46:773</c:v>
                </c:pt>
                <c:pt idx="6901">
                  <c:v>09/10/2024 09:20:57:055</c:v>
                </c:pt>
                <c:pt idx="6902">
                  <c:v>09/10/2024 09:21:06:923</c:v>
                </c:pt>
                <c:pt idx="6903">
                  <c:v>09/10/2024 09:21:16:780</c:v>
                </c:pt>
                <c:pt idx="6904">
                  <c:v>09/10/2024 09:21:27:054</c:v>
                </c:pt>
                <c:pt idx="6905">
                  <c:v>09/10/2024 09:21:36:914</c:v>
                </c:pt>
                <c:pt idx="6906">
                  <c:v>09/10/2024 09:21:46:775</c:v>
                </c:pt>
                <c:pt idx="6907">
                  <c:v>09/10/2024 09:21:57:055</c:v>
                </c:pt>
                <c:pt idx="6908">
                  <c:v>09/10/2024 09:22:06:921</c:v>
                </c:pt>
                <c:pt idx="6909">
                  <c:v>09/10/2024 09:22:16:792</c:v>
                </c:pt>
                <c:pt idx="6910">
                  <c:v>09/10/2024 09:22:27:066</c:v>
                </c:pt>
                <c:pt idx="6911">
                  <c:v>09/10/2024 09:22:36:930</c:v>
                </c:pt>
                <c:pt idx="6912">
                  <c:v>09/10/2024 09:22:46:794</c:v>
                </c:pt>
                <c:pt idx="6913">
                  <c:v>09/10/2024 09:22:57:064</c:v>
                </c:pt>
                <c:pt idx="6914">
                  <c:v>09/10/2024 09:23:06:927</c:v>
                </c:pt>
                <c:pt idx="6915">
                  <c:v>09/10/2024 09:23:16:785</c:v>
                </c:pt>
                <c:pt idx="6916">
                  <c:v>09/10/2024 09:23:27:063</c:v>
                </c:pt>
                <c:pt idx="6917">
                  <c:v>09/10/2024 09:23:36:925</c:v>
                </c:pt>
                <c:pt idx="6918">
                  <c:v>09/10/2024 09:23:46:782</c:v>
                </c:pt>
                <c:pt idx="6919">
                  <c:v>09/10/2024 09:23:57:062</c:v>
                </c:pt>
                <c:pt idx="6920">
                  <c:v>09/10/2024 09:24:06:928</c:v>
                </c:pt>
                <c:pt idx="6921">
                  <c:v>09/10/2024 09:24:16:786</c:v>
                </c:pt>
                <c:pt idx="6922">
                  <c:v>09/10/2024 09:24:27:060</c:v>
                </c:pt>
                <c:pt idx="6923">
                  <c:v>09/10/2024 09:24:36:927</c:v>
                </c:pt>
                <c:pt idx="6924">
                  <c:v>09/10/2024 09:24:46:783</c:v>
                </c:pt>
                <c:pt idx="6925">
                  <c:v>09/10/2024 09:24:57:061</c:v>
                </c:pt>
                <c:pt idx="6926">
                  <c:v>09/10/2024 09:25:06:932</c:v>
                </c:pt>
                <c:pt idx="6927">
                  <c:v>09/10/2024 09:25:16:792</c:v>
                </c:pt>
                <c:pt idx="6928">
                  <c:v>09/10/2024 09:25:27:066</c:v>
                </c:pt>
                <c:pt idx="6929">
                  <c:v>09/10/2024 09:25:36:930</c:v>
                </c:pt>
                <c:pt idx="6930">
                  <c:v>09/10/2024 09:25:46:788</c:v>
                </c:pt>
                <c:pt idx="6931">
                  <c:v>09/10/2024 09:25:57:062</c:v>
                </c:pt>
                <c:pt idx="6932">
                  <c:v>09/10/2024 09:26:06:921</c:v>
                </c:pt>
                <c:pt idx="6933">
                  <c:v>09/10/2024 09:26:16:783</c:v>
                </c:pt>
                <c:pt idx="6934">
                  <c:v>09/10/2024 09:26:27:061</c:v>
                </c:pt>
                <c:pt idx="6935">
                  <c:v>09/10/2024 09:26:36:921</c:v>
                </c:pt>
                <c:pt idx="6936">
                  <c:v>09/10/2024 09:26:46:780</c:v>
                </c:pt>
                <c:pt idx="6937">
                  <c:v>09/10/2024 09:26:57:055</c:v>
                </c:pt>
                <c:pt idx="6938">
                  <c:v>09/10/2024 09:27:06:914</c:v>
                </c:pt>
                <c:pt idx="6939">
                  <c:v>09/10/2024 09:27:16:778</c:v>
                </c:pt>
                <c:pt idx="6940">
                  <c:v>09/10/2024 09:27:27:055</c:v>
                </c:pt>
                <c:pt idx="6941">
                  <c:v>09/10/2024 09:27:36:911</c:v>
                </c:pt>
                <c:pt idx="6942">
                  <c:v>09/10/2024 09:27:46:776</c:v>
                </c:pt>
                <c:pt idx="6943">
                  <c:v>09/10/2024 09:27:57:055</c:v>
                </c:pt>
                <c:pt idx="6944">
                  <c:v>09/10/2024 09:28:06:919</c:v>
                </c:pt>
                <c:pt idx="6945">
                  <c:v>09/10/2024 09:28:16:784</c:v>
                </c:pt>
                <c:pt idx="6946">
                  <c:v>09/10/2024 09:28:27:058</c:v>
                </c:pt>
                <c:pt idx="6947">
                  <c:v>09/10/2024 09:28:36:922</c:v>
                </c:pt>
                <c:pt idx="6948">
                  <c:v>09/10/2024 09:28:46:785</c:v>
                </c:pt>
                <c:pt idx="6949">
                  <c:v>09/10/2024 09:28:57:059</c:v>
                </c:pt>
                <c:pt idx="6950">
                  <c:v>09/10/2024 09:29:06:923</c:v>
                </c:pt>
                <c:pt idx="6951">
                  <c:v>09/10/2024 09:29:16:785</c:v>
                </c:pt>
                <c:pt idx="6952">
                  <c:v>09/10/2024 09:29:27:058</c:v>
                </c:pt>
                <c:pt idx="6953">
                  <c:v>09/10/2024 09:29:36:917</c:v>
                </c:pt>
                <c:pt idx="6954">
                  <c:v>09/10/2024 09:29:46:776</c:v>
                </c:pt>
                <c:pt idx="6955">
                  <c:v>09/10/2024 09:29:57:054</c:v>
                </c:pt>
                <c:pt idx="6956">
                  <c:v>09/10/2024 09:30:06:918</c:v>
                </c:pt>
                <c:pt idx="6957">
                  <c:v>09/10/2024 09:30:16:785</c:v>
                </c:pt>
                <c:pt idx="6958">
                  <c:v>09/10/2024 09:30:27:061</c:v>
                </c:pt>
                <c:pt idx="6959">
                  <c:v>09/10/2024 09:30:36:927</c:v>
                </c:pt>
                <c:pt idx="6960">
                  <c:v>09/10/2024 09:30:46:790</c:v>
                </c:pt>
                <c:pt idx="6961">
                  <c:v>09/10/2024 09:30:56:755</c:v>
                </c:pt>
                <c:pt idx="6962">
                  <c:v>09/10/2024 09:31:07:033</c:v>
                </c:pt>
                <c:pt idx="6963">
                  <c:v>09/10/2024 09:31:16:899</c:v>
                </c:pt>
                <c:pt idx="6964">
                  <c:v>09/10/2024 09:31:26:771</c:v>
                </c:pt>
                <c:pt idx="6965">
                  <c:v>09/10/2024 09:31:37:047</c:v>
                </c:pt>
                <c:pt idx="6966">
                  <c:v>09/10/2024 09:31:46:908</c:v>
                </c:pt>
                <c:pt idx="6967">
                  <c:v>09/10/2024 09:31:56:772</c:v>
                </c:pt>
                <c:pt idx="6968">
                  <c:v>09/10/2024 09:32:07:050</c:v>
                </c:pt>
                <c:pt idx="6969">
                  <c:v>09/10/2024 09:32:16:919</c:v>
                </c:pt>
                <c:pt idx="6970">
                  <c:v>09/10/2024 09:32:26:783</c:v>
                </c:pt>
                <c:pt idx="6971">
                  <c:v>09/10/2024 09:32:37:060</c:v>
                </c:pt>
                <c:pt idx="6972">
                  <c:v>09/10/2024 09:32:46:923</c:v>
                </c:pt>
                <c:pt idx="6973">
                  <c:v>09/10/2024 09:32:56:780</c:v>
                </c:pt>
                <c:pt idx="6974">
                  <c:v>09/10/2024 09:33:07:058</c:v>
                </c:pt>
                <c:pt idx="6975">
                  <c:v>09/10/2024 09:33:16:920</c:v>
                </c:pt>
                <c:pt idx="6976">
                  <c:v>09/10/2024 09:33:26:779</c:v>
                </c:pt>
                <c:pt idx="6977">
                  <c:v>09/10/2024 09:33:37:055</c:v>
                </c:pt>
                <c:pt idx="6978">
                  <c:v>09/10/2024 09:33:46:921</c:v>
                </c:pt>
                <c:pt idx="6979">
                  <c:v>09/10/2024 09:33:56:785</c:v>
                </c:pt>
                <c:pt idx="6980">
                  <c:v>09/10/2024 09:34:07:058</c:v>
                </c:pt>
                <c:pt idx="6981">
                  <c:v>09/10/2024 09:34:16:921</c:v>
                </c:pt>
                <c:pt idx="6982">
                  <c:v>09/10/2024 09:34:26:784</c:v>
                </c:pt>
                <c:pt idx="6983">
                  <c:v>09/10/2024 09:34:37:056</c:v>
                </c:pt>
                <c:pt idx="6984">
                  <c:v>09/10/2024 09:34:46:916</c:v>
                </c:pt>
                <c:pt idx="6985">
                  <c:v>09/10/2024 09:34:56:778</c:v>
                </c:pt>
                <c:pt idx="6986">
                  <c:v>09/10/2024 09:35:07:049</c:v>
                </c:pt>
                <c:pt idx="6987">
                  <c:v>09/10/2024 09:35:16:911</c:v>
                </c:pt>
                <c:pt idx="6988">
                  <c:v>09/10/2024 09:35:26:769</c:v>
                </c:pt>
                <c:pt idx="6989">
                  <c:v>09/10/2024 09:35:37:047</c:v>
                </c:pt>
                <c:pt idx="6990">
                  <c:v>09/10/2024 09:35:46:911</c:v>
                </c:pt>
                <c:pt idx="6991">
                  <c:v>09/10/2024 09:35:56:778</c:v>
                </c:pt>
                <c:pt idx="6992">
                  <c:v>09/10/2024 09:36:07:052</c:v>
                </c:pt>
                <c:pt idx="6993">
                  <c:v>09/10/2024 09:36:16:917</c:v>
                </c:pt>
                <c:pt idx="6994">
                  <c:v>09/10/2024 09:36:26:781</c:v>
                </c:pt>
                <c:pt idx="6995">
                  <c:v>09/10/2024 09:36:37:057</c:v>
                </c:pt>
                <c:pt idx="6996">
                  <c:v>09/10/2024 09:36:46:926</c:v>
                </c:pt>
                <c:pt idx="6997">
                  <c:v>09/10/2024 09:36:56:790</c:v>
                </c:pt>
                <c:pt idx="6998">
                  <c:v>09/10/2024 09:37:07:068</c:v>
                </c:pt>
                <c:pt idx="6999">
                  <c:v>09/10/2024 09:37:16:934</c:v>
                </c:pt>
                <c:pt idx="7000">
                  <c:v>09/10/2024 09:37:26:795</c:v>
                </c:pt>
                <c:pt idx="7001">
                  <c:v>09/10/2024 09:37:36:758</c:v>
                </c:pt>
                <c:pt idx="7002">
                  <c:v>09/10/2024 09:37:47:038</c:v>
                </c:pt>
                <c:pt idx="7003">
                  <c:v>09/10/2024 09:37:56:898</c:v>
                </c:pt>
                <c:pt idx="7004">
                  <c:v>09/10/2024 09:38:06:762</c:v>
                </c:pt>
                <c:pt idx="7005">
                  <c:v>09/10/2024 09:38:17:038</c:v>
                </c:pt>
                <c:pt idx="7006">
                  <c:v>09/10/2024 09:38:26:902</c:v>
                </c:pt>
                <c:pt idx="7007">
                  <c:v>09/10/2024 09:38:36:763</c:v>
                </c:pt>
                <c:pt idx="7008">
                  <c:v>09/10/2024 09:38:47:041</c:v>
                </c:pt>
                <c:pt idx="7009">
                  <c:v>09/10/2024 09:38:56:907</c:v>
                </c:pt>
                <c:pt idx="7010">
                  <c:v>09/10/2024 09:39:06:771</c:v>
                </c:pt>
                <c:pt idx="7011">
                  <c:v>09/10/2024 09:39:17:050</c:v>
                </c:pt>
                <c:pt idx="7012">
                  <c:v>09/10/2024 09:39:26:914</c:v>
                </c:pt>
                <c:pt idx="7013">
                  <c:v>09/10/2024 09:39:36:777</c:v>
                </c:pt>
                <c:pt idx="7014">
                  <c:v>09/10/2024 09:39:47:049</c:v>
                </c:pt>
                <c:pt idx="7015">
                  <c:v>09/10/2024 09:39:56:909</c:v>
                </c:pt>
                <c:pt idx="7016">
                  <c:v>09/10/2024 09:40:06:771</c:v>
                </c:pt>
                <c:pt idx="7017">
                  <c:v>09/10/2024 09:40:17:045</c:v>
                </c:pt>
                <c:pt idx="7018">
                  <c:v>09/10/2024 09:40:26:908</c:v>
                </c:pt>
                <c:pt idx="7019">
                  <c:v>09/10/2024 09:40:36:766</c:v>
                </c:pt>
                <c:pt idx="7020">
                  <c:v>09/10/2024 09:40:47:042</c:v>
                </c:pt>
                <c:pt idx="7021">
                  <c:v>09/10/2024 09:40:56:906</c:v>
                </c:pt>
                <c:pt idx="7022">
                  <c:v>09/10/2024 09:41:06:765</c:v>
                </c:pt>
                <c:pt idx="7023">
                  <c:v>09/10/2024 09:41:17:040</c:v>
                </c:pt>
                <c:pt idx="7024">
                  <c:v>09/10/2024 09:41:26:899</c:v>
                </c:pt>
                <c:pt idx="7025">
                  <c:v>09/10/2024 09:41:36:761</c:v>
                </c:pt>
                <c:pt idx="7026">
                  <c:v>09/10/2024 09:41:47:040</c:v>
                </c:pt>
                <c:pt idx="7027">
                  <c:v>09/10/2024 09:41:56:908</c:v>
                </c:pt>
                <c:pt idx="7028">
                  <c:v>09/10/2024 09:42:06:772</c:v>
                </c:pt>
                <c:pt idx="7029">
                  <c:v>09/10/2024 09:42:17:054</c:v>
                </c:pt>
                <c:pt idx="7030">
                  <c:v>09/10/2024 09:42:26:915</c:v>
                </c:pt>
                <c:pt idx="7031">
                  <c:v>09/10/2024 09:42:36:783</c:v>
                </c:pt>
                <c:pt idx="7032">
                  <c:v>09/10/2024 09:42:47:056</c:v>
                </c:pt>
                <c:pt idx="7033">
                  <c:v>09/10/2024 09:42:56:926</c:v>
                </c:pt>
                <c:pt idx="7034">
                  <c:v>09/10/2024 09:43:06:790</c:v>
                </c:pt>
                <c:pt idx="7035">
                  <c:v>09/10/2024 09:43:17:068</c:v>
                </c:pt>
                <c:pt idx="7036">
                  <c:v>09/10/2024 09:43:26:932</c:v>
                </c:pt>
                <c:pt idx="7037">
                  <c:v>09/10/2024 09:43:36:795</c:v>
                </c:pt>
                <c:pt idx="7038">
                  <c:v>09/10/2024 09:43:46:754</c:v>
                </c:pt>
                <c:pt idx="7039">
                  <c:v>09/10/2024 09:43:57:032</c:v>
                </c:pt>
                <c:pt idx="7040">
                  <c:v>09/10/2024 09:44:06:892</c:v>
                </c:pt>
                <c:pt idx="7041">
                  <c:v>09/10/2024 09:44:16:754</c:v>
                </c:pt>
                <c:pt idx="7042">
                  <c:v>09/10/2024 09:44:27:030</c:v>
                </c:pt>
                <c:pt idx="7043">
                  <c:v>09/10/2024 09:44:36:895</c:v>
                </c:pt>
                <c:pt idx="7044">
                  <c:v>09/10/2024 09:44:46:757</c:v>
                </c:pt>
                <c:pt idx="7045">
                  <c:v>09/10/2024 09:44:57:031</c:v>
                </c:pt>
                <c:pt idx="7046">
                  <c:v>09/10/2024 09:45:06:897</c:v>
                </c:pt>
                <c:pt idx="7047">
                  <c:v>09/10/2024 09:45:16:758</c:v>
                </c:pt>
                <c:pt idx="7048">
                  <c:v>09/10/2024 09:45:27:032</c:v>
                </c:pt>
                <c:pt idx="7049">
                  <c:v>09/10/2024 09:45:36:892</c:v>
                </c:pt>
                <c:pt idx="7050">
                  <c:v>09/10/2024 09:45:46:760</c:v>
                </c:pt>
                <c:pt idx="7051">
                  <c:v>09/10/2024 09:45:57:031</c:v>
                </c:pt>
                <c:pt idx="7052">
                  <c:v>09/10/2024 09:46:06:889</c:v>
                </c:pt>
                <c:pt idx="7053">
                  <c:v>09/10/2024 09:46:16:755</c:v>
                </c:pt>
                <c:pt idx="7054">
                  <c:v>09/10/2024 09:46:27:033</c:v>
                </c:pt>
                <c:pt idx="7055">
                  <c:v>09/10/2024 09:46:36:896</c:v>
                </c:pt>
                <c:pt idx="7056">
                  <c:v>09/10/2024 09:46:46:764</c:v>
                </c:pt>
                <c:pt idx="7057">
                  <c:v>09/10/2024 09:46:57:038</c:v>
                </c:pt>
                <c:pt idx="7058">
                  <c:v>09/10/2024 09:47:06:904</c:v>
                </c:pt>
                <c:pt idx="7059">
                  <c:v>09/10/2024 09:47:16:773</c:v>
                </c:pt>
                <c:pt idx="7060">
                  <c:v>09/10/2024 09:47:27:051</c:v>
                </c:pt>
                <c:pt idx="7061">
                  <c:v>09/10/2024 09:47:36:917</c:v>
                </c:pt>
                <c:pt idx="7062">
                  <c:v>09/10/2024 09:47:46:778</c:v>
                </c:pt>
                <c:pt idx="7063">
                  <c:v>09/10/2024 09:47:57:057</c:v>
                </c:pt>
                <c:pt idx="7064">
                  <c:v>09/10/2024 09:48:06:922</c:v>
                </c:pt>
                <c:pt idx="7065">
                  <c:v>09/10/2024 09:48:16:785</c:v>
                </c:pt>
                <c:pt idx="7066">
                  <c:v>09/10/2024 09:48:27:059</c:v>
                </c:pt>
                <c:pt idx="7067">
                  <c:v>09/10/2024 09:48:36:923</c:v>
                </c:pt>
                <c:pt idx="7068">
                  <c:v>09/10/2024 09:48:46:781</c:v>
                </c:pt>
                <c:pt idx="7069">
                  <c:v>09/10/2024 09:48:57:057</c:v>
                </c:pt>
                <c:pt idx="7070">
                  <c:v>09/10/2024 09:49:06:923</c:v>
                </c:pt>
                <c:pt idx="7071">
                  <c:v>09/10/2024 09:49:16:780</c:v>
                </c:pt>
                <c:pt idx="7072">
                  <c:v>09/10/2024 09:49:27:054</c:v>
                </c:pt>
                <c:pt idx="7073">
                  <c:v>09/10/2024 09:49:36:914</c:v>
                </c:pt>
                <c:pt idx="7074">
                  <c:v>09/10/2024 09:49:46:775</c:v>
                </c:pt>
                <c:pt idx="7075">
                  <c:v>09/10/2024 09:49:57:049</c:v>
                </c:pt>
                <c:pt idx="7076">
                  <c:v>09/10/2024 09:50:06:913</c:v>
                </c:pt>
                <c:pt idx="7077">
                  <c:v>09/10/2024 09:50:16:781</c:v>
                </c:pt>
                <c:pt idx="7078">
                  <c:v>09/10/2024 09:50:27:054</c:v>
                </c:pt>
                <c:pt idx="7079">
                  <c:v>09/10/2024 09:50:36:919</c:v>
                </c:pt>
                <c:pt idx="7080">
                  <c:v>09/10/2024 09:50:46:776</c:v>
                </c:pt>
                <c:pt idx="7081">
                  <c:v>09/10/2024 09:50:57:054</c:v>
                </c:pt>
                <c:pt idx="7082">
                  <c:v>09/10/2024 09:51:06:918</c:v>
                </c:pt>
                <c:pt idx="7083">
                  <c:v>09/10/2024 09:51:16:777</c:v>
                </c:pt>
                <c:pt idx="7084">
                  <c:v>09/10/2024 09:51:27:049</c:v>
                </c:pt>
                <c:pt idx="7085">
                  <c:v>09/10/2024 09:51:36:909</c:v>
                </c:pt>
                <c:pt idx="7086">
                  <c:v>09/10/2024 09:51:46:777</c:v>
                </c:pt>
                <c:pt idx="7087">
                  <c:v>09/10/2024 09:51:57:048</c:v>
                </c:pt>
                <c:pt idx="7088">
                  <c:v>09/10/2024 09:52:06:908</c:v>
                </c:pt>
                <c:pt idx="7089">
                  <c:v>09/10/2024 09:52:16:766</c:v>
                </c:pt>
                <c:pt idx="7090">
                  <c:v>09/10/2024 09:52:27:046</c:v>
                </c:pt>
                <c:pt idx="7091">
                  <c:v>09/10/2024 09:52:36:908</c:v>
                </c:pt>
                <c:pt idx="7092">
                  <c:v>09/10/2024 09:52:46:765</c:v>
                </c:pt>
                <c:pt idx="7093">
                  <c:v>09/10/2024 09:52:57:039</c:v>
                </c:pt>
                <c:pt idx="7094">
                  <c:v>09/10/2024 09:53:06:899</c:v>
                </c:pt>
                <c:pt idx="7095">
                  <c:v>09/10/2024 09:53:16:763</c:v>
                </c:pt>
                <c:pt idx="7096">
                  <c:v>09/10/2024 09:53:27:033</c:v>
                </c:pt>
                <c:pt idx="7097">
                  <c:v>09/10/2024 09:53:36:897</c:v>
                </c:pt>
                <c:pt idx="7098">
                  <c:v>09/10/2024 09:53:46:760</c:v>
                </c:pt>
                <c:pt idx="7099">
                  <c:v>09/10/2024 09:53:57:036</c:v>
                </c:pt>
                <c:pt idx="7100">
                  <c:v>09/10/2024 09:54:06:904</c:v>
                </c:pt>
                <c:pt idx="7101">
                  <c:v>09/10/2024 09:54:16:768</c:v>
                </c:pt>
                <c:pt idx="7102">
                  <c:v>09/10/2024 09:54:27:045</c:v>
                </c:pt>
                <c:pt idx="7103">
                  <c:v>09/10/2024 09:54:36:909</c:v>
                </c:pt>
                <c:pt idx="7104">
                  <c:v>09/10/2024 09:54:46:770</c:v>
                </c:pt>
                <c:pt idx="7105">
                  <c:v>09/10/2024 09:54:57:044</c:v>
                </c:pt>
                <c:pt idx="7106">
                  <c:v>09/10/2024 09:55:06:905</c:v>
                </c:pt>
                <c:pt idx="7107">
                  <c:v>09/10/2024 09:55:16:764</c:v>
                </c:pt>
                <c:pt idx="7108">
                  <c:v>09/10/2024 09:55:27:038</c:v>
                </c:pt>
                <c:pt idx="7109">
                  <c:v>09/10/2024 09:55:36:906</c:v>
                </c:pt>
                <c:pt idx="7110">
                  <c:v>09/10/2024 09:55:46:762</c:v>
                </c:pt>
                <c:pt idx="7111">
                  <c:v>09/10/2024 09:55:57:039</c:v>
                </c:pt>
                <c:pt idx="7112">
                  <c:v>09/10/2024 09:56:06:905</c:v>
                </c:pt>
                <c:pt idx="7113">
                  <c:v>09/10/2024 09:56:16:768</c:v>
                </c:pt>
                <c:pt idx="7114">
                  <c:v>09/10/2024 09:56:27:047</c:v>
                </c:pt>
                <c:pt idx="7115">
                  <c:v>09/10/2024 09:56:36:912</c:v>
                </c:pt>
                <c:pt idx="7116">
                  <c:v>09/10/2024 09:56:46:775</c:v>
                </c:pt>
                <c:pt idx="7117">
                  <c:v>09/10/2024 09:56:57:053</c:v>
                </c:pt>
                <c:pt idx="7118">
                  <c:v>09/10/2024 09:57:06:917</c:v>
                </c:pt>
                <c:pt idx="7119">
                  <c:v>09/10/2024 09:57:16:779</c:v>
                </c:pt>
                <c:pt idx="7120">
                  <c:v>09/10/2024 09:57:27:057</c:v>
                </c:pt>
                <c:pt idx="7121">
                  <c:v>09/10/2024 09:57:36:924</c:v>
                </c:pt>
                <c:pt idx="7122">
                  <c:v>09/10/2024 09:57:46:788</c:v>
                </c:pt>
                <c:pt idx="7123">
                  <c:v>09/10/2024 09:57:57:067</c:v>
                </c:pt>
                <c:pt idx="7124">
                  <c:v>09/10/2024 09:58:06:933</c:v>
                </c:pt>
                <c:pt idx="7125">
                  <c:v>09/10/2024 09:58:16:795</c:v>
                </c:pt>
                <c:pt idx="7126">
                  <c:v>09/10/2024 09:58:27:069</c:v>
                </c:pt>
                <c:pt idx="7127">
                  <c:v>09/10/2024 09:58:36:934</c:v>
                </c:pt>
                <c:pt idx="7128">
                  <c:v>09/10/2024 09:58:46:793</c:v>
                </c:pt>
                <c:pt idx="7129">
                  <c:v>09/10/2024 09:58:57:071</c:v>
                </c:pt>
                <c:pt idx="7130">
                  <c:v>09/10/2024 09:59:06:932</c:v>
                </c:pt>
                <c:pt idx="7131">
                  <c:v>09/10/2024 09:59:16:794</c:v>
                </c:pt>
                <c:pt idx="7132">
                  <c:v>09/10/2024 09:59:27:066</c:v>
                </c:pt>
                <c:pt idx="7133">
                  <c:v>09/10/2024 09:59:36:929</c:v>
                </c:pt>
                <c:pt idx="7134">
                  <c:v>09/10/2024 09:59:46:793</c:v>
                </c:pt>
                <c:pt idx="7135">
                  <c:v>09/10/2024 09:59:57:071</c:v>
                </c:pt>
                <c:pt idx="7136">
                  <c:v>09/10/2024 10:00:06:932</c:v>
                </c:pt>
                <c:pt idx="7137">
                  <c:v>09/10/2024 10:00:16:794</c:v>
                </c:pt>
                <c:pt idx="7138">
                  <c:v>09/10/2024 10:00:27:072</c:v>
                </c:pt>
                <c:pt idx="7139">
                  <c:v>09/10/2024 10:00:36:941</c:v>
                </c:pt>
                <c:pt idx="7140">
                  <c:v>09/10/2024 10:00:46:807</c:v>
                </c:pt>
                <c:pt idx="7141">
                  <c:v>09/10/2024 10:00:56:754</c:v>
                </c:pt>
                <c:pt idx="7142">
                  <c:v>09/10/2024 10:01:07:025</c:v>
                </c:pt>
                <c:pt idx="7143">
                  <c:v>09/10/2024 10:01:16:886</c:v>
                </c:pt>
                <c:pt idx="7144">
                  <c:v>09/10/2024 10:01:26:754</c:v>
                </c:pt>
                <c:pt idx="7145">
                  <c:v>09/10/2024 10:01:37:036</c:v>
                </c:pt>
                <c:pt idx="7146">
                  <c:v>09/10/2024 10:01:46:905</c:v>
                </c:pt>
                <c:pt idx="7147">
                  <c:v>09/10/2024 10:01:56:773</c:v>
                </c:pt>
                <c:pt idx="7148">
                  <c:v>09/10/2024 10:02:07:051</c:v>
                </c:pt>
                <c:pt idx="7149">
                  <c:v>09/10/2024 10:02:16:916</c:v>
                </c:pt>
                <c:pt idx="7150">
                  <c:v>09/10/2024 10:02:26:778</c:v>
                </c:pt>
                <c:pt idx="7151">
                  <c:v>09/10/2024 10:02:37:056</c:v>
                </c:pt>
                <c:pt idx="7152">
                  <c:v>09/10/2024 10:02:46:916</c:v>
                </c:pt>
                <c:pt idx="7153">
                  <c:v>09/10/2024 10:02:56:778</c:v>
                </c:pt>
                <c:pt idx="7154">
                  <c:v>09/10/2024 10:03:07:051</c:v>
                </c:pt>
                <c:pt idx="7155">
                  <c:v>09/10/2024 10:03:16:917</c:v>
                </c:pt>
                <c:pt idx="7156">
                  <c:v>09/10/2024 10:03:26:777</c:v>
                </c:pt>
                <c:pt idx="7157">
                  <c:v>09/10/2024 10:03:37:049</c:v>
                </c:pt>
                <c:pt idx="7158">
                  <c:v>09/10/2024 10:03:46:909</c:v>
                </c:pt>
                <c:pt idx="7159">
                  <c:v>09/10/2024 10:03:56:770</c:v>
                </c:pt>
                <c:pt idx="7160">
                  <c:v>09/10/2024 10:04:07:050</c:v>
                </c:pt>
                <c:pt idx="7161">
                  <c:v>09/10/2024 10:04:16:913</c:v>
                </c:pt>
                <c:pt idx="7162">
                  <c:v>09/10/2024 10:04:26:777</c:v>
                </c:pt>
                <c:pt idx="7163">
                  <c:v>09/10/2024 10:04:37:048</c:v>
                </c:pt>
                <c:pt idx="7164">
                  <c:v>09/10/2024 10:04:46:911</c:v>
                </c:pt>
                <c:pt idx="7165">
                  <c:v>09/10/2024 10:04:56:769</c:v>
                </c:pt>
                <c:pt idx="7166">
                  <c:v>09/10/2024 10:05:07:046</c:v>
                </c:pt>
                <c:pt idx="7167">
                  <c:v>09/10/2024 10:05:16:908</c:v>
                </c:pt>
                <c:pt idx="7168">
                  <c:v>09/10/2024 10:05:26:772</c:v>
                </c:pt>
                <c:pt idx="7169">
                  <c:v>09/10/2024 10:05:37:044</c:v>
                </c:pt>
                <c:pt idx="7170">
                  <c:v>09/10/2024 10:05:46:904</c:v>
                </c:pt>
                <c:pt idx="7171">
                  <c:v>09/10/2024 10:05:56:767</c:v>
                </c:pt>
                <c:pt idx="7172">
                  <c:v>09/10/2024 10:06:07:044</c:v>
                </c:pt>
                <c:pt idx="7173">
                  <c:v>09/10/2024 10:06:16:907</c:v>
                </c:pt>
                <c:pt idx="7174">
                  <c:v>09/10/2024 10:06:26:769</c:v>
                </c:pt>
                <c:pt idx="7175">
                  <c:v>09/10/2024 10:06:37:047</c:v>
                </c:pt>
                <c:pt idx="7176">
                  <c:v>09/10/2024 10:06:46:905</c:v>
                </c:pt>
                <c:pt idx="7177">
                  <c:v>09/10/2024 10:06:56:768</c:v>
                </c:pt>
                <c:pt idx="7178">
                  <c:v>09/10/2024 10:07:07:044</c:v>
                </c:pt>
                <c:pt idx="7179">
                  <c:v>09/10/2024 10:07:16:903</c:v>
                </c:pt>
                <c:pt idx="7180">
                  <c:v>09/10/2024 10:07:26:762</c:v>
                </c:pt>
                <c:pt idx="7181">
                  <c:v>09/10/2024 10:07:37:039</c:v>
                </c:pt>
                <c:pt idx="7182">
                  <c:v>09/10/2024 10:07:46:909</c:v>
                </c:pt>
                <c:pt idx="7183">
                  <c:v>09/10/2024 10:07:56:773</c:v>
                </c:pt>
                <c:pt idx="7184">
                  <c:v>09/10/2024 10:08:07:050</c:v>
                </c:pt>
                <c:pt idx="7185">
                  <c:v>09/10/2024 10:08:16:916</c:v>
                </c:pt>
                <c:pt idx="7186">
                  <c:v>09/10/2024 10:08:26:778</c:v>
                </c:pt>
                <c:pt idx="7187">
                  <c:v>09/10/2024 10:08:37:056</c:v>
                </c:pt>
                <c:pt idx="7188">
                  <c:v>09/10/2024 10:08:46:921</c:v>
                </c:pt>
                <c:pt idx="7189">
                  <c:v>09/10/2024 10:08:56:788</c:v>
                </c:pt>
                <c:pt idx="7190">
                  <c:v>09/10/2024 10:09:07:066</c:v>
                </c:pt>
                <c:pt idx="7191">
                  <c:v>09/10/2024 10:09:16:926</c:v>
                </c:pt>
                <c:pt idx="7192">
                  <c:v>09/10/2024 10:09:26:790</c:v>
                </c:pt>
                <c:pt idx="7193">
                  <c:v>09/10/2024 10:09:37:070</c:v>
                </c:pt>
                <c:pt idx="7194">
                  <c:v>09/10/2024 10:09:46:933</c:v>
                </c:pt>
                <c:pt idx="7195">
                  <c:v>09/10/2024 10:09:56:792</c:v>
                </c:pt>
                <c:pt idx="7196">
                  <c:v>09/10/2024 10:10:07:067</c:v>
                </c:pt>
                <c:pt idx="7197">
                  <c:v>09/10/2024 10:10:16:931</c:v>
                </c:pt>
                <c:pt idx="7198">
                  <c:v>09/10/2024 10:10:26:798</c:v>
                </c:pt>
                <c:pt idx="7199">
                  <c:v>09/10/2024 10:10:36:757</c:v>
                </c:pt>
                <c:pt idx="7200">
                  <c:v>09/10/2024 10:10:47:037</c:v>
                </c:pt>
                <c:pt idx="7201">
                  <c:v>09/10/2024 10:10:56:901</c:v>
                </c:pt>
                <c:pt idx="7202">
                  <c:v>09/10/2024 10:11:06:763</c:v>
                </c:pt>
                <c:pt idx="7203">
                  <c:v>09/10/2024 10:11:17:041</c:v>
                </c:pt>
                <c:pt idx="7204">
                  <c:v>09/10/2024 10:11:26:907</c:v>
                </c:pt>
                <c:pt idx="7205">
                  <c:v>09/10/2024 10:11:36:764</c:v>
                </c:pt>
                <c:pt idx="7206">
                  <c:v>09/10/2024 10:11:47:038</c:v>
                </c:pt>
                <c:pt idx="7207">
                  <c:v>09/10/2024 10:11:56:901</c:v>
                </c:pt>
                <c:pt idx="7208">
                  <c:v>09/10/2024 10:12:06:763</c:v>
                </c:pt>
                <c:pt idx="7209">
                  <c:v>09/10/2024 10:12:17:037</c:v>
                </c:pt>
                <c:pt idx="7210">
                  <c:v>09/10/2024 10:12:26:897</c:v>
                </c:pt>
                <c:pt idx="7211">
                  <c:v>09/10/2024 10:12:36:757</c:v>
                </c:pt>
                <c:pt idx="7212">
                  <c:v>09/10/2024 10:12:47:037</c:v>
                </c:pt>
                <c:pt idx="7213">
                  <c:v>09/10/2024 10:12:56:896</c:v>
                </c:pt>
                <c:pt idx="7214">
                  <c:v>09/10/2024 10:13:06:754</c:v>
                </c:pt>
                <c:pt idx="7215">
                  <c:v>09/10/2024 10:13:17:032</c:v>
                </c:pt>
                <c:pt idx="7216">
                  <c:v>09/10/2024 10:13:26:899</c:v>
                </c:pt>
                <c:pt idx="7217">
                  <c:v>09/10/2024 10:13:36:769</c:v>
                </c:pt>
                <c:pt idx="7218">
                  <c:v>09/10/2024 10:13:47:049</c:v>
                </c:pt>
                <c:pt idx="7219">
                  <c:v>09/10/2024 10:13:56:906</c:v>
                </c:pt>
                <c:pt idx="7220">
                  <c:v>09/10/2024 10:14:06:766</c:v>
                </c:pt>
                <c:pt idx="7221">
                  <c:v>09/10/2024 10:14:17:044</c:v>
                </c:pt>
                <c:pt idx="7222">
                  <c:v>09/10/2024 10:14:26:912</c:v>
                </c:pt>
                <c:pt idx="7223">
                  <c:v>09/10/2024 10:14:36:773</c:v>
                </c:pt>
                <c:pt idx="7224">
                  <c:v>09/10/2024 10:14:47:055</c:v>
                </c:pt>
                <c:pt idx="7225">
                  <c:v>09/10/2024 10:14:56:921</c:v>
                </c:pt>
                <c:pt idx="7226">
                  <c:v>09/10/2024 10:15:06:785</c:v>
                </c:pt>
                <c:pt idx="7227">
                  <c:v>09/10/2024 10:15:17:058</c:v>
                </c:pt>
                <c:pt idx="7228">
                  <c:v>09/10/2024 10:15:26:914</c:v>
                </c:pt>
                <c:pt idx="7229">
                  <c:v>09/10/2024 10:15:36:778</c:v>
                </c:pt>
                <c:pt idx="7230">
                  <c:v>09/10/2024 10:15:47:058</c:v>
                </c:pt>
                <c:pt idx="7231">
                  <c:v>09/10/2024 10:15:56:928</c:v>
                </c:pt>
                <c:pt idx="7232">
                  <c:v>09/10/2024 10:16:06:789</c:v>
                </c:pt>
                <c:pt idx="7233">
                  <c:v>09/10/2024 10:16:17:067</c:v>
                </c:pt>
                <c:pt idx="7234">
                  <c:v>09/10/2024 10:16:26:930</c:v>
                </c:pt>
                <c:pt idx="7235">
                  <c:v>09/10/2024 10:16:36:798</c:v>
                </c:pt>
                <c:pt idx="7236">
                  <c:v>09/10/2024 10:16:46:757</c:v>
                </c:pt>
                <c:pt idx="7237">
                  <c:v>09/10/2024 10:16:57:027</c:v>
                </c:pt>
                <c:pt idx="7238">
                  <c:v>09/10/2024 10:17:06:888</c:v>
                </c:pt>
                <c:pt idx="7239">
                  <c:v>09/10/2024 10:17:16:754</c:v>
                </c:pt>
                <c:pt idx="7240">
                  <c:v>09/10/2024 10:17:27:029</c:v>
                </c:pt>
                <c:pt idx="7241">
                  <c:v>09/10/2024 10:17:36:894</c:v>
                </c:pt>
                <c:pt idx="7242">
                  <c:v>09/10/2024 10:17:46:758</c:v>
                </c:pt>
                <c:pt idx="7243">
                  <c:v>09/10/2024 10:17:57:030</c:v>
                </c:pt>
                <c:pt idx="7244">
                  <c:v>09/10/2024 10:18:06:896</c:v>
                </c:pt>
                <c:pt idx="7245">
                  <c:v>09/10/2024 10:18:16:763</c:v>
                </c:pt>
                <c:pt idx="7246">
                  <c:v>09/10/2024 10:18:27:037</c:v>
                </c:pt>
                <c:pt idx="7247">
                  <c:v>09/10/2024 10:18:36:897</c:v>
                </c:pt>
                <c:pt idx="7248">
                  <c:v>09/10/2024 10:18:46:757</c:v>
                </c:pt>
                <c:pt idx="7249">
                  <c:v>09/10/2024 10:18:57:036</c:v>
                </c:pt>
                <c:pt idx="7250">
                  <c:v>09/10/2024 10:19:06:894</c:v>
                </c:pt>
                <c:pt idx="7251">
                  <c:v>09/10/2024 10:19:16:756</c:v>
                </c:pt>
                <c:pt idx="7252">
                  <c:v>09/10/2024 10:19:27:030</c:v>
                </c:pt>
                <c:pt idx="7253">
                  <c:v>09/10/2024 10:19:36:890</c:v>
                </c:pt>
                <c:pt idx="7254">
                  <c:v>09/10/2024 10:19:46:756</c:v>
                </c:pt>
                <c:pt idx="7255">
                  <c:v>09/10/2024 10:19:57:033</c:v>
                </c:pt>
                <c:pt idx="7256">
                  <c:v>09/10/2024 10:20:06:895</c:v>
                </c:pt>
                <c:pt idx="7257">
                  <c:v>09/10/2024 10:20:16:755</c:v>
                </c:pt>
                <c:pt idx="7258">
                  <c:v>09/10/2024 10:20:27:032</c:v>
                </c:pt>
                <c:pt idx="7259">
                  <c:v>09/10/2024 10:20:36:892</c:v>
                </c:pt>
                <c:pt idx="7260">
                  <c:v>09/10/2024 10:20:46:754</c:v>
                </c:pt>
                <c:pt idx="7261">
                  <c:v>09/10/2024 10:20:57:028</c:v>
                </c:pt>
                <c:pt idx="7262">
                  <c:v>09/10/2024 10:21:06:892</c:v>
                </c:pt>
                <c:pt idx="7263">
                  <c:v>09/10/2024 10:21:16:754</c:v>
                </c:pt>
                <c:pt idx="7264">
                  <c:v>09/10/2024 10:21:27:027</c:v>
                </c:pt>
                <c:pt idx="7265">
                  <c:v>09/10/2024 10:21:36:891</c:v>
                </c:pt>
                <c:pt idx="7266">
                  <c:v>09/10/2024 10:21:46:754</c:v>
                </c:pt>
                <c:pt idx="7267">
                  <c:v>09/10/2024 10:21:57:032</c:v>
                </c:pt>
                <c:pt idx="7268">
                  <c:v>09/10/2024 10:22:06:892</c:v>
                </c:pt>
                <c:pt idx="7269">
                  <c:v>09/10/2024 10:22:16:756</c:v>
                </c:pt>
                <c:pt idx="7270">
                  <c:v>09/10/2024 10:22:27:034</c:v>
                </c:pt>
                <c:pt idx="7271">
                  <c:v>09/10/2024 10:22:36:899</c:v>
                </c:pt>
                <c:pt idx="7272">
                  <c:v>09/10/2024 10:22:46:761</c:v>
                </c:pt>
                <c:pt idx="7273">
                  <c:v>09/10/2024 10:22:57:035</c:v>
                </c:pt>
                <c:pt idx="7274">
                  <c:v>09/10/2024 10:23:06:900</c:v>
                </c:pt>
                <c:pt idx="7275">
                  <c:v>09/10/2024 10:23:16:758</c:v>
                </c:pt>
                <c:pt idx="7276">
                  <c:v>09/10/2024 10:23:27:032</c:v>
                </c:pt>
                <c:pt idx="7277">
                  <c:v>09/10/2024 10:23:36:896</c:v>
                </c:pt>
                <c:pt idx="7278">
                  <c:v>09/10/2024 10:23:46:754</c:v>
                </c:pt>
                <c:pt idx="7279">
                  <c:v>09/10/2024 10:23:57:028</c:v>
                </c:pt>
                <c:pt idx="7280">
                  <c:v>09/10/2024 10:24:06:887</c:v>
                </c:pt>
                <c:pt idx="7281">
                  <c:v>09/10/2024 10:24:16:754</c:v>
                </c:pt>
                <c:pt idx="7282">
                  <c:v>09/10/2024 10:24:27:029</c:v>
                </c:pt>
                <c:pt idx="7283">
                  <c:v>09/10/2024 10:24:36:895</c:v>
                </c:pt>
                <c:pt idx="7284">
                  <c:v>09/10/2024 10:24:46:756</c:v>
                </c:pt>
                <c:pt idx="7285">
                  <c:v>09/10/2024 10:24:57:030</c:v>
                </c:pt>
                <c:pt idx="7286">
                  <c:v>09/10/2024 10:25:06:900</c:v>
                </c:pt>
                <c:pt idx="7287">
                  <c:v>09/10/2024 10:25:16:769</c:v>
                </c:pt>
                <c:pt idx="7288">
                  <c:v>09/10/2024 10:25:27:045</c:v>
                </c:pt>
                <c:pt idx="7289">
                  <c:v>09/10/2024 10:25:36:909</c:v>
                </c:pt>
                <c:pt idx="7290">
                  <c:v>09/10/2024 10:25:46:773</c:v>
                </c:pt>
                <c:pt idx="7291">
                  <c:v>09/10/2024 10:25:57:045</c:v>
                </c:pt>
                <c:pt idx="7292">
                  <c:v>09/10/2024 10:26:06:904</c:v>
                </c:pt>
                <c:pt idx="7293">
                  <c:v>09/10/2024 10:26:16:768</c:v>
                </c:pt>
                <c:pt idx="7294">
                  <c:v>09/10/2024 10:26:27:051</c:v>
                </c:pt>
                <c:pt idx="7295">
                  <c:v>09/10/2024 10:26:36:911</c:v>
                </c:pt>
                <c:pt idx="7296">
                  <c:v>09/10/2024 10:26:46:771</c:v>
                </c:pt>
                <c:pt idx="7297">
                  <c:v>09/10/2024 10:26:57:047</c:v>
                </c:pt>
                <c:pt idx="7298">
                  <c:v>09/10/2024 10:27:06:907</c:v>
                </c:pt>
                <c:pt idx="7299">
                  <c:v>09/10/2024 10:27:16:774</c:v>
                </c:pt>
                <c:pt idx="7300">
                  <c:v>09/10/2024 10:27:27:050</c:v>
                </c:pt>
                <c:pt idx="7301">
                  <c:v>09/10/2024 10:27:36:916</c:v>
                </c:pt>
                <c:pt idx="7302">
                  <c:v>09/10/2024 10:27:46:778</c:v>
                </c:pt>
                <c:pt idx="7303">
                  <c:v>09/10/2024 10:27:57:049</c:v>
                </c:pt>
                <c:pt idx="7304">
                  <c:v>09/10/2024 10:28:06:919</c:v>
                </c:pt>
                <c:pt idx="7305">
                  <c:v>09/10/2024 10:28:16:781</c:v>
                </c:pt>
                <c:pt idx="7306">
                  <c:v>09/10/2024 10:28:27:059</c:v>
                </c:pt>
                <c:pt idx="7307">
                  <c:v>09/10/2024 10:28:36:917</c:v>
                </c:pt>
                <c:pt idx="7308">
                  <c:v>09/10/2024 10:28:46:778</c:v>
                </c:pt>
                <c:pt idx="7309">
                  <c:v>09/10/2024 10:28:57:052</c:v>
                </c:pt>
                <c:pt idx="7310">
                  <c:v>09/10/2024 10:29:06:923</c:v>
                </c:pt>
                <c:pt idx="7311">
                  <c:v>09/10/2024 10:29:16:785</c:v>
                </c:pt>
                <c:pt idx="7312">
                  <c:v>09/10/2024 10:29:27:063</c:v>
                </c:pt>
                <c:pt idx="7313">
                  <c:v>09/10/2024 10:29:36:927</c:v>
                </c:pt>
                <c:pt idx="7314">
                  <c:v>09/10/2024 10:29:46:790</c:v>
                </c:pt>
                <c:pt idx="7315">
                  <c:v>09/10/2024 10:29:57:072</c:v>
                </c:pt>
                <c:pt idx="7316">
                  <c:v>09/10/2024 10:30:06:938</c:v>
                </c:pt>
                <c:pt idx="7317">
                  <c:v>09/10/2024 10:30:16:801</c:v>
                </c:pt>
                <c:pt idx="7318">
                  <c:v>09/10/2024 10:30:26:756</c:v>
                </c:pt>
                <c:pt idx="7319">
                  <c:v>09/10/2024 10:30:37:027</c:v>
                </c:pt>
                <c:pt idx="7320">
                  <c:v>09/10/2024 10:30:46:895</c:v>
                </c:pt>
                <c:pt idx="7321">
                  <c:v>09/10/2024 10:30:56:758</c:v>
                </c:pt>
                <c:pt idx="7322">
                  <c:v>09/10/2024 10:31:07:036</c:v>
                </c:pt>
                <c:pt idx="7323">
                  <c:v>09/10/2024 10:31:16:902</c:v>
                </c:pt>
                <c:pt idx="7324">
                  <c:v>09/10/2024 10:31:26:765</c:v>
                </c:pt>
                <c:pt idx="7325">
                  <c:v>09/10/2024 10:31:37:045</c:v>
                </c:pt>
                <c:pt idx="7326">
                  <c:v>09/10/2024 10:31:46:907</c:v>
                </c:pt>
                <c:pt idx="7327">
                  <c:v>09/10/2024 10:31:56:772</c:v>
                </c:pt>
                <c:pt idx="7328">
                  <c:v>09/10/2024 10:32:07:044</c:v>
                </c:pt>
                <c:pt idx="7329">
                  <c:v>09/10/2024 10:32:16:904</c:v>
                </c:pt>
                <c:pt idx="7330">
                  <c:v>09/10/2024 10:32:26:764</c:v>
                </c:pt>
                <c:pt idx="7331">
                  <c:v>09/10/2024 10:32:37:038</c:v>
                </c:pt>
                <c:pt idx="7332">
                  <c:v>09/10/2024 10:32:46:901</c:v>
                </c:pt>
                <c:pt idx="7333">
                  <c:v>09/10/2024 10:32:56:763</c:v>
                </c:pt>
                <c:pt idx="7334">
                  <c:v>09/10/2024 10:33:07:037</c:v>
                </c:pt>
                <c:pt idx="7335">
                  <c:v>09/10/2024 10:33:16:899</c:v>
                </c:pt>
                <c:pt idx="7336">
                  <c:v>09/10/2024 10:33:26:763</c:v>
                </c:pt>
                <c:pt idx="7337">
                  <c:v>09/10/2024 10:33:37:036</c:v>
                </c:pt>
                <c:pt idx="7338">
                  <c:v>09/10/2024 10:33:46:898</c:v>
                </c:pt>
                <c:pt idx="7339">
                  <c:v>09/10/2024 10:33:56:758</c:v>
                </c:pt>
                <c:pt idx="7340">
                  <c:v>09/10/2024 10:34:07:032</c:v>
                </c:pt>
                <c:pt idx="7341">
                  <c:v>09/10/2024 10:34:16:898</c:v>
                </c:pt>
                <c:pt idx="7342">
                  <c:v>09/10/2024 10:34:26:761</c:v>
                </c:pt>
                <c:pt idx="7343">
                  <c:v>09/10/2024 10:34:37:041</c:v>
                </c:pt>
                <c:pt idx="7344">
                  <c:v>09/10/2024 10:34:46:906</c:v>
                </c:pt>
                <c:pt idx="7345">
                  <c:v>09/10/2024 10:34:56:766</c:v>
                </c:pt>
                <c:pt idx="7346">
                  <c:v>09/10/2024 10:35:07:044</c:v>
                </c:pt>
                <c:pt idx="7347">
                  <c:v>09/10/2024 10:35:16:908</c:v>
                </c:pt>
                <c:pt idx="7348">
                  <c:v>09/10/2024 10:35:26:766</c:v>
                </c:pt>
                <c:pt idx="7349">
                  <c:v>09/10/2024 10:35:37:045</c:v>
                </c:pt>
                <c:pt idx="7350">
                  <c:v>09/10/2024 10:35:46:911</c:v>
                </c:pt>
                <c:pt idx="7351">
                  <c:v>09/10/2024 10:35:56:771</c:v>
                </c:pt>
                <c:pt idx="7352">
                  <c:v>09/10/2024 10:36:07:045</c:v>
                </c:pt>
                <c:pt idx="7353">
                  <c:v>09/10/2024 10:36:16:909</c:v>
                </c:pt>
                <c:pt idx="7354">
                  <c:v>09/10/2024 10:36:26:766</c:v>
                </c:pt>
                <c:pt idx="7355">
                  <c:v>09/10/2024 10:36:37:044</c:v>
                </c:pt>
                <c:pt idx="7356">
                  <c:v>09/10/2024 10:36:46:908</c:v>
                </c:pt>
                <c:pt idx="7357">
                  <c:v>09/10/2024 10:36:56:770</c:v>
                </c:pt>
                <c:pt idx="7358">
                  <c:v>09/10/2024 10:37:07:039</c:v>
                </c:pt>
                <c:pt idx="7359">
                  <c:v>09/10/2024 10:37:16:905</c:v>
                </c:pt>
                <c:pt idx="7360">
                  <c:v>09/10/2024 10:37:26:767</c:v>
                </c:pt>
                <c:pt idx="7361">
                  <c:v>09/10/2024 10:37:37:039</c:v>
                </c:pt>
                <c:pt idx="7362">
                  <c:v>09/10/2024 10:37:46:902</c:v>
                </c:pt>
                <c:pt idx="7363">
                  <c:v>09/10/2024 10:37:56:766</c:v>
                </c:pt>
                <c:pt idx="7364">
                  <c:v>09/10/2024 10:38:07:044</c:v>
                </c:pt>
                <c:pt idx="7365">
                  <c:v>09/10/2024 10:38:16:904</c:v>
                </c:pt>
                <c:pt idx="7366">
                  <c:v>09/10/2024 10:38:26:761</c:v>
                </c:pt>
                <c:pt idx="7367">
                  <c:v>09/10/2024 10:38:37:039</c:v>
                </c:pt>
                <c:pt idx="7368">
                  <c:v>09/10/2024 10:38:46:907</c:v>
                </c:pt>
                <c:pt idx="7369">
                  <c:v>09/10/2024 10:38:56:769</c:v>
                </c:pt>
                <c:pt idx="7370">
                  <c:v>09/10/2024 10:39:07:046</c:v>
                </c:pt>
                <c:pt idx="7371">
                  <c:v>09/10/2024 10:39:16:904</c:v>
                </c:pt>
                <c:pt idx="7372">
                  <c:v>09/10/2024 10:39:26:766</c:v>
                </c:pt>
                <c:pt idx="7373">
                  <c:v>09/10/2024 10:39:37:046</c:v>
                </c:pt>
                <c:pt idx="7374">
                  <c:v>09/10/2024 10:39:46:911</c:v>
                </c:pt>
                <c:pt idx="7375">
                  <c:v>09/10/2024 10:39:56:775</c:v>
                </c:pt>
                <c:pt idx="7376">
                  <c:v>09/10/2024 10:40:07:055</c:v>
                </c:pt>
                <c:pt idx="7377">
                  <c:v>09/10/2024 10:40:16:919</c:v>
                </c:pt>
                <c:pt idx="7378">
                  <c:v>09/10/2024 10:40:26:780</c:v>
                </c:pt>
                <c:pt idx="7379">
                  <c:v>09/10/2024 10:40:37:054</c:v>
                </c:pt>
                <c:pt idx="7380">
                  <c:v>09/10/2024 10:40:46:924</c:v>
                </c:pt>
                <c:pt idx="7381">
                  <c:v>09/10/2024 10:40:56:791</c:v>
                </c:pt>
                <c:pt idx="7382">
                  <c:v>09/10/2024 10:41:07:061</c:v>
                </c:pt>
                <c:pt idx="7383">
                  <c:v>09/10/2024 10:41:16:921</c:v>
                </c:pt>
                <c:pt idx="7384">
                  <c:v>09/10/2024 10:41:26:785</c:v>
                </c:pt>
                <c:pt idx="7385">
                  <c:v>09/10/2024 10:41:37:055</c:v>
                </c:pt>
                <c:pt idx="7386">
                  <c:v>09/10/2024 10:41:46:918</c:v>
                </c:pt>
                <c:pt idx="7387">
                  <c:v>09/10/2024 10:41:56:780</c:v>
                </c:pt>
                <c:pt idx="7388">
                  <c:v>09/10/2024 10:42:07:054</c:v>
                </c:pt>
                <c:pt idx="7389">
                  <c:v>09/10/2024 10:42:16:918</c:v>
                </c:pt>
                <c:pt idx="7390">
                  <c:v>09/10/2024 10:42:26:780</c:v>
                </c:pt>
                <c:pt idx="7391">
                  <c:v>09/10/2024 10:42:37:047</c:v>
                </c:pt>
                <c:pt idx="7392">
                  <c:v>09/10/2024 10:42:46:911</c:v>
                </c:pt>
                <c:pt idx="7393">
                  <c:v>09/10/2024 10:42:56:769</c:v>
                </c:pt>
                <c:pt idx="7394">
                  <c:v>09/10/2024 10:43:07:053</c:v>
                </c:pt>
                <c:pt idx="7395">
                  <c:v>09/10/2024 10:43:16:919</c:v>
                </c:pt>
                <c:pt idx="7396">
                  <c:v>09/10/2024 10:43:26:778</c:v>
                </c:pt>
                <c:pt idx="7397">
                  <c:v>09/10/2024 10:43:37:058</c:v>
                </c:pt>
                <c:pt idx="7398">
                  <c:v>09/10/2024 10:43:46:928</c:v>
                </c:pt>
                <c:pt idx="7399">
                  <c:v>09/10/2024 10:43:56:793</c:v>
                </c:pt>
                <c:pt idx="7400">
                  <c:v>09/10/2024 10:44:06:754</c:v>
                </c:pt>
                <c:pt idx="7401">
                  <c:v>09/10/2024 10:44:17:034</c:v>
                </c:pt>
                <c:pt idx="7402">
                  <c:v>09/10/2024 10:44:26:900</c:v>
                </c:pt>
                <c:pt idx="7403">
                  <c:v>09/10/2024 10:44:36:766</c:v>
                </c:pt>
                <c:pt idx="7404">
                  <c:v>09/10/2024 10:44:47:039</c:v>
                </c:pt>
                <c:pt idx="7405">
                  <c:v>09/10/2024 10:44:56:905</c:v>
                </c:pt>
                <c:pt idx="7406">
                  <c:v>09/10/2024 10:45:06:772</c:v>
                </c:pt>
                <c:pt idx="7407">
                  <c:v>09/10/2024 10:45:17:042</c:v>
                </c:pt>
                <c:pt idx="7408">
                  <c:v>09/10/2024 10:45:26:907</c:v>
                </c:pt>
                <c:pt idx="7409">
                  <c:v>09/10/2024 10:45:36:764</c:v>
                </c:pt>
                <c:pt idx="7410">
                  <c:v>09/10/2024 10:45:47:038</c:v>
                </c:pt>
                <c:pt idx="7411">
                  <c:v>09/10/2024 10:45:56:901</c:v>
                </c:pt>
                <c:pt idx="7412">
                  <c:v>09/10/2024 10:46:06:764</c:v>
                </c:pt>
                <c:pt idx="7413">
                  <c:v>09/10/2024 10:46:17:039</c:v>
                </c:pt>
                <c:pt idx="7414">
                  <c:v>09/10/2024 10:46:26:909</c:v>
                </c:pt>
                <c:pt idx="7415">
                  <c:v>09/10/2024 10:46:36:772</c:v>
                </c:pt>
                <c:pt idx="7416">
                  <c:v>09/10/2024 10:46:47:050</c:v>
                </c:pt>
                <c:pt idx="7417">
                  <c:v>09/10/2024 10:46:56:916</c:v>
                </c:pt>
                <c:pt idx="7418">
                  <c:v>09/10/2024 10:47:06:779</c:v>
                </c:pt>
                <c:pt idx="7419">
                  <c:v>09/10/2024 10:47:17:057</c:v>
                </c:pt>
                <c:pt idx="7420">
                  <c:v>09/10/2024 10:47:26:923</c:v>
                </c:pt>
                <c:pt idx="7421">
                  <c:v>09/10/2024 10:47:36:783</c:v>
                </c:pt>
                <c:pt idx="7422">
                  <c:v>09/10/2024 10:47:47:057</c:v>
                </c:pt>
                <c:pt idx="7423">
                  <c:v>09/10/2024 10:47:56:923</c:v>
                </c:pt>
                <c:pt idx="7424">
                  <c:v>09/10/2024 10:48:06:780</c:v>
                </c:pt>
                <c:pt idx="7425">
                  <c:v>09/10/2024 10:48:17:054</c:v>
                </c:pt>
                <c:pt idx="7426">
                  <c:v>09/10/2024 10:48:26:918</c:v>
                </c:pt>
                <c:pt idx="7427">
                  <c:v>09/10/2024 10:48:36:781</c:v>
                </c:pt>
                <c:pt idx="7428">
                  <c:v>09/10/2024 10:48:47:058</c:v>
                </c:pt>
                <c:pt idx="7429">
                  <c:v>09/10/2024 10:48:56:925</c:v>
                </c:pt>
                <c:pt idx="7430">
                  <c:v>09/10/2024 10:49:06:785</c:v>
                </c:pt>
                <c:pt idx="7431">
                  <c:v>09/10/2024 10:49:17:058</c:v>
                </c:pt>
                <c:pt idx="7432">
                  <c:v>09/10/2024 10:49:26:920</c:v>
                </c:pt>
                <c:pt idx="7433">
                  <c:v>09/10/2024 10:49:36:790</c:v>
                </c:pt>
                <c:pt idx="7434">
                  <c:v>09/10/2024 10:49:47:068</c:v>
                </c:pt>
                <c:pt idx="7435">
                  <c:v>09/10/2024 10:49:56:933</c:v>
                </c:pt>
                <c:pt idx="7436">
                  <c:v>09/10/2024 10:50:06:793</c:v>
                </c:pt>
                <c:pt idx="7437">
                  <c:v>09/10/2024 10:50:17:071</c:v>
                </c:pt>
                <c:pt idx="7438">
                  <c:v>09/10/2024 10:50:26:933</c:v>
                </c:pt>
                <c:pt idx="7439">
                  <c:v>09/10/2024 10:50:36:794</c:v>
                </c:pt>
                <c:pt idx="7440">
                  <c:v>09/10/2024 10:50:47:066</c:v>
                </c:pt>
                <c:pt idx="7441">
                  <c:v>09/10/2024 10:50:56:926</c:v>
                </c:pt>
                <c:pt idx="7442">
                  <c:v>09/10/2024 10:51:06:790</c:v>
                </c:pt>
                <c:pt idx="7443">
                  <c:v>09/10/2024 10:51:17:068</c:v>
                </c:pt>
                <c:pt idx="7444">
                  <c:v>09/10/2024 10:51:26:933</c:v>
                </c:pt>
                <c:pt idx="7445">
                  <c:v>09/10/2024 10:51:36:795</c:v>
                </c:pt>
                <c:pt idx="7446">
                  <c:v>09/10/2024 10:51:47:069</c:v>
                </c:pt>
                <c:pt idx="7447">
                  <c:v>09/10/2024 10:51:56:929</c:v>
                </c:pt>
                <c:pt idx="7448">
                  <c:v>09/10/2024 10:52:06:796</c:v>
                </c:pt>
                <c:pt idx="7449">
                  <c:v>09/10/2024 10:52:17:064</c:v>
                </c:pt>
                <c:pt idx="7450">
                  <c:v>09/10/2024 10:52:26:928</c:v>
                </c:pt>
                <c:pt idx="7451">
                  <c:v>09/10/2024 10:52:36:786</c:v>
                </c:pt>
                <c:pt idx="7452">
                  <c:v>09/10/2024 10:52:47:059</c:v>
                </c:pt>
                <c:pt idx="7453">
                  <c:v>09/10/2024 10:52:56:927</c:v>
                </c:pt>
                <c:pt idx="7454">
                  <c:v>09/10/2024 10:53:06:791</c:v>
                </c:pt>
                <c:pt idx="7455">
                  <c:v>09/10/2024 10:53:17:069</c:v>
                </c:pt>
                <c:pt idx="7456">
                  <c:v>09/10/2024 10:53:26:931</c:v>
                </c:pt>
                <c:pt idx="7457">
                  <c:v>09/10/2024 10:53:36:788</c:v>
                </c:pt>
                <c:pt idx="7458">
                  <c:v>09/10/2024 10:53:47:066</c:v>
                </c:pt>
                <c:pt idx="7459">
                  <c:v>09/10/2024 10:53:56:930</c:v>
                </c:pt>
                <c:pt idx="7460">
                  <c:v>09/10/2024 10:54:06:793</c:v>
                </c:pt>
                <c:pt idx="7461">
                  <c:v>09/10/2024 10:54:17:069</c:v>
                </c:pt>
                <c:pt idx="7462">
                  <c:v>09/10/2024 10:54:26:933</c:v>
                </c:pt>
                <c:pt idx="7463">
                  <c:v>09/10/2024 10:54:36:791</c:v>
                </c:pt>
                <c:pt idx="7464">
                  <c:v>09/10/2024 10:54:47:069</c:v>
                </c:pt>
                <c:pt idx="7465">
                  <c:v>09/10/2024 10:54:56:930</c:v>
                </c:pt>
                <c:pt idx="7466">
                  <c:v>09/10/2024 10:55:06:790</c:v>
                </c:pt>
                <c:pt idx="7467">
                  <c:v>09/10/2024 10:55:17:068</c:v>
                </c:pt>
                <c:pt idx="7468">
                  <c:v>09/10/2024 10:55:26:932</c:v>
                </c:pt>
                <c:pt idx="7469">
                  <c:v>09/10/2024 10:55:36:799</c:v>
                </c:pt>
                <c:pt idx="7470">
                  <c:v>09/10/2024 10:55:47:070</c:v>
                </c:pt>
                <c:pt idx="7471">
                  <c:v>09/10/2024 10:55:56:933</c:v>
                </c:pt>
                <c:pt idx="7472">
                  <c:v>09/10/2024 10:56:06:791</c:v>
                </c:pt>
                <c:pt idx="7473">
                  <c:v>09/10/2024 10:56:17:068</c:v>
                </c:pt>
                <c:pt idx="7474">
                  <c:v>09/10/2024 10:56:26:930</c:v>
                </c:pt>
                <c:pt idx="7475">
                  <c:v>09/10/2024 10:56:36:788</c:v>
                </c:pt>
                <c:pt idx="7476">
                  <c:v>09/10/2024 10:56:47:066</c:v>
                </c:pt>
                <c:pt idx="7477">
                  <c:v>09/10/2024 10:56:56:929</c:v>
                </c:pt>
                <c:pt idx="7478">
                  <c:v>09/10/2024 10:57:06:793</c:v>
                </c:pt>
                <c:pt idx="7479">
                  <c:v>09/10/2024 10:57:17:070</c:v>
                </c:pt>
                <c:pt idx="7480">
                  <c:v>09/10/2024 10:57:26:931</c:v>
                </c:pt>
                <c:pt idx="7481">
                  <c:v>09/10/2024 10:57:36:794</c:v>
                </c:pt>
                <c:pt idx="7482">
                  <c:v>09/10/2024 10:57:46:757</c:v>
                </c:pt>
                <c:pt idx="7483">
                  <c:v>09/10/2024 10:57:57:034</c:v>
                </c:pt>
                <c:pt idx="7484">
                  <c:v>09/10/2024 10:58:06:900</c:v>
                </c:pt>
                <c:pt idx="7485">
                  <c:v>09/10/2024 10:58:16:761</c:v>
                </c:pt>
                <c:pt idx="7486">
                  <c:v>09/10/2024 10:58:27:035</c:v>
                </c:pt>
                <c:pt idx="7487">
                  <c:v>09/10/2024 10:58:36:901</c:v>
                </c:pt>
                <c:pt idx="7488">
                  <c:v>09/10/2024 10:58:46:758</c:v>
                </c:pt>
                <c:pt idx="7489">
                  <c:v>09/10/2024 10:58:57:032</c:v>
                </c:pt>
                <c:pt idx="7490">
                  <c:v>09/10/2024 10:59:06:894</c:v>
                </c:pt>
                <c:pt idx="7491">
                  <c:v>09/10/2024 10:59:16:754</c:v>
                </c:pt>
                <c:pt idx="7492">
                  <c:v>09/10/2024 10:59:27:033</c:v>
                </c:pt>
                <c:pt idx="7493">
                  <c:v>09/10/2024 10:59:36:899</c:v>
                </c:pt>
                <c:pt idx="7494">
                  <c:v>09/10/2024 10:59:46:763</c:v>
                </c:pt>
                <c:pt idx="7495">
                  <c:v>09/10/2024 10:59:57:037</c:v>
                </c:pt>
                <c:pt idx="7496">
                  <c:v>09/10/2024 11:00:06:893</c:v>
                </c:pt>
                <c:pt idx="7497">
                  <c:v>09/10/2024 11:00:16:756</c:v>
                </c:pt>
                <c:pt idx="7498">
                  <c:v>09/10/2024 11:00:27:030</c:v>
                </c:pt>
                <c:pt idx="7499">
                  <c:v>09/10/2024 11:00:36:901</c:v>
                </c:pt>
                <c:pt idx="7500">
                  <c:v>09/10/2024 11:00:46:765</c:v>
                </c:pt>
                <c:pt idx="7501">
                  <c:v>09/10/2024 11:00:57:039</c:v>
                </c:pt>
                <c:pt idx="7502">
                  <c:v>09/10/2024 11:01:06:905</c:v>
                </c:pt>
                <c:pt idx="7503">
                  <c:v>09/10/2024 11:01:16:771</c:v>
                </c:pt>
                <c:pt idx="7504">
                  <c:v>09/10/2024 11:01:27:044</c:v>
                </c:pt>
                <c:pt idx="7505">
                  <c:v>09/10/2024 11:01:36:904</c:v>
                </c:pt>
                <c:pt idx="7506">
                  <c:v>09/10/2024 11:01:46:764</c:v>
                </c:pt>
                <c:pt idx="7507">
                  <c:v>09/10/2024 11:01:57:038</c:v>
                </c:pt>
                <c:pt idx="7508">
                  <c:v>09/10/2024 11:02:06:905</c:v>
                </c:pt>
                <c:pt idx="7509">
                  <c:v>09/10/2024 11:02:16:761</c:v>
                </c:pt>
                <c:pt idx="7510">
                  <c:v>09/10/2024 11:02:27:039</c:v>
                </c:pt>
                <c:pt idx="7511">
                  <c:v>09/10/2024 11:02:36:905</c:v>
                </c:pt>
                <c:pt idx="7512">
                  <c:v>09/10/2024 11:02:46:768</c:v>
                </c:pt>
                <c:pt idx="7513">
                  <c:v>09/10/2024 11:02:57:046</c:v>
                </c:pt>
                <c:pt idx="7514">
                  <c:v>09/10/2024 11:03:06:908</c:v>
                </c:pt>
                <c:pt idx="7515">
                  <c:v>09/10/2024 11:03:16:775</c:v>
                </c:pt>
                <c:pt idx="7516">
                  <c:v>09/10/2024 11:03:27:049</c:v>
                </c:pt>
                <c:pt idx="7517">
                  <c:v>09/10/2024 11:03:36:913</c:v>
                </c:pt>
                <c:pt idx="7518">
                  <c:v>09/10/2024 11:03:46:777</c:v>
                </c:pt>
                <c:pt idx="7519">
                  <c:v>09/10/2024 11:03:57:055</c:v>
                </c:pt>
                <c:pt idx="7520">
                  <c:v>09/10/2024 11:04:06:918</c:v>
                </c:pt>
                <c:pt idx="7521">
                  <c:v>09/10/2024 11:04:16:776</c:v>
                </c:pt>
                <c:pt idx="7522">
                  <c:v>09/10/2024 11:04:27:052</c:v>
                </c:pt>
                <c:pt idx="7523">
                  <c:v>09/10/2024 11:04:36:918</c:v>
                </c:pt>
                <c:pt idx="7524">
                  <c:v>09/10/2024 11:04:46:785</c:v>
                </c:pt>
                <c:pt idx="7525">
                  <c:v>09/10/2024 11:04:57:063</c:v>
                </c:pt>
                <c:pt idx="7526">
                  <c:v>09/10/2024 11:05:06:929</c:v>
                </c:pt>
                <c:pt idx="7527">
                  <c:v>09/10/2024 11:05:16:791</c:v>
                </c:pt>
                <c:pt idx="7528">
                  <c:v>09/10/2024 11:05:27:065</c:v>
                </c:pt>
                <c:pt idx="7529">
                  <c:v>09/10/2024 11:05:36:926</c:v>
                </c:pt>
                <c:pt idx="7530">
                  <c:v>09/10/2024 11:05:46:786</c:v>
                </c:pt>
                <c:pt idx="7531">
                  <c:v>09/10/2024 11:05:57:060</c:v>
                </c:pt>
                <c:pt idx="7532">
                  <c:v>09/10/2024 11:06:06:923</c:v>
                </c:pt>
                <c:pt idx="7533">
                  <c:v>09/10/2024 11:06:16:785</c:v>
                </c:pt>
                <c:pt idx="7534">
                  <c:v>09/10/2024 11:06:27:059</c:v>
                </c:pt>
                <c:pt idx="7535">
                  <c:v>09/10/2024 11:06:36:919</c:v>
                </c:pt>
                <c:pt idx="7536">
                  <c:v>09/10/2024 11:06:46:778</c:v>
                </c:pt>
                <c:pt idx="7537">
                  <c:v>09/10/2024 11:06:57:056</c:v>
                </c:pt>
                <c:pt idx="7538">
                  <c:v>09/10/2024 11:07:06:916</c:v>
                </c:pt>
                <c:pt idx="7539">
                  <c:v>09/10/2024 11:07:16:778</c:v>
                </c:pt>
                <c:pt idx="7540">
                  <c:v>09/10/2024 11:07:27:058</c:v>
                </c:pt>
                <c:pt idx="7541">
                  <c:v>09/10/2024 11:07:36:924</c:v>
                </c:pt>
                <c:pt idx="7542">
                  <c:v>09/10/2024 11:07:46:785</c:v>
                </c:pt>
                <c:pt idx="7543">
                  <c:v>09/10/2024 11:07:57:059</c:v>
                </c:pt>
                <c:pt idx="7544">
                  <c:v>09/10/2024 11:08:06:919</c:v>
                </c:pt>
                <c:pt idx="7545">
                  <c:v>09/10/2024 11:08:16:780</c:v>
                </c:pt>
                <c:pt idx="7546">
                  <c:v>09/10/2024 11:08:27:054</c:v>
                </c:pt>
                <c:pt idx="7547">
                  <c:v>09/10/2024 11:08:36:914</c:v>
                </c:pt>
                <c:pt idx="7548">
                  <c:v>09/10/2024 11:08:46:776</c:v>
                </c:pt>
                <c:pt idx="7549">
                  <c:v>09/10/2024 11:08:57:056</c:v>
                </c:pt>
                <c:pt idx="7550">
                  <c:v>09/10/2024 11:09:06:921</c:v>
                </c:pt>
                <c:pt idx="7551">
                  <c:v>09/10/2024 11:09:16:783</c:v>
                </c:pt>
                <c:pt idx="7552">
                  <c:v>09/10/2024 11:09:27:057</c:v>
                </c:pt>
                <c:pt idx="7553">
                  <c:v>09/10/2024 11:09:36:922</c:v>
                </c:pt>
                <c:pt idx="7554">
                  <c:v>09/10/2024 11:09:46:780</c:v>
                </c:pt>
                <c:pt idx="7555">
                  <c:v>09/10/2024 11:09:57:058</c:v>
                </c:pt>
                <c:pt idx="7556">
                  <c:v>09/10/2024 11:10:06:922</c:v>
                </c:pt>
                <c:pt idx="7557">
                  <c:v>09/10/2024 11:10:16:789</c:v>
                </c:pt>
                <c:pt idx="7558">
                  <c:v>09/10/2024 11:10:27:061</c:v>
                </c:pt>
                <c:pt idx="7559">
                  <c:v>09/10/2024 11:10:36:921</c:v>
                </c:pt>
                <c:pt idx="7560">
                  <c:v>09/10/2024 11:10:46:783</c:v>
                </c:pt>
                <c:pt idx="7561">
                  <c:v>09/10/2024 11:10:57:057</c:v>
                </c:pt>
                <c:pt idx="7562">
                  <c:v>09/10/2024 11:11:06:922</c:v>
                </c:pt>
                <c:pt idx="7563">
                  <c:v>09/10/2024 11:11:16:780</c:v>
                </c:pt>
                <c:pt idx="7564">
                  <c:v>09/10/2024 11:11:27:054</c:v>
                </c:pt>
                <c:pt idx="7565">
                  <c:v>09/10/2024 11:11:36:916</c:v>
                </c:pt>
                <c:pt idx="7566">
                  <c:v>09/10/2024 11:11:46:780</c:v>
                </c:pt>
                <c:pt idx="7567">
                  <c:v>09/10/2024 11:11:57:053</c:v>
                </c:pt>
                <c:pt idx="7568">
                  <c:v>09/10/2024 11:12:06:911</c:v>
                </c:pt>
                <c:pt idx="7569">
                  <c:v>09/10/2024 11:12:16:773</c:v>
                </c:pt>
                <c:pt idx="7570">
                  <c:v>09/10/2024 11:12:27:051</c:v>
                </c:pt>
                <c:pt idx="7571">
                  <c:v>09/10/2024 11:12:36:914</c:v>
                </c:pt>
                <c:pt idx="7572">
                  <c:v>09/10/2024 11:12:46:778</c:v>
                </c:pt>
                <c:pt idx="7573">
                  <c:v>09/10/2024 11:12:57:056</c:v>
                </c:pt>
                <c:pt idx="7574">
                  <c:v>09/10/2024 11:13:06:916</c:v>
                </c:pt>
                <c:pt idx="7575">
                  <c:v>09/10/2024 11:13:16:778</c:v>
                </c:pt>
                <c:pt idx="7576">
                  <c:v>09/10/2024 11:13:27:048</c:v>
                </c:pt>
                <c:pt idx="7577">
                  <c:v>09/10/2024 11:13:36:911</c:v>
                </c:pt>
                <c:pt idx="7578">
                  <c:v>09/10/2024 11:13:46:773</c:v>
                </c:pt>
                <c:pt idx="7579">
                  <c:v>09/10/2024 11:13:57:051</c:v>
                </c:pt>
                <c:pt idx="7580">
                  <c:v>09/10/2024 11:14:06:916</c:v>
                </c:pt>
                <c:pt idx="7581">
                  <c:v>09/10/2024 11:14:16:776</c:v>
                </c:pt>
                <c:pt idx="7582">
                  <c:v>09/10/2024 11:14:27:054</c:v>
                </c:pt>
                <c:pt idx="7583">
                  <c:v>09/10/2024 11:14:36:918</c:v>
                </c:pt>
                <c:pt idx="7584">
                  <c:v>09/10/2024 11:14:46:779</c:v>
                </c:pt>
                <c:pt idx="7585">
                  <c:v>09/10/2024 11:14:57:057</c:v>
                </c:pt>
                <c:pt idx="7586">
                  <c:v>09/10/2024 11:15:06:923</c:v>
                </c:pt>
                <c:pt idx="7587">
                  <c:v>09/10/2024 11:15:16:784</c:v>
                </c:pt>
                <c:pt idx="7588">
                  <c:v>09/10/2024 11:15:27:059</c:v>
                </c:pt>
                <c:pt idx="7589">
                  <c:v>09/10/2024 11:15:36:919</c:v>
                </c:pt>
                <c:pt idx="7590">
                  <c:v>09/10/2024 11:15:46:778</c:v>
                </c:pt>
                <c:pt idx="7591">
                  <c:v>09/10/2024 11:15:57:051</c:v>
                </c:pt>
                <c:pt idx="7592">
                  <c:v>09/10/2024 11:16:06:912</c:v>
                </c:pt>
                <c:pt idx="7593">
                  <c:v>09/10/2024 11:16:16:777</c:v>
                </c:pt>
                <c:pt idx="7594">
                  <c:v>09/10/2024 11:16:27:052</c:v>
                </c:pt>
                <c:pt idx="7595">
                  <c:v>09/10/2024 11:16:36:917</c:v>
                </c:pt>
                <c:pt idx="7596">
                  <c:v>09/10/2024 11:16:46:781</c:v>
                </c:pt>
                <c:pt idx="7597">
                  <c:v>09/10/2024 11:16:57:058</c:v>
                </c:pt>
                <c:pt idx="7598">
                  <c:v>09/10/2024 11:17:06:917</c:v>
                </c:pt>
                <c:pt idx="7599">
                  <c:v>09/10/2024 11:17:16:778</c:v>
                </c:pt>
                <c:pt idx="7600">
                  <c:v>09/10/2024 11:17:27:052</c:v>
                </c:pt>
                <c:pt idx="7601">
                  <c:v>09/10/2024 11:17:36:911</c:v>
                </c:pt>
                <c:pt idx="7602">
                  <c:v>09/10/2024 11:17:46:777</c:v>
                </c:pt>
                <c:pt idx="7603">
                  <c:v>09/10/2024 11:17:57:055</c:v>
                </c:pt>
                <c:pt idx="7604">
                  <c:v>09/10/2024 11:18:06:919</c:v>
                </c:pt>
                <c:pt idx="7605">
                  <c:v>09/10/2024 11:18:16:781</c:v>
                </c:pt>
                <c:pt idx="7606">
                  <c:v>09/10/2024 11:18:27:052</c:v>
                </c:pt>
                <c:pt idx="7607">
                  <c:v>09/10/2024 11:18:36:916</c:v>
                </c:pt>
                <c:pt idx="7608">
                  <c:v>09/10/2024 11:18:46:774</c:v>
                </c:pt>
                <c:pt idx="7609">
                  <c:v>09/10/2024 11:18:57:052</c:v>
                </c:pt>
                <c:pt idx="7610">
                  <c:v>09/10/2024 11:19:06:917</c:v>
                </c:pt>
                <c:pt idx="7611">
                  <c:v>09/10/2024 11:19:16:779</c:v>
                </c:pt>
                <c:pt idx="7612">
                  <c:v>09/10/2024 11:19:27:057</c:v>
                </c:pt>
                <c:pt idx="7613">
                  <c:v>09/10/2024 11:19:36:923</c:v>
                </c:pt>
                <c:pt idx="7614">
                  <c:v>09/10/2024 11:19:46:784</c:v>
                </c:pt>
                <c:pt idx="7615">
                  <c:v>09/10/2024 11:19:57:054</c:v>
                </c:pt>
                <c:pt idx="7616">
                  <c:v>09/10/2024 11:20:06:918</c:v>
                </c:pt>
                <c:pt idx="7617">
                  <c:v>09/10/2024 11:20:16:780</c:v>
                </c:pt>
                <c:pt idx="7618">
                  <c:v>09/10/2024 11:20:27:053</c:v>
                </c:pt>
                <c:pt idx="7619">
                  <c:v>09/10/2024 11:20:36:917</c:v>
                </c:pt>
                <c:pt idx="7620">
                  <c:v>09/10/2024 11:20:46:781</c:v>
                </c:pt>
                <c:pt idx="7621">
                  <c:v>09/10/2024 11:20:57:057</c:v>
                </c:pt>
                <c:pt idx="7622">
                  <c:v>09/10/2024 11:21:06:922</c:v>
                </c:pt>
                <c:pt idx="7623">
                  <c:v>09/10/2024 11:21:16:780</c:v>
                </c:pt>
                <c:pt idx="7624">
                  <c:v>09/10/2024 11:21:27:056</c:v>
                </c:pt>
                <c:pt idx="7625">
                  <c:v>09/10/2024 11:21:36:922</c:v>
                </c:pt>
                <c:pt idx="7626">
                  <c:v>09/10/2024 11:21:46:786</c:v>
                </c:pt>
                <c:pt idx="7627">
                  <c:v>09/10/2024 11:21:57:059</c:v>
                </c:pt>
                <c:pt idx="7628">
                  <c:v>09/10/2024 11:22:06:927</c:v>
                </c:pt>
                <c:pt idx="7629">
                  <c:v>09/10/2024 11:22:16:790</c:v>
                </c:pt>
                <c:pt idx="7630">
                  <c:v>09/10/2024 11:22:27:068</c:v>
                </c:pt>
                <c:pt idx="7631">
                  <c:v>09/10/2024 11:22:36:926</c:v>
                </c:pt>
                <c:pt idx="7632">
                  <c:v>09/10/2024 11:22:46:790</c:v>
                </c:pt>
                <c:pt idx="7633">
                  <c:v>09/10/2024 11:22:57:070</c:v>
                </c:pt>
                <c:pt idx="7634">
                  <c:v>09/10/2024 11:23:06:933</c:v>
                </c:pt>
                <c:pt idx="7635">
                  <c:v>09/10/2024 11:23:16:799</c:v>
                </c:pt>
                <c:pt idx="7636">
                  <c:v>09/10/2024 11:23:26:756</c:v>
                </c:pt>
                <c:pt idx="7637">
                  <c:v>09/10/2024 11:23:37:032</c:v>
                </c:pt>
                <c:pt idx="7638">
                  <c:v>09/10/2024 11:23:46:892</c:v>
                </c:pt>
                <c:pt idx="7639">
                  <c:v>09/10/2024 11:23:56:760</c:v>
                </c:pt>
                <c:pt idx="7640">
                  <c:v>09/10/2024 11:24:07:035</c:v>
                </c:pt>
                <c:pt idx="7641">
                  <c:v>09/10/2024 11:24:16:901</c:v>
                </c:pt>
                <c:pt idx="7642">
                  <c:v>09/10/2024 11:24:26:763</c:v>
                </c:pt>
                <c:pt idx="7643">
                  <c:v>09/10/2024 11:24:37:037</c:v>
                </c:pt>
                <c:pt idx="7644">
                  <c:v>09/10/2024 11:24:46:897</c:v>
                </c:pt>
                <c:pt idx="7645">
                  <c:v>09/10/2024 11:24:56:764</c:v>
                </c:pt>
                <c:pt idx="7646">
                  <c:v>09/10/2024 11:25:07:038</c:v>
                </c:pt>
                <c:pt idx="7647">
                  <c:v>09/10/2024 11:25:16:902</c:v>
                </c:pt>
                <c:pt idx="7648">
                  <c:v>09/10/2024 11:25:26:763</c:v>
                </c:pt>
                <c:pt idx="7649">
                  <c:v>09/10/2024 11:25:37:037</c:v>
                </c:pt>
                <c:pt idx="7650">
                  <c:v>09/10/2024 11:25:46:897</c:v>
                </c:pt>
                <c:pt idx="7651">
                  <c:v>09/10/2024 11:25:56:757</c:v>
                </c:pt>
                <c:pt idx="7652">
                  <c:v>09/10/2024 11:26:07:036</c:v>
                </c:pt>
                <c:pt idx="7653">
                  <c:v>09/10/2024 11:26:16:895</c:v>
                </c:pt>
                <c:pt idx="7654">
                  <c:v>09/10/2024 11:26:26:754</c:v>
                </c:pt>
                <c:pt idx="7655">
                  <c:v>09/10/2024 11:26:37:032</c:v>
                </c:pt>
                <c:pt idx="7656">
                  <c:v>09/10/2024 11:26:46:901</c:v>
                </c:pt>
                <c:pt idx="7657">
                  <c:v>09/10/2024 11:26:56:762</c:v>
                </c:pt>
                <c:pt idx="7658">
                  <c:v>09/10/2024 11:27:07:041</c:v>
                </c:pt>
                <c:pt idx="7659">
                  <c:v>09/10/2024 11:27:16:905</c:v>
                </c:pt>
                <c:pt idx="7660">
                  <c:v>09/10/2024 11:27:26:769</c:v>
                </c:pt>
                <c:pt idx="7661">
                  <c:v>09/10/2024 11:27:37:046</c:v>
                </c:pt>
                <c:pt idx="7662">
                  <c:v>09/10/2024 11:27:46:904</c:v>
                </c:pt>
                <c:pt idx="7663">
                  <c:v>09/10/2024 11:27:56:764</c:v>
                </c:pt>
                <c:pt idx="7664">
                  <c:v>09/10/2024 11:28:07:038</c:v>
                </c:pt>
                <c:pt idx="7665">
                  <c:v>09/10/2024 11:28:16:901</c:v>
                </c:pt>
                <c:pt idx="7666">
                  <c:v>09/10/2024 11:28:26:762</c:v>
                </c:pt>
                <c:pt idx="7667">
                  <c:v>09/10/2024 11:28:37:037</c:v>
                </c:pt>
                <c:pt idx="7668">
                  <c:v>09/10/2024 11:28:46:901</c:v>
                </c:pt>
                <c:pt idx="7669">
                  <c:v>09/10/2024 11:28:56:758</c:v>
                </c:pt>
                <c:pt idx="7670">
                  <c:v>09/10/2024 11:29:07:032</c:v>
                </c:pt>
                <c:pt idx="7671">
                  <c:v>09/10/2024 11:29:16:892</c:v>
                </c:pt>
                <c:pt idx="7672">
                  <c:v>09/10/2024 11:29:26:756</c:v>
                </c:pt>
                <c:pt idx="7673">
                  <c:v>09/10/2024 11:29:37:034</c:v>
                </c:pt>
                <c:pt idx="7674">
                  <c:v>09/10/2024 11:29:46:899</c:v>
                </c:pt>
                <c:pt idx="7675">
                  <c:v>09/10/2024 11:29:56:761</c:v>
                </c:pt>
                <c:pt idx="7676">
                  <c:v>09/10/2024 11:30:07:037</c:v>
                </c:pt>
                <c:pt idx="7677">
                  <c:v>09/10/2024 11:30:16:901</c:v>
                </c:pt>
                <c:pt idx="7678">
                  <c:v>09/10/2024 11:30:26:758</c:v>
                </c:pt>
                <c:pt idx="7679">
                  <c:v>09/10/2024 11:30:37:032</c:v>
                </c:pt>
                <c:pt idx="7680">
                  <c:v>09/10/2024 11:30:46:892</c:v>
                </c:pt>
                <c:pt idx="7681">
                  <c:v>09/10/2024 11:30:56:756</c:v>
                </c:pt>
                <c:pt idx="7682">
                  <c:v>09/10/2024 11:31:07:034</c:v>
                </c:pt>
                <c:pt idx="7683">
                  <c:v>09/10/2024 11:31:16:899</c:v>
                </c:pt>
                <c:pt idx="7684">
                  <c:v>09/10/2024 11:31:26:761</c:v>
                </c:pt>
                <c:pt idx="7685">
                  <c:v>09/10/2024 11:31:37:035</c:v>
                </c:pt>
                <c:pt idx="7686">
                  <c:v>09/10/2024 11:31:46:900</c:v>
                </c:pt>
                <c:pt idx="7687">
                  <c:v>09/10/2024 11:31:56:758</c:v>
                </c:pt>
                <c:pt idx="7688">
                  <c:v>09/10/2024 11:32:07:033</c:v>
                </c:pt>
                <c:pt idx="7689">
                  <c:v>09/10/2024 11:32:16:892</c:v>
                </c:pt>
                <c:pt idx="7690">
                  <c:v>09/10/2024 11:32:26:754</c:v>
                </c:pt>
                <c:pt idx="7691">
                  <c:v>09/10/2024 11:32:37:027</c:v>
                </c:pt>
                <c:pt idx="7692">
                  <c:v>09/10/2024 11:32:46:891</c:v>
                </c:pt>
                <c:pt idx="7693">
                  <c:v>09/10/2024 11:32:56:755</c:v>
                </c:pt>
                <c:pt idx="7694">
                  <c:v>09/10/2024 11:33:07:025</c:v>
                </c:pt>
                <c:pt idx="7695">
                  <c:v>09/10/2024 11:33:16:887</c:v>
                </c:pt>
                <c:pt idx="7696">
                  <c:v>09/10/2024 11:33:26:756</c:v>
                </c:pt>
                <c:pt idx="7697">
                  <c:v>09/10/2024 11:33:37:034</c:v>
                </c:pt>
                <c:pt idx="7698">
                  <c:v>09/10/2024 11:33:46:894</c:v>
                </c:pt>
                <c:pt idx="7699">
                  <c:v>09/10/2024 11:33:56:755</c:v>
                </c:pt>
                <c:pt idx="7700">
                  <c:v>09/10/2024 11:34:07:028</c:v>
                </c:pt>
                <c:pt idx="7701">
                  <c:v>09/10/2024 11:34:16:887</c:v>
                </c:pt>
                <c:pt idx="7702">
                  <c:v>09/10/2024 11:34:26:754</c:v>
                </c:pt>
                <c:pt idx="7703">
                  <c:v>09/10/2024 11:34:37:029</c:v>
                </c:pt>
                <c:pt idx="7704">
                  <c:v>09/10/2024 11:34:46:895</c:v>
                </c:pt>
                <c:pt idx="7705">
                  <c:v>09/10/2024 11:34:56:758</c:v>
                </c:pt>
                <c:pt idx="7706">
                  <c:v>09/10/2024 11:35:07:036</c:v>
                </c:pt>
                <c:pt idx="7707">
                  <c:v>09/10/2024 11:35:16:901</c:v>
                </c:pt>
                <c:pt idx="7708">
                  <c:v>09/10/2024 11:35:26:761</c:v>
                </c:pt>
                <c:pt idx="7709">
                  <c:v>09/10/2024 11:35:37:041</c:v>
                </c:pt>
                <c:pt idx="7710">
                  <c:v>09/10/2024 11:35:46:905</c:v>
                </c:pt>
                <c:pt idx="7711">
                  <c:v>09/10/2024 11:35:56:774</c:v>
                </c:pt>
                <c:pt idx="7712">
                  <c:v>09/10/2024 11:36:07:043</c:v>
                </c:pt>
                <c:pt idx="7713">
                  <c:v>09/10/2024 11:36:16:906</c:v>
                </c:pt>
                <c:pt idx="7714">
                  <c:v>09/10/2024 11:36:26:768</c:v>
                </c:pt>
                <c:pt idx="7715">
                  <c:v>09/10/2024 11:36:37:045</c:v>
                </c:pt>
                <c:pt idx="7716">
                  <c:v>09/10/2024 11:36:46:911</c:v>
                </c:pt>
                <c:pt idx="7717">
                  <c:v>09/10/2024 11:36:56:777</c:v>
                </c:pt>
                <c:pt idx="7718">
                  <c:v>09/10/2024 11:37:07:055</c:v>
                </c:pt>
                <c:pt idx="7719">
                  <c:v>09/10/2024 11:37:16:918</c:v>
                </c:pt>
                <c:pt idx="7720">
                  <c:v>09/10/2024 11:37:26:780</c:v>
                </c:pt>
                <c:pt idx="7721">
                  <c:v>09/10/2024 11:37:37:052</c:v>
                </c:pt>
                <c:pt idx="7722">
                  <c:v>09/10/2024 11:37:46:917</c:v>
                </c:pt>
                <c:pt idx="7723">
                  <c:v>09/10/2024 11:37:56:780</c:v>
                </c:pt>
                <c:pt idx="7724">
                  <c:v>09/10/2024 11:38:07:059</c:v>
                </c:pt>
                <c:pt idx="7725">
                  <c:v>09/10/2024 11:38:16:919</c:v>
                </c:pt>
                <c:pt idx="7726">
                  <c:v>09/10/2024 11:38:26:781</c:v>
                </c:pt>
                <c:pt idx="7727">
                  <c:v>09/10/2024 11:38:37:059</c:v>
                </c:pt>
                <c:pt idx="7728">
                  <c:v>09/10/2024 11:38:46:917</c:v>
                </c:pt>
                <c:pt idx="7729">
                  <c:v>09/10/2024 11:38:56:778</c:v>
                </c:pt>
                <c:pt idx="7730">
                  <c:v>09/10/2024 11:39:07:053</c:v>
                </c:pt>
                <c:pt idx="7731">
                  <c:v>09/10/2024 11:39:16:915</c:v>
                </c:pt>
                <c:pt idx="7732">
                  <c:v>09/10/2024 11:39:26:777</c:v>
                </c:pt>
                <c:pt idx="7733">
                  <c:v>09/10/2024 11:39:37:055</c:v>
                </c:pt>
                <c:pt idx="7734">
                  <c:v>09/10/2024 11:39:46:919</c:v>
                </c:pt>
                <c:pt idx="7735">
                  <c:v>09/10/2024 11:39:56:780</c:v>
                </c:pt>
                <c:pt idx="7736">
                  <c:v>09/10/2024 11:40:07:053</c:v>
                </c:pt>
                <c:pt idx="7737">
                  <c:v>09/10/2024 11:40:16:918</c:v>
                </c:pt>
                <c:pt idx="7738">
                  <c:v>09/10/2024 11:40:26:776</c:v>
                </c:pt>
                <c:pt idx="7739">
                  <c:v>09/10/2024 11:40:37:054</c:v>
                </c:pt>
                <c:pt idx="7740">
                  <c:v>09/10/2024 11:40:46:917</c:v>
                </c:pt>
                <c:pt idx="7741">
                  <c:v>09/10/2024 11:40:56:775</c:v>
                </c:pt>
                <c:pt idx="7742">
                  <c:v>09/10/2024 11:41:07:049</c:v>
                </c:pt>
                <c:pt idx="7743">
                  <c:v>09/10/2024 11:41:16:913</c:v>
                </c:pt>
                <c:pt idx="7744">
                  <c:v>09/10/2024 11:41:26:771</c:v>
                </c:pt>
                <c:pt idx="7745">
                  <c:v>09/10/2024 11:41:37:045</c:v>
                </c:pt>
                <c:pt idx="7746">
                  <c:v>09/10/2024 11:41:46:908</c:v>
                </c:pt>
                <c:pt idx="7747">
                  <c:v>09/10/2024 11:41:56:774</c:v>
                </c:pt>
                <c:pt idx="7748">
                  <c:v>09/10/2024 11:42:07:052</c:v>
                </c:pt>
                <c:pt idx="7749">
                  <c:v>09/10/2024 11:42:16:918</c:v>
                </c:pt>
                <c:pt idx="7750">
                  <c:v>09/10/2024 11:42:26:785</c:v>
                </c:pt>
                <c:pt idx="7751">
                  <c:v>09/10/2024 11:42:37:056</c:v>
                </c:pt>
                <c:pt idx="7752">
                  <c:v>09/10/2024 11:42:46:917</c:v>
                </c:pt>
                <c:pt idx="7753">
                  <c:v>09/10/2024 11:42:56:778</c:v>
                </c:pt>
                <c:pt idx="7754">
                  <c:v>09/10/2024 11:43:07:056</c:v>
                </c:pt>
                <c:pt idx="7755">
                  <c:v>09/10/2024 11:43:16:922</c:v>
                </c:pt>
                <c:pt idx="7756">
                  <c:v>09/10/2024 11:43:26:786</c:v>
                </c:pt>
                <c:pt idx="7757">
                  <c:v>09/10/2024 11:43:37:060</c:v>
                </c:pt>
                <c:pt idx="7758">
                  <c:v>09/10/2024 11:43:46:923</c:v>
                </c:pt>
                <c:pt idx="7759">
                  <c:v>09/10/2024 11:43:56:781</c:v>
                </c:pt>
                <c:pt idx="7760">
                  <c:v>09/10/2024 11:44:07:057</c:v>
                </c:pt>
                <c:pt idx="7761">
                  <c:v>09/10/2024 11:44:16:926</c:v>
                </c:pt>
                <c:pt idx="7762">
                  <c:v>09/10/2024 11:44:26:790</c:v>
                </c:pt>
                <c:pt idx="7763">
                  <c:v>09/10/2024 11:44:37:064</c:v>
                </c:pt>
                <c:pt idx="7764">
                  <c:v>09/10/2024 11:44:46:924</c:v>
                </c:pt>
                <c:pt idx="7765">
                  <c:v>09/10/2024 11:44:56:791</c:v>
                </c:pt>
                <c:pt idx="7766">
                  <c:v>09/10/2024 11:45:07:061</c:v>
                </c:pt>
                <c:pt idx="7767">
                  <c:v>09/10/2024 11:45:16:927</c:v>
                </c:pt>
                <c:pt idx="7768">
                  <c:v>09/10/2024 11:45:26:796</c:v>
                </c:pt>
                <c:pt idx="7769">
                  <c:v>09/10/2024 11:45:37:064</c:v>
                </c:pt>
                <c:pt idx="7770">
                  <c:v>09/10/2024 11:45:46:928</c:v>
                </c:pt>
                <c:pt idx="7771">
                  <c:v>09/10/2024 11:45:56:790</c:v>
                </c:pt>
                <c:pt idx="7772">
                  <c:v>09/10/2024 11:46:07:068</c:v>
                </c:pt>
                <c:pt idx="7773">
                  <c:v>09/10/2024 11:46:16:932</c:v>
                </c:pt>
                <c:pt idx="7774">
                  <c:v>09/10/2024 11:46:26:799</c:v>
                </c:pt>
                <c:pt idx="7775">
                  <c:v>09/10/2024 11:46:36:758</c:v>
                </c:pt>
                <c:pt idx="7776">
                  <c:v>09/10/2024 11:46:47:034</c:v>
                </c:pt>
                <c:pt idx="7777">
                  <c:v>09/10/2024 11:46:56:900</c:v>
                </c:pt>
                <c:pt idx="7778">
                  <c:v>09/10/2024 11:47:06:761</c:v>
                </c:pt>
                <c:pt idx="7779">
                  <c:v>09/10/2024 11:47:17:039</c:v>
                </c:pt>
                <c:pt idx="7780">
                  <c:v>09/10/2024 11:47:26:905</c:v>
                </c:pt>
                <c:pt idx="7781">
                  <c:v>09/10/2024 11:47:36:772</c:v>
                </c:pt>
                <c:pt idx="7782">
                  <c:v>09/10/2024 11:47:47:044</c:v>
                </c:pt>
                <c:pt idx="7783">
                  <c:v>09/10/2024 11:47:56:908</c:v>
                </c:pt>
                <c:pt idx="7784">
                  <c:v>09/10/2024 11:48:06:772</c:v>
                </c:pt>
                <c:pt idx="7785">
                  <c:v>09/10/2024 11:48:17:042</c:v>
                </c:pt>
                <c:pt idx="7786">
                  <c:v>09/10/2024 11:48:26:904</c:v>
                </c:pt>
                <c:pt idx="7787">
                  <c:v>09/10/2024 11:48:36:767</c:v>
                </c:pt>
                <c:pt idx="7788">
                  <c:v>09/10/2024 11:48:47:045</c:v>
                </c:pt>
                <c:pt idx="7789">
                  <c:v>09/10/2024 11:48:56:909</c:v>
                </c:pt>
                <c:pt idx="7790">
                  <c:v>09/10/2024 11:49:06:771</c:v>
                </c:pt>
                <c:pt idx="7791">
                  <c:v>09/10/2024 11:49:17:044</c:v>
                </c:pt>
                <c:pt idx="7792">
                  <c:v>09/10/2024 11:49:26:904</c:v>
                </c:pt>
                <c:pt idx="7793">
                  <c:v>09/10/2024 11:49:36:766</c:v>
                </c:pt>
                <c:pt idx="7794">
                  <c:v>09/10/2024 11:49:47:043</c:v>
                </c:pt>
                <c:pt idx="7795">
                  <c:v>09/10/2024 11:49:56:901</c:v>
                </c:pt>
                <c:pt idx="7796">
                  <c:v>09/10/2024 11:50:06:764</c:v>
                </c:pt>
                <c:pt idx="7797">
                  <c:v>09/10/2024 11:50:17:037</c:v>
                </c:pt>
                <c:pt idx="7798">
                  <c:v>09/10/2024 11:50:26:897</c:v>
                </c:pt>
                <c:pt idx="7799">
                  <c:v>09/10/2024 11:50:36:764</c:v>
                </c:pt>
                <c:pt idx="7800">
                  <c:v>09/10/2024 11:50:47:034</c:v>
                </c:pt>
                <c:pt idx="7801">
                  <c:v>09/10/2024 11:50:56:894</c:v>
                </c:pt>
                <c:pt idx="7802">
                  <c:v>09/10/2024 11:51:06:758</c:v>
                </c:pt>
                <c:pt idx="7803">
                  <c:v>09/10/2024 11:51:17:030</c:v>
                </c:pt>
                <c:pt idx="7804">
                  <c:v>09/10/2024 11:51:26:896</c:v>
                </c:pt>
                <c:pt idx="7805">
                  <c:v>09/10/2024 11:51:36:754</c:v>
                </c:pt>
                <c:pt idx="7806">
                  <c:v>09/10/2024 11:51:47:028</c:v>
                </c:pt>
                <c:pt idx="7807">
                  <c:v>09/10/2024 11:51:56:891</c:v>
                </c:pt>
                <c:pt idx="7808">
                  <c:v>09/10/2024 11:52:06:755</c:v>
                </c:pt>
                <c:pt idx="7809">
                  <c:v>09/10/2024 11:52:17:031</c:v>
                </c:pt>
                <c:pt idx="7810">
                  <c:v>09/10/2024 11:52:26:896</c:v>
                </c:pt>
                <c:pt idx="7811">
                  <c:v>09/10/2024 11:52:36:760</c:v>
                </c:pt>
                <c:pt idx="7812">
                  <c:v>09/10/2024 11:52:47:032</c:v>
                </c:pt>
                <c:pt idx="7813">
                  <c:v>09/10/2024 11:52:56:891</c:v>
                </c:pt>
                <c:pt idx="7814">
                  <c:v>09/10/2024 11:53:06:754</c:v>
                </c:pt>
                <c:pt idx="7815">
                  <c:v>09/10/2024 11:53:17:027</c:v>
                </c:pt>
                <c:pt idx="7816">
                  <c:v>09/10/2024 11:53:26:891</c:v>
                </c:pt>
                <c:pt idx="7817">
                  <c:v>09/10/2024 11:53:36:754</c:v>
                </c:pt>
                <c:pt idx="7818">
                  <c:v>09/10/2024 11:53:47:033</c:v>
                </c:pt>
                <c:pt idx="7819">
                  <c:v>09/10/2024 11:53:56:892</c:v>
                </c:pt>
                <c:pt idx="7820">
                  <c:v>09/10/2024 11:54:06:754</c:v>
                </c:pt>
                <c:pt idx="7821">
                  <c:v>09/10/2024 11:54:17:038</c:v>
                </c:pt>
                <c:pt idx="7822">
                  <c:v>09/10/2024 11:54:26:899</c:v>
                </c:pt>
                <c:pt idx="7823">
                  <c:v>09/10/2024 11:54:36:763</c:v>
                </c:pt>
                <c:pt idx="7824">
                  <c:v>09/10/2024 11:54:47:035</c:v>
                </c:pt>
                <c:pt idx="7825">
                  <c:v>09/10/2024 11:54:56:901</c:v>
                </c:pt>
                <c:pt idx="7826">
                  <c:v>09/10/2024 11:55:06:758</c:v>
                </c:pt>
                <c:pt idx="7827">
                  <c:v>09/10/2024 11:55:17:032</c:v>
                </c:pt>
                <c:pt idx="7828">
                  <c:v>09/10/2024 11:55:26:896</c:v>
                </c:pt>
                <c:pt idx="7829">
                  <c:v>09/10/2024 11:55:36:760</c:v>
                </c:pt>
                <c:pt idx="7830">
                  <c:v>09/10/2024 11:55:47:032</c:v>
                </c:pt>
                <c:pt idx="7831">
                  <c:v>09/10/2024 11:55:56:891</c:v>
                </c:pt>
                <c:pt idx="7832">
                  <c:v>09/10/2024 11:56:06:755</c:v>
                </c:pt>
                <c:pt idx="7833">
                  <c:v>09/10/2024 11:56:17:035</c:v>
                </c:pt>
                <c:pt idx="7834">
                  <c:v>09/10/2024 11:56:26:901</c:v>
                </c:pt>
                <c:pt idx="7835">
                  <c:v>09/10/2024 11:56:36:764</c:v>
                </c:pt>
                <c:pt idx="7836">
                  <c:v>09/10/2024 11:56:47:038</c:v>
                </c:pt>
                <c:pt idx="7837">
                  <c:v>09/10/2024 11:56:56:910</c:v>
                </c:pt>
                <c:pt idx="7838">
                  <c:v>09/10/2024 11:57:06:773</c:v>
                </c:pt>
                <c:pt idx="7839">
                  <c:v>09/10/2024 11:57:17:049</c:v>
                </c:pt>
                <c:pt idx="7840">
                  <c:v>09/10/2024 11:57:26:913</c:v>
                </c:pt>
                <c:pt idx="7841">
                  <c:v>09/10/2024 11:57:36:771</c:v>
                </c:pt>
                <c:pt idx="7842">
                  <c:v>09/10/2024 11:57:47:045</c:v>
                </c:pt>
                <c:pt idx="7843">
                  <c:v>09/10/2024 11:57:56:904</c:v>
                </c:pt>
                <c:pt idx="7844">
                  <c:v>09/10/2024 11:58:06:768</c:v>
                </c:pt>
                <c:pt idx="7845">
                  <c:v>09/10/2024 11:58:17:046</c:v>
                </c:pt>
                <c:pt idx="7846">
                  <c:v>09/10/2024 11:58:26:912</c:v>
                </c:pt>
                <c:pt idx="7847">
                  <c:v>09/10/2024 11:58:36:771</c:v>
                </c:pt>
                <c:pt idx="7848">
                  <c:v>09/10/2024 11:58:47:044</c:v>
                </c:pt>
                <c:pt idx="7849">
                  <c:v>09/10/2024 11:58:56:907</c:v>
                </c:pt>
                <c:pt idx="7850">
                  <c:v>09/10/2024 11:59:06:774</c:v>
                </c:pt>
                <c:pt idx="7851">
                  <c:v>09/10/2024 11:59:17:042</c:v>
                </c:pt>
                <c:pt idx="7852">
                  <c:v>09/10/2024 11:59:26:906</c:v>
                </c:pt>
                <c:pt idx="7853">
                  <c:v>09/10/2024 11:59:36:768</c:v>
                </c:pt>
                <c:pt idx="7854">
                  <c:v>09/10/2024 11:59:47:049</c:v>
                </c:pt>
                <c:pt idx="7855">
                  <c:v>09/10/2024 11:59:56:913</c:v>
                </c:pt>
                <c:pt idx="7856">
                  <c:v>09/10/2024 12:00:06:777</c:v>
                </c:pt>
                <c:pt idx="7857">
                  <c:v>09/10/2024 12:00:17:055</c:v>
                </c:pt>
                <c:pt idx="7858">
                  <c:v>09/10/2024 12:00:26:919</c:v>
                </c:pt>
                <c:pt idx="7859">
                  <c:v>09/10/2024 12:00:36:776</c:v>
                </c:pt>
                <c:pt idx="7860">
                  <c:v>09/10/2024 12:00:47:054</c:v>
                </c:pt>
                <c:pt idx="7861">
                  <c:v>09/10/2024 12:00:56:918</c:v>
                </c:pt>
                <c:pt idx="7862">
                  <c:v>09/10/2024 12:01:06:775</c:v>
                </c:pt>
                <c:pt idx="7863">
                  <c:v>09/10/2024 12:01:17:049</c:v>
                </c:pt>
                <c:pt idx="7864">
                  <c:v>09/10/2024 12:01:26:911</c:v>
                </c:pt>
                <c:pt idx="7865">
                  <c:v>09/10/2024 12:01:36:769</c:v>
                </c:pt>
                <c:pt idx="7866">
                  <c:v>09/10/2024 12:01:47:047</c:v>
                </c:pt>
                <c:pt idx="7867">
                  <c:v>09/10/2024 12:01:56:908</c:v>
                </c:pt>
                <c:pt idx="7868">
                  <c:v>09/10/2024 12:02:06:768</c:v>
                </c:pt>
                <c:pt idx="7869">
                  <c:v>09/10/2024 12:02:17:046</c:v>
                </c:pt>
                <c:pt idx="7870">
                  <c:v>09/10/2024 12:02:26:910</c:v>
                </c:pt>
                <c:pt idx="7871">
                  <c:v>09/10/2024 12:02:36:777</c:v>
                </c:pt>
                <c:pt idx="7872">
                  <c:v>09/10/2024 12:02:47:047</c:v>
                </c:pt>
                <c:pt idx="7873">
                  <c:v>09/10/2024 12:02:56:911</c:v>
                </c:pt>
                <c:pt idx="7874">
                  <c:v>09/10/2024 12:03:06:769</c:v>
                </c:pt>
                <c:pt idx="7875">
                  <c:v>09/10/2024 12:03:17:046</c:v>
                </c:pt>
                <c:pt idx="7876">
                  <c:v>09/10/2024 12:03:26:909</c:v>
                </c:pt>
                <c:pt idx="7877">
                  <c:v>09/10/2024 12:03:36:766</c:v>
                </c:pt>
                <c:pt idx="7878">
                  <c:v>09/10/2024 12:03:47:044</c:v>
                </c:pt>
                <c:pt idx="7879">
                  <c:v>09/10/2024 12:03:56:907</c:v>
                </c:pt>
                <c:pt idx="7880">
                  <c:v>09/10/2024 12:04:06:765</c:v>
                </c:pt>
                <c:pt idx="7881">
                  <c:v>09/10/2024 12:04:17:040</c:v>
                </c:pt>
                <c:pt idx="7882">
                  <c:v>09/10/2024 12:04:26:899</c:v>
                </c:pt>
                <c:pt idx="7883">
                  <c:v>09/10/2024 12:04:36:761</c:v>
                </c:pt>
                <c:pt idx="7884">
                  <c:v>09/10/2024 12:04:47:039</c:v>
                </c:pt>
                <c:pt idx="7885">
                  <c:v>09/10/2024 12:04:56:905</c:v>
                </c:pt>
                <c:pt idx="7886">
                  <c:v>09/10/2024 12:05:06:766</c:v>
                </c:pt>
                <c:pt idx="7887">
                  <c:v>09/10/2024 12:05:17:044</c:v>
                </c:pt>
                <c:pt idx="7888">
                  <c:v>09/10/2024 12:05:26:905</c:v>
                </c:pt>
                <c:pt idx="7889">
                  <c:v>09/10/2024 12:05:36:761</c:v>
                </c:pt>
                <c:pt idx="7890">
                  <c:v>09/10/2024 12:05:47:039</c:v>
                </c:pt>
                <c:pt idx="7891">
                  <c:v>09/10/2024 12:05:56:905</c:v>
                </c:pt>
                <c:pt idx="7892">
                  <c:v>09/10/2024 12:06:06:769</c:v>
                </c:pt>
                <c:pt idx="7893">
                  <c:v>09/10/2024 12:06:17:050</c:v>
                </c:pt>
                <c:pt idx="7894">
                  <c:v>09/10/2024 12:06:26:916</c:v>
                </c:pt>
                <c:pt idx="7895">
                  <c:v>09/10/2024 12:06:36:776</c:v>
                </c:pt>
                <c:pt idx="7896">
                  <c:v>09/10/2024 12:06:47:050</c:v>
                </c:pt>
                <c:pt idx="7897">
                  <c:v>09/10/2024 12:06:56:913</c:v>
                </c:pt>
                <c:pt idx="7898">
                  <c:v>09/10/2024 12:07:06:771</c:v>
                </c:pt>
                <c:pt idx="7899">
                  <c:v>09/10/2024 12:07:17:049</c:v>
                </c:pt>
                <c:pt idx="7900">
                  <c:v>09/10/2024 12:07:26:913</c:v>
                </c:pt>
                <c:pt idx="7901">
                  <c:v>09/10/2024 12:07:36:770</c:v>
                </c:pt>
                <c:pt idx="7902">
                  <c:v>09/10/2024 12:07:47:044</c:v>
                </c:pt>
                <c:pt idx="7903">
                  <c:v>09/10/2024 12:07:56:904</c:v>
                </c:pt>
                <c:pt idx="7904">
                  <c:v>09/10/2024 12:08:06:768</c:v>
                </c:pt>
                <c:pt idx="7905">
                  <c:v>09/10/2024 12:08:17:046</c:v>
                </c:pt>
                <c:pt idx="7906">
                  <c:v>09/10/2024 12:08:26:911</c:v>
                </c:pt>
                <c:pt idx="7907">
                  <c:v>09/10/2024 12:08:36:773</c:v>
                </c:pt>
                <c:pt idx="7908">
                  <c:v>09/10/2024 12:08:47:047</c:v>
                </c:pt>
                <c:pt idx="7909">
                  <c:v>09/10/2024 12:08:56:907</c:v>
                </c:pt>
                <c:pt idx="7910">
                  <c:v>09/10/2024 12:09:06:769</c:v>
                </c:pt>
                <c:pt idx="7911">
                  <c:v>09/10/2024 12:09:17:046</c:v>
                </c:pt>
                <c:pt idx="7912">
                  <c:v>09/10/2024 12:09:26:908</c:v>
                </c:pt>
                <c:pt idx="7913">
                  <c:v>09/10/2024 12:09:36:774</c:v>
                </c:pt>
                <c:pt idx="7914">
                  <c:v>09/10/2024 12:09:47:055</c:v>
                </c:pt>
                <c:pt idx="7915">
                  <c:v>09/10/2024 12:09:56:921</c:v>
                </c:pt>
                <c:pt idx="7916">
                  <c:v>09/10/2024 12:10:06:791</c:v>
                </c:pt>
                <c:pt idx="7917">
                  <c:v>09/10/2024 12:10:17:068</c:v>
                </c:pt>
                <c:pt idx="7918">
                  <c:v>09/10/2024 12:10:26:930</c:v>
                </c:pt>
                <c:pt idx="7919">
                  <c:v>09/10/2024 12:10:36:794</c:v>
                </c:pt>
                <c:pt idx="7920">
                  <c:v>09/10/2024 12:10:47:066</c:v>
                </c:pt>
                <c:pt idx="7921">
                  <c:v>09/10/2024 12:10:56:926</c:v>
                </c:pt>
                <c:pt idx="7922">
                  <c:v>09/10/2024 12:11:06:785</c:v>
                </c:pt>
                <c:pt idx="7923">
                  <c:v>09/10/2024 12:11:17:059</c:v>
                </c:pt>
                <c:pt idx="7924">
                  <c:v>09/10/2024 12:11:26:919</c:v>
                </c:pt>
                <c:pt idx="7925">
                  <c:v>09/10/2024 12:11:36:778</c:v>
                </c:pt>
                <c:pt idx="7926">
                  <c:v>09/10/2024 12:11:47:057</c:v>
                </c:pt>
                <c:pt idx="7927">
                  <c:v>09/10/2024 12:11:56:928</c:v>
                </c:pt>
                <c:pt idx="7928">
                  <c:v>09/10/2024 12:12:06:790</c:v>
                </c:pt>
                <c:pt idx="7929">
                  <c:v>09/10/2024 12:12:17:068</c:v>
                </c:pt>
                <c:pt idx="7930">
                  <c:v>09/10/2024 12:12:26:933</c:v>
                </c:pt>
                <c:pt idx="7931">
                  <c:v>09/10/2024 12:12:36:799</c:v>
                </c:pt>
                <c:pt idx="7932">
                  <c:v>09/10/2024 12:12:46:757</c:v>
                </c:pt>
                <c:pt idx="7933">
                  <c:v>09/10/2024 12:12:57:038</c:v>
                </c:pt>
                <c:pt idx="7934">
                  <c:v>09/10/2024 12:13:06:902</c:v>
                </c:pt>
                <c:pt idx="7935">
                  <c:v>09/10/2024 12:13:16:763</c:v>
                </c:pt>
                <c:pt idx="7936">
                  <c:v>09/10/2024 12:13:27:038</c:v>
                </c:pt>
                <c:pt idx="7937">
                  <c:v>09/10/2024 12:13:36:897</c:v>
                </c:pt>
                <c:pt idx="7938">
                  <c:v>09/10/2024 12:13:46:757</c:v>
                </c:pt>
                <c:pt idx="7939">
                  <c:v>09/10/2024 12:13:57:032</c:v>
                </c:pt>
                <c:pt idx="7940">
                  <c:v>09/10/2024 12:14:06:895</c:v>
                </c:pt>
                <c:pt idx="7941">
                  <c:v>09/10/2024 12:14:16:756</c:v>
                </c:pt>
                <c:pt idx="7942">
                  <c:v>09/10/2024 12:14:27:030</c:v>
                </c:pt>
                <c:pt idx="7943">
                  <c:v>09/10/2024 12:14:36:896</c:v>
                </c:pt>
                <c:pt idx="7944">
                  <c:v>09/10/2024 12:14:46:754</c:v>
                </c:pt>
                <c:pt idx="7945">
                  <c:v>09/10/2024 12:14:57:027</c:v>
                </c:pt>
                <c:pt idx="7946">
                  <c:v>09/10/2024 12:15:06:887</c:v>
                </c:pt>
                <c:pt idx="7947">
                  <c:v>09/10/2024 12:15:16:754</c:v>
                </c:pt>
                <c:pt idx="7948">
                  <c:v>09/10/2024 12:15:27:038</c:v>
                </c:pt>
                <c:pt idx="7949">
                  <c:v>09/10/2024 12:15:36:904</c:v>
                </c:pt>
                <c:pt idx="7950">
                  <c:v>09/10/2024 12:15:46:768</c:v>
                </c:pt>
                <c:pt idx="7951">
                  <c:v>09/10/2024 12:15:57:039</c:v>
                </c:pt>
                <c:pt idx="7952">
                  <c:v>09/10/2024 12:16:06:905</c:v>
                </c:pt>
                <c:pt idx="7953">
                  <c:v>09/10/2024 12:16:16:767</c:v>
                </c:pt>
                <c:pt idx="7954">
                  <c:v>09/10/2024 12:16:27:039</c:v>
                </c:pt>
                <c:pt idx="7955">
                  <c:v>09/10/2024 12:16:36:899</c:v>
                </c:pt>
                <c:pt idx="7956">
                  <c:v>09/10/2024 12:16:46:758</c:v>
                </c:pt>
                <c:pt idx="7957">
                  <c:v>09/10/2024 12:16:57:033</c:v>
                </c:pt>
                <c:pt idx="7958">
                  <c:v>09/10/2024 12:17:06:892</c:v>
                </c:pt>
                <c:pt idx="7959">
                  <c:v>09/10/2024 12:17:16:754</c:v>
                </c:pt>
                <c:pt idx="7960">
                  <c:v>09/10/2024 12:17:27:030</c:v>
                </c:pt>
                <c:pt idx="7961">
                  <c:v>09/10/2024 12:17:36:894</c:v>
                </c:pt>
                <c:pt idx="7962">
                  <c:v>09/10/2024 12:17:46:755</c:v>
                </c:pt>
                <c:pt idx="7963">
                  <c:v>09/10/2024 12:17:57:033</c:v>
                </c:pt>
                <c:pt idx="7964">
                  <c:v>09/10/2024 12:18:06:903</c:v>
                </c:pt>
                <c:pt idx="7965">
                  <c:v>09/10/2024 12:18:16:766</c:v>
                </c:pt>
                <c:pt idx="7966">
                  <c:v>09/10/2024 12:18:27:044</c:v>
                </c:pt>
                <c:pt idx="7967">
                  <c:v>09/10/2024 12:18:36:908</c:v>
                </c:pt>
                <c:pt idx="7968">
                  <c:v>09/10/2024 12:18:46:765</c:v>
                </c:pt>
                <c:pt idx="7969">
                  <c:v>09/10/2024 12:18:57:039</c:v>
                </c:pt>
                <c:pt idx="7970">
                  <c:v>09/10/2024 12:19:06:905</c:v>
                </c:pt>
                <c:pt idx="7971">
                  <c:v>09/10/2024 12:19:16:773</c:v>
                </c:pt>
                <c:pt idx="7972">
                  <c:v>09/10/2024 12:19:27:051</c:v>
                </c:pt>
                <c:pt idx="7973">
                  <c:v>09/10/2024 12:19:36:916</c:v>
                </c:pt>
                <c:pt idx="7974">
                  <c:v>09/10/2024 12:19:46:780</c:v>
                </c:pt>
                <c:pt idx="7975">
                  <c:v>09/10/2024 12:19:57:054</c:v>
                </c:pt>
                <c:pt idx="7976">
                  <c:v>09/10/2024 12:20:06:911</c:v>
                </c:pt>
                <c:pt idx="7977">
                  <c:v>09/10/2024 12:20:16:771</c:v>
                </c:pt>
                <c:pt idx="7978">
                  <c:v>09/10/2024 12:20:27:049</c:v>
                </c:pt>
                <c:pt idx="7979">
                  <c:v>09/10/2024 12:20:36:913</c:v>
                </c:pt>
                <c:pt idx="7980">
                  <c:v>09/10/2024 12:20:46:777</c:v>
                </c:pt>
                <c:pt idx="7981">
                  <c:v>09/10/2024 12:20:57:054</c:v>
                </c:pt>
                <c:pt idx="7982">
                  <c:v>09/10/2024 12:21:06:924</c:v>
                </c:pt>
                <c:pt idx="7983">
                  <c:v>09/10/2024 12:21:16:785</c:v>
                </c:pt>
                <c:pt idx="7984">
                  <c:v>09/10/2024 12:21:27:063</c:v>
                </c:pt>
                <c:pt idx="7985">
                  <c:v>09/10/2024 12:21:36:921</c:v>
                </c:pt>
                <c:pt idx="7986">
                  <c:v>09/10/2024 12:21:46:781</c:v>
                </c:pt>
                <c:pt idx="7987">
                  <c:v>09/10/2024 12:21:57:056</c:v>
                </c:pt>
                <c:pt idx="7988">
                  <c:v>09/10/2024 12:22:06:917</c:v>
                </c:pt>
                <c:pt idx="7989">
                  <c:v>09/10/2024 12:22:16:778</c:v>
                </c:pt>
                <c:pt idx="7990">
                  <c:v>09/10/2024 12:22:27:056</c:v>
                </c:pt>
                <c:pt idx="7991">
                  <c:v>09/10/2024 12:22:36:922</c:v>
                </c:pt>
                <c:pt idx="7992">
                  <c:v>09/10/2024 12:22:46:785</c:v>
                </c:pt>
                <c:pt idx="7993">
                  <c:v>09/10/2024 12:22:57:059</c:v>
                </c:pt>
                <c:pt idx="7994">
                  <c:v>09/10/2024 12:23:06:923</c:v>
                </c:pt>
                <c:pt idx="7995">
                  <c:v>09/10/2024 12:23:16:785</c:v>
                </c:pt>
                <c:pt idx="7996">
                  <c:v>09/10/2024 12:23:27:055</c:v>
                </c:pt>
                <c:pt idx="7997">
                  <c:v>09/10/2024 12:23:36:919</c:v>
                </c:pt>
                <c:pt idx="7998">
                  <c:v>09/10/2024 12:23:46:786</c:v>
                </c:pt>
                <c:pt idx="7999">
                  <c:v>09/10/2024 12:23:57:064</c:v>
                </c:pt>
                <c:pt idx="8000">
                  <c:v>09/10/2024 12:24:06:930</c:v>
                </c:pt>
                <c:pt idx="8001">
                  <c:v>09/10/2024 12:24:16:793</c:v>
                </c:pt>
                <c:pt idx="8002">
                  <c:v>09/10/2024 12:24:27:071</c:v>
                </c:pt>
                <c:pt idx="8003">
                  <c:v>09/10/2024 12:24:36:932</c:v>
                </c:pt>
                <c:pt idx="8004">
                  <c:v>09/10/2024 12:24:46:799</c:v>
                </c:pt>
                <c:pt idx="8005">
                  <c:v>09/10/2024 12:24:56:757</c:v>
                </c:pt>
                <c:pt idx="8006">
                  <c:v>09/10/2024 12:25:07:033</c:v>
                </c:pt>
                <c:pt idx="8007">
                  <c:v>09/10/2024 12:25:16:899</c:v>
                </c:pt>
                <c:pt idx="8008">
                  <c:v>09/10/2024 12:25:26:761</c:v>
                </c:pt>
                <c:pt idx="8009">
                  <c:v>09/10/2024 12:25:37:035</c:v>
                </c:pt>
                <c:pt idx="8010">
                  <c:v>09/10/2024 12:25:46:895</c:v>
                </c:pt>
                <c:pt idx="8011">
                  <c:v>09/10/2024 12:25:56:756</c:v>
                </c:pt>
                <c:pt idx="8012">
                  <c:v>09/10/2024 12:26:07:032</c:v>
                </c:pt>
                <c:pt idx="8013">
                  <c:v>09/10/2024 12:26:16:894</c:v>
                </c:pt>
                <c:pt idx="8014">
                  <c:v>09/10/2024 12:26:26:756</c:v>
                </c:pt>
                <c:pt idx="8015">
                  <c:v>09/10/2024 12:26:37:034</c:v>
                </c:pt>
                <c:pt idx="8016">
                  <c:v>09/10/2024 12:26:46:899</c:v>
                </c:pt>
                <c:pt idx="8017">
                  <c:v>09/10/2024 12:26:56:763</c:v>
                </c:pt>
                <c:pt idx="8018">
                  <c:v>09/10/2024 12:27:07:036</c:v>
                </c:pt>
                <c:pt idx="8019">
                  <c:v>09/10/2024 12:27:16:904</c:v>
                </c:pt>
                <c:pt idx="8020">
                  <c:v>09/10/2024 12:27:26:766</c:v>
                </c:pt>
                <c:pt idx="8021">
                  <c:v>09/10/2024 12:27:37:046</c:v>
                </c:pt>
                <c:pt idx="8022">
                  <c:v>09/10/2024 12:27:46:911</c:v>
                </c:pt>
                <c:pt idx="8023">
                  <c:v>09/10/2024 12:27:56:773</c:v>
                </c:pt>
                <c:pt idx="8024">
                  <c:v>09/10/2024 12:28:07:047</c:v>
                </c:pt>
                <c:pt idx="8025">
                  <c:v>09/10/2024 12:28:16:913</c:v>
                </c:pt>
                <c:pt idx="8026">
                  <c:v>09/10/2024 12:28:26:770</c:v>
                </c:pt>
                <c:pt idx="8027">
                  <c:v>09/10/2024 12:28:37:044</c:v>
                </c:pt>
                <c:pt idx="8028">
                  <c:v>09/10/2024 12:28:46:904</c:v>
                </c:pt>
                <c:pt idx="8029">
                  <c:v>09/10/2024 12:28:56:766</c:v>
                </c:pt>
                <c:pt idx="8030">
                  <c:v>09/10/2024 12:29:07:040</c:v>
                </c:pt>
                <c:pt idx="8031">
                  <c:v>09/10/2024 12:29:16:909</c:v>
                </c:pt>
                <c:pt idx="8032">
                  <c:v>09/10/2024 12:29:26:773</c:v>
                </c:pt>
                <c:pt idx="8033">
                  <c:v>09/10/2024 12:29:37:051</c:v>
                </c:pt>
                <c:pt idx="8034">
                  <c:v>09/10/2024 12:29:46:916</c:v>
                </c:pt>
                <c:pt idx="8035">
                  <c:v>09/10/2024 12:29:56:778</c:v>
                </c:pt>
                <c:pt idx="8036">
                  <c:v>09/10/2024 12:30:07:052</c:v>
                </c:pt>
                <c:pt idx="8037">
                  <c:v>09/10/2024 12:30:16:918</c:v>
                </c:pt>
                <c:pt idx="8038">
                  <c:v>09/10/2024 12:30:26:776</c:v>
                </c:pt>
                <c:pt idx="8039">
                  <c:v>09/10/2024 12:30:37:050</c:v>
                </c:pt>
                <c:pt idx="8040">
                  <c:v>09/10/2024 12:30:46:909</c:v>
                </c:pt>
                <c:pt idx="8041">
                  <c:v>09/10/2024 12:30:56:771</c:v>
                </c:pt>
                <c:pt idx="8042">
                  <c:v>09/10/2024 12:31:07:050</c:v>
                </c:pt>
                <c:pt idx="8043">
                  <c:v>09/10/2024 12:31:16:917</c:v>
                </c:pt>
                <c:pt idx="8044">
                  <c:v>09/10/2024 12:31:26:778</c:v>
                </c:pt>
                <c:pt idx="8045">
                  <c:v>09/10/2024 12:31:37:052</c:v>
                </c:pt>
                <c:pt idx="8046">
                  <c:v>09/10/2024 12:31:46:918</c:v>
                </c:pt>
                <c:pt idx="8047">
                  <c:v>09/10/2024 12:31:56:775</c:v>
                </c:pt>
                <c:pt idx="8048">
                  <c:v>09/10/2024 12:32:07:049</c:v>
                </c:pt>
                <c:pt idx="8049">
                  <c:v>09/10/2024 12:32:16:909</c:v>
                </c:pt>
                <c:pt idx="8050">
                  <c:v>09/10/2024 12:32:26:771</c:v>
                </c:pt>
                <c:pt idx="8051">
                  <c:v>09/10/2024 12:32:37:044</c:v>
                </c:pt>
                <c:pt idx="8052">
                  <c:v>09/10/2024 12:32:46:908</c:v>
                </c:pt>
                <c:pt idx="8053">
                  <c:v>09/10/2024 12:32:56:766</c:v>
                </c:pt>
                <c:pt idx="8054">
                  <c:v>09/10/2024 12:33:07:044</c:v>
                </c:pt>
                <c:pt idx="8055">
                  <c:v>09/10/2024 12:33:16:908</c:v>
                </c:pt>
                <c:pt idx="8056">
                  <c:v>09/10/2024 12:33:26:771</c:v>
                </c:pt>
                <c:pt idx="8057">
                  <c:v>09/10/2024 12:33:37:047</c:v>
                </c:pt>
                <c:pt idx="8058">
                  <c:v>09/10/2024 12:33:46:913</c:v>
                </c:pt>
                <c:pt idx="8059">
                  <c:v>09/10/2024 12:33:56:776</c:v>
                </c:pt>
                <c:pt idx="8060">
                  <c:v>09/10/2024 12:34:07:056</c:v>
                </c:pt>
                <c:pt idx="8061">
                  <c:v>09/10/2024 12:34:16:922</c:v>
                </c:pt>
                <c:pt idx="8062">
                  <c:v>09/10/2024 12:34:26:786</c:v>
                </c:pt>
                <c:pt idx="8063">
                  <c:v>09/10/2024 12:34:37:059</c:v>
                </c:pt>
                <c:pt idx="8064">
                  <c:v>09/10/2024 12:34:46:923</c:v>
                </c:pt>
                <c:pt idx="8065">
                  <c:v>09/10/2024 12:34:56:781</c:v>
                </c:pt>
                <c:pt idx="8066">
                  <c:v>09/10/2024 12:35:07:057</c:v>
                </c:pt>
                <c:pt idx="8067">
                  <c:v>09/10/2024 12:35:16:922</c:v>
                </c:pt>
                <c:pt idx="8068">
                  <c:v>09/10/2024 12:35:26:785</c:v>
                </c:pt>
                <c:pt idx="8069">
                  <c:v>09/10/2024 12:35:37:052</c:v>
                </c:pt>
                <c:pt idx="8070">
                  <c:v>09/10/2024 12:35:46:916</c:v>
                </c:pt>
                <c:pt idx="8071">
                  <c:v>09/10/2024 12:35:56:774</c:v>
                </c:pt>
                <c:pt idx="8072">
                  <c:v>09/10/2024 12:36:07:052</c:v>
                </c:pt>
                <c:pt idx="8073">
                  <c:v>09/10/2024 12:36:16:921</c:v>
                </c:pt>
                <c:pt idx="8074">
                  <c:v>09/10/2024 12:36:26:783</c:v>
                </c:pt>
                <c:pt idx="8075">
                  <c:v>09/10/2024 12:36:37:062</c:v>
                </c:pt>
                <c:pt idx="8076">
                  <c:v>09/10/2024 12:36:46:928</c:v>
                </c:pt>
                <c:pt idx="8077">
                  <c:v>09/10/2024 12:36:56:790</c:v>
                </c:pt>
                <c:pt idx="8078">
                  <c:v>09/10/2024 12:37:07:064</c:v>
                </c:pt>
                <c:pt idx="8079">
                  <c:v>09/10/2024 12:37:16:923</c:v>
                </c:pt>
                <c:pt idx="8080">
                  <c:v>09/10/2024 12:37:26:789</c:v>
                </c:pt>
                <c:pt idx="8081">
                  <c:v>09/10/2024 12:37:37:067</c:v>
                </c:pt>
                <c:pt idx="8082">
                  <c:v>09/10/2024 12:37:46:931</c:v>
                </c:pt>
                <c:pt idx="8083">
                  <c:v>09/10/2024 12:37:56:795</c:v>
                </c:pt>
                <c:pt idx="8084">
                  <c:v>09/10/2024 12:38:07:071</c:v>
                </c:pt>
                <c:pt idx="8085">
                  <c:v>09/10/2024 12:38:16:934</c:v>
                </c:pt>
                <c:pt idx="8086">
                  <c:v>09/10/2024 12:38:26:797</c:v>
                </c:pt>
                <c:pt idx="8087">
                  <c:v>09/10/2024 12:38:36:758</c:v>
                </c:pt>
                <c:pt idx="8088">
                  <c:v>09/10/2024 12:38:47:033</c:v>
                </c:pt>
                <c:pt idx="8089">
                  <c:v>09/10/2024 12:38:56:897</c:v>
                </c:pt>
                <c:pt idx="8090">
                  <c:v>09/10/2024 12:39:06:760</c:v>
                </c:pt>
                <c:pt idx="8091">
                  <c:v>09/10/2024 12:39:17:040</c:v>
                </c:pt>
                <c:pt idx="8092">
                  <c:v>09/10/2024 12:39:26:906</c:v>
                </c:pt>
                <c:pt idx="8093">
                  <c:v>09/10/2024 12:39:36:768</c:v>
                </c:pt>
                <c:pt idx="8094">
                  <c:v>09/10/2024 12:39:47:047</c:v>
                </c:pt>
                <c:pt idx="8095">
                  <c:v>09/10/2024 12:39:56:907</c:v>
                </c:pt>
                <c:pt idx="8096">
                  <c:v>09/10/2024 12:40:06:777</c:v>
                </c:pt>
                <c:pt idx="8097">
                  <c:v>09/10/2024 12:40:17:054</c:v>
                </c:pt>
                <c:pt idx="8098">
                  <c:v>09/10/2024 12:40:26:918</c:v>
                </c:pt>
                <c:pt idx="8099">
                  <c:v>09/10/2024 12:40:36:780</c:v>
                </c:pt>
                <c:pt idx="8100">
                  <c:v>09/10/2024 12:40:47:053</c:v>
                </c:pt>
                <c:pt idx="8101">
                  <c:v>09/10/2024 12:40:56:914</c:v>
                </c:pt>
                <c:pt idx="8102">
                  <c:v>09/10/2024 12:41:06:781</c:v>
                </c:pt>
                <c:pt idx="8103">
                  <c:v>09/10/2024 12:41:17:057</c:v>
                </c:pt>
                <c:pt idx="8104">
                  <c:v>09/10/2024 12:41:26:922</c:v>
                </c:pt>
                <c:pt idx="8105">
                  <c:v>09/10/2024 12:41:36:786</c:v>
                </c:pt>
                <c:pt idx="8106">
                  <c:v>09/10/2024 12:41:47:060</c:v>
                </c:pt>
                <c:pt idx="8107">
                  <c:v>09/10/2024 12:41:56:926</c:v>
                </c:pt>
                <c:pt idx="8108">
                  <c:v>09/10/2024 12:42:06:789</c:v>
                </c:pt>
                <c:pt idx="8109">
                  <c:v>09/10/2024 12:42:17:063</c:v>
                </c:pt>
                <c:pt idx="8110">
                  <c:v>09/10/2024 12:42:26:921</c:v>
                </c:pt>
                <c:pt idx="8111">
                  <c:v>09/10/2024 12:42:36:785</c:v>
                </c:pt>
                <c:pt idx="8112">
                  <c:v>09/10/2024 12:42:47:062</c:v>
                </c:pt>
                <c:pt idx="8113">
                  <c:v>09/10/2024 12:42:56:925</c:v>
                </c:pt>
                <c:pt idx="8114">
                  <c:v>09/10/2024 12:43:06:790</c:v>
                </c:pt>
                <c:pt idx="8115">
                  <c:v>09/10/2024 12:43:16:754</c:v>
                </c:pt>
                <c:pt idx="8116">
                  <c:v>09/10/2024 12:43:27:025</c:v>
                </c:pt>
                <c:pt idx="8117">
                  <c:v>09/10/2024 12:43:36:891</c:v>
                </c:pt>
                <c:pt idx="8118">
                  <c:v>09/10/2024 12:43:46:754</c:v>
                </c:pt>
                <c:pt idx="8119">
                  <c:v>09/10/2024 12:43:57:032</c:v>
                </c:pt>
                <c:pt idx="8120">
                  <c:v>09/10/2024 12:44:06:892</c:v>
                </c:pt>
                <c:pt idx="8121">
                  <c:v>09/10/2024 12:44:16:756</c:v>
                </c:pt>
                <c:pt idx="8122">
                  <c:v>09/10/2024 12:44:27:034</c:v>
                </c:pt>
                <c:pt idx="8123">
                  <c:v>09/10/2024 12:44:36:899</c:v>
                </c:pt>
                <c:pt idx="8124">
                  <c:v>09/10/2024 12:44:46:763</c:v>
                </c:pt>
                <c:pt idx="8125">
                  <c:v>09/10/2024 12:44:57:037</c:v>
                </c:pt>
                <c:pt idx="8126">
                  <c:v>09/10/2024 12:45:06:892</c:v>
                </c:pt>
                <c:pt idx="8127">
                  <c:v>09/10/2024 12:45:16:756</c:v>
                </c:pt>
                <c:pt idx="8128">
                  <c:v>09/10/2024 12:45:27:036</c:v>
                </c:pt>
                <c:pt idx="8129">
                  <c:v>09/10/2024 12:45:36:905</c:v>
                </c:pt>
                <c:pt idx="8130">
                  <c:v>09/10/2024 12:45:46:768</c:v>
                </c:pt>
                <c:pt idx="8131">
                  <c:v>09/10/2024 12:45:57:047</c:v>
                </c:pt>
                <c:pt idx="8132">
                  <c:v>09/10/2024 12:46:06:907</c:v>
                </c:pt>
                <c:pt idx="8133">
                  <c:v>09/10/2024 12:46:16:776</c:v>
                </c:pt>
                <c:pt idx="8134">
                  <c:v>09/10/2024 12:46:27:053</c:v>
                </c:pt>
                <c:pt idx="8135">
                  <c:v>09/10/2024 12:46:36:914</c:v>
                </c:pt>
                <c:pt idx="8136">
                  <c:v>09/10/2024 12:46:46:782</c:v>
                </c:pt>
                <c:pt idx="8137">
                  <c:v>09/10/2024 12:46:57:054</c:v>
                </c:pt>
                <c:pt idx="8138">
                  <c:v>09/10/2024 12:47:06:914</c:v>
                </c:pt>
                <c:pt idx="8139">
                  <c:v>09/10/2024 12:47:16:781</c:v>
                </c:pt>
                <c:pt idx="8140">
                  <c:v>09/10/2024 12:47:27:057</c:v>
                </c:pt>
                <c:pt idx="8141">
                  <c:v>09/10/2024 12:47:36:923</c:v>
                </c:pt>
                <c:pt idx="8142">
                  <c:v>09/10/2024 12:47:46:780</c:v>
                </c:pt>
                <c:pt idx="8143">
                  <c:v>09/10/2024 12:47:57:054</c:v>
                </c:pt>
                <c:pt idx="8144">
                  <c:v>09/10/2024 12:48:06:920</c:v>
                </c:pt>
                <c:pt idx="8145">
                  <c:v>09/10/2024 12:48:16:783</c:v>
                </c:pt>
                <c:pt idx="8146">
                  <c:v>09/10/2024 12:48:27:063</c:v>
                </c:pt>
                <c:pt idx="8147">
                  <c:v>09/10/2024 12:48:36:927</c:v>
                </c:pt>
                <c:pt idx="8148">
                  <c:v>09/10/2024 12:48:46:790</c:v>
                </c:pt>
                <c:pt idx="8149">
                  <c:v>09/10/2024 12:48:57:069</c:v>
                </c:pt>
                <c:pt idx="8150">
                  <c:v>09/10/2024 12:49:06:927</c:v>
                </c:pt>
                <c:pt idx="8151">
                  <c:v>09/10/2024 12:49:16:788</c:v>
                </c:pt>
                <c:pt idx="8152">
                  <c:v>09/10/2024 12:49:27:067</c:v>
                </c:pt>
                <c:pt idx="8153">
                  <c:v>09/10/2024 12:49:36:924</c:v>
                </c:pt>
                <c:pt idx="8154">
                  <c:v>09/10/2024 12:49:46:785</c:v>
                </c:pt>
                <c:pt idx="8155">
                  <c:v>09/10/2024 12:49:57:059</c:v>
                </c:pt>
                <c:pt idx="8156">
                  <c:v>09/10/2024 12:50:06:921</c:v>
                </c:pt>
                <c:pt idx="8157">
                  <c:v>09/10/2024 12:50:16:784</c:v>
                </c:pt>
                <c:pt idx="8158">
                  <c:v>09/10/2024 12:50:27:059</c:v>
                </c:pt>
                <c:pt idx="8159">
                  <c:v>09/10/2024 12:50:36:922</c:v>
                </c:pt>
                <c:pt idx="8160">
                  <c:v>09/10/2024 12:50:46:784</c:v>
                </c:pt>
                <c:pt idx="8161">
                  <c:v>09/10/2024 12:50:57:057</c:v>
                </c:pt>
                <c:pt idx="8162">
                  <c:v>09/10/2024 12:51:06:914</c:v>
                </c:pt>
                <c:pt idx="8163">
                  <c:v>09/10/2024 12:51:16:781</c:v>
                </c:pt>
                <c:pt idx="8164">
                  <c:v>09/10/2024 12:51:27:059</c:v>
                </c:pt>
                <c:pt idx="8165">
                  <c:v>09/10/2024 12:51:36:919</c:v>
                </c:pt>
                <c:pt idx="8166">
                  <c:v>09/10/2024 12:51:46:781</c:v>
                </c:pt>
                <c:pt idx="8167">
                  <c:v>09/10/2024 12:51:57:058</c:v>
                </c:pt>
                <c:pt idx="8168">
                  <c:v>09/10/2024 12:52:06:922</c:v>
                </c:pt>
                <c:pt idx="8169">
                  <c:v>09/10/2024 12:52:16:786</c:v>
                </c:pt>
                <c:pt idx="8170">
                  <c:v>09/10/2024 12:52:27:063</c:v>
                </c:pt>
                <c:pt idx="8171">
                  <c:v>09/10/2024 12:52:36:921</c:v>
                </c:pt>
                <c:pt idx="8172">
                  <c:v>09/10/2024 12:52:46:783</c:v>
                </c:pt>
                <c:pt idx="8173">
                  <c:v>09/10/2024 12:52:57:061</c:v>
                </c:pt>
                <c:pt idx="8174">
                  <c:v>09/10/2024 12:53:06:920</c:v>
                </c:pt>
                <c:pt idx="8175">
                  <c:v>09/10/2024 12:53:16:784</c:v>
                </c:pt>
                <c:pt idx="8176">
                  <c:v>09/10/2024 12:53:27:052</c:v>
                </c:pt>
                <c:pt idx="8177">
                  <c:v>09/10/2024 12:53:36:914</c:v>
                </c:pt>
                <c:pt idx="8178">
                  <c:v>09/10/2024 12:53:46:778</c:v>
                </c:pt>
                <c:pt idx="8179">
                  <c:v>09/10/2024 12:53:57:056</c:v>
                </c:pt>
                <c:pt idx="8180">
                  <c:v>09/10/2024 12:54:06:921</c:v>
                </c:pt>
                <c:pt idx="8181">
                  <c:v>09/10/2024 12:54:16:791</c:v>
                </c:pt>
                <c:pt idx="8182">
                  <c:v>09/10/2024 12:54:26:755</c:v>
                </c:pt>
                <c:pt idx="8183">
                  <c:v>09/10/2024 12:54:37:030</c:v>
                </c:pt>
                <c:pt idx="8184">
                  <c:v>09/10/2024 12:54:46:901</c:v>
                </c:pt>
                <c:pt idx="8185">
                  <c:v>09/10/2024 12:54:56:763</c:v>
                </c:pt>
                <c:pt idx="8186">
                  <c:v>09/10/2024 12:55:07:039</c:v>
                </c:pt>
                <c:pt idx="8187">
                  <c:v>09/10/2024 12:55:16:899</c:v>
                </c:pt>
                <c:pt idx="8188">
                  <c:v>09/10/2024 12:55:26:759</c:v>
                </c:pt>
                <c:pt idx="8189">
                  <c:v>09/10/2024 12:55:37:032</c:v>
                </c:pt>
                <c:pt idx="8190">
                  <c:v>09/10/2024 12:55:46:896</c:v>
                </c:pt>
                <c:pt idx="8191">
                  <c:v>09/10/2024 12:55:56:758</c:v>
                </c:pt>
                <c:pt idx="8192">
                  <c:v>09/10/2024 12:56:07:032</c:v>
                </c:pt>
                <c:pt idx="8193">
                  <c:v>09/10/2024 12:56:16:892</c:v>
                </c:pt>
                <c:pt idx="8194">
                  <c:v>09/10/2024 12:56:26:755</c:v>
                </c:pt>
                <c:pt idx="8195">
                  <c:v>09/10/2024 12:56:37:033</c:v>
                </c:pt>
                <c:pt idx="8196">
                  <c:v>09/10/2024 12:56:46:898</c:v>
                </c:pt>
                <c:pt idx="8197">
                  <c:v>09/10/2024 12:56:56:759</c:v>
                </c:pt>
                <c:pt idx="8198">
                  <c:v>09/10/2024 12:57:07:032</c:v>
                </c:pt>
                <c:pt idx="8199">
                  <c:v>09/10/2024 12:57:16:892</c:v>
                </c:pt>
                <c:pt idx="8200">
                  <c:v>09/10/2024 12:57:26:754</c:v>
                </c:pt>
                <c:pt idx="8201">
                  <c:v>09/10/2024 12:57:37:034</c:v>
                </c:pt>
                <c:pt idx="8202">
                  <c:v>09/10/2024 12:57:46:899</c:v>
                </c:pt>
                <c:pt idx="8203">
                  <c:v>09/10/2024 12:57:56:769</c:v>
                </c:pt>
                <c:pt idx="8204">
                  <c:v>09/10/2024 12:58:07:044</c:v>
                </c:pt>
                <c:pt idx="8205">
                  <c:v>09/10/2024 12:58:16:904</c:v>
                </c:pt>
                <c:pt idx="8206">
                  <c:v>09/10/2024 12:58:26:766</c:v>
                </c:pt>
                <c:pt idx="8207">
                  <c:v>09/10/2024 12:58:37:046</c:v>
                </c:pt>
                <c:pt idx="8208">
                  <c:v>09/10/2024 12:58:46:911</c:v>
                </c:pt>
                <c:pt idx="8209">
                  <c:v>09/10/2024 12:58:56:773</c:v>
                </c:pt>
                <c:pt idx="8210">
                  <c:v>09/10/2024 12:59:07:047</c:v>
                </c:pt>
                <c:pt idx="8211">
                  <c:v>09/10/2024 12:59:16:913</c:v>
                </c:pt>
                <c:pt idx="8212">
                  <c:v>09/10/2024 12:59:26:777</c:v>
                </c:pt>
                <c:pt idx="8213">
                  <c:v>09/10/2024 12:59:37:054</c:v>
                </c:pt>
                <c:pt idx="8214">
                  <c:v>09/10/2024 12:59:46:914</c:v>
                </c:pt>
                <c:pt idx="8215">
                  <c:v>09/10/2024 12:59:56:776</c:v>
                </c:pt>
                <c:pt idx="8216">
                  <c:v>09/10/2024 13:00:07:049</c:v>
                </c:pt>
                <c:pt idx="8217">
                  <c:v>09/10/2024 13:00:16:913</c:v>
                </c:pt>
                <c:pt idx="8218">
                  <c:v>09/10/2024 13:00:26:777</c:v>
                </c:pt>
                <c:pt idx="8219">
                  <c:v>09/10/2024 13:00:37:053</c:v>
                </c:pt>
                <c:pt idx="8220">
                  <c:v>09/10/2024 13:00:46:919</c:v>
                </c:pt>
                <c:pt idx="8221">
                  <c:v>09/10/2024 13:00:56:782</c:v>
                </c:pt>
                <c:pt idx="8222">
                  <c:v>09/10/2024 13:01:07:062</c:v>
                </c:pt>
                <c:pt idx="8223">
                  <c:v>09/10/2024 13:01:16:928</c:v>
                </c:pt>
                <c:pt idx="8224">
                  <c:v>09/10/2024 13:01:26:789</c:v>
                </c:pt>
                <c:pt idx="8225">
                  <c:v>09/10/2024 13:01:37:067</c:v>
                </c:pt>
                <c:pt idx="8226">
                  <c:v>09/10/2024 13:01:46:931</c:v>
                </c:pt>
                <c:pt idx="8227">
                  <c:v>09/10/2024 13:01:56:794</c:v>
                </c:pt>
                <c:pt idx="8228">
                  <c:v>09/10/2024 13:02:07:066</c:v>
                </c:pt>
                <c:pt idx="8229">
                  <c:v>09/10/2024 13:02:16:928</c:v>
                </c:pt>
                <c:pt idx="8230">
                  <c:v>09/10/2024 13:02:26:786</c:v>
                </c:pt>
                <c:pt idx="8231">
                  <c:v>09/10/2024 13:02:37:062</c:v>
                </c:pt>
                <c:pt idx="8232">
                  <c:v>09/10/2024 13:02:46:928</c:v>
                </c:pt>
                <c:pt idx="8233">
                  <c:v>09/10/2024 13:02:56:783</c:v>
                </c:pt>
                <c:pt idx="8234">
                  <c:v>09/10/2024 13:03:07:059</c:v>
                </c:pt>
                <c:pt idx="8235">
                  <c:v>09/10/2024 13:03:16:927</c:v>
                </c:pt>
                <c:pt idx="8236">
                  <c:v>09/10/2024 13:03:26:790</c:v>
                </c:pt>
                <c:pt idx="8237">
                  <c:v>09/10/2024 13:03:37:070</c:v>
                </c:pt>
                <c:pt idx="8238">
                  <c:v>09/10/2024 13:03:46:940</c:v>
                </c:pt>
                <c:pt idx="8239">
                  <c:v>09/10/2024 13:03:56:809</c:v>
                </c:pt>
                <c:pt idx="8240">
                  <c:v>09/10/2024 13:04:06:757</c:v>
                </c:pt>
                <c:pt idx="8241">
                  <c:v>09/10/2024 13:04:17:036</c:v>
                </c:pt>
                <c:pt idx="8242">
                  <c:v>09/10/2024 13:04:26:895</c:v>
                </c:pt>
                <c:pt idx="8243">
                  <c:v>09/10/2024 13:04:36:756</c:v>
                </c:pt>
                <c:pt idx="8244">
                  <c:v>09/10/2024 13:04:47:030</c:v>
                </c:pt>
                <c:pt idx="8245">
                  <c:v>09/10/2024 13:04:56:896</c:v>
                </c:pt>
                <c:pt idx="8246">
                  <c:v>09/10/2024 13:05:06:754</c:v>
                </c:pt>
                <c:pt idx="8247">
                  <c:v>09/10/2024 13:05:17:027</c:v>
                </c:pt>
                <c:pt idx="8248">
                  <c:v>09/10/2024 13:05:26:887</c:v>
                </c:pt>
                <c:pt idx="8249">
                  <c:v>09/10/2024 13:05:36:754</c:v>
                </c:pt>
                <c:pt idx="8250">
                  <c:v>09/10/2024 13:05:47:029</c:v>
                </c:pt>
                <c:pt idx="8251">
                  <c:v>09/10/2024 13:05:56:895</c:v>
                </c:pt>
                <c:pt idx="8252">
                  <c:v>09/10/2024 13:06:06:756</c:v>
                </c:pt>
                <c:pt idx="8253">
                  <c:v>09/10/2024 13:06:17:028</c:v>
                </c:pt>
                <c:pt idx="8254">
                  <c:v>09/10/2024 13:06:26:892</c:v>
                </c:pt>
                <c:pt idx="8255">
                  <c:v>09/10/2024 13:06:36:759</c:v>
                </c:pt>
                <c:pt idx="8256">
                  <c:v>09/10/2024 13:06:47:037</c:v>
                </c:pt>
                <c:pt idx="8257">
                  <c:v>09/10/2024 13:06:56:901</c:v>
                </c:pt>
                <c:pt idx="8258">
                  <c:v>09/10/2024 13:07:06:762</c:v>
                </c:pt>
                <c:pt idx="8259">
                  <c:v>09/10/2024 13:07:17:042</c:v>
                </c:pt>
                <c:pt idx="8260">
                  <c:v>09/10/2024 13:07:26:902</c:v>
                </c:pt>
                <c:pt idx="8261">
                  <c:v>09/10/2024 13:07:36:764</c:v>
                </c:pt>
                <c:pt idx="8262">
                  <c:v>09/10/2024 13:07:47:036</c:v>
                </c:pt>
                <c:pt idx="8263">
                  <c:v>09/10/2024 13:07:56:901</c:v>
                </c:pt>
                <c:pt idx="8264">
                  <c:v>09/10/2024 13:08:06:761</c:v>
                </c:pt>
                <c:pt idx="8265">
                  <c:v>09/10/2024 13:08:17:039</c:v>
                </c:pt>
                <c:pt idx="8266">
                  <c:v>09/10/2024 13:08:26:899</c:v>
                </c:pt>
                <c:pt idx="8267">
                  <c:v>09/10/2024 13:08:36:758</c:v>
                </c:pt>
                <c:pt idx="8268">
                  <c:v>09/10/2024 13:08:47:032</c:v>
                </c:pt>
                <c:pt idx="8269">
                  <c:v>09/10/2024 13:08:56:892</c:v>
                </c:pt>
                <c:pt idx="8270">
                  <c:v>09/10/2024 13:09:06:756</c:v>
                </c:pt>
                <c:pt idx="8271">
                  <c:v>09/10/2024 13:09:17:034</c:v>
                </c:pt>
                <c:pt idx="8272">
                  <c:v>09/10/2024 13:09:26:899</c:v>
                </c:pt>
                <c:pt idx="8273">
                  <c:v>09/10/2024 13:09:36:759</c:v>
                </c:pt>
                <c:pt idx="8274">
                  <c:v>09/10/2024 13:09:47:035</c:v>
                </c:pt>
                <c:pt idx="8275">
                  <c:v>09/10/2024 13:09:56:900</c:v>
                </c:pt>
                <c:pt idx="8276">
                  <c:v>09/10/2024 13:10:06:758</c:v>
                </c:pt>
                <c:pt idx="8277">
                  <c:v>09/10/2024 13:10:17:042</c:v>
                </c:pt>
                <c:pt idx="8278">
                  <c:v>09/10/2024 13:10:26:906</c:v>
                </c:pt>
                <c:pt idx="8279">
                  <c:v>09/10/2024 13:10:36:768</c:v>
                </c:pt>
                <c:pt idx="8280">
                  <c:v>09/10/2024 13:10:47:044</c:v>
                </c:pt>
                <c:pt idx="8281">
                  <c:v>09/10/2024 13:10:56:907</c:v>
                </c:pt>
                <c:pt idx="8282">
                  <c:v>09/10/2024 13:11:06:767</c:v>
                </c:pt>
                <c:pt idx="8283">
                  <c:v>09/10/2024 13:11:17:043</c:v>
                </c:pt>
                <c:pt idx="8284">
                  <c:v>09/10/2024 13:11:26:904</c:v>
                </c:pt>
                <c:pt idx="8285">
                  <c:v>09/10/2024 13:11:36:766</c:v>
                </c:pt>
                <c:pt idx="8286">
                  <c:v>09/10/2024 13:11:47:042</c:v>
                </c:pt>
                <c:pt idx="8287">
                  <c:v>09/10/2024 13:11:56:905</c:v>
                </c:pt>
                <c:pt idx="8288">
                  <c:v>09/10/2024 13:12:06:762</c:v>
                </c:pt>
                <c:pt idx="8289">
                  <c:v>09/10/2024 13:12:17:037</c:v>
                </c:pt>
                <c:pt idx="8290">
                  <c:v>09/10/2024 13:12:26:905</c:v>
                </c:pt>
                <c:pt idx="8291">
                  <c:v>09/10/2024 13:12:36:768</c:v>
                </c:pt>
                <c:pt idx="8292">
                  <c:v>09/10/2024 13:12:47:052</c:v>
                </c:pt>
                <c:pt idx="8293">
                  <c:v>09/10/2024 13:12:56:916</c:v>
                </c:pt>
                <c:pt idx="8294">
                  <c:v>09/10/2024 13:13:06:774</c:v>
                </c:pt>
                <c:pt idx="8295">
                  <c:v>09/10/2024 13:13:17:055</c:v>
                </c:pt>
                <c:pt idx="8296">
                  <c:v>09/10/2024 13:13:26:921</c:v>
                </c:pt>
                <c:pt idx="8297">
                  <c:v>09/10/2024 13:13:36:792</c:v>
                </c:pt>
                <c:pt idx="8298">
                  <c:v>09/10/2024 13:13:47:066</c:v>
                </c:pt>
                <c:pt idx="8299">
                  <c:v>09/10/2024 13:13:56:930</c:v>
                </c:pt>
                <c:pt idx="8300">
                  <c:v>09/10/2024 13:14:06:794</c:v>
                </c:pt>
                <c:pt idx="8301">
                  <c:v>09/10/2024 13:14:17:066</c:v>
                </c:pt>
                <c:pt idx="8302">
                  <c:v>09/10/2024 13:14:26:926</c:v>
                </c:pt>
                <c:pt idx="8303">
                  <c:v>09/10/2024 13:14:36:785</c:v>
                </c:pt>
                <c:pt idx="8304">
                  <c:v>09/10/2024 13:14:47:059</c:v>
                </c:pt>
                <c:pt idx="8305">
                  <c:v>09/10/2024 13:14:56:919</c:v>
                </c:pt>
                <c:pt idx="8306">
                  <c:v>09/10/2024 13:15:06:781</c:v>
                </c:pt>
                <c:pt idx="8307">
                  <c:v>09/10/2024 13:15:17:054</c:v>
                </c:pt>
                <c:pt idx="8308">
                  <c:v>09/10/2024 13:15:26:918</c:v>
                </c:pt>
                <c:pt idx="8309">
                  <c:v>09/10/2024 13:15:36:780</c:v>
                </c:pt>
                <c:pt idx="8310">
                  <c:v>09/10/2024 13:15:47:052</c:v>
                </c:pt>
                <c:pt idx="8311">
                  <c:v>09/10/2024 13:15:56:918</c:v>
                </c:pt>
                <c:pt idx="8312">
                  <c:v>09/10/2024 13:16:06:781</c:v>
                </c:pt>
                <c:pt idx="8313">
                  <c:v>09/10/2024 13:16:17:059</c:v>
                </c:pt>
                <c:pt idx="8314">
                  <c:v>09/10/2024 13:16:26:923</c:v>
                </c:pt>
                <c:pt idx="8315">
                  <c:v>09/10/2024 13:16:36:785</c:v>
                </c:pt>
                <c:pt idx="8316">
                  <c:v>09/10/2024 13:16:47:058</c:v>
                </c:pt>
                <c:pt idx="8317">
                  <c:v>09/10/2024 13:16:56:916</c:v>
                </c:pt>
                <c:pt idx="8318">
                  <c:v>09/10/2024 13:17:06:778</c:v>
                </c:pt>
                <c:pt idx="8319">
                  <c:v>09/10/2024 13:17:17:055</c:v>
                </c:pt>
                <c:pt idx="8320">
                  <c:v>09/10/2024 13:17:26:921</c:v>
                </c:pt>
                <c:pt idx="8321">
                  <c:v>09/10/2024 13:17:36:785</c:v>
                </c:pt>
                <c:pt idx="8322">
                  <c:v>09/10/2024 13:17:47:059</c:v>
                </c:pt>
                <c:pt idx="8323">
                  <c:v>09/10/2024 13:17:56:923</c:v>
                </c:pt>
                <c:pt idx="8324">
                  <c:v>09/10/2024 13:18:06:781</c:v>
                </c:pt>
                <c:pt idx="8325">
                  <c:v>09/10/2024 13:18:17:054</c:v>
                </c:pt>
                <c:pt idx="8326">
                  <c:v>09/10/2024 13:18:26:914</c:v>
                </c:pt>
                <c:pt idx="8327">
                  <c:v>09/10/2024 13:18:36:778</c:v>
                </c:pt>
                <c:pt idx="8328">
                  <c:v>09/10/2024 13:18:47:056</c:v>
                </c:pt>
                <c:pt idx="8329">
                  <c:v>09/10/2024 13:18:56:921</c:v>
                </c:pt>
                <c:pt idx="8330">
                  <c:v>09/10/2024 13:19:06:783</c:v>
                </c:pt>
                <c:pt idx="8331">
                  <c:v>09/10/2024 13:19:17:056</c:v>
                </c:pt>
                <c:pt idx="8332">
                  <c:v>09/10/2024 13:19:26:914</c:v>
                </c:pt>
                <c:pt idx="8333">
                  <c:v>09/10/2024 13:19:36:778</c:v>
                </c:pt>
                <c:pt idx="8334">
                  <c:v>09/10/2024 13:19:47:058</c:v>
                </c:pt>
                <c:pt idx="8335">
                  <c:v>09/10/2024 13:19:56:922</c:v>
                </c:pt>
                <c:pt idx="8336">
                  <c:v>09/10/2024 13:20:06:785</c:v>
                </c:pt>
                <c:pt idx="8337">
                  <c:v>09/10/2024 13:20:17:059</c:v>
                </c:pt>
                <c:pt idx="8338">
                  <c:v>09/10/2024 13:20:26:923</c:v>
                </c:pt>
                <c:pt idx="8339">
                  <c:v>09/10/2024 13:20:36:781</c:v>
                </c:pt>
                <c:pt idx="8340">
                  <c:v>09/10/2024 13:20:47:057</c:v>
                </c:pt>
                <c:pt idx="8341">
                  <c:v>09/10/2024 13:20:56:922</c:v>
                </c:pt>
                <c:pt idx="8342">
                  <c:v>09/10/2024 13:21:06:784</c:v>
                </c:pt>
                <c:pt idx="8343">
                  <c:v>09/10/2024 13:21:17:058</c:v>
                </c:pt>
                <c:pt idx="8344">
                  <c:v>09/10/2024 13:21:26:923</c:v>
                </c:pt>
                <c:pt idx="8345">
                  <c:v>09/10/2024 13:21:36:785</c:v>
                </c:pt>
                <c:pt idx="8346">
                  <c:v>09/10/2024 13:21:47:061</c:v>
                </c:pt>
                <c:pt idx="8347">
                  <c:v>09/10/2024 13:21:56:927</c:v>
                </c:pt>
                <c:pt idx="8348">
                  <c:v>09/10/2024 13:22:06:790</c:v>
                </c:pt>
                <c:pt idx="8349">
                  <c:v>09/10/2024 13:22:17:072</c:v>
                </c:pt>
                <c:pt idx="8350">
                  <c:v>09/10/2024 13:22:26:938</c:v>
                </c:pt>
                <c:pt idx="8351">
                  <c:v>09/10/2024 13:22:36:798</c:v>
                </c:pt>
                <c:pt idx="8352">
                  <c:v>09/10/2024 13:22:46:758</c:v>
                </c:pt>
                <c:pt idx="8353">
                  <c:v>09/10/2024 13:22:57:035</c:v>
                </c:pt>
                <c:pt idx="8354">
                  <c:v>09/10/2024 13:23:06:895</c:v>
                </c:pt>
                <c:pt idx="8355">
                  <c:v>09/10/2024 13:23:16:754</c:v>
                </c:pt>
                <c:pt idx="8356">
                  <c:v>09/10/2024 13:23:27:032</c:v>
                </c:pt>
                <c:pt idx="8357">
                  <c:v>09/10/2024 13:23:36:896</c:v>
                </c:pt>
                <c:pt idx="8358">
                  <c:v>09/10/2024 13:23:46:754</c:v>
                </c:pt>
                <c:pt idx="8359">
                  <c:v>09/10/2024 13:23:57:028</c:v>
                </c:pt>
                <c:pt idx="8360">
                  <c:v>09/10/2024 13:24:06:887</c:v>
                </c:pt>
                <c:pt idx="8361">
                  <c:v>09/10/2024 13:24:16:754</c:v>
                </c:pt>
                <c:pt idx="8362">
                  <c:v>09/10/2024 13:24:27:033</c:v>
                </c:pt>
                <c:pt idx="8363">
                  <c:v>09/10/2024 13:24:36:896</c:v>
                </c:pt>
                <c:pt idx="8364">
                  <c:v>09/10/2024 13:24:46:758</c:v>
                </c:pt>
                <c:pt idx="8365">
                  <c:v>09/10/2024 13:24:57:032</c:v>
                </c:pt>
                <c:pt idx="8366">
                  <c:v>09/10/2024 13:25:06:894</c:v>
                </c:pt>
                <c:pt idx="8367">
                  <c:v>09/10/2024 13:25:16:758</c:v>
                </c:pt>
                <c:pt idx="8368">
                  <c:v>09/10/2024 13:25:27:037</c:v>
                </c:pt>
                <c:pt idx="8369">
                  <c:v>09/10/2024 13:25:36:901</c:v>
                </c:pt>
                <c:pt idx="8370">
                  <c:v>09/10/2024 13:25:46:761</c:v>
                </c:pt>
                <c:pt idx="8371">
                  <c:v>09/10/2024 13:25:57:037</c:v>
                </c:pt>
                <c:pt idx="8372">
                  <c:v>09/10/2024 13:26:06:904</c:v>
                </c:pt>
                <c:pt idx="8373">
                  <c:v>09/10/2024 13:26:16:774</c:v>
                </c:pt>
                <c:pt idx="8374">
                  <c:v>09/10/2024 13:26:27:051</c:v>
                </c:pt>
                <c:pt idx="8375">
                  <c:v>09/10/2024 13:26:36:917</c:v>
                </c:pt>
                <c:pt idx="8376">
                  <c:v>09/10/2024 13:26:46:779</c:v>
                </c:pt>
                <c:pt idx="8377">
                  <c:v>09/10/2024 13:26:57:057</c:v>
                </c:pt>
                <c:pt idx="8378">
                  <c:v>09/10/2024 13:27:06:916</c:v>
                </c:pt>
                <c:pt idx="8379">
                  <c:v>09/10/2024 13:27:16:778</c:v>
                </c:pt>
                <c:pt idx="8380">
                  <c:v>09/10/2024 13:27:27:058</c:v>
                </c:pt>
                <c:pt idx="8381">
                  <c:v>09/10/2024 13:27:36:924</c:v>
                </c:pt>
                <c:pt idx="8382">
                  <c:v>09/10/2024 13:27:46:785</c:v>
                </c:pt>
                <c:pt idx="8383">
                  <c:v>09/10/2024 13:27:57:061</c:v>
                </c:pt>
                <c:pt idx="8384">
                  <c:v>09/10/2024 13:28:06:930</c:v>
                </c:pt>
                <c:pt idx="8385">
                  <c:v>09/10/2024 13:28:16:798</c:v>
                </c:pt>
                <c:pt idx="8386">
                  <c:v>09/10/2024 13:28:26:757</c:v>
                </c:pt>
                <c:pt idx="8387">
                  <c:v>09/10/2024 13:28:37:034</c:v>
                </c:pt>
                <c:pt idx="8388">
                  <c:v>09/10/2024 13:28:46:899</c:v>
                </c:pt>
                <c:pt idx="8389">
                  <c:v>09/10/2024 13:28:56:769</c:v>
                </c:pt>
                <c:pt idx="8390">
                  <c:v>09/10/2024 13:29:07:046</c:v>
                </c:pt>
                <c:pt idx="8391">
                  <c:v>09/10/2024 13:29:16:908</c:v>
                </c:pt>
                <c:pt idx="8392">
                  <c:v>09/10/2024 13:29:26:772</c:v>
                </c:pt>
                <c:pt idx="8393">
                  <c:v>09/10/2024 13:29:37:044</c:v>
                </c:pt>
                <c:pt idx="8394">
                  <c:v>09/10/2024 13:29:46:903</c:v>
                </c:pt>
                <c:pt idx="8395">
                  <c:v>09/10/2024 13:29:56:762</c:v>
                </c:pt>
                <c:pt idx="8396">
                  <c:v>09/10/2024 13:30:07:039</c:v>
                </c:pt>
                <c:pt idx="8397">
                  <c:v>09/10/2024 13:30:16:907</c:v>
                </c:pt>
                <c:pt idx="8398">
                  <c:v>09/10/2024 13:30:26:770</c:v>
                </c:pt>
                <c:pt idx="8399">
                  <c:v>09/10/2024 13:30:37:045</c:v>
                </c:pt>
                <c:pt idx="8400">
                  <c:v>09/10/2024 13:30:46:904</c:v>
                </c:pt>
                <c:pt idx="8401">
                  <c:v>09/10/2024 13:30:56:766</c:v>
                </c:pt>
                <c:pt idx="8402">
                  <c:v>09/10/2024 13:31:07:040</c:v>
                </c:pt>
                <c:pt idx="8403">
                  <c:v>09/10/2024 13:31:16:905</c:v>
                </c:pt>
                <c:pt idx="8404">
                  <c:v>09/10/2024 13:31:26:761</c:v>
                </c:pt>
                <c:pt idx="8405">
                  <c:v>09/10/2024 13:31:37:039</c:v>
                </c:pt>
                <c:pt idx="8406">
                  <c:v>09/10/2024 13:31:46:899</c:v>
                </c:pt>
                <c:pt idx="8407">
                  <c:v>09/10/2024 13:31:56:763</c:v>
                </c:pt>
                <c:pt idx="8408">
                  <c:v>09/10/2024 13:32:07:040</c:v>
                </c:pt>
                <c:pt idx="8409">
                  <c:v>09/10/2024 13:32:16:906</c:v>
                </c:pt>
                <c:pt idx="8410">
                  <c:v>09/10/2024 13:32:26:768</c:v>
                </c:pt>
                <c:pt idx="8411">
                  <c:v>09/10/2024 13:32:37:040</c:v>
                </c:pt>
                <c:pt idx="8412">
                  <c:v>09/10/2024 13:32:46:900</c:v>
                </c:pt>
                <c:pt idx="8413">
                  <c:v>09/10/2024 13:32:56:762</c:v>
                </c:pt>
                <c:pt idx="8414">
                  <c:v>09/10/2024 13:33:07:037</c:v>
                </c:pt>
                <c:pt idx="8415">
                  <c:v>09/10/2024 13:33:16:899</c:v>
                </c:pt>
                <c:pt idx="8416">
                  <c:v>09/10/2024 13:33:26:768</c:v>
                </c:pt>
                <c:pt idx="8417">
                  <c:v>09/10/2024 13:33:37:042</c:v>
                </c:pt>
                <c:pt idx="8418">
                  <c:v>09/10/2024 13:33:46:912</c:v>
                </c:pt>
                <c:pt idx="8419">
                  <c:v>09/10/2024 13:33:56:777</c:v>
                </c:pt>
                <c:pt idx="8420">
                  <c:v>09/10/2024 13:34:07:047</c:v>
                </c:pt>
                <c:pt idx="8421">
                  <c:v>09/10/2024 13:34:16:911</c:v>
                </c:pt>
                <c:pt idx="8422">
                  <c:v>09/10/2024 13:34:26:769</c:v>
                </c:pt>
                <c:pt idx="8423">
                  <c:v>09/10/2024 13:34:37:052</c:v>
                </c:pt>
                <c:pt idx="8424">
                  <c:v>09/10/2024 13:34:46:924</c:v>
                </c:pt>
                <c:pt idx="8425">
                  <c:v>09/10/2024 13:34:56:788</c:v>
                </c:pt>
                <c:pt idx="8426">
                  <c:v>09/10/2024 13:35:07:062</c:v>
                </c:pt>
                <c:pt idx="8427">
                  <c:v>09/10/2024 13:35:16:931</c:v>
                </c:pt>
                <c:pt idx="8428">
                  <c:v>09/10/2024 13:35:26:791</c:v>
                </c:pt>
                <c:pt idx="8429">
                  <c:v>09/10/2024 13:35:37:069</c:v>
                </c:pt>
                <c:pt idx="8430">
                  <c:v>09/10/2024 13:35:46:932</c:v>
                </c:pt>
                <c:pt idx="8431">
                  <c:v>09/10/2024 13:35:56:798</c:v>
                </c:pt>
                <c:pt idx="8432">
                  <c:v>09/10/2024 13:36:06:757</c:v>
                </c:pt>
                <c:pt idx="8433">
                  <c:v>09/10/2024 13:36:17:027</c:v>
                </c:pt>
                <c:pt idx="8434">
                  <c:v>09/10/2024 13:36:26:891</c:v>
                </c:pt>
                <c:pt idx="8435">
                  <c:v>09/10/2024 13:36:36:755</c:v>
                </c:pt>
                <c:pt idx="8436">
                  <c:v>09/10/2024 13:36:47:028</c:v>
                </c:pt>
                <c:pt idx="8437">
                  <c:v>09/10/2024 13:36:56:894</c:v>
                </c:pt>
                <c:pt idx="8438">
                  <c:v>09/10/2024 13:37:06:756</c:v>
                </c:pt>
                <c:pt idx="8439">
                  <c:v>09/10/2024 13:37:17:030</c:v>
                </c:pt>
                <c:pt idx="8440">
                  <c:v>09/10/2024 13:37:26:896</c:v>
                </c:pt>
                <c:pt idx="8441">
                  <c:v>09/10/2024 13:37:36:757</c:v>
                </c:pt>
                <c:pt idx="8442">
                  <c:v>09/10/2024 13:37:47:031</c:v>
                </c:pt>
                <c:pt idx="8443">
                  <c:v>09/10/2024 13:37:56:897</c:v>
                </c:pt>
                <c:pt idx="8444">
                  <c:v>09/10/2024 13:38:06:764</c:v>
                </c:pt>
                <c:pt idx="8445">
                  <c:v>09/10/2024 13:38:17:038</c:v>
                </c:pt>
                <c:pt idx="8446">
                  <c:v>09/10/2024 13:38:26:904</c:v>
                </c:pt>
                <c:pt idx="8447">
                  <c:v>09/10/2024 13:38:36:768</c:v>
                </c:pt>
                <c:pt idx="8448">
                  <c:v>09/10/2024 13:38:47:040</c:v>
                </c:pt>
                <c:pt idx="8449">
                  <c:v>09/10/2024 13:38:56:899</c:v>
                </c:pt>
                <c:pt idx="8450">
                  <c:v>09/10/2024 13:39:06:761</c:v>
                </c:pt>
                <c:pt idx="8451">
                  <c:v>09/10/2024 13:39:17:039</c:v>
                </c:pt>
                <c:pt idx="8452">
                  <c:v>09/10/2024 13:39:26:899</c:v>
                </c:pt>
                <c:pt idx="8453">
                  <c:v>09/10/2024 13:39:36:758</c:v>
                </c:pt>
                <c:pt idx="8454">
                  <c:v>09/10/2024 13:39:47:036</c:v>
                </c:pt>
                <c:pt idx="8455">
                  <c:v>09/10/2024 13:39:56:900</c:v>
                </c:pt>
                <c:pt idx="8456">
                  <c:v>09/10/2024 13:40:06:763</c:v>
                </c:pt>
                <c:pt idx="8457">
                  <c:v>09/10/2024 13:40:17:037</c:v>
                </c:pt>
                <c:pt idx="8458">
                  <c:v>09/10/2024 13:40:26:901</c:v>
                </c:pt>
                <c:pt idx="8459">
                  <c:v>09/10/2024 13:40:36:767</c:v>
                </c:pt>
                <c:pt idx="8460">
                  <c:v>09/10/2024 13:40:47:039</c:v>
                </c:pt>
                <c:pt idx="8461">
                  <c:v>09/10/2024 13:40:56:904</c:v>
                </c:pt>
                <c:pt idx="8462">
                  <c:v>09/10/2024 13:41:06:768</c:v>
                </c:pt>
                <c:pt idx="8463">
                  <c:v>09/10/2024 13:41:17:045</c:v>
                </c:pt>
                <c:pt idx="8464">
                  <c:v>09/10/2024 13:41:26:908</c:v>
                </c:pt>
                <c:pt idx="8465">
                  <c:v>09/10/2024 13:41:36:771</c:v>
                </c:pt>
                <c:pt idx="8466">
                  <c:v>09/10/2024 13:41:47:049</c:v>
                </c:pt>
                <c:pt idx="8467">
                  <c:v>09/10/2024 13:41:56:913</c:v>
                </c:pt>
                <c:pt idx="8468">
                  <c:v>09/10/2024 13:42:06:771</c:v>
                </c:pt>
                <c:pt idx="8469">
                  <c:v>09/10/2024 13:42:17:045</c:v>
                </c:pt>
                <c:pt idx="8470">
                  <c:v>09/10/2024 13:42:26:904</c:v>
                </c:pt>
                <c:pt idx="8471">
                  <c:v>09/10/2024 13:42:36:768</c:v>
                </c:pt>
                <c:pt idx="8472">
                  <c:v>09/10/2024 13:42:47:045</c:v>
                </c:pt>
                <c:pt idx="8473">
                  <c:v>09/10/2024 13:42:56:902</c:v>
                </c:pt>
                <c:pt idx="8474">
                  <c:v>09/10/2024 13:43:06:764</c:v>
                </c:pt>
                <c:pt idx="8475">
                  <c:v>09/10/2024 13:43:17:037</c:v>
                </c:pt>
                <c:pt idx="8476">
                  <c:v>09/10/2024 13:43:26:905</c:v>
                </c:pt>
                <c:pt idx="8477">
                  <c:v>09/10/2024 13:43:36:768</c:v>
                </c:pt>
                <c:pt idx="8478">
                  <c:v>09/10/2024 13:43:47:046</c:v>
                </c:pt>
                <c:pt idx="8479">
                  <c:v>09/10/2024 13:43:56:904</c:v>
                </c:pt>
                <c:pt idx="8480">
                  <c:v>09/10/2024 13:44:06:768</c:v>
                </c:pt>
                <c:pt idx="8481">
                  <c:v>09/10/2024 13:44:17:046</c:v>
                </c:pt>
                <c:pt idx="8482">
                  <c:v>09/10/2024 13:44:26:911</c:v>
                </c:pt>
                <c:pt idx="8483">
                  <c:v>09/10/2024 13:44:36:773</c:v>
                </c:pt>
                <c:pt idx="8484">
                  <c:v>09/10/2024 13:44:47:051</c:v>
                </c:pt>
                <c:pt idx="8485">
                  <c:v>09/10/2024 13:44:56:917</c:v>
                </c:pt>
                <c:pt idx="8486">
                  <c:v>09/10/2024 13:45:06:778</c:v>
                </c:pt>
                <c:pt idx="8487">
                  <c:v>09/10/2024 13:45:17:056</c:v>
                </c:pt>
                <c:pt idx="8488">
                  <c:v>09/10/2024 13:45:26:916</c:v>
                </c:pt>
                <c:pt idx="8489">
                  <c:v>09/10/2024 13:45:36:778</c:v>
                </c:pt>
                <c:pt idx="8490">
                  <c:v>09/10/2024 13:45:47:049</c:v>
                </c:pt>
                <c:pt idx="8491">
                  <c:v>09/10/2024 13:45:56:909</c:v>
                </c:pt>
                <c:pt idx="8492">
                  <c:v>09/10/2024 13:46:06:773</c:v>
                </c:pt>
                <c:pt idx="8493">
                  <c:v>09/10/2024 13:46:17:050</c:v>
                </c:pt>
                <c:pt idx="8494">
                  <c:v>09/10/2024 13:46:26:916</c:v>
                </c:pt>
                <c:pt idx="8495">
                  <c:v>09/10/2024 13:46:36:778</c:v>
                </c:pt>
                <c:pt idx="8496">
                  <c:v>09/10/2024 13:46:47:052</c:v>
                </c:pt>
                <c:pt idx="8497">
                  <c:v>09/10/2024 13:46:56:918</c:v>
                </c:pt>
                <c:pt idx="8498">
                  <c:v>09/10/2024 13:47:06:779</c:v>
                </c:pt>
                <c:pt idx="8499">
                  <c:v>09/10/2024 13:47:17:057</c:v>
                </c:pt>
                <c:pt idx="8500">
                  <c:v>09/10/2024 13:47:26:923</c:v>
                </c:pt>
                <c:pt idx="8501">
                  <c:v>09/10/2024 13:47:36:784</c:v>
                </c:pt>
                <c:pt idx="8502">
                  <c:v>09/10/2024 13:47:47:058</c:v>
                </c:pt>
                <c:pt idx="8503">
                  <c:v>09/10/2024 13:47:56:916</c:v>
                </c:pt>
                <c:pt idx="8504">
                  <c:v>09/10/2024 13:48:06:776</c:v>
                </c:pt>
                <c:pt idx="8505">
                  <c:v>09/10/2024 13:48:17:054</c:v>
                </c:pt>
                <c:pt idx="8506">
                  <c:v>09/10/2024 13:48:26:924</c:v>
                </c:pt>
                <c:pt idx="8507">
                  <c:v>09/10/2024 13:48:36:789</c:v>
                </c:pt>
                <c:pt idx="8508">
                  <c:v>09/10/2024 13:48:47:067</c:v>
                </c:pt>
                <c:pt idx="8509">
                  <c:v>09/10/2024 13:48:56:932</c:v>
                </c:pt>
                <c:pt idx="8510">
                  <c:v>09/10/2024 13:49:06:800</c:v>
                </c:pt>
                <c:pt idx="8511">
                  <c:v>09/10/2024 13:49:16:755</c:v>
                </c:pt>
                <c:pt idx="8512">
                  <c:v>09/10/2024 13:49:27:030</c:v>
                </c:pt>
                <c:pt idx="8513">
                  <c:v>09/10/2024 13:49:36:895</c:v>
                </c:pt>
                <c:pt idx="8514">
                  <c:v>09/10/2024 13:49:46:757</c:v>
                </c:pt>
                <c:pt idx="8515">
                  <c:v>09/10/2024 13:49:57:035</c:v>
                </c:pt>
                <c:pt idx="8516">
                  <c:v>09/10/2024 13:50:06:901</c:v>
                </c:pt>
                <c:pt idx="8517">
                  <c:v>09/10/2024 13:50:16:768</c:v>
                </c:pt>
                <c:pt idx="8518">
                  <c:v>09/10/2024 13:50:27:040</c:v>
                </c:pt>
                <c:pt idx="8519">
                  <c:v>09/10/2024 13:50:36:905</c:v>
                </c:pt>
                <c:pt idx="8520">
                  <c:v>09/10/2024 13:50:46:767</c:v>
                </c:pt>
                <c:pt idx="8521">
                  <c:v>09/10/2024 13:50:57:039</c:v>
                </c:pt>
                <c:pt idx="8522">
                  <c:v>09/10/2024 13:51:06:899</c:v>
                </c:pt>
                <c:pt idx="8523">
                  <c:v>09/10/2024 13:51:16:759</c:v>
                </c:pt>
                <c:pt idx="8524">
                  <c:v>09/10/2024 13:51:27:032</c:v>
                </c:pt>
                <c:pt idx="8525">
                  <c:v>09/10/2024 13:51:36:893</c:v>
                </c:pt>
                <c:pt idx="8526">
                  <c:v>09/10/2024 13:51:46:754</c:v>
                </c:pt>
                <c:pt idx="8527">
                  <c:v>09/10/2024 13:51:57:028</c:v>
                </c:pt>
                <c:pt idx="8528">
                  <c:v>09/10/2024 13:52:06:890</c:v>
                </c:pt>
                <c:pt idx="8529">
                  <c:v>09/10/2024 13:52:16:754</c:v>
                </c:pt>
                <c:pt idx="8530">
                  <c:v>09/10/2024 13:52:27:025</c:v>
                </c:pt>
                <c:pt idx="8531">
                  <c:v>09/10/2024 13:52:36:885</c:v>
                </c:pt>
                <c:pt idx="8532">
                  <c:v>09/10/2024 13:52:46:754</c:v>
                </c:pt>
                <c:pt idx="8533">
                  <c:v>09/10/2024 13:52:57:034</c:v>
                </c:pt>
                <c:pt idx="8534">
                  <c:v>09/10/2024 13:53:06:906</c:v>
                </c:pt>
                <c:pt idx="8535">
                  <c:v>09/10/2024 13:53:16:768</c:v>
                </c:pt>
                <c:pt idx="8536">
                  <c:v>09/10/2024 13:53:27:039</c:v>
                </c:pt>
                <c:pt idx="8537">
                  <c:v>09/10/2024 13:53:36:905</c:v>
                </c:pt>
                <c:pt idx="8538">
                  <c:v>09/10/2024 13:53:46:767</c:v>
                </c:pt>
                <c:pt idx="8539">
                  <c:v>09/10/2024 13:53:57:039</c:v>
                </c:pt>
                <c:pt idx="8540">
                  <c:v>09/10/2024 13:54:06:899</c:v>
                </c:pt>
                <c:pt idx="8541">
                  <c:v>09/10/2024 13:54:16:762</c:v>
                </c:pt>
                <c:pt idx="8542">
                  <c:v>09/10/2024 13:54:27:040</c:v>
                </c:pt>
                <c:pt idx="8543">
                  <c:v>09/10/2024 13:54:36:906</c:v>
                </c:pt>
                <c:pt idx="8544">
                  <c:v>09/10/2024 13:54:46:773</c:v>
                </c:pt>
                <c:pt idx="8545">
                  <c:v>09/10/2024 13:54:57:047</c:v>
                </c:pt>
                <c:pt idx="8546">
                  <c:v>09/10/2024 13:55:06:907</c:v>
                </c:pt>
                <c:pt idx="8547">
                  <c:v>09/10/2024 13:55:16:770</c:v>
                </c:pt>
                <c:pt idx="8548">
                  <c:v>09/10/2024 13:55:27:044</c:v>
                </c:pt>
                <c:pt idx="8549">
                  <c:v>09/10/2024 13:55:36:904</c:v>
                </c:pt>
                <c:pt idx="8550">
                  <c:v>09/10/2024 13:55:46:768</c:v>
                </c:pt>
                <c:pt idx="8551">
                  <c:v>09/10/2024 13:55:57:046</c:v>
                </c:pt>
                <c:pt idx="8552">
                  <c:v>09/10/2024 13:56:06:911</c:v>
                </c:pt>
                <c:pt idx="8553">
                  <c:v>09/10/2024 13:56:16:777</c:v>
                </c:pt>
                <c:pt idx="8554">
                  <c:v>09/10/2024 13:56:27:053</c:v>
                </c:pt>
                <c:pt idx="8555">
                  <c:v>09/10/2024 13:56:36:919</c:v>
                </c:pt>
                <c:pt idx="8556">
                  <c:v>09/10/2024 13:56:46:780</c:v>
                </c:pt>
                <c:pt idx="8557">
                  <c:v>09/10/2024 13:56:57:054</c:v>
                </c:pt>
                <c:pt idx="8558">
                  <c:v>09/10/2024 13:57:06:914</c:v>
                </c:pt>
                <c:pt idx="8559">
                  <c:v>09/10/2024 13:57:16:775</c:v>
                </c:pt>
                <c:pt idx="8560">
                  <c:v>09/10/2024 13:57:27:049</c:v>
                </c:pt>
                <c:pt idx="8561">
                  <c:v>09/10/2024 13:57:36:914</c:v>
                </c:pt>
                <c:pt idx="8562">
                  <c:v>09/10/2024 13:57:46:775</c:v>
                </c:pt>
                <c:pt idx="8563">
                  <c:v>09/10/2024 13:57:57:045</c:v>
                </c:pt>
                <c:pt idx="8564">
                  <c:v>09/10/2024 13:58:06:911</c:v>
                </c:pt>
                <c:pt idx="8565">
                  <c:v>09/10/2024 13:58:16:778</c:v>
                </c:pt>
                <c:pt idx="8566">
                  <c:v>09/10/2024 13:58:27:056</c:v>
                </c:pt>
                <c:pt idx="8567">
                  <c:v>09/10/2024 13:58:36:916</c:v>
                </c:pt>
                <c:pt idx="8568">
                  <c:v>09/10/2024 13:58:46:777</c:v>
                </c:pt>
                <c:pt idx="8569">
                  <c:v>09/10/2024 13:58:57:050</c:v>
                </c:pt>
                <c:pt idx="8570">
                  <c:v>09/10/2024 13:59:06:909</c:v>
                </c:pt>
                <c:pt idx="8571">
                  <c:v>09/10/2024 13:59:16:771</c:v>
                </c:pt>
                <c:pt idx="8572">
                  <c:v>09/10/2024 13:59:27:051</c:v>
                </c:pt>
                <c:pt idx="8573">
                  <c:v>09/10/2024 13:59:36:916</c:v>
                </c:pt>
                <c:pt idx="8574">
                  <c:v>09/10/2024 13:59:46:776</c:v>
                </c:pt>
                <c:pt idx="8575">
                  <c:v>09/10/2024 13:59:57:054</c:v>
                </c:pt>
                <c:pt idx="8576">
                  <c:v>09/10/2024 14:00:06:918</c:v>
                </c:pt>
                <c:pt idx="8577">
                  <c:v>09/10/2024 14:00:16:775</c:v>
                </c:pt>
                <c:pt idx="8578">
                  <c:v>09/10/2024 14:00:27:049</c:v>
                </c:pt>
                <c:pt idx="8579">
                  <c:v>09/10/2024 14:00:36:909</c:v>
                </c:pt>
                <c:pt idx="8580">
                  <c:v>09/10/2024 14:00:46:773</c:v>
                </c:pt>
                <c:pt idx="8581">
                  <c:v>09/10/2024 14:00:57:051</c:v>
                </c:pt>
                <c:pt idx="8582">
                  <c:v>09/10/2024 14:01:06:916</c:v>
                </c:pt>
                <c:pt idx="8583">
                  <c:v>09/10/2024 14:01:16:778</c:v>
                </c:pt>
                <c:pt idx="8584">
                  <c:v>09/10/2024 14:01:27:052</c:v>
                </c:pt>
                <c:pt idx="8585">
                  <c:v>09/10/2024 14:01:36:917</c:v>
                </c:pt>
                <c:pt idx="8586">
                  <c:v>09/10/2024 14:01:46:775</c:v>
                </c:pt>
                <c:pt idx="8587">
                  <c:v>09/10/2024 14:01:57:048</c:v>
                </c:pt>
                <c:pt idx="8588">
                  <c:v>09/10/2024 14:02:06:911</c:v>
                </c:pt>
                <c:pt idx="8589">
                  <c:v>09/10/2024 14:02:16:777</c:v>
                </c:pt>
                <c:pt idx="8590">
                  <c:v>09/10/2024 14:02:27:054</c:v>
                </c:pt>
                <c:pt idx="8591">
                  <c:v>09/10/2024 14:02:36:914</c:v>
                </c:pt>
                <c:pt idx="8592">
                  <c:v>09/10/2024 14:02:46:776</c:v>
                </c:pt>
                <c:pt idx="8593">
                  <c:v>09/10/2024 14:02:57:050</c:v>
                </c:pt>
                <c:pt idx="8594">
                  <c:v>09/10/2024 14:03:06:913</c:v>
                </c:pt>
                <c:pt idx="8595">
                  <c:v>09/10/2024 14:03:16:772</c:v>
                </c:pt>
                <c:pt idx="8596">
                  <c:v>09/10/2024 14:03:27:046</c:v>
                </c:pt>
                <c:pt idx="8597">
                  <c:v>09/10/2024 14:03:36:907</c:v>
                </c:pt>
                <c:pt idx="8598">
                  <c:v>09/10/2024 14:03:46:767</c:v>
                </c:pt>
                <c:pt idx="8599">
                  <c:v>09/10/2024 14:03:57:042</c:v>
                </c:pt>
                <c:pt idx="8600">
                  <c:v>09/10/2024 14:04:06:906</c:v>
                </c:pt>
                <c:pt idx="8601">
                  <c:v>09/10/2024 14:04:16:768</c:v>
                </c:pt>
                <c:pt idx="8602">
                  <c:v>09/10/2024 14:04:27:047</c:v>
                </c:pt>
                <c:pt idx="8603">
                  <c:v>09/10/2024 14:04:36:912</c:v>
                </c:pt>
                <c:pt idx="8604">
                  <c:v>09/10/2024 14:04:46:773</c:v>
                </c:pt>
                <c:pt idx="8605">
                  <c:v>09/10/2024 14:04:57:047</c:v>
                </c:pt>
                <c:pt idx="8606">
                  <c:v>09/10/2024 14:05:06:907</c:v>
                </c:pt>
                <c:pt idx="8607">
                  <c:v>09/10/2024 14:05:16:776</c:v>
                </c:pt>
                <c:pt idx="8608">
                  <c:v>09/10/2024 14:05:27:054</c:v>
                </c:pt>
                <c:pt idx="8609">
                  <c:v>09/10/2024 14:05:36:916</c:v>
                </c:pt>
                <c:pt idx="8610">
                  <c:v>09/10/2024 14:05:46:779</c:v>
                </c:pt>
                <c:pt idx="8611">
                  <c:v>09/10/2024 14:05:57:054</c:v>
                </c:pt>
                <c:pt idx="8612">
                  <c:v>09/10/2024 14:06:06:913</c:v>
                </c:pt>
                <c:pt idx="8613">
                  <c:v>09/10/2024 14:06:16:779</c:v>
                </c:pt>
                <c:pt idx="8614">
                  <c:v>09/10/2024 14:06:27:057</c:v>
                </c:pt>
                <c:pt idx="8615">
                  <c:v>09/10/2024 14:06:36:917</c:v>
                </c:pt>
                <c:pt idx="8616">
                  <c:v>09/10/2024 14:06:46:776</c:v>
                </c:pt>
                <c:pt idx="8617">
                  <c:v>09/10/2024 14:06:57:054</c:v>
                </c:pt>
                <c:pt idx="8618">
                  <c:v>09/10/2024 14:07:06:920</c:v>
                </c:pt>
                <c:pt idx="8619">
                  <c:v>09/10/2024 14:07:16:783</c:v>
                </c:pt>
                <c:pt idx="8620">
                  <c:v>09/10/2024 14:07:27:059</c:v>
                </c:pt>
                <c:pt idx="8621">
                  <c:v>09/10/2024 14:07:36:919</c:v>
                </c:pt>
                <c:pt idx="8622">
                  <c:v>09/10/2024 14:07:46:781</c:v>
                </c:pt>
                <c:pt idx="8623">
                  <c:v>09/10/2024 14:07:57:058</c:v>
                </c:pt>
                <c:pt idx="8624">
                  <c:v>09/10/2024 14:08:06:915</c:v>
                </c:pt>
                <c:pt idx="8625">
                  <c:v>09/10/2024 14:08:16:778</c:v>
                </c:pt>
                <c:pt idx="8626">
                  <c:v>09/10/2024 14:08:27:052</c:v>
                </c:pt>
                <c:pt idx="8627">
                  <c:v>09/10/2024 14:08:36:923</c:v>
                </c:pt>
                <c:pt idx="8628">
                  <c:v>09/10/2024 14:08:46:791</c:v>
                </c:pt>
                <c:pt idx="8629">
                  <c:v>09/10/2024 14:08:57:065</c:v>
                </c:pt>
                <c:pt idx="8630">
                  <c:v>09/10/2024 14:09:06:928</c:v>
                </c:pt>
                <c:pt idx="8631">
                  <c:v>09/10/2024 14:09:16:790</c:v>
                </c:pt>
                <c:pt idx="8632">
                  <c:v>09/10/2024 14:09:27:068</c:v>
                </c:pt>
                <c:pt idx="8633">
                  <c:v>09/10/2024 14:09:36:934</c:v>
                </c:pt>
                <c:pt idx="8634">
                  <c:v>09/10/2024 14:09:46:798</c:v>
                </c:pt>
                <c:pt idx="8635">
                  <c:v>09/10/2024 14:09:56:754</c:v>
                </c:pt>
                <c:pt idx="8636">
                  <c:v>09/10/2024 14:10:07:029</c:v>
                </c:pt>
                <c:pt idx="8637">
                  <c:v>09/10/2024 14:10:16:894</c:v>
                </c:pt>
                <c:pt idx="8638">
                  <c:v>09/10/2024 14:10:26:756</c:v>
                </c:pt>
                <c:pt idx="8639">
                  <c:v>09/10/2024 14:10:37:030</c:v>
                </c:pt>
                <c:pt idx="8640">
                  <c:v>09/10/2024 14:10:46:896</c:v>
                </c:pt>
                <c:pt idx="8641">
                  <c:v>09/10/2024 14:10:56:754</c:v>
                </c:pt>
                <c:pt idx="8642">
                  <c:v>09/10/2024 14:11:07:027</c:v>
                </c:pt>
                <c:pt idx="8643">
                  <c:v>09/10/2024 14:11:16:892</c:v>
                </c:pt>
                <c:pt idx="8644">
                  <c:v>09/10/2024 14:11:26:755</c:v>
                </c:pt>
                <c:pt idx="8645">
                  <c:v>09/10/2024 14:11:37:027</c:v>
                </c:pt>
                <c:pt idx="8646">
                  <c:v>09/10/2024 14:11:46:887</c:v>
                </c:pt>
                <c:pt idx="8647">
                  <c:v>09/10/2024 14:11:56:755</c:v>
                </c:pt>
                <c:pt idx="8648">
                  <c:v>09/10/2024 14:12:07:034</c:v>
                </c:pt>
                <c:pt idx="8649">
                  <c:v>09/10/2024 14:12:16:894</c:v>
                </c:pt>
                <c:pt idx="8650">
                  <c:v>09/10/2024 14:12:26:754</c:v>
                </c:pt>
                <c:pt idx="8651">
                  <c:v>09/10/2024 14:12:37:027</c:v>
                </c:pt>
                <c:pt idx="8652">
                  <c:v>09/10/2024 14:12:46:891</c:v>
                </c:pt>
                <c:pt idx="8653">
                  <c:v>09/10/2024 14:12:56:754</c:v>
                </c:pt>
                <c:pt idx="8654">
                  <c:v>09/10/2024 14:13:07:033</c:v>
                </c:pt>
                <c:pt idx="8655">
                  <c:v>09/10/2024 14:13:16:892</c:v>
                </c:pt>
                <c:pt idx="8656">
                  <c:v>09/10/2024 14:13:26:754</c:v>
                </c:pt>
                <c:pt idx="8657">
                  <c:v>09/10/2024 14:13:37:028</c:v>
                </c:pt>
                <c:pt idx="8658">
                  <c:v>09/10/2024 14:13:46:891</c:v>
                </c:pt>
                <c:pt idx="8659">
                  <c:v>09/10/2024 14:13:56:754</c:v>
                </c:pt>
                <c:pt idx="8660">
                  <c:v>09/10/2024 14:14:07:033</c:v>
                </c:pt>
                <c:pt idx="8661">
                  <c:v>09/10/2024 14:14:16:903</c:v>
                </c:pt>
                <c:pt idx="8662">
                  <c:v>09/10/2024 14:14:26:766</c:v>
                </c:pt>
                <c:pt idx="8663">
                  <c:v>09/10/2024 14:14:37:042</c:v>
                </c:pt>
                <c:pt idx="8664">
                  <c:v>09/10/2024 14:14:46:908</c:v>
                </c:pt>
                <c:pt idx="8665">
                  <c:v>09/10/2024 14:14:56:771</c:v>
                </c:pt>
                <c:pt idx="8666">
                  <c:v>09/10/2024 14:15:07:049</c:v>
                </c:pt>
                <c:pt idx="8667">
                  <c:v>09/10/2024 14:15:16:909</c:v>
                </c:pt>
                <c:pt idx="8668">
                  <c:v>09/10/2024 14:15:26:773</c:v>
                </c:pt>
                <c:pt idx="8669">
                  <c:v>09/10/2024 14:15:37:049</c:v>
                </c:pt>
                <c:pt idx="8670">
                  <c:v>09/10/2024 14:15:46:909</c:v>
                </c:pt>
                <c:pt idx="8671">
                  <c:v>09/10/2024 14:15:56:776</c:v>
                </c:pt>
                <c:pt idx="8672">
                  <c:v>09/10/2024 14:16:07:054</c:v>
                </c:pt>
                <c:pt idx="8673">
                  <c:v>09/10/2024 14:16:16:918</c:v>
                </c:pt>
                <c:pt idx="8674">
                  <c:v>09/10/2024 14:16:26:779</c:v>
                </c:pt>
                <c:pt idx="8675">
                  <c:v>09/10/2024 14:16:37:059</c:v>
                </c:pt>
                <c:pt idx="8676">
                  <c:v>09/10/2024 14:16:46:922</c:v>
                </c:pt>
                <c:pt idx="8677">
                  <c:v>09/10/2024 14:16:56:784</c:v>
                </c:pt>
                <c:pt idx="8678">
                  <c:v>09/10/2024 14:17:07:064</c:v>
                </c:pt>
                <c:pt idx="8679">
                  <c:v>09/10/2024 14:17:16:924</c:v>
                </c:pt>
                <c:pt idx="8680">
                  <c:v>09/10/2024 14:17:26:785</c:v>
                </c:pt>
                <c:pt idx="8681">
                  <c:v>09/10/2024 14:17:37:063</c:v>
                </c:pt>
                <c:pt idx="8682">
                  <c:v>09/10/2024 14:17:46:921</c:v>
                </c:pt>
                <c:pt idx="8683">
                  <c:v>09/10/2024 14:17:56:783</c:v>
                </c:pt>
                <c:pt idx="8684">
                  <c:v>09/10/2024 14:18:07:063</c:v>
                </c:pt>
                <c:pt idx="8685">
                  <c:v>09/10/2024 14:18:16:929</c:v>
                </c:pt>
                <c:pt idx="8686">
                  <c:v>09/10/2024 14:18:26:790</c:v>
                </c:pt>
                <c:pt idx="8687">
                  <c:v>09/10/2024 14:18:37:068</c:v>
                </c:pt>
                <c:pt idx="8688">
                  <c:v>09/10/2024 14:18:46:932</c:v>
                </c:pt>
                <c:pt idx="8689">
                  <c:v>09/10/2024 14:18:56:795</c:v>
                </c:pt>
                <c:pt idx="8690">
                  <c:v>09/10/2024 14:19:06:754</c:v>
                </c:pt>
                <c:pt idx="8691">
                  <c:v>09/10/2024 14:19:17:032</c:v>
                </c:pt>
                <c:pt idx="8692">
                  <c:v>09/10/2024 14:19:26:896</c:v>
                </c:pt>
                <c:pt idx="8693">
                  <c:v>09/10/2024 14:19:36:758</c:v>
                </c:pt>
                <c:pt idx="8694">
                  <c:v>09/10/2024 14:19:47:032</c:v>
                </c:pt>
                <c:pt idx="8695">
                  <c:v>09/10/2024 14:19:56:898</c:v>
                </c:pt>
                <c:pt idx="8696">
                  <c:v>09/10/2024 14:20:06:761</c:v>
                </c:pt>
                <c:pt idx="8697">
                  <c:v>09/10/2024 14:20:17:041</c:v>
                </c:pt>
                <c:pt idx="8698">
                  <c:v>09/10/2024 14:20:26:907</c:v>
                </c:pt>
                <c:pt idx="8699">
                  <c:v>09/10/2024 14:20:36:774</c:v>
                </c:pt>
                <c:pt idx="8700">
                  <c:v>09/10/2024 14:20:47:048</c:v>
                </c:pt>
                <c:pt idx="8701">
                  <c:v>09/10/2024 14:20:56:911</c:v>
                </c:pt>
                <c:pt idx="8702">
                  <c:v>09/10/2024 14:21:06:774</c:v>
                </c:pt>
                <c:pt idx="8703">
                  <c:v>09/10/2024 14:21:17:051</c:v>
                </c:pt>
                <c:pt idx="8704">
                  <c:v>09/10/2024 14:21:26:917</c:v>
                </c:pt>
                <c:pt idx="8705">
                  <c:v>09/10/2024 14:21:36:779</c:v>
                </c:pt>
                <c:pt idx="8706">
                  <c:v>09/10/2024 14:21:47:058</c:v>
                </c:pt>
                <c:pt idx="8707">
                  <c:v>09/10/2024 14:21:56:926</c:v>
                </c:pt>
                <c:pt idx="8708">
                  <c:v>09/10/2024 14:22:06:788</c:v>
                </c:pt>
                <c:pt idx="8709">
                  <c:v>09/10/2024 14:22:17:062</c:v>
                </c:pt>
                <c:pt idx="8710">
                  <c:v>09/10/2024 14:22:26:933</c:v>
                </c:pt>
                <c:pt idx="8711">
                  <c:v>09/10/2024 14:22:36:799</c:v>
                </c:pt>
                <c:pt idx="8712">
                  <c:v>09/10/2024 14:22:47:071</c:v>
                </c:pt>
                <c:pt idx="8713">
                  <c:v>09/10/2024 14:22:56:940</c:v>
                </c:pt>
                <c:pt idx="8714">
                  <c:v>09/10/2024 14:23:06:804</c:v>
                </c:pt>
                <c:pt idx="8715">
                  <c:v>09/10/2024 14:23:16:754</c:v>
                </c:pt>
                <c:pt idx="8716">
                  <c:v>09/10/2024 14:23:27:025</c:v>
                </c:pt>
                <c:pt idx="8717">
                  <c:v>09/10/2024 14:23:36:890</c:v>
                </c:pt>
                <c:pt idx="8718">
                  <c:v>09/10/2024 14:23:46:758</c:v>
                </c:pt>
                <c:pt idx="8719">
                  <c:v>09/10/2024 14:23:57:040</c:v>
                </c:pt>
                <c:pt idx="8720">
                  <c:v>09/10/2024 14:24:06:906</c:v>
                </c:pt>
                <c:pt idx="8721">
                  <c:v>09/10/2024 14:24:16:768</c:v>
                </c:pt>
                <c:pt idx="8722">
                  <c:v>09/10/2024 14:24:27:051</c:v>
                </c:pt>
                <c:pt idx="8723">
                  <c:v>09/10/2024 14:24:36:917</c:v>
                </c:pt>
                <c:pt idx="8724">
                  <c:v>09/10/2024 14:24:46:779</c:v>
                </c:pt>
                <c:pt idx="8725">
                  <c:v>09/10/2024 14:24:57:057</c:v>
                </c:pt>
                <c:pt idx="8726">
                  <c:v>09/10/2024 14:25:06:916</c:v>
                </c:pt>
                <c:pt idx="8727">
                  <c:v>09/10/2024 14:25:16:776</c:v>
                </c:pt>
                <c:pt idx="8728">
                  <c:v>09/10/2024 14:25:27:054</c:v>
                </c:pt>
                <c:pt idx="8729">
                  <c:v>09/10/2024 14:25:36:918</c:v>
                </c:pt>
                <c:pt idx="8730">
                  <c:v>09/10/2024 14:25:46:780</c:v>
                </c:pt>
                <c:pt idx="8731">
                  <c:v>09/10/2024 14:25:57:059</c:v>
                </c:pt>
                <c:pt idx="8732">
                  <c:v>09/10/2024 14:26:06:919</c:v>
                </c:pt>
                <c:pt idx="8733">
                  <c:v>09/10/2024 14:26:16:786</c:v>
                </c:pt>
                <c:pt idx="8734">
                  <c:v>09/10/2024 14:26:27:059</c:v>
                </c:pt>
                <c:pt idx="8735">
                  <c:v>09/10/2024 14:26:36:916</c:v>
                </c:pt>
                <c:pt idx="8736">
                  <c:v>09/10/2024 14:26:46:778</c:v>
                </c:pt>
                <c:pt idx="8737">
                  <c:v>09/10/2024 14:26:57:056</c:v>
                </c:pt>
                <c:pt idx="8738">
                  <c:v>09/10/2024 14:27:06:916</c:v>
                </c:pt>
                <c:pt idx="8739">
                  <c:v>09/10/2024 14:27:16:777</c:v>
                </c:pt>
                <c:pt idx="8740">
                  <c:v>09/10/2024 14:27:27:049</c:v>
                </c:pt>
                <c:pt idx="8741">
                  <c:v>09/10/2024 14:27:36:909</c:v>
                </c:pt>
                <c:pt idx="8742">
                  <c:v>09/10/2024 14:27:46:773</c:v>
                </c:pt>
                <c:pt idx="8743">
                  <c:v>09/10/2024 14:27:57:050</c:v>
                </c:pt>
                <c:pt idx="8744">
                  <c:v>09/10/2024 14:28:06:916</c:v>
                </c:pt>
                <c:pt idx="8745">
                  <c:v>09/10/2024 14:28:16:776</c:v>
                </c:pt>
                <c:pt idx="8746">
                  <c:v>09/10/2024 14:28:27:054</c:v>
                </c:pt>
                <c:pt idx="8747">
                  <c:v>09/10/2024 14:28:36:911</c:v>
                </c:pt>
                <c:pt idx="8748">
                  <c:v>09/10/2024 14:28:46:777</c:v>
                </c:pt>
                <c:pt idx="8749">
                  <c:v>09/10/2024 14:28:57:055</c:v>
                </c:pt>
                <c:pt idx="8750">
                  <c:v>09/10/2024 14:29:06:919</c:v>
                </c:pt>
                <c:pt idx="8751">
                  <c:v>09/10/2024 14:29:16:786</c:v>
                </c:pt>
                <c:pt idx="8752">
                  <c:v>09/10/2024 14:29:27:060</c:v>
                </c:pt>
                <c:pt idx="8753">
                  <c:v>09/10/2024 14:29:36:926</c:v>
                </c:pt>
                <c:pt idx="8754">
                  <c:v>09/10/2024 14:29:46:818</c:v>
                </c:pt>
                <c:pt idx="8755">
                  <c:v>09/10/2024 14:29:56:754</c:v>
                </c:pt>
                <c:pt idx="8756">
                  <c:v>09/10/2024 14:30:06:754</c:v>
                </c:pt>
                <c:pt idx="8757">
                  <c:v>09/10/2024 14:30:17:025</c:v>
                </c:pt>
                <c:pt idx="8758">
                  <c:v>09/10/2024 14:30:26:883</c:v>
                </c:pt>
                <c:pt idx="8759">
                  <c:v>09/10/2024 14:30:36:758</c:v>
                </c:pt>
                <c:pt idx="8760">
                  <c:v>09/10/2024 14:30:47:040</c:v>
                </c:pt>
                <c:pt idx="8761">
                  <c:v>09/10/2024 14:30:56:904</c:v>
                </c:pt>
                <c:pt idx="8762">
                  <c:v>09/10/2024 14:31:06:768</c:v>
                </c:pt>
                <c:pt idx="8763">
                  <c:v>09/10/2024 14:31:17:045</c:v>
                </c:pt>
                <c:pt idx="8764">
                  <c:v>09/10/2024 14:31:26:911</c:v>
                </c:pt>
                <c:pt idx="8765">
                  <c:v>09/10/2024 14:31:36:769</c:v>
                </c:pt>
                <c:pt idx="8766">
                  <c:v>09/10/2024 14:31:47:048</c:v>
                </c:pt>
                <c:pt idx="8767">
                  <c:v>09/10/2024 14:31:56:908</c:v>
                </c:pt>
                <c:pt idx="8768">
                  <c:v>09/10/2024 14:32:06:772</c:v>
                </c:pt>
                <c:pt idx="8769">
                  <c:v>09/10/2024 14:32:17:042</c:v>
                </c:pt>
                <c:pt idx="8770">
                  <c:v>09/10/2024 14:32:26:907</c:v>
                </c:pt>
                <c:pt idx="8771">
                  <c:v>09/10/2024 14:32:36:769</c:v>
                </c:pt>
                <c:pt idx="8772">
                  <c:v>09/10/2024 14:32:47:049</c:v>
                </c:pt>
                <c:pt idx="8773">
                  <c:v>09/10/2024 14:32:56:918</c:v>
                </c:pt>
                <c:pt idx="8774">
                  <c:v>09/10/2024 14:33:06:780</c:v>
                </c:pt>
                <c:pt idx="8775">
                  <c:v>09/10/2024 14:33:17:059</c:v>
                </c:pt>
                <c:pt idx="8776">
                  <c:v>09/10/2024 14:33:26:922</c:v>
                </c:pt>
                <c:pt idx="8777">
                  <c:v>09/10/2024 14:33:36:786</c:v>
                </c:pt>
                <c:pt idx="8778">
                  <c:v>09/10/2024 14:33:47:059</c:v>
                </c:pt>
                <c:pt idx="8779">
                  <c:v>09/10/2024 14:33:56:923</c:v>
                </c:pt>
                <c:pt idx="8780">
                  <c:v>09/10/2024 14:34:06:781</c:v>
                </c:pt>
                <c:pt idx="8781">
                  <c:v>09/10/2024 14:34:17:057</c:v>
                </c:pt>
                <c:pt idx="8782">
                  <c:v>09/10/2024 14:34:26:922</c:v>
                </c:pt>
                <c:pt idx="8783">
                  <c:v>09/10/2024 14:34:36:780</c:v>
                </c:pt>
                <c:pt idx="8784">
                  <c:v>09/10/2024 14:34:47:054</c:v>
                </c:pt>
                <c:pt idx="8785">
                  <c:v>09/10/2024 14:34:56:914</c:v>
                </c:pt>
                <c:pt idx="8786">
                  <c:v>09/10/2024 14:35:06:782</c:v>
                </c:pt>
                <c:pt idx="8787">
                  <c:v>09/10/2024 14:35:17:055</c:v>
                </c:pt>
                <c:pt idx="8788">
                  <c:v>09/10/2024 14:35:26:911</c:v>
                </c:pt>
                <c:pt idx="8789">
                  <c:v>09/10/2024 14:35:36:777</c:v>
                </c:pt>
                <c:pt idx="8790">
                  <c:v>09/10/2024 14:35:47:057</c:v>
                </c:pt>
                <c:pt idx="8791">
                  <c:v>09/10/2024 14:35:56:923</c:v>
                </c:pt>
                <c:pt idx="8792">
                  <c:v>09/10/2024 14:36:06:784</c:v>
                </c:pt>
                <c:pt idx="8793">
                  <c:v>09/10/2024 14:36:17:060</c:v>
                </c:pt>
                <c:pt idx="8794">
                  <c:v>09/10/2024 14:36:26:925</c:v>
                </c:pt>
                <c:pt idx="8795">
                  <c:v>09/10/2024 14:36:36:789</c:v>
                </c:pt>
                <c:pt idx="8796">
                  <c:v>09/10/2024 14:36:47:067</c:v>
                </c:pt>
                <c:pt idx="8797">
                  <c:v>09/10/2024 14:36:56:931</c:v>
                </c:pt>
                <c:pt idx="8798">
                  <c:v>09/10/2024 14:37:06:794</c:v>
                </c:pt>
                <c:pt idx="8799">
                  <c:v>09/10/2024 14:37:17:065</c:v>
                </c:pt>
                <c:pt idx="8800">
                  <c:v>09/10/2024 14:37:26:928</c:v>
                </c:pt>
                <c:pt idx="8801">
                  <c:v>09/10/2024 14:37:36:788</c:v>
                </c:pt>
                <c:pt idx="8802">
                  <c:v>09/10/2024 14:37:47:068</c:v>
                </c:pt>
                <c:pt idx="8803">
                  <c:v>09/10/2024 14:37:56:933</c:v>
                </c:pt>
                <c:pt idx="8804">
                  <c:v>09/10/2024 14:38:06:795</c:v>
                </c:pt>
                <c:pt idx="8805">
                  <c:v>09/10/2024 14:38:16:754</c:v>
                </c:pt>
                <c:pt idx="8806">
                  <c:v>09/10/2024 14:38:27:040</c:v>
                </c:pt>
                <c:pt idx="8807">
                  <c:v>09/10/2024 14:38:36:908</c:v>
                </c:pt>
                <c:pt idx="8808">
                  <c:v>09/10/2024 14:38:46:771</c:v>
                </c:pt>
                <c:pt idx="8809">
                  <c:v>09/10/2024 14:38:57:051</c:v>
                </c:pt>
                <c:pt idx="8810">
                  <c:v>09/10/2024 14:39:06:911</c:v>
                </c:pt>
                <c:pt idx="8811">
                  <c:v>09/10/2024 14:39:16:772</c:v>
                </c:pt>
                <c:pt idx="8812">
                  <c:v>09/10/2024 14:39:27:045</c:v>
                </c:pt>
                <c:pt idx="8813">
                  <c:v>09/10/2024 14:39:36:904</c:v>
                </c:pt>
                <c:pt idx="8814">
                  <c:v>09/10/2024 14:39:46:768</c:v>
                </c:pt>
                <c:pt idx="8815">
                  <c:v>09/10/2024 14:39:57:046</c:v>
                </c:pt>
                <c:pt idx="8816">
                  <c:v>09/10/2024 14:40:06:912</c:v>
                </c:pt>
                <c:pt idx="8817">
                  <c:v>09/10/2024 14:40:16:770</c:v>
                </c:pt>
                <c:pt idx="8818">
                  <c:v>09/10/2024 14:40:27:043</c:v>
                </c:pt>
                <c:pt idx="8819">
                  <c:v>09/10/2024 14:40:36:907</c:v>
                </c:pt>
                <c:pt idx="8820">
                  <c:v>09/10/2024 14:40:46:772</c:v>
                </c:pt>
                <c:pt idx="8821">
                  <c:v>09/10/2024 14:40:57:050</c:v>
                </c:pt>
                <c:pt idx="8822">
                  <c:v>09/10/2024 14:41:06:916</c:v>
                </c:pt>
                <c:pt idx="8823">
                  <c:v>09/10/2024 14:41:16:780</c:v>
                </c:pt>
                <c:pt idx="8824">
                  <c:v>09/10/2024 14:41:27:059</c:v>
                </c:pt>
                <c:pt idx="8825">
                  <c:v>09/10/2024 14:41:36:925</c:v>
                </c:pt>
                <c:pt idx="8826">
                  <c:v>09/10/2024 14:41:46:789</c:v>
                </c:pt>
                <c:pt idx="8827">
                  <c:v>09/10/2024 14:41:57:067</c:v>
                </c:pt>
                <c:pt idx="8828">
                  <c:v>09/10/2024 14:42:06:930</c:v>
                </c:pt>
                <c:pt idx="8829">
                  <c:v>09/10/2024 14:42:16:794</c:v>
                </c:pt>
                <c:pt idx="8830">
                  <c:v>09/10/2024 14:42:27:066</c:v>
                </c:pt>
                <c:pt idx="8831">
                  <c:v>09/10/2024 14:42:36:926</c:v>
                </c:pt>
                <c:pt idx="8832">
                  <c:v>09/10/2024 14:42:46:789</c:v>
                </c:pt>
                <c:pt idx="8833">
                  <c:v>09/10/2024 14:42:57:067</c:v>
                </c:pt>
                <c:pt idx="8834">
                  <c:v>09/10/2024 14:43:06:933</c:v>
                </c:pt>
                <c:pt idx="8835">
                  <c:v>09/10/2024 14:43:16:793</c:v>
                </c:pt>
                <c:pt idx="8836">
                  <c:v>09/10/2024 14:43:27:067</c:v>
                </c:pt>
                <c:pt idx="8837">
                  <c:v>09/10/2024 14:43:36:936</c:v>
                </c:pt>
                <c:pt idx="8838">
                  <c:v>09/10/2024 14:43:46:797</c:v>
                </c:pt>
                <c:pt idx="8839">
                  <c:v>09/10/2024 14:43:57:072</c:v>
                </c:pt>
                <c:pt idx="8840">
                  <c:v>09/10/2024 14:44:06:941</c:v>
                </c:pt>
                <c:pt idx="8841">
                  <c:v>09/10/2024 14:44:16:807</c:v>
                </c:pt>
                <c:pt idx="8842">
                  <c:v>09/10/2024 14:44:26:754</c:v>
                </c:pt>
                <c:pt idx="8843">
                  <c:v>09/10/2024 14:44:37:030</c:v>
                </c:pt>
                <c:pt idx="8844">
                  <c:v>09/10/2024 14:44:46:896</c:v>
                </c:pt>
                <c:pt idx="8845">
                  <c:v>09/10/2024 14:44:56:754</c:v>
                </c:pt>
                <c:pt idx="8846">
                  <c:v>09/10/2024 14:45:07:034</c:v>
                </c:pt>
                <c:pt idx="8847">
                  <c:v>09/10/2024 14:45:16:899</c:v>
                </c:pt>
                <c:pt idx="8848">
                  <c:v>09/10/2024 14:45:26:769</c:v>
                </c:pt>
                <c:pt idx="8849">
                  <c:v>09/10/2024 14:45:37:052</c:v>
                </c:pt>
                <c:pt idx="8850">
                  <c:v>09/10/2024 14:45:46:916</c:v>
                </c:pt>
                <c:pt idx="8851">
                  <c:v>09/10/2024 14:45:56:780</c:v>
                </c:pt>
                <c:pt idx="8852">
                  <c:v>09/10/2024 14:46:07:051</c:v>
                </c:pt>
                <c:pt idx="8853">
                  <c:v>09/10/2024 14:46:16:917</c:v>
                </c:pt>
                <c:pt idx="8854">
                  <c:v>09/10/2024 14:46:26:779</c:v>
                </c:pt>
                <c:pt idx="8855">
                  <c:v>09/10/2024 14:46:37:053</c:v>
                </c:pt>
                <c:pt idx="8856">
                  <c:v>09/10/2024 14:46:46:918</c:v>
                </c:pt>
                <c:pt idx="8857">
                  <c:v>09/10/2024 14:46:56:780</c:v>
                </c:pt>
                <c:pt idx="8858">
                  <c:v>09/10/2024 14:47:07:052</c:v>
                </c:pt>
                <c:pt idx="8859">
                  <c:v>09/10/2024 14:47:16:916</c:v>
                </c:pt>
                <c:pt idx="8860">
                  <c:v>09/10/2024 14:47:26:776</c:v>
                </c:pt>
                <c:pt idx="8861">
                  <c:v>09/10/2024 14:47:37:050</c:v>
                </c:pt>
                <c:pt idx="8862">
                  <c:v>09/10/2024 14:47:46:913</c:v>
                </c:pt>
                <c:pt idx="8863">
                  <c:v>09/10/2024 14:47:56:777</c:v>
                </c:pt>
                <c:pt idx="8864">
                  <c:v>09/10/2024 14:51:46:011</c:v>
                </c:pt>
                <c:pt idx="8865">
                  <c:v>09/10/2024 14:51:56:297</c:v>
                </c:pt>
                <c:pt idx="8866">
                  <c:v>09/10/2024 14:52:06:163</c:v>
                </c:pt>
                <c:pt idx="8867">
                  <c:v>09/10/2024 14:52:16:028</c:v>
                </c:pt>
                <c:pt idx="8868">
                  <c:v>09/10/2024 14:52:26:302</c:v>
                </c:pt>
                <c:pt idx="8869">
                  <c:v>09/10/2024 14:52:36:164</c:v>
                </c:pt>
                <c:pt idx="8870">
                  <c:v>09/10/2024 14:52:46:022</c:v>
                </c:pt>
                <c:pt idx="8871">
                  <c:v>09/10/2024 14:52:56:297</c:v>
                </c:pt>
                <c:pt idx="8872">
                  <c:v>09/10/2024 14:53:06:161</c:v>
                </c:pt>
                <c:pt idx="8873">
                  <c:v>09/10/2024 14:53:16:025</c:v>
                </c:pt>
                <c:pt idx="8874">
                  <c:v>09/10/2024 14:53:26:299</c:v>
                </c:pt>
                <c:pt idx="8875">
                  <c:v>09/10/2024 14:53:36:169</c:v>
                </c:pt>
                <c:pt idx="8876">
                  <c:v>09/10/2024 14:53:46:024</c:v>
                </c:pt>
                <c:pt idx="8877">
                  <c:v>09/10/2024 14:53:56:302</c:v>
                </c:pt>
                <c:pt idx="8878">
                  <c:v>09/10/2024 14:54:06:168</c:v>
                </c:pt>
                <c:pt idx="8879">
                  <c:v>09/10/2024 14:54:16:031</c:v>
                </c:pt>
                <c:pt idx="8880">
                  <c:v>09/10/2024 14:54:26:308</c:v>
                </c:pt>
                <c:pt idx="8881">
                  <c:v>09/10/2024 14:54:36:171</c:v>
                </c:pt>
                <c:pt idx="8882">
                  <c:v>09/10/2024 14:54:46:035</c:v>
                </c:pt>
                <c:pt idx="8883">
                  <c:v>09/10/2024 14:54:56:306</c:v>
                </c:pt>
                <c:pt idx="8884">
                  <c:v>09/10/2024 14:55:06:170</c:v>
                </c:pt>
                <c:pt idx="8885">
                  <c:v>09/10/2024 14:55:16:034</c:v>
                </c:pt>
                <c:pt idx="8886">
                  <c:v>09/10/2024 14:55:26:310</c:v>
                </c:pt>
                <c:pt idx="8887">
                  <c:v>09/10/2024 14:55:36:170</c:v>
                </c:pt>
                <c:pt idx="8888">
                  <c:v>09/10/2024 14:55:46:031</c:v>
                </c:pt>
                <c:pt idx="8889">
                  <c:v>09/10/2024 14:55:56:309</c:v>
                </c:pt>
                <c:pt idx="8890">
                  <c:v>09/10/2024 14:56:06:175</c:v>
                </c:pt>
                <c:pt idx="8891">
                  <c:v>09/10/2024 14:56:16:038</c:v>
                </c:pt>
                <c:pt idx="8892">
                  <c:v>09/10/2024 14:56:26:313</c:v>
                </c:pt>
                <c:pt idx="8893">
                  <c:v>09/10/2024 14:56:36:174</c:v>
                </c:pt>
                <c:pt idx="8894">
                  <c:v>09/10/2024 14:56:46:038</c:v>
                </c:pt>
                <c:pt idx="8895">
                  <c:v>09/10/2024 14:56:55:998</c:v>
                </c:pt>
                <c:pt idx="8896">
                  <c:v>09/10/2024 14:57:06:279</c:v>
                </c:pt>
                <c:pt idx="8897">
                  <c:v>09/10/2024 14:57:16:142</c:v>
                </c:pt>
                <c:pt idx="8898">
                  <c:v>09/10/2024 14:57:26:004</c:v>
                </c:pt>
                <c:pt idx="8899">
                  <c:v>09/10/2024 14:57:36:278</c:v>
                </c:pt>
                <c:pt idx="8900">
                  <c:v>09/10/2024 14:57:46:146</c:v>
                </c:pt>
                <c:pt idx="8901">
                  <c:v>09/10/2024 14:57:56:010</c:v>
                </c:pt>
                <c:pt idx="8902">
                  <c:v>09/10/2024 14:58:06:286</c:v>
                </c:pt>
                <c:pt idx="8903">
                  <c:v>09/10/2024 14:58:16:145</c:v>
                </c:pt>
                <c:pt idx="8904">
                  <c:v>09/10/2024 14:58:26:009</c:v>
                </c:pt>
                <c:pt idx="8905">
                  <c:v>09/10/2024 14:58:36:287</c:v>
                </c:pt>
                <c:pt idx="8906">
                  <c:v>09/10/2024 14:58:46:152</c:v>
                </c:pt>
                <c:pt idx="8907">
                  <c:v>09/10/2024 14:58:56:014</c:v>
                </c:pt>
                <c:pt idx="8908">
                  <c:v>09/10/2024 14:59:06:286</c:v>
                </c:pt>
                <c:pt idx="8909">
                  <c:v>09/10/2024 14:59:16:148</c:v>
                </c:pt>
                <c:pt idx="8910">
                  <c:v>09/10/2024 14:59:26:010</c:v>
                </c:pt>
                <c:pt idx="8911">
                  <c:v>09/10/2024 14:59:36:287</c:v>
                </c:pt>
                <c:pt idx="8912">
                  <c:v>09/10/2024 14:59:46:145</c:v>
                </c:pt>
                <c:pt idx="8913">
                  <c:v>09/10/2024 14:59:56:015</c:v>
                </c:pt>
                <c:pt idx="8914">
                  <c:v>09/10/2024 15:00:06:292</c:v>
                </c:pt>
                <c:pt idx="8915">
                  <c:v>09/10/2024 15:00:16:158</c:v>
                </c:pt>
                <c:pt idx="8916">
                  <c:v>09/10/2024 15:00:26:022</c:v>
                </c:pt>
                <c:pt idx="8917">
                  <c:v>09/10/2024 15:00:36:297</c:v>
                </c:pt>
                <c:pt idx="8918">
                  <c:v>09/10/2024 15:00:46:163</c:v>
                </c:pt>
                <c:pt idx="8919">
                  <c:v>09/10/2024 15:00:56:025</c:v>
                </c:pt>
                <c:pt idx="8920">
                  <c:v>09/10/2024 15:01:06:303</c:v>
                </c:pt>
                <c:pt idx="8921">
                  <c:v>09/10/2024 15:01:16:168</c:v>
                </c:pt>
                <c:pt idx="8922">
                  <c:v>09/10/2024 15:01:26:030</c:v>
                </c:pt>
                <c:pt idx="8923">
                  <c:v>09/10/2024 15:01:36:312</c:v>
                </c:pt>
                <c:pt idx="8924">
                  <c:v>09/10/2024 15:01:46:175</c:v>
                </c:pt>
                <c:pt idx="8925">
                  <c:v>09/10/2024 15:01:56:033</c:v>
                </c:pt>
                <c:pt idx="8926">
                  <c:v>09/10/2024 15:02:06:307</c:v>
                </c:pt>
                <c:pt idx="8927">
                  <c:v>09/10/2024 15:02:16:167</c:v>
                </c:pt>
                <c:pt idx="8928">
                  <c:v>09/10/2024 15:02:26:029</c:v>
                </c:pt>
                <c:pt idx="8929">
                  <c:v>09/10/2024 15:02:36:308</c:v>
                </c:pt>
                <c:pt idx="8930">
                  <c:v>09/10/2024 15:02:46:174</c:v>
                </c:pt>
                <c:pt idx="8931">
                  <c:v>09/10/2024 15:02:56:040</c:v>
                </c:pt>
                <c:pt idx="8932">
                  <c:v>09/10/2024 15:03:05:999</c:v>
                </c:pt>
                <c:pt idx="8933">
                  <c:v>09/10/2024 15:03:16:275</c:v>
                </c:pt>
                <c:pt idx="8934">
                  <c:v>09/10/2024 15:03:26:135</c:v>
                </c:pt>
                <c:pt idx="8935">
                  <c:v>09/10/2024 15:03:35:997</c:v>
                </c:pt>
                <c:pt idx="8936">
                  <c:v>09/10/2024 15:03:46:275</c:v>
                </c:pt>
                <c:pt idx="8937">
                  <c:v>09/10/2024 15:03:56:140</c:v>
                </c:pt>
                <c:pt idx="8938">
                  <c:v>09/10/2024 15:04:06:004</c:v>
                </c:pt>
                <c:pt idx="8939">
                  <c:v>09/10/2024 15:04:16:278</c:v>
                </c:pt>
                <c:pt idx="8940">
                  <c:v>09/10/2024 15:04:26:136</c:v>
                </c:pt>
                <c:pt idx="8941">
                  <c:v>09/10/2024 15:04:35:997</c:v>
                </c:pt>
                <c:pt idx="8942">
                  <c:v>09/10/2024 15:04:46:271</c:v>
                </c:pt>
                <c:pt idx="8943">
                  <c:v>09/10/2024 15:04:56:137</c:v>
                </c:pt>
                <c:pt idx="8944">
                  <c:v>09/10/2024 15:05:05:995</c:v>
                </c:pt>
                <c:pt idx="8945">
                  <c:v>09/10/2024 15:05:16:274</c:v>
                </c:pt>
                <c:pt idx="8946">
                  <c:v>09/10/2024 15:05:26:140</c:v>
                </c:pt>
                <c:pt idx="8947">
                  <c:v>09/10/2024 15:05:36:006</c:v>
                </c:pt>
                <c:pt idx="8948">
                  <c:v>09/10/2024 15:05:46:278</c:v>
                </c:pt>
                <c:pt idx="8949">
                  <c:v>09/10/2024 15:05:56:147</c:v>
                </c:pt>
                <c:pt idx="8950">
                  <c:v>09/10/2024 15:06:06:005</c:v>
                </c:pt>
                <c:pt idx="8951">
                  <c:v>09/10/2024 15:06:16:279</c:v>
                </c:pt>
                <c:pt idx="8952">
                  <c:v>09/10/2024 15:06:26:147</c:v>
                </c:pt>
                <c:pt idx="8953">
                  <c:v>09/10/2024 15:06:36:003</c:v>
                </c:pt>
                <c:pt idx="8954">
                  <c:v>09/10/2024 15:06:46:280</c:v>
                </c:pt>
                <c:pt idx="8955">
                  <c:v>09/10/2024 15:06:56:146</c:v>
                </c:pt>
                <c:pt idx="8956">
                  <c:v>09/10/2024 15:07:06:011</c:v>
                </c:pt>
                <c:pt idx="8957">
                  <c:v>09/10/2024 15:07:16:285</c:v>
                </c:pt>
                <c:pt idx="8958">
                  <c:v>09/10/2024 15:07:26:151</c:v>
                </c:pt>
                <c:pt idx="8959">
                  <c:v>09/10/2024 15:07:36:013</c:v>
                </c:pt>
                <c:pt idx="8960">
                  <c:v>09/10/2024 15:07:46:289</c:v>
                </c:pt>
                <c:pt idx="8961">
                  <c:v>09/10/2024 15:07:56:153</c:v>
                </c:pt>
                <c:pt idx="8962">
                  <c:v>09/10/2024 15:08:06:014</c:v>
                </c:pt>
                <c:pt idx="8963">
                  <c:v>09/10/2024 15:08:16:288</c:v>
                </c:pt>
                <c:pt idx="8964">
                  <c:v>09/10/2024 15:08:26:153</c:v>
                </c:pt>
                <c:pt idx="8965">
                  <c:v>09/10/2024 15:08:36:010</c:v>
                </c:pt>
                <c:pt idx="8966">
                  <c:v>09/10/2024 15:08:46:285</c:v>
                </c:pt>
                <c:pt idx="8967">
                  <c:v>09/10/2024 15:08:56:145</c:v>
                </c:pt>
                <c:pt idx="8968">
                  <c:v>09/10/2024 15:09:06:007</c:v>
                </c:pt>
                <c:pt idx="8969">
                  <c:v>09/10/2024 15:09:16:287</c:v>
                </c:pt>
                <c:pt idx="8970">
                  <c:v>09/10/2024 15:09:26:152</c:v>
                </c:pt>
                <c:pt idx="8971">
                  <c:v>09/10/2024 15:09:36:014</c:v>
                </c:pt>
                <c:pt idx="8972">
                  <c:v>09/10/2024 15:09:46:288</c:v>
                </c:pt>
                <c:pt idx="8973">
                  <c:v>09/10/2024 15:09:56:154</c:v>
                </c:pt>
                <c:pt idx="8974">
                  <c:v>09/10/2024 15:10:06:017</c:v>
                </c:pt>
                <c:pt idx="8975">
                  <c:v>09/10/2024 15:10:16:292</c:v>
                </c:pt>
                <c:pt idx="8976">
                  <c:v>09/10/2024 15:10:26:155</c:v>
                </c:pt>
                <c:pt idx="8977">
                  <c:v>09/10/2024 15:10:36:019</c:v>
                </c:pt>
                <c:pt idx="8978">
                  <c:v>09/10/2024 15:10:46:296</c:v>
                </c:pt>
                <c:pt idx="8979">
                  <c:v>09/10/2024 15:10:56:162</c:v>
                </c:pt>
                <c:pt idx="8980">
                  <c:v>09/10/2024 15:11:06:026</c:v>
                </c:pt>
                <c:pt idx="8981">
                  <c:v>09/10/2024 15:11:16:300</c:v>
                </c:pt>
                <c:pt idx="8982">
                  <c:v>09/10/2024 15:11:26:163</c:v>
                </c:pt>
                <c:pt idx="8983">
                  <c:v>09/10/2024 15:11:36:023</c:v>
                </c:pt>
                <c:pt idx="8984">
                  <c:v>09/10/2024 15:11:46:303</c:v>
                </c:pt>
                <c:pt idx="8985">
                  <c:v>09/10/2024 15:11:56:168</c:v>
                </c:pt>
                <c:pt idx="8986">
                  <c:v>09/10/2024 15:12:06:030</c:v>
                </c:pt>
                <c:pt idx="8987">
                  <c:v>09/10/2024 15:12:16:310</c:v>
                </c:pt>
                <c:pt idx="8988">
                  <c:v>09/10/2024 15:12:26:170</c:v>
                </c:pt>
                <c:pt idx="8989">
                  <c:v>09/10/2024 15:12:36:039</c:v>
                </c:pt>
                <c:pt idx="8990">
                  <c:v>09/10/2024 15:12:45:998</c:v>
                </c:pt>
                <c:pt idx="8991">
                  <c:v>09/10/2024 15:12:56:275</c:v>
                </c:pt>
                <c:pt idx="8992">
                  <c:v>09/10/2024 15:13:06:140</c:v>
                </c:pt>
                <c:pt idx="8993">
                  <c:v>09/10/2024 15:13:16:000</c:v>
                </c:pt>
                <c:pt idx="8994">
                  <c:v>09/10/2024 15:13:26:276</c:v>
                </c:pt>
                <c:pt idx="8995">
                  <c:v>09/10/2024 15:13:36:141</c:v>
                </c:pt>
                <c:pt idx="8996">
                  <c:v>09/10/2024 15:13:45:999</c:v>
                </c:pt>
                <c:pt idx="8997">
                  <c:v>09/10/2024 15:13:56:273</c:v>
                </c:pt>
                <c:pt idx="8998">
                  <c:v>09/10/2024 15:14:06:133</c:v>
                </c:pt>
                <c:pt idx="8999">
                  <c:v>09/10/2024 15:14:15:995</c:v>
                </c:pt>
                <c:pt idx="9000">
                  <c:v>09/10/2024 15:14:26:272</c:v>
                </c:pt>
                <c:pt idx="9001">
                  <c:v>09/10/2024 15:14:36:137</c:v>
                </c:pt>
                <c:pt idx="9002">
                  <c:v>09/10/2024 15:14:45:998</c:v>
                </c:pt>
                <c:pt idx="9003">
                  <c:v>09/10/2024 15:14:56:278</c:v>
                </c:pt>
                <c:pt idx="9004">
                  <c:v>09/10/2024 15:15:06:146</c:v>
                </c:pt>
                <c:pt idx="9005">
                  <c:v>09/10/2024 15:15:16:005</c:v>
                </c:pt>
                <c:pt idx="9006">
                  <c:v>09/10/2024 15:15:26:289</c:v>
                </c:pt>
                <c:pt idx="9007">
                  <c:v>09/10/2024 15:15:36:160</c:v>
                </c:pt>
                <c:pt idx="9008">
                  <c:v>09/10/2024 15:15:46:024</c:v>
                </c:pt>
                <c:pt idx="9009">
                  <c:v>09/10/2024 15:15:56:300</c:v>
                </c:pt>
                <c:pt idx="9010">
                  <c:v>09/10/2024 15:16:06:164</c:v>
                </c:pt>
                <c:pt idx="9011">
                  <c:v>09/10/2024 15:16:16:022</c:v>
                </c:pt>
                <c:pt idx="9012">
                  <c:v>09/10/2024 15:16:26:295</c:v>
                </c:pt>
                <c:pt idx="9013">
                  <c:v>09/10/2024 15:16:36:155</c:v>
                </c:pt>
                <c:pt idx="9014">
                  <c:v>09/10/2024 15:16:46:019</c:v>
                </c:pt>
                <c:pt idx="9015">
                  <c:v>09/10/2024 15:16:56:295</c:v>
                </c:pt>
                <c:pt idx="9016">
                  <c:v>09/10/2024 15:17:06:153</c:v>
                </c:pt>
                <c:pt idx="9017">
                  <c:v>09/10/2024 15:17:16:016</c:v>
                </c:pt>
                <c:pt idx="9018">
                  <c:v>09/10/2024 15:17:26:296</c:v>
                </c:pt>
                <c:pt idx="9019">
                  <c:v>09/10/2024 15:17:36:158</c:v>
                </c:pt>
                <c:pt idx="9020">
                  <c:v>09/10/2024 15:17:46:021</c:v>
                </c:pt>
                <c:pt idx="9021">
                  <c:v>09/10/2024 15:17:56:295</c:v>
                </c:pt>
                <c:pt idx="9022">
                  <c:v>09/10/2024 15:18:06:165</c:v>
                </c:pt>
                <c:pt idx="9023">
                  <c:v>09/10/2024 15:18:16:032</c:v>
                </c:pt>
                <c:pt idx="9024">
                  <c:v>09/10/2024 15:18:26:305</c:v>
                </c:pt>
                <c:pt idx="9025">
                  <c:v>09/10/2024 15:18:36:162</c:v>
                </c:pt>
                <c:pt idx="9026">
                  <c:v>09/10/2024 15:18:46:026</c:v>
                </c:pt>
                <c:pt idx="9027">
                  <c:v>09/10/2024 15:18:56:296</c:v>
                </c:pt>
                <c:pt idx="9028">
                  <c:v>09/10/2024 15:19:06:159</c:v>
                </c:pt>
                <c:pt idx="9029">
                  <c:v>09/10/2024 15:19:16:021</c:v>
                </c:pt>
                <c:pt idx="9030">
                  <c:v>09/10/2024 15:19:26:295</c:v>
                </c:pt>
                <c:pt idx="9031">
                  <c:v>09/10/2024 15:19:36:159</c:v>
                </c:pt>
                <c:pt idx="9032">
                  <c:v>09/10/2024 15:19:46:027</c:v>
                </c:pt>
                <c:pt idx="9033">
                  <c:v>09/10/2024 15:19:56:300</c:v>
                </c:pt>
                <c:pt idx="9034">
                  <c:v>09/10/2024 15:20:06:162</c:v>
                </c:pt>
                <c:pt idx="9035">
                  <c:v>09/10/2024 15:20:16:024</c:v>
                </c:pt>
                <c:pt idx="9036">
                  <c:v>09/10/2024 15:20:26:298</c:v>
                </c:pt>
                <c:pt idx="9037">
                  <c:v>09/10/2024 15:20:36:164</c:v>
                </c:pt>
                <c:pt idx="9038">
                  <c:v>09/10/2024 15:20:46:027</c:v>
                </c:pt>
                <c:pt idx="9039">
                  <c:v>09/10/2024 15:20:56:300</c:v>
                </c:pt>
                <c:pt idx="9040">
                  <c:v>09/10/2024 15:21:06:161</c:v>
                </c:pt>
                <c:pt idx="9041">
                  <c:v>09/10/2024 15:21:16:029</c:v>
                </c:pt>
                <c:pt idx="9042">
                  <c:v>09/10/2024 15:21:26:302</c:v>
                </c:pt>
                <c:pt idx="9043">
                  <c:v>09/10/2024 15:21:36:162</c:v>
                </c:pt>
                <c:pt idx="9044">
                  <c:v>09/10/2024 15:21:46:026</c:v>
                </c:pt>
                <c:pt idx="9045">
                  <c:v>09/10/2024 15:21:56:302</c:v>
                </c:pt>
                <c:pt idx="9046">
                  <c:v>09/10/2024 15:22:06:162</c:v>
                </c:pt>
                <c:pt idx="9047">
                  <c:v>09/10/2024 15:22:16:025</c:v>
                </c:pt>
                <c:pt idx="9048">
                  <c:v>09/10/2024 15:22:26:299</c:v>
                </c:pt>
                <c:pt idx="9049">
                  <c:v>09/10/2024 15:22:36:167</c:v>
                </c:pt>
                <c:pt idx="9050">
                  <c:v>09/10/2024 15:22:46:036</c:v>
                </c:pt>
                <c:pt idx="9051">
                  <c:v>09/10/2024 15:22:55:995</c:v>
                </c:pt>
                <c:pt idx="9052">
                  <c:v>09/10/2024 15:23:06:273</c:v>
                </c:pt>
                <c:pt idx="9053">
                  <c:v>09/10/2024 15:23:16:133</c:v>
                </c:pt>
                <c:pt idx="9054">
                  <c:v>09/10/2024 15:23:25:997</c:v>
                </c:pt>
                <c:pt idx="9055">
                  <c:v>09/10/2024 15:23:36:277</c:v>
                </c:pt>
                <c:pt idx="9056">
                  <c:v>09/10/2024 15:23:46:142</c:v>
                </c:pt>
                <c:pt idx="9057">
                  <c:v>09/10/2024 15:23:56:000</c:v>
                </c:pt>
                <c:pt idx="9058">
                  <c:v>09/10/2024 15:24:06:276</c:v>
                </c:pt>
                <c:pt idx="9059">
                  <c:v>09/10/2024 15:24:16:141</c:v>
                </c:pt>
                <c:pt idx="9060">
                  <c:v>09/10/2024 15:24:26:004</c:v>
                </c:pt>
                <c:pt idx="9061">
                  <c:v>09/10/2024 15:24:36:282</c:v>
                </c:pt>
                <c:pt idx="9062">
                  <c:v>09/10/2024 15:24:46:143</c:v>
                </c:pt>
                <c:pt idx="9063">
                  <c:v>09/10/2024 15:24:56:011</c:v>
                </c:pt>
                <c:pt idx="9064">
                  <c:v>09/10/2024 15:25:06:280</c:v>
                </c:pt>
                <c:pt idx="9065">
                  <c:v>09/10/2024 15:25:16:141</c:v>
                </c:pt>
                <c:pt idx="9066">
                  <c:v>09/10/2024 15:25:26:004</c:v>
                </c:pt>
                <c:pt idx="9067">
                  <c:v>09/10/2024 15:25:36:276</c:v>
                </c:pt>
                <c:pt idx="9068">
                  <c:v>09/10/2024 15:25:46:142</c:v>
                </c:pt>
                <c:pt idx="9069">
                  <c:v>09/10/2024 15:25:56:000</c:v>
                </c:pt>
                <c:pt idx="9070">
                  <c:v>09/10/2024 15:26:06:277</c:v>
                </c:pt>
                <c:pt idx="9071">
                  <c:v>09/10/2024 15:26:16:141</c:v>
                </c:pt>
                <c:pt idx="9072">
                  <c:v>09/10/2024 15:26:26:005</c:v>
                </c:pt>
                <c:pt idx="9073">
                  <c:v>09/10/2024 15:26:36:280</c:v>
                </c:pt>
                <c:pt idx="9074">
                  <c:v>09/10/2024 15:26:46:140</c:v>
                </c:pt>
                <c:pt idx="9075">
                  <c:v>09/10/2024 15:26:56:002</c:v>
                </c:pt>
                <c:pt idx="9076">
                  <c:v>09/10/2024 15:27:06:280</c:v>
                </c:pt>
                <c:pt idx="9077">
                  <c:v>09/10/2024 15:27:16:145</c:v>
                </c:pt>
                <c:pt idx="9078">
                  <c:v>09/10/2024 15:27:26:009</c:v>
                </c:pt>
                <c:pt idx="9079">
                  <c:v>09/10/2024 15:27:36:285</c:v>
                </c:pt>
                <c:pt idx="9080">
                  <c:v>09/10/2024 15:27:46:149</c:v>
                </c:pt>
                <c:pt idx="9081">
                  <c:v>09/10/2024 15:27:56:016</c:v>
                </c:pt>
                <c:pt idx="9082">
                  <c:v>09/10/2024 15:28:06:290</c:v>
                </c:pt>
                <c:pt idx="9083">
                  <c:v>09/10/2024 15:28:16:150</c:v>
                </c:pt>
                <c:pt idx="9084">
                  <c:v>09/10/2024 15:28:26:012</c:v>
                </c:pt>
                <c:pt idx="9085">
                  <c:v>09/10/2024 15:28:36:286</c:v>
                </c:pt>
                <c:pt idx="9086">
                  <c:v>09/10/2024 15:28:46:150</c:v>
                </c:pt>
                <c:pt idx="9087">
                  <c:v>09/10/2024 15:28:56:007</c:v>
                </c:pt>
                <c:pt idx="9088">
                  <c:v>09/10/2024 15:29:06:285</c:v>
                </c:pt>
                <c:pt idx="9089">
                  <c:v>09/10/2024 15:29:16:149</c:v>
                </c:pt>
                <c:pt idx="9090">
                  <c:v>09/10/2024 15:29:26:016</c:v>
                </c:pt>
                <c:pt idx="9091">
                  <c:v>09/10/2024 15:29:36:290</c:v>
                </c:pt>
                <c:pt idx="9092">
                  <c:v>09/10/2024 15:29:46:150</c:v>
                </c:pt>
                <c:pt idx="9093">
                  <c:v>09/10/2024 15:29:56:014</c:v>
                </c:pt>
                <c:pt idx="9094">
                  <c:v>09/10/2024 15:30:06:291</c:v>
                </c:pt>
                <c:pt idx="9095">
                  <c:v>09/10/2024 15:30:16:157</c:v>
                </c:pt>
                <c:pt idx="9096">
                  <c:v>09/10/2024 15:30:26:017</c:v>
                </c:pt>
                <c:pt idx="9097">
                  <c:v>09/10/2024 15:30:36:295</c:v>
                </c:pt>
                <c:pt idx="9098">
                  <c:v>09/10/2024 15:30:46:156</c:v>
                </c:pt>
                <c:pt idx="9099">
                  <c:v>09/10/2024 15:30:56:020</c:v>
                </c:pt>
                <c:pt idx="9100">
                  <c:v>09/10/2024 15:31:06:298</c:v>
                </c:pt>
                <c:pt idx="9101">
                  <c:v>09/10/2024 15:31:16:162</c:v>
                </c:pt>
                <c:pt idx="9102">
                  <c:v>09/10/2024 15:31:26:026</c:v>
                </c:pt>
                <c:pt idx="9103">
                  <c:v>09/10/2024 15:31:36:297</c:v>
                </c:pt>
                <c:pt idx="9104">
                  <c:v>09/10/2024 15:31:46:159</c:v>
                </c:pt>
                <c:pt idx="9105">
                  <c:v>09/10/2024 15:31:56:021</c:v>
                </c:pt>
                <c:pt idx="9106">
                  <c:v>09/10/2024 15:32:06:292</c:v>
                </c:pt>
                <c:pt idx="9107">
                  <c:v>09/10/2024 15:32:16:152</c:v>
                </c:pt>
                <c:pt idx="9108">
                  <c:v>09/10/2024 15:32:26:014</c:v>
                </c:pt>
                <c:pt idx="9109">
                  <c:v>09/10/2024 15:32:36:291</c:v>
                </c:pt>
                <c:pt idx="9110">
                  <c:v>09/10/2024 15:32:46:152</c:v>
                </c:pt>
                <c:pt idx="9111">
                  <c:v>09/10/2024 15:32:56:010</c:v>
                </c:pt>
                <c:pt idx="9112">
                  <c:v>09/10/2024 15:33:06:287</c:v>
                </c:pt>
                <c:pt idx="9113">
                  <c:v>09/10/2024 15:33:16:149</c:v>
                </c:pt>
                <c:pt idx="9114">
                  <c:v>09/10/2024 15:33:26:007</c:v>
                </c:pt>
                <c:pt idx="9115">
                  <c:v>09/10/2024 15:33:36:285</c:v>
                </c:pt>
                <c:pt idx="9116">
                  <c:v>09/10/2024 15:33:46:148</c:v>
                </c:pt>
                <c:pt idx="9117">
                  <c:v>09/10/2024 15:33:56:012</c:v>
                </c:pt>
                <c:pt idx="9118">
                  <c:v>09/10/2024 15:34:06:290</c:v>
                </c:pt>
                <c:pt idx="9119">
                  <c:v>09/10/2024 15:34:16:150</c:v>
                </c:pt>
                <c:pt idx="9120">
                  <c:v>09/10/2024 15:34:26:013</c:v>
                </c:pt>
                <c:pt idx="9121">
                  <c:v>09/10/2024 15:34:36:290</c:v>
                </c:pt>
                <c:pt idx="9122">
                  <c:v>09/10/2024 15:34:46:155</c:v>
                </c:pt>
                <c:pt idx="9123">
                  <c:v>09/10/2024 15:34:56:019</c:v>
                </c:pt>
                <c:pt idx="9124">
                  <c:v>09/10/2024 15:35:06:296</c:v>
                </c:pt>
                <c:pt idx="9125">
                  <c:v>09/10/2024 15:35:16:152</c:v>
                </c:pt>
                <c:pt idx="9126">
                  <c:v>09/10/2024 15:35:26:014</c:v>
                </c:pt>
                <c:pt idx="9127">
                  <c:v>09/10/2024 15:35:36:288</c:v>
                </c:pt>
                <c:pt idx="9128">
                  <c:v>09/10/2024 15:35:46:154</c:v>
                </c:pt>
                <c:pt idx="9129">
                  <c:v>09/10/2024 15:35:56:012</c:v>
                </c:pt>
                <c:pt idx="9130">
                  <c:v>09/10/2024 15:36:06:285</c:v>
                </c:pt>
                <c:pt idx="9131">
                  <c:v>09/10/2024 15:36:16:146</c:v>
                </c:pt>
                <c:pt idx="9132">
                  <c:v>09/10/2024 15:36:26:007</c:v>
                </c:pt>
                <c:pt idx="9133">
                  <c:v>09/10/2024 15:36:36:287</c:v>
                </c:pt>
                <c:pt idx="9134">
                  <c:v>09/10/2024 15:36:46:152</c:v>
                </c:pt>
                <c:pt idx="9135">
                  <c:v>09/10/2024 15:36:56:014</c:v>
                </c:pt>
                <c:pt idx="9136">
                  <c:v>09/10/2024 15:37:06:289</c:v>
                </c:pt>
                <c:pt idx="9137">
                  <c:v>09/10/2024 15:37:16:154</c:v>
                </c:pt>
                <c:pt idx="9138">
                  <c:v>09/10/2024 15:37:26:011</c:v>
                </c:pt>
                <c:pt idx="9139">
                  <c:v>09/10/2024 15:37:36:291</c:v>
                </c:pt>
                <c:pt idx="9140">
                  <c:v>09/10/2024 15:37:46:157</c:v>
                </c:pt>
                <c:pt idx="9141">
                  <c:v>09/10/2024 15:37:56:019</c:v>
                </c:pt>
                <c:pt idx="9142">
                  <c:v>09/10/2024 15:38:06:296</c:v>
                </c:pt>
                <c:pt idx="9143">
                  <c:v>09/10/2024 15:38:16:153</c:v>
                </c:pt>
                <c:pt idx="9144">
                  <c:v>09/10/2024 15:38:26:016</c:v>
                </c:pt>
                <c:pt idx="9145">
                  <c:v>09/10/2024 15:38:36:296</c:v>
                </c:pt>
                <c:pt idx="9146">
                  <c:v>09/10/2024 15:38:46:160</c:v>
                </c:pt>
                <c:pt idx="9147">
                  <c:v>09/10/2024 15:38:56:024</c:v>
                </c:pt>
                <c:pt idx="9148">
                  <c:v>09/10/2024 15:39:06:303</c:v>
                </c:pt>
                <c:pt idx="9149">
                  <c:v>09/10/2024 15:39:16:167</c:v>
                </c:pt>
                <c:pt idx="9150">
                  <c:v>09/10/2024 15:39:26:030</c:v>
                </c:pt>
                <c:pt idx="9151">
                  <c:v>09/10/2024 15:39:36:302</c:v>
                </c:pt>
                <c:pt idx="9152">
                  <c:v>09/10/2024 15:39:46:162</c:v>
                </c:pt>
                <c:pt idx="9153">
                  <c:v>09/10/2024 15:39:56:026</c:v>
                </c:pt>
                <c:pt idx="9154">
                  <c:v>09/10/2024 15:40:06:298</c:v>
                </c:pt>
                <c:pt idx="9155">
                  <c:v>09/10/2024 15:40:16:163</c:v>
                </c:pt>
                <c:pt idx="9156">
                  <c:v>09/10/2024 15:40:26:021</c:v>
                </c:pt>
                <c:pt idx="9157">
                  <c:v>09/10/2024 15:40:36:299</c:v>
                </c:pt>
                <c:pt idx="9158">
                  <c:v>09/10/2024 15:40:46:167</c:v>
                </c:pt>
                <c:pt idx="9159">
                  <c:v>09/10/2024 15:40:56:029</c:v>
                </c:pt>
                <c:pt idx="9160">
                  <c:v>09/10/2024 15:41:06:308</c:v>
                </c:pt>
                <c:pt idx="9161">
                  <c:v>09/10/2024 15:41:16:174</c:v>
                </c:pt>
                <c:pt idx="9162">
                  <c:v>09/10/2024 15:41:26:032</c:v>
                </c:pt>
                <c:pt idx="9163">
                  <c:v>09/10/2024 15:41:36:309</c:v>
                </c:pt>
                <c:pt idx="9164">
                  <c:v>09/10/2024 15:41:46:172</c:v>
                </c:pt>
                <c:pt idx="9165">
                  <c:v>09/10/2024 15:41:56:029</c:v>
                </c:pt>
                <c:pt idx="9166">
                  <c:v>09/10/2024 15:42:06:306</c:v>
                </c:pt>
                <c:pt idx="9167">
                  <c:v>09/10/2024 15:42:16:171</c:v>
                </c:pt>
                <c:pt idx="9168">
                  <c:v>09/10/2024 15:42:26:034</c:v>
                </c:pt>
                <c:pt idx="9169">
                  <c:v>09/10/2024 15:42:35:995</c:v>
                </c:pt>
                <c:pt idx="9170">
                  <c:v>09/10/2024 15:42:46:273</c:v>
                </c:pt>
                <c:pt idx="9171">
                  <c:v>09/10/2024 15:42:56:133</c:v>
                </c:pt>
                <c:pt idx="9172">
                  <c:v>09/10/2024 15:43:05:997</c:v>
                </c:pt>
                <c:pt idx="9173">
                  <c:v>09/10/2024 15:43:16:277</c:v>
                </c:pt>
                <c:pt idx="9174">
                  <c:v>09/10/2024 15:43:26:143</c:v>
                </c:pt>
                <c:pt idx="9175">
                  <c:v>09/10/2024 15:43:36:000</c:v>
                </c:pt>
                <c:pt idx="9176">
                  <c:v>09/10/2024 15:43:46:276</c:v>
                </c:pt>
                <c:pt idx="9177">
                  <c:v>09/10/2024 15:43:56:142</c:v>
                </c:pt>
                <c:pt idx="9178">
                  <c:v>09/10/2024 15:44:06:000</c:v>
                </c:pt>
                <c:pt idx="9179">
                  <c:v>09/10/2024 15:44:16:274</c:v>
                </c:pt>
                <c:pt idx="9180">
                  <c:v>09/10/2024 15:44:26:133</c:v>
                </c:pt>
                <c:pt idx="9181">
                  <c:v>09/10/2024 15:44:35:997</c:v>
                </c:pt>
                <c:pt idx="9182">
                  <c:v>09/10/2024 15:44:46:275</c:v>
                </c:pt>
                <c:pt idx="9183">
                  <c:v>09/10/2024 15:44:56:141</c:v>
                </c:pt>
                <c:pt idx="9184">
                  <c:v>09/10/2024 15:45:06:002</c:v>
                </c:pt>
                <c:pt idx="9185">
                  <c:v>09/10/2024 15:45:16:286</c:v>
                </c:pt>
                <c:pt idx="9186">
                  <c:v>09/10/2024 15:45:26:150</c:v>
                </c:pt>
                <c:pt idx="9187">
                  <c:v>09/10/2024 15:45:36:007</c:v>
                </c:pt>
                <c:pt idx="9188">
                  <c:v>09/10/2024 15:45:46:285</c:v>
                </c:pt>
                <c:pt idx="9189">
                  <c:v>09/10/2024 15:45:56:157</c:v>
                </c:pt>
                <c:pt idx="9190">
                  <c:v>09/10/2024 15:46:06:018</c:v>
                </c:pt>
                <c:pt idx="9191">
                  <c:v>09/10/2024 15:46:16:296</c:v>
                </c:pt>
                <c:pt idx="9192">
                  <c:v>09/10/2024 15:46:26:162</c:v>
                </c:pt>
                <c:pt idx="9193">
                  <c:v>09/10/2024 15:46:36:028</c:v>
                </c:pt>
                <c:pt idx="9194">
                  <c:v>09/10/2024 15:46:46:301</c:v>
                </c:pt>
                <c:pt idx="9195">
                  <c:v>09/10/2024 15:46:56:167</c:v>
                </c:pt>
                <c:pt idx="9196">
                  <c:v>09/10/2024 15:47:06:031</c:v>
                </c:pt>
                <c:pt idx="9197">
                  <c:v>09/10/2024 15:47:16:309</c:v>
                </c:pt>
                <c:pt idx="9198">
                  <c:v>09/10/2024 15:47:26:174</c:v>
                </c:pt>
                <c:pt idx="9199">
                  <c:v>09/10/2024 15:47:36:036</c:v>
                </c:pt>
                <c:pt idx="9200">
                  <c:v>09/10/2024 15:47:46:310</c:v>
                </c:pt>
                <c:pt idx="9201">
                  <c:v>09/10/2024 15:47:56:170</c:v>
                </c:pt>
                <c:pt idx="9202">
                  <c:v>09/10/2024 15:48:06:031</c:v>
                </c:pt>
                <c:pt idx="9203">
                  <c:v>09/10/2024 15:48:16:309</c:v>
                </c:pt>
                <c:pt idx="9204">
                  <c:v>09/10/2024 15:48:26:167</c:v>
                </c:pt>
                <c:pt idx="9205">
                  <c:v>09/10/2024 15:48:36:029</c:v>
                </c:pt>
                <c:pt idx="9206">
                  <c:v>09/10/2024 15:48:46:303</c:v>
                </c:pt>
                <c:pt idx="9207">
                  <c:v>09/10/2024 15:48:56:168</c:v>
                </c:pt>
                <c:pt idx="9208">
                  <c:v>09/10/2024 15:49:06:024</c:v>
                </c:pt>
                <c:pt idx="9209">
                  <c:v>09/10/2024 15:49:16:301</c:v>
                </c:pt>
                <c:pt idx="9210">
                  <c:v>09/10/2024 15:49:26:158</c:v>
                </c:pt>
                <c:pt idx="9211">
                  <c:v>09/10/2024 15:49:36:020</c:v>
                </c:pt>
                <c:pt idx="9212">
                  <c:v>09/10/2024 15:49:46:297</c:v>
                </c:pt>
                <c:pt idx="9213">
                  <c:v>09/10/2024 15:49:56:158</c:v>
                </c:pt>
                <c:pt idx="9214">
                  <c:v>09/10/2024 15:50:06:019</c:v>
                </c:pt>
                <c:pt idx="9215">
                  <c:v>09/10/2024 15:50:16:297</c:v>
                </c:pt>
                <c:pt idx="9216">
                  <c:v>09/10/2024 15:50:26:157</c:v>
                </c:pt>
                <c:pt idx="9217">
                  <c:v>09/10/2024 15:50:36:016</c:v>
                </c:pt>
                <c:pt idx="9218">
                  <c:v>09/10/2024 15:50:46:288</c:v>
                </c:pt>
                <c:pt idx="9219">
                  <c:v>09/10/2024 15:50:56:152</c:v>
                </c:pt>
                <c:pt idx="9220">
                  <c:v>09/10/2024 15:51:06:014</c:v>
                </c:pt>
                <c:pt idx="9221">
                  <c:v>09/10/2024 15:51:16:291</c:v>
                </c:pt>
                <c:pt idx="9222">
                  <c:v>09/10/2024 15:51:26:147</c:v>
                </c:pt>
                <c:pt idx="9223">
                  <c:v>09/10/2024 15:51:36:015</c:v>
                </c:pt>
                <c:pt idx="9224">
                  <c:v>09/10/2024 15:51:46:294</c:v>
                </c:pt>
                <c:pt idx="9225">
                  <c:v>09/10/2024 15:51:56:156</c:v>
                </c:pt>
                <c:pt idx="9226">
                  <c:v>09/10/2024 15:52:06:021</c:v>
                </c:pt>
                <c:pt idx="9227">
                  <c:v>09/10/2024 15:52:16:298</c:v>
                </c:pt>
                <c:pt idx="9228">
                  <c:v>09/10/2024 15:52:26:164</c:v>
                </c:pt>
                <c:pt idx="9229">
                  <c:v>09/10/2024 15:52:36:032</c:v>
                </c:pt>
                <c:pt idx="9230">
                  <c:v>09/10/2024 15:52:46:309</c:v>
                </c:pt>
                <c:pt idx="9231">
                  <c:v>09/10/2024 15:52:56:175</c:v>
                </c:pt>
                <c:pt idx="9232">
                  <c:v>09/10/2024 15:53:06:039</c:v>
                </c:pt>
                <c:pt idx="9233">
                  <c:v>09/10/2024 15:53:16:313</c:v>
                </c:pt>
                <c:pt idx="9234">
                  <c:v>09/10/2024 15:53:26:182</c:v>
                </c:pt>
                <c:pt idx="9235">
                  <c:v>09/10/2024 15:53:36:052</c:v>
                </c:pt>
                <c:pt idx="9236">
                  <c:v>09/10/2024 15:53:45:995</c:v>
                </c:pt>
                <c:pt idx="9237">
                  <c:v>09/10/2024 15:53:56:269</c:v>
                </c:pt>
                <c:pt idx="9238">
                  <c:v>09/10/2024 15:54:06:137</c:v>
                </c:pt>
                <c:pt idx="9239">
                  <c:v>09/10/2024 15:54:15:995</c:v>
                </c:pt>
                <c:pt idx="9240">
                  <c:v>09/10/2024 15:54:26:268</c:v>
                </c:pt>
                <c:pt idx="9241">
                  <c:v>09/10/2024 15:54:36:128</c:v>
                </c:pt>
                <c:pt idx="9242">
                  <c:v>09/10/2024 15:54:45:995</c:v>
                </c:pt>
                <c:pt idx="9243">
                  <c:v>09/10/2024 15:54:56:270</c:v>
                </c:pt>
                <c:pt idx="9244">
                  <c:v>09/10/2024 15:55:06:136</c:v>
                </c:pt>
                <c:pt idx="9245">
                  <c:v>09/10/2024 15:55:15:997</c:v>
                </c:pt>
                <c:pt idx="9246">
                  <c:v>09/10/2024 15:55:26:271</c:v>
                </c:pt>
                <c:pt idx="9247">
                  <c:v>09/10/2024 15:55:36:137</c:v>
                </c:pt>
                <c:pt idx="9248">
                  <c:v>09/10/2024 15:55:45:999</c:v>
                </c:pt>
                <c:pt idx="9249">
                  <c:v>09/10/2024 15:55:56:266</c:v>
                </c:pt>
                <c:pt idx="9250">
                  <c:v>09/10/2024 15:56:06:131</c:v>
                </c:pt>
                <c:pt idx="9251">
                  <c:v>09/10/2024 15:56:15:999</c:v>
                </c:pt>
                <c:pt idx="9252">
                  <c:v>09/10/2024 15:56:26:282</c:v>
                </c:pt>
                <c:pt idx="9253">
                  <c:v>09/10/2024 15:56:36:147</c:v>
                </c:pt>
                <c:pt idx="9254">
                  <c:v>09/10/2024 15:56:46:005</c:v>
                </c:pt>
                <c:pt idx="9255">
                  <c:v>09/10/2024 15:56:56:279</c:v>
                </c:pt>
                <c:pt idx="9256">
                  <c:v>09/10/2024 15:57:06:142</c:v>
                </c:pt>
                <c:pt idx="9257">
                  <c:v>09/10/2024 15:57:16:010</c:v>
                </c:pt>
                <c:pt idx="9258">
                  <c:v>09/10/2024 15:57:26:284</c:v>
                </c:pt>
                <c:pt idx="9259">
                  <c:v>09/10/2024 15:57:36:148</c:v>
                </c:pt>
                <c:pt idx="9260">
                  <c:v>09/10/2024 15:57:46:016</c:v>
                </c:pt>
                <c:pt idx="9261">
                  <c:v>09/10/2024 15:57:56:283</c:v>
                </c:pt>
                <c:pt idx="9262">
                  <c:v>09/10/2024 15:58:06:147</c:v>
                </c:pt>
                <c:pt idx="9263">
                  <c:v>09/10/2024 15:58:16:015</c:v>
                </c:pt>
                <c:pt idx="9264">
                  <c:v>09/10/2024 15:58:26:297</c:v>
                </c:pt>
                <c:pt idx="9265">
                  <c:v>09/10/2024 15:58:36:162</c:v>
                </c:pt>
                <c:pt idx="9266">
                  <c:v>09/10/2024 15:58:46:022</c:v>
                </c:pt>
                <c:pt idx="9267">
                  <c:v>09/10/2024 15:58:56:298</c:v>
                </c:pt>
                <c:pt idx="9268">
                  <c:v>09/10/2024 15:59:06:167</c:v>
                </c:pt>
                <c:pt idx="9269">
                  <c:v>09/10/2024 15:59:16:031</c:v>
                </c:pt>
                <c:pt idx="9270">
                  <c:v>09/10/2024 15:59:26:309</c:v>
                </c:pt>
                <c:pt idx="9271">
                  <c:v>09/10/2024 15:59:36:170</c:v>
                </c:pt>
                <c:pt idx="9272">
                  <c:v>09/10/2024 15:59:46:028</c:v>
                </c:pt>
                <c:pt idx="9273">
                  <c:v>09/10/2024 15:59:56:302</c:v>
                </c:pt>
                <c:pt idx="9274">
                  <c:v>09/10/2024 16:00:06:172</c:v>
                </c:pt>
                <c:pt idx="9275">
                  <c:v>09/10/2024 16:00:16:034</c:v>
                </c:pt>
                <c:pt idx="9276">
                  <c:v>09/10/2024 16:00:26:307</c:v>
                </c:pt>
                <c:pt idx="9277">
                  <c:v>09/10/2024 16:00:36:171</c:v>
                </c:pt>
                <c:pt idx="9278">
                  <c:v>09/10/2024 16:00:46:029</c:v>
                </c:pt>
                <c:pt idx="9279">
                  <c:v>09/10/2024 16:00:56:307</c:v>
                </c:pt>
                <c:pt idx="9280">
                  <c:v>09/10/2024 16:01:06:171</c:v>
                </c:pt>
                <c:pt idx="9281">
                  <c:v>09/10/2024 16:01:16:034</c:v>
                </c:pt>
                <c:pt idx="9282">
                  <c:v>09/10/2024 16:01:26:312</c:v>
                </c:pt>
                <c:pt idx="9283">
                  <c:v>09/10/2024 16:01:36:174</c:v>
                </c:pt>
                <c:pt idx="9284">
                  <c:v>09/10/2024 16:01:46:031</c:v>
                </c:pt>
                <c:pt idx="9285">
                  <c:v>09/10/2024 16:01:56:310</c:v>
                </c:pt>
                <c:pt idx="9286">
                  <c:v>09/10/2024 16:02:06:172</c:v>
                </c:pt>
                <c:pt idx="9287">
                  <c:v>09/10/2024 16:02:16:029</c:v>
                </c:pt>
                <c:pt idx="9288">
                  <c:v>09/10/2024 16:02:26:307</c:v>
                </c:pt>
                <c:pt idx="9289">
                  <c:v>09/10/2024 16:02:36:173</c:v>
                </c:pt>
                <c:pt idx="9290">
                  <c:v>09/10/2024 16:02:46:036</c:v>
                </c:pt>
                <c:pt idx="9291">
                  <c:v>09/10/2024 16:02:55:995</c:v>
                </c:pt>
                <c:pt idx="9292">
                  <c:v>09/10/2024 16:03:06:273</c:v>
                </c:pt>
                <c:pt idx="9293">
                  <c:v>09/10/2024 16:03:16:134</c:v>
                </c:pt>
                <c:pt idx="9294">
                  <c:v>09/10/2024 16:03:25:995</c:v>
                </c:pt>
                <c:pt idx="9295">
                  <c:v>09/10/2024 16:03:36:275</c:v>
                </c:pt>
                <c:pt idx="9296">
                  <c:v>09/10/2024 16:03:46:140</c:v>
                </c:pt>
                <c:pt idx="9297">
                  <c:v>09/10/2024 16:03:56:002</c:v>
                </c:pt>
                <c:pt idx="9298">
                  <c:v>09/10/2024 16:04:06:282</c:v>
                </c:pt>
                <c:pt idx="9299">
                  <c:v>09/10/2024 16:04:16:147</c:v>
                </c:pt>
                <c:pt idx="9300">
                  <c:v>09/10/2024 16:04:26:009</c:v>
                </c:pt>
                <c:pt idx="9301">
                  <c:v>09/10/2024 16:04:36:283</c:v>
                </c:pt>
                <c:pt idx="9302">
                  <c:v>09/10/2024 16:04:46:151</c:v>
                </c:pt>
                <c:pt idx="9303">
                  <c:v>09/10/2024 16:04:56:015</c:v>
                </c:pt>
                <c:pt idx="9304">
                  <c:v>09/10/2024 16:05:06:292</c:v>
                </c:pt>
                <c:pt idx="9305">
                  <c:v>09/10/2024 16:05:16:158</c:v>
                </c:pt>
                <c:pt idx="9306">
                  <c:v>09/10/2024 16:05:26:020</c:v>
                </c:pt>
                <c:pt idx="9307">
                  <c:v>09/10/2024 16:05:36:298</c:v>
                </c:pt>
                <c:pt idx="9308">
                  <c:v>09/10/2024 16:05:46:163</c:v>
                </c:pt>
                <c:pt idx="9309">
                  <c:v>09/10/2024 16:05:56:025</c:v>
                </c:pt>
                <c:pt idx="9310">
                  <c:v>09/10/2024 16:06:06:299</c:v>
                </c:pt>
                <c:pt idx="9311">
                  <c:v>09/10/2024 16:06:16:165</c:v>
                </c:pt>
                <c:pt idx="9312">
                  <c:v>09/10/2024 16:06:26:026</c:v>
                </c:pt>
                <c:pt idx="9313">
                  <c:v>09/10/2024 16:06:36:300</c:v>
                </c:pt>
                <c:pt idx="9314">
                  <c:v>09/10/2024 16:06:46:158</c:v>
                </c:pt>
                <c:pt idx="9315">
                  <c:v>09/10/2024 16:06:56:027</c:v>
                </c:pt>
                <c:pt idx="9316">
                  <c:v>09/10/2024 16:07:06:299</c:v>
                </c:pt>
                <c:pt idx="9317">
                  <c:v>09/10/2024 16:07:16:163</c:v>
                </c:pt>
                <c:pt idx="9318">
                  <c:v>09/10/2024 16:07:26:029</c:v>
                </c:pt>
                <c:pt idx="9319">
                  <c:v>09/10/2024 16:07:36:302</c:v>
                </c:pt>
                <c:pt idx="9320">
                  <c:v>09/10/2024 16:07:46:169</c:v>
                </c:pt>
                <c:pt idx="9321">
                  <c:v>09/10/2024 16:07:56:030</c:v>
                </c:pt>
                <c:pt idx="9322">
                  <c:v>09/10/2024 16:08:06:308</c:v>
                </c:pt>
                <c:pt idx="9323">
                  <c:v>09/10/2024 16:08:16:173</c:v>
                </c:pt>
                <c:pt idx="9324">
                  <c:v>09/10/2024 16:08:26:035</c:v>
                </c:pt>
                <c:pt idx="9325">
                  <c:v>09/10/2024 16:08:36:306</c:v>
                </c:pt>
                <c:pt idx="9326">
                  <c:v>09/10/2024 16:08:46:167</c:v>
                </c:pt>
                <c:pt idx="9327">
                  <c:v>09/10/2024 16:08:56:029</c:v>
                </c:pt>
                <c:pt idx="9328">
                  <c:v>09/10/2024 16:09:06:306</c:v>
                </c:pt>
                <c:pt idx="9329">
                  <c:v>09/10/2024 16:09:16:176</c:v>
                </c:pt>
                <c:pt idx="9330">
                  <c:v>09/10/2024 16:09:26:040</c:v>
                </c:pt>
                <c:pt idx="9331">
                  <c:v>09/10/2024 16:09:35:996</c:v>
                </c:pt>
                <c:pt idx="9332">
                  <c:v>09/10/2024 16:09:46:273</c:v>
                </c:pt>
                <c:pt idx="9333">
                  <c:v>09/10/2024 16:09:56:137</c:v>
                </c:pt>
                <c:pt idx="9334">
                  <c:v>09/10/2024 16:10:05:998</c:v>
                </c:pt>
                <c:pt idx="9335">
                  <c:v>09/10/2024 16:10:16:276</c:v>
                </c:pt>
                <c:pt idx="9336">
                  <c:v>09/10/2024 16:10:26:140</c:v>
                </c:pt>
                <c:pt idx="9337">
                  <c:v>09/10/2024 16:10:36:010</c:v>
                </c:pt>
                <c:pt idx="9338">
                  <c:v>09/10/2024 16:10:46:288</c:v>
                </c:pt>
                <c:pt idx="9339">
                  <c:v>09/10/2024 16:10:56:149</c:v>
                </c:pt>
                <c:pt idx="9340">
                  <c:v>09/10/2024 16:11:06:013</c:v>
                </c:pt>
                <c:pt idx="9341">
                  <c:v>09/10/2024 16:11:16:291</c:v>
                </c:pt>
                <c:pt idx="9342">
                  <c:v>09/10/2024 16:11:26:154</c:v>
                </c:pt>
                <c:pt idx="9343">
                  <c:v>09/10/2024 16:11:36:012</c:v>
                </c:pt>
                <c:pt idx="9344">
                  <c:v>09/10/2024 16:11:46:289</c:v>
                </c:pt>
                <c:pt idx="9345">
                  <c:v>09/10/2024 16:11:56:146</c:v>
                </c:pt>
                <c:pt idx="9346">
                  <c:v>09/10/2024 16:12:06:011</c:v>
                </c:pt>
                <c:pt idx="9347">
                  <c:v>09/10/2024 16:12:16:285</c:v>
                </c:pt>
                <c:pt idx="9348">
                  <c:v>09/10/2024 16:12:26:143</c:v>
                </c:pt>
                <c:pt idx="9349">
                  <c:v>09/10/2024 16:12:36:007</c:v>
                </c:pt>
                <c:pt idx="9350">
                  <c:v>09/10/2024 16:12:46:287</c:v>
                </c:pt>
                <c:pt idx="9351">
                  <c:v>09/10/2024 16:12:56:152</c:v>
                </c:pt>
                <c:pt idx="9352">
                  <c:v>09/10/2024 16:13:06:018</c:v>
                </c:pt>
                <c:pt idx="9353">
                  <c:v>09/10/2024 16:13:16:294</c:v>
                </c:pt>
                <c:pt idx="9354">
                  <c:v>09/10/2024 16:13:26:160</c:v>
                </c:pt>
                <c:pt idx="9355">
                  <c:v>09/10/2024 16:13:36:021</c:v>
                </c:pt>
                <c:pt idx="9356">
                  <c:v>09/10/2024 16:13:46:296</c:v>
                </c:pt>
                <c:pt idx="9357">
                  <c:v>09/10/2024 16:13:56:155</c:v>
                </c:pt>
                <c:pt idx="9358">
                  <c:v>09/10/2024 16:14:06:017</c:v>
                </c:pt>
                <c:pt idx="9359">
                  <c:v>09/10/2024 16:14:16:290</c:v>
                </c:pt>
                <c:pt idx="9360">
                  <c:v>09/10/2024 16:14:26:155</c:v>
                </c:pt>
                <c:pt idx="9361">
                  <c:v>09/10/2024 16:14:36:012</c:v>
                </c:pt>
                <c:pt idx="9362">
                  <c:v>09/10/2024 16:14:46:290</c:v>
                </c:pt>
                <c:pt idx="9363">
                  <c:v>09/10/2024 16:14:56:153</c:v>
                </c:pt>
                <c:pt idx="9364">
                  <c:v>09/10/2024 16:15:06:011</c:v>
                </c:pt>
                <c:pt idx="9365">
                  <c:v>09/10/2024 16:15:16:286</c:v>
                </c:pt>
                <c:pt idx="9366">
                  <c:v>09/10/2024 16:15:26:144</c:v>
                </c:pt>
                <c:pt idx="9367">
                  <c:v>09/10/2024 16:15:36:007</c:v>
                </c:pt>
                <c:pt idx="9368">
                  <c:v>09/10/2024 16:15:46:284</c:v>
                </c:pt>
                <c:pt idx="9369">
                  <c:v>09/10/2024 16:15:56:145</c:v>
                </c:pt>
                <c:pt idx="9370">
                  <c:v>09/10/2024 16:16:06:002</c:v>
                </c:pt>
                <c:pt idx="9371">
                  <c:v>09/10/2024 16:16:16:282</c:v>
                </c:pt>
                <c:pt idx="9372">
                  <c:v>09/10/2024 16:16:26:146</c:v>
                </c:pt>
                <c:pt idx="9373">
                  <c:v>09/10/2024 16:16:36:009</c:v>
                </c:pt>
                <c:pt idx="9374">
                  <c:v>09/10/2024 16:16:46:285</c:v>
                </c:pt>
                <c:pt idx="9375">
                  <c:v>09/10/2024 16:16:56:143</c:v>
                </c:pt>
                <c:pt idx="9376">
                  <c:v>09/10/2024 16:17:06:007</c:v>
                </c:pt>
                <c:pt idx="9377">
                  <c:v>09/10/2024 16:17:16:279</c:v>
                </c:pt>
                <c:pt idx="9378">
                  <c:v>09/10/2024 16:17:26:142</c:v>
                </c:pt>
                <c:pt idx="9379">
                  <c:v>09/10/2024 16:17:36:004</c:v>
                </c:pt>
                <c:pt idx="9380">
                  <c:v>09/10/2024 16:17:46:278</c:v>
                </c:pt>
                <c:pt idx="9381">
                  <c:v>09/10/2024 16:17:56:138</c:v>
                </c:pt>
                <c:pt idx="9382">
                  <c:v>09/10/2024 16:18:06:000</c:v>
                </c:pt>
                <c:pt idx="9383">
                  <c:v>09/10/2024 16:18:16:274</c:v>
                </c:pt>
                <c:pt idx="9384">
                  <c:v>09/10/2024 16:18:26:137</c:v>
                </c:pt>
                <c:pt idx="9385">
                  <c:v>09/10/2024 16:18:35:996</c:v>
                </c:pt>
                <c:pt idx="9386">
                  <c:v>09/10/2024 16:18:46:273</c:v>
                </c:pt>
                <c:pt idx="9387">
                  <c:v>09/10/2024 16:18:56:135</c:v>
                </c:pt>
                <c:pt idx="9388">
                  <c:v>09/10/2024 16:19:05:997</c:v>
                </c:pt>
                <c:pt idx="9389">
                  <c:v>09/10/2024 16:19:16:268</c:v>
                </c:pt>
                <c:pt idx="9390">
                  <c:v>09/10/2024 16:19:26:128</c:v>
                </c:pt>
                <c:pt idx="9391">
                  <c:v>09/10/2024 16:19:35:995</c:v>
                </c:pt>
                <c:pt idx="9392">
                  <c:v>09/10/2024 16:19:46:270</c:v>
                </c:pt>
                <c:pt idx="9393">
                  <c:v>09/10/2024 16:19:56:136</c:v>
                </c:pt>
                <c:pt idx="9394">
                  <c:v>09/10/2024 16:20:05:997</c:v>
                </c:pt>
                <c:pt idx="9395">
                  <c:v>09/10/2024 16:20:16:271</c:v>
                </c:pt>
                <c:pt idx="9396">
                  <c:v>09/10/2024 16:20:26:136</c:v>
                </c:pt>
                <c:pt idx="9397">
                  <c:v>09/10/2024 16:20:35:999</c:v>
                </c:pt>
                <c:pt idx="9398">
                  <c:v>09/10/2024 16:20:46:267</c:v>
                </c:pt>
                <c:pt idx="9399">
                  <c:v>09/10/2024 16:20:56:130</c:v>
                </c:pt>
                <c:pt idx="9400">
                  <c:v>09/10/2024 16:21:05:999</c:v>
                </c:pt>
                <c:pt idx="9401">
                  <c:v>09/10/2024 16:21:16:282</c:v>
                </c:pt>
                <c:pt idx="9402">
                  <c:v>09/10/2024 16:21:26:147</c:v>
                </c:pt>
                <c:pt idx="9403">
                  <c:v>09/10/2024 16:21:36:005</c:v>
                </c:pt>
                <c:pt idx="9404">
                  <c:v>09/10/2024 16:21:46:279</c:v>
                </c:pt>
                <c:pt idx="9405">
                  <c:v>09/10/2024 16:21:56:142</c:v>
                </c:pt>
                <c:pt idx="9406">
                  <c:v>09/10/2024 16:22:06:006</c:v>
                </c:pt>
                <c:pt idx="9407">
                  <c:v>09/10/2024 16:22:16:286</c:v>
                </c:pt>
                <c:pt idx="9408">
                  <c:v>09/10/2024 16:22:26:148</c:v>
                </c:pt>
                <c:pt idx="9409">
                  <c:v>09/10/2024 16:22:36:015</c:v>
                </c:pt>
                <c:pt idx="9410">
                  <c:v>09/10/2024 16:22:46:283</c:v>
                </c:pt>
                <c:pt idx="9411">
                  <c:v>09/10/2024 16:22:56:149</c:v>
                </c:pt>
                <c:pt idx="9412">
                  <c:v>09/10/2024 16:23:06:013</c:v>
                </c:pt>
                <c:pt idx="9413">
                  <c:v>09/10/2024 16:23:16:291</c:v>
                </c:pt>
                <c:pt idx="9414">
                  <c:v>09/10/2024 16:23:26:156</c:v>
                </c:pt>
                <c:pt idx="9415">
                  <c:v>09/10/2024 16:23:36:018</c:v>
                </c:pt>
                <c:pt idx="9416">
                  <c:v>09/10/2024 16:23:46:297</c:v>
                </c:pt>
                <c:pt idx="9417">
                  <c:v>09/10/2024 16:23:56:161</c:v>
                </c:pt>
                <c:pt idx="9418">
                  <c:v>09/10/2024 16:24:06:021</c:v>
                </c:pt>
                <c:pt idx="9419">
                  <c:v>09/10/2024 16:24:16:295</c:v>
                </c:pt>
                <c:pt idx="9420">
                  <c:v>09/10/2024 16:24:26:155</c:v>
                </c:pt>
                <c:pt idx="9421">
                  <c:v>09/10/2024 16:24:36:023</c:v>
                </c:pt>
                <c:pt idx="9422">
                  <c:v>09/10/2024 16:24:46:293</c:v>
                </c:pt>
                <c:pt idx="9423">
                  <c:v>09/10/2024 16:24:56:152</c:v>
                </c:pt>
                <c:pt idx="9424">
                  <c:v>09/10/2024 16:25:06:014</c:v>
                </c:pt>
                <c:pt idx="9425">
                  <c:v>09/10/2024 16:25:16:288</c:v>
                </c:pt>
                <c:pt idx="9426">
                  <c:v>09/10/2024 16:25:26:154</c:v>
                </c:pt>
                <c:pt idx="9427">
                  <c:v>09/10/2024 16:25:36:011</c:v>
                </c:pt>
                <c:pt idx="9428">
                  <c:v>09/10/2024 16:25:46:285</c:v>
                </c:pt>
                <c:pt idx="9429">
                  <c:v>09/10/2024 16:25:56:145</c:v>
                </c:pt>
                <c:pt idx="9430">
                  <c:v>09/10/2024 16:26:06:009</c:v>
                </c:pt>
                <c:pt idx="9431">
                  <c:v>09/10/2024 16:26:16:286</c:v>
                </c:pt>
                <c:pt idx="9432">
                  <c:v>09/10/2024 16:26:26:152</c:v>
                </c:pt>
                <c:pt idx="9433">
                  <c:v>09/10/2024 16:26:36:014</c:v>
                </c:pt>
                <c:pt idx="9434">
                  <c:v>09/10/2024 16:26:46:288</c:v>
                </c:pt>
                <c:pt idx="9435">
                  <c:v>09/10/2024 16:26:56:154</c:v>
                </c:pt>
                <c:pt idx="9436">
                  <c:v>09/10/2024 16:27:06:017</c:v>
                </c:pt>
                <c:pt idx="9437">
                  <c:v>09/10/2024 16:27:16:295</c:v>
                </c:pt>
                <c:pt idx="9438">
                  <c:v>09/10/2024 16:27:26:159</c:v>
                </c:pt>
                <c:pt idx="9439">
                  <c:v>09/10/2024 16:27:36:021</c:v>
                </c:pt>
                <c:pt idx="9440">
                  <c:v>09/10/2024 16:27:46:296</c:v>
                </c:pt>
                <c:pt idx="9441">
                  <c:v>09/10/2024 16:27:56:162</c:v>
                </c:pt>
                <c:pt idx="9442">
                  <c:v>09/10/2024 16:28:06:024</c:v>
                </c:pt>
                <c:pt idx="9443">
                  <c:v>09/10/2024 16:28:16:297</c:v>
                </c:pt>
                <c:pt idx="9444">
                  <c:v>09/10/2024 16:28:26:163</c:v>
                </c:pt>
                <c:pt idx="9445">
                  <c:v>09/10/2024 16:28:36:023</c:v>
                </c:pt>
                <c:pt idx="9446">
                  <c:v>09/10/2024 16:28:46:295</c:v>
                </c:pt>
                <c:pt idx="9447">
                  <c:v>09/10/2024 16:28:56:155</c:v>
                </c:pt>
                <c:pt idx="9448">
                  <c:v>09/10/2024 16:29:06:016</c:v>
                </c:pt>
                <c:pt idx="9449">
                  <c:v>09/10/2024 16:29:16:290</c:v>
                </c:pt>
                <c:pt idx="9450">
                  <c:v>09/10/2024 16:29:26:154</c:v>
                </c:pt>
                <c:pt idx="9451">
                  <c:v>09/10/2024 16:29:36:018</c:v>
                </c:pt>
                <c:pt idx="9452">
                  <c:v>09/10/2024 16:29:46:296</c:v>
                </c:pt>
                <c:pt idx="9453">
                  <c:v>09/10/2024 16:29:56:158</c:v>
                </c:pt>
                <c:pt idx="9454">
                  <c:v>09/10/2024 16:30:06:019</c:v>
                </c:pt>
                <c:pt idx="9455">
                  <c:v>09/10/2024 16:30:16:297</c:v>
                </c:pt>
                <c:pt idx="9456">
                  <c:v>09/10/2024 16:30:26:157</c:v>
                </c:pt>
                <c:pt idx="9457">
                  <c:v>09/10/2024 16:30:36:020</c:v>
                </c:pt>
                <c:pt idx="9458">
                  <c:v>09/10/2024 16:30:46:294</c:v>
                </c:pt>
                <c:pt idx="9459">
                  <c:v>09/10/2024 16:30:56:159</c:v>
                </c:pt>
                <c:pt idx="9460">
                  <c:v>09/10/2024 16:31:06:026</c:v>
                </c:pt>
                <c:pt idx="9461">
                  <c:v>09/10/2024 16:31:16:298</c:v>
                </c:pt>
                <c:pt idx="9462">
                  <c:v>09/10/2024 16:31:26:158</c:v>
                </c:pt>
                <c:pt idx="9463">
                  <c:v>09/10/2024 16:31:36:021</c:v>
                </c:pt>
                <c:pt idx="9464">
                  <c:v>09/10/2024 16:31:46:299</c:v>
                </c:pt>
                <c:pt idx="9465">
                  <c:v>09/10/2024 16:31:56:167</c:v>
                </c:pt>
                <c:pt idx="9466">
                  <c:v>09/10/2024 16:32:06:024</c:v>
                </c:pt>
                <c:pt idx="9467">
                  <c:v>09/10/2024 16:32:16:302</c:v>
                </c:pt>
                <c:pt idx="9468">
                  <c:v>09/10/2024 16:32:26:168</c:v>
                </c:pt>
                <c:pt idx="9469">
                  <c:v>09/10/2024 16:32:36:035</c:v>
                </c:pt>
                <c:pt idx="9470">
                  <c:v>09/10/2024 16:32:46:313</c:v>
                </c:pt>
                <c:pt idx="9471">
                  <c:v>09/10/2024 16:32:56:179</c:v>
                </c:pt>
                <c:pt idx="9472">
                  <c:v>09/10/2024 16:33:06:039</c:v>
                </c:pt>
                <c:pt idx="9473">
                  <c:v>09/10/2024 16:33:16:312</c:v>
                </c:pt>
                <c:pt idx="9474">
                  <c:v>09/10/2024 16:33:26:176</c:v>
                </c:pt>
                <c:pt idx="9475">
                  <c:v>09/10/2024 16:33:36:034</c:v>
                </c:pt>
                <c:pt idx="9476">
                  <c:v>09/10/2024 16:33:46:312</c:v>
                </c:pt>
                <c:pt idx="9477">
                  <c:v>09/10/2024 16:33:56:176</c:v>
                </c:pt>
                <c:pt idx="9478">
                  <c:v>09/10/2024 16:34:06:036</c:v>
                </c:pt>
                <c:pt idx="9479">
                  <c:v>09/10/2024 16:34:15:998</c:v>
                </c:pt>
                <c:pt idx="9480">
                  <c:v>09/10/2024 16:34:26:274</c:v>
                </c:pt>
                <c:pt idx="9481">
                  <c:v>09/10/2024 16:34:36:141</c:v>
                </c:pt>
                <c:pt idx="9482">
                  <c:v>09/10/2024 16:34:46:002</c:v>
                </c:pt>
                <c:pt idx="9483">
                  <c:v>09/10/2024 16:34:56:276</c:v>
                </c:pt>
                <c:pt idx="9484">
                  <c:v>09/10/2024 16:35:06:142</c:v>
                </c:pt>
                <c:pt idx="9485">
                  <c:v>09/10/2024 16:35:16:003</c:v>
                </c:pt>
                <c:pt idx="9486">
                  <c:v>09/10/2024 16:35:26:269</c:v>
                </c:pt>
                <c:pt idx="9487">
                  <c:v>09/10/2024 16:35:36:135</c:v>
                </c:pt>
                <c:pt idx="9488">
                  <c:v>09/10/2024 16:35:45:995</c:v>
                </c:pt>
                <c:pt idx="9489">
                  <c:v>09/10/2024 16:35:56:271</c:v>
                </c:pt>
                <c:pt idx="9490">
                  <c:v>09/10/2024 16:36:06:136</c:v>
                </c:pt>
                <c:pt idx="9491">
                  <c:v>09/10/2024 16:36:15:998</c:v>
                </c:pt>
                <c:pt idx="9492">
                  <c:v>09/10/2024 16:36:26:272</c:v>
                </c:pt>
                <c:pt idx="9493">
                  <c:v>09/10/2024 16:36:36:138</c:v>
                </c:pt>
                <c:pt idx="9494">
                  <c:v>09/10/2024 16:36:46:000</c:v>
                </c:pt>
                <c:pt idx="9495">
                  <c:v>09/10/2024 16:36:56:275</c:v>
                </c:pt>
                <c:pt idx="9496">
                  <c:v>09/10/2024 16:37:06:141</c:v>
                </c:pt>
                <c:pt idx="9497">
                  <c:v>09/10/2024 16:37:16:011</c:v>
                </c:pt>
                <c:pt idx="9498">
                  <c:v>09/10/2024 16:37:26:290</c:v>
                </c:pt>
                <c:pt idx="9499">
                  <c:v>09/10/2024 16:37:36:154</c:v>
                </c:pt>
                <c:pt idx="9500">
                  <c:v>09/10/2024 16:37:46:017</c:v>
                </c:pt>
                <c:pt idx="9501">
                  <c:v>09/10/2024 16:37:56:295</c:v>
                </c:pt>
                <c:pt idx="9502">
                  <c:v>09/10/2024 16:38:06:165</c:v>
                </c:pt>
                <c:pt idx="9503">
                  <c:v>09/10/2024 16:38:16:029</c:v>
                </c:pt>
                <c:pt idx="9504">
                  <c:v>09/10/2024 16:38:26:302</c:v>
                </c:pt>
                <c:pt idx="9505">
                  <c:v>09/10/2024 16:38:36:168</c:v>
                </c:pt>
                <c:pt idx="9506">
                  <c:v>09/10/2024 16:38:46:024</c:v>
                </c:pt>
                <c:pt idx="9507">
                  <c:v>09/10/2024 16:38:56:301</c:v>
                </c:pt>
                <c:pt idx="9508">
                  <c:v>09/10/2024 16:39:06:158</c:v>
                </c:pt>
                <c:pt idx="9509">
                  <c:v>09/10/2024 16:39:16:020</c:v>
                </c:pt>
                <c:pt idx="9510">
                  <c:v>09/10/2024 16:39:26:296</c:v>
                </c:pt>
                <c:pt idx="9511">
                  <c:v>09/10/2024 16:39:36:157</c:v>
                </c:pt>
                <c:pt idx="9512">
                  <c:v>09/10/2024 16:39:46:019</c:v>
                </c:pt>
                <c:pt idx="9513">
                  <c:v>09/10/2024 16:39:56:298</c:v>
                </c:pt>
                <c:pt idx="9514">
                  <c:v>09/10/2024 16:40:06:165</c:v>
                </c:pt>
                <c:pt idx="9515">
                  <c:v>09/10/2024 16:40:16:026</c:v>
                </c:pt>
                <c:pt idx="9516">
                  <c:v>09/10/2024 16:40:26:300</c:v>
                </c:pt>
                <c:pt idx="9517">
                  <c:v>09/10/2024 16:40:36:168</c:v>
                </c:pt>
                <c:pt idx="9518">
                  <c:v>09/10/2024 16:40:46:037</c:v>
                </c:pt>
                <c:pt idx="9519">
                  <c:v>09/10/2024 16:40:56:305</c:v>
                </c:pt>
                <c:pt idx="9520">
                  <c:v>09/10/2024 16:41:06:169</c:v>
                </c:pt>
                <c:pt idx="9521">
                  <c:v>09/10/2024 16:41:16:030</c:v>
                </c:pt>
                <c:pt idx="9522">
                  <c:v>09/10/2024 16:41:26:311</c:v>
                </c:pt>
                <c:pt idx="9523">
                  <c:v>09/10/2024 16:41:36:174</c:v>
                </c:pt>
                <c:pt idx="9524">
                  <c:v>09/10/2024 16:41:46:036</c:v>
                </c:pt>
                <c:pt idx="9525">
                  <c:v>09/10/2024 16:41:56:310</c:v>
                </c:pt>
                <c:pt idx="9526">
                  <c:v>09/10/2024 16:42:06:169</c:v>
                </c:pt>
                <c:pt idx="9527">
                  <c:v>09/10/2024 16:42:16:031</c:v>
                </c:pt>
                <c:pt idx="9528">
                  <c:v>09/10/2024 16:42:26:309</c:v>
                </c:pt>
                <c:pt idx="9529">
                  <c:v>09/10/2024 16:42:36:167</c:v>
                </c:pt>
                <c:pt idx="9530">
                  <c:v>09/10/2024 16:42:46:028</c:v>
                </c:pt>
                <c:pt idx="9531">
                  <c:v>09/10/2024 16:42:56:302</c:v>
                </c:pt>
                <c:pt idx="9532">
                  <c:v>09/10/2024 16:43:06:170</c:v>
                </c:pt>
                <c:pt idx="9533">
                  <c:v>09/10/2024 16:43:16:034</c:v>
                </c:pt>
                <c:pt idx="9534">
                  <c:v>09/10/2024 16:43:26:312</c:v>
                </c:pt>
                <c:pt idx="9535">
                  <c:v>09/10/2024 16:43:36:175</c:v>
                </c:pt>
                <c:pt idx="9536">
                  <c:v>09/10/2024 16:43:46:039</c:v>
                </c:pt>
                <c:pt idx="9537">
                  <c:v>09/10/2024 16:43:55:998</c:v>
                </c:pt>
                <c:pt idx="9538">
                  <c:v>09/10/2024 16:44:06:269</c:v>
                </c:pt>
                <c:pt idx="9539">
                  <c:v>09/10/2024 16:44:16:132</c:v>
                </c:pt>
                <c:pt idx="9540">
                  <c:v>09/10/2024 16:44:25:996</c:v>
                </c:pt>
                <c:pt idx="9541">
                  <c:v>09/10/2024 16:44:36:268</c:v>
                </c:pt>
                <c:pt idx="9542">
                  <c:v>09/10/2024 16:44:46:137</c:v>
                </c:pt>
                <c:pt idx="9543">
                  <c:v>09/10/2024 16:44:55:995</c:v>
                </c:pt>
                <c:pt idx="9544">
                  <c:v>09/10/2024 16:45:06:273</c:v>
                </c:pt>
                <c:pt idx="9545">
                  <c:v>09/10/2024 16:45:16:137</c:v>
                </c:pt>
                <c:pt idx="9546">
                  <c:v>09/10/2024 16:45:25:998</c:v>
                </c:pt>
                <c:pt idx="9547">
                  <c:v>09/10/2024 16:45:36:266</c:v>
                </c:pt>
                <c:pt idx="9548">
                  <c:v>09/10/2024 16:45:46:130</c:v>
                </c:pt>
                <c:pt idx="9549">
                  <c:v>09/10/2024 16:45:55:997</c:v>
                </c:pt>
                <c:pt idx="9550">
                  <c:v>09/10/2024 16:46:06:275</c:v>
                </c:pt>
                <c:pt idx="9551">
                  <c:v>09/10/2024 16:46:16:136</c:v>
                </c:pt>
                <c:pt idx="9552">
                  <c:v>09/10/2024 16:46:25:999</c:v>
                </c:pt>
                <c:pt idx="9553">
                  <c:v>09/10/2024 16:46:36:277</c:v>
                </c:pt>
                <c:pt idx="9554">
                  <c:v>09/10/2024 16:46:46:143</c:v>
                </c:pt>
                <c:pt idx="9555">
                  <c:v>09/10/2024 16:46:56:002</c:v>
                </c:pt>
                <c:pt idx="9556">
                  <c:v>09/10/2024 16:47:06:280</c:v>
                </c:pt>
                <c:pt idx="9557">
                  <c:v>09/10/2024 16:47:16:144</c:v>
                </c:pt>
                <c:pt idx="9558">
                  <c:v>09/10/2024 16:47:26:001</c:v>
                </c:pt>
                <c:pt idx="9559">
                  <c:v>09/10/2024 16:47:36:278</c:v>
                </c:pt>
                <c:pt idx="9560">
                  <c:v>09/10/2024 16:47:46:145</c:v>
                </c:pt>
                <c:pt idx="9561">
                  <c:v>09/10/2024 16:47:56:007</c:v>
                </c:pt>
                <c:pt idx="9562">
                  <c:v>09/10/2024 16:48:06:281</c:v>
                </c:pt>
                <c:pt idx="9563">
                  <c:v>09/10/2024 16:48:16:149</c:v>
                </c:pt>
                <c:pt idx="9564">
                  <c:v>09/10/2024 16:48:26:012</c:v>
                </c:pt>
                <c:pt idx="9565">
                  <c:v>09/10/2024 16:48:36:290</c:v>
                </c:pt>
                <c:pt idx="9566">
                  <c:v>09/10/2024 16:48:46:153</c:v>
                </c:pt>
                <c:pt idx="9567">
                  <c:v>09/10/2024 16:48:56:017</c:v>
                </c:pt>
                <c:pt idx="9568">
                  <c:v>09/10/2024 16:49:06:293</c:v>
                </c:pt>
                <c:pt idx="9569">
                  <c:v>09/10/2024 16:49:16:157</c:v>
                </c:pt>
                <c:pt idx="9570">
                  <c:v>09/10/2024 16:49:26:020</c:v>
                </c:pt>
                <c:pt idx="9571">
                  <c:v>09/10/2024 16:49:36:294</c:v>
                </c:pt>
                <c:pt idx="9572">
                  <c:v>09/10/2024 16:49:46:152</c:v>
                </c:pt>
                <c:pt idx="9573">
                  <c:v>09/10/2024 16:49:56:014</c:v>
                </c:pt>
                <c:pt idx="9574">
                  <c:v>09/10/2024 16:50:06:290</c:v>
                </c:pt>
                <c:pt idx="9575">
                  <c:v>09/10/2024 16:50:16:153</c:v>
                </c:pt>
                <c:pt idx="9576">
                  <c:v>09/10/2024 16:50:26:011</c:v>
                </c:pt>
                <c:pt idx="9577">
                  <c:v>09/10/2024 16:50:36:287</c:v>
                </c:pt>
                <c:pt idx="9578">
                  <c:v>09/10/2024 16:50:46:149</c:v>
                </c:pt>
                <c:pt idx="9579">
                  <c:v>09/10/2024 16:50:56:013</c:v>
                </c:pt>
                <c:pt idx="9580">
                  <c:v>09/10/2024 16:51:06:285</c:v>
                </c:pt>
                <c:pt idx="9581">
                  <c:v>09/10/2024 16:51:16:145</c:v>
                </c:pt>
                <c:pt idx="9582">
                  <c:v>09/10/2024 16:51:26:014</c:v>
                </c:pt>
                <c:pt idx="9583">
                  <c:v>09/10/2024 16:51:36:292</c:v>
                </c:pt>
                <c:pt idx="9584">
                  <c:v>09/10/2024 16:51:46:152</c:v>
                </c:pt>
                <c:pt idx="9585">
                  <c:v>09/10/2024 16:51:56:013</c:v>
                </c:pt>
                <c:pt idx="9586">
                  <c:v>09/10/2024 16:52:06:283</c:v>
                </c:pt>
                <c:pt idx="9587">
                  <c:v>09/10/2024 16:52:16:145</c:v>
                </c:pt>
                <c:pt idx="9588">
                  <c:v>09/10/2024 16:52:26:007</c:v>
                </c:pt>
                <c:pt idx="9589">
                  <c:v>09/10/2024 16:52:36:281</c:v>
                </c:pt>
                <c:pt idx="9590">
                  <c:v>09/10/2024 16:52:46:147</c:v>
                </c:pt>
                <c:pt idx="9591">
                  <c:v>09/10/2024 16:52:56:002</c:v>
                </c:pt>
                <c:pt idx="9592">
                  <c:v>09/10/2024 16:53:06:282</c:v>
                </c:pt>
                <c:pt idx="9593">
                  <c:v>09/10/2024 16:53:16:148</c:v>
                </c:pt>
                <c:pt idx="9594">
                  <c:v>09/10/2024 16:53:26:010</c:v>
                </c:pt>
                <c:pt idx="9595">
                  <c:v>09/10/2024 16:53:36:287</c:v>
                </c:pt>
                <c:pt idx="9596">
                  <c:v>09/10/2024 16:53:46:149</c:v>
                </c:pt>
                <c:pt idx="9597">
                  <c:v>09/10/2024 16:53:56:013</c:v>
                </c:pt>
                <c:pt idx="9598">
                  <c:v>09/10/2024 16:54:06:285</c:v>
                </c:pt>
                <c:pt idx="9599">
                  <c:v>09/10/2024 16:54:16:144</c:v>
                </c:pt>
                <c:pt idx="9600">
                  <c:v>09/10/2024 16:54:26:008</c:v>
                </c:pt>
                <c:pt idx="9601">
                  <c:v>09/10/2024 16:54:36:286</c:v>
                </c:pt>
                <c:pt idx="9602">
                  <c:v>09/10/2024 16:54:46:156</c:v>
                </c:pt>
                <c:pt idx="9603">
                  <c:v>09/10/2024 16:54:56:019</c:v>
                </c:pt>
                <c:pt idx="9604">
                  <c:v>09/10/2024 16:55:06:296</c:v>
                </c:pt>
                <c:pt idx="9605">
                  <c:v>09/10/2024 16:55:16:155</c:v>
                </c:pt>
                <c:pt idx="9606">
                  <c:v>09/10/2024 16:55:26:015</c:v>
                </c:pt>
                <c:pt idx="9607">
                  <c:v>09/10/2024 16:55:36:292</c:v>
                </c:pt>
                <c:pt idx="9608">
                  <c:v>09/10/2024 16:55:46:158</c:v>
                </c:pt>
                <c:pt idx="9609">
                  <c:v>09/10/2024 16:55:56:022</c:v>
                </c:pt>
                <c:pt idx="9610">
                  <c:v>09/10/2024 16:56:06:297</c:v>
                </c:pt>
                <c:pt idx="9611">
                  <c:v>09/10/2024 16:56:16:157</c:v>
                </c:pt>
                <c:pt idx="9612">
                  <c:v>09/10/2024 16:56:26:021</c:v>
                </c:pt>
                <c:pt idx="9613">
                  <c:v>09/10/2024 16:56:36:298</c:v>
                </c:pt>
                <c:pt idx="9614">
                  <c:v>09/10/2024 16:56:46:155</c:v>
                </c:pt>
                <c:pt idx="9615">
                  <c:v>09/10/2024 16:56:56:018</c:v>
                </c:pt>
                <c:pt idx="9616">
                  <c:v>09/10/2024 16:57:06:294</c:v>
                </c:pt>
                <c:pt idx="9617">
                  <c:v>09/10/2024 16:57:16:156</c:v>
                </c:pt>
                <c:pt idx="9618">
                  <c:v>09/10/2024 16:57:26:016</c:v>
                </c:pt>
                <c:pt idx="9619">
                  <c:v>09/10/2024 16:57:36:290</c:v>
                </c:pt>
                <c:pt idx="9620">
                  <c:v>09/10/2024 16:57:46:149</c:v>
                </c:pt>
                <c:pt idx="9621">
                  <c:v>09/10/2024 16:57:56:013</c:v>
                </c:pt>
                <c:pt idx="9622">
                  <c:v>09/10/2024 16:58:06:291</c:v>
                </c:pt>
                <c:pt idx="9623">
                  <c:v>09/10/2024 16:58:16:160</c:v>
                </c:pt>
                <c:pt idx="9624">
                  <c:v>09/10/2024 16:58:26:024</c:v>
                </c:pt>
                <c:pt idx="9625">
                  <c:v>09/10/2024 16:58:36:302</c:v>
                </c:pt>
                <c:pt idx="9626">
                  <c:v>09/10/2024 16:58:46:168</c:v>
                </c:pt>
                <c:pt idx="9627">
                  <c:v>09/10/2024 16:58:56:032</c:v>
                </c:pt>
                <c:pt idx="9628">
                  <c:v>09/10/2024 16:59:06:307</c:v>
                </c:pt>
                <c:pt idx="9629">
                  <c:v>09/10/2024 16:59:16:171</c:v>
                </c:pt>
                <c:pt idx="9630">
                  <c:v>09/10/2024 16:59:26:035</c:v>
                </c:pt>
                <c:pt idx="9631">
                  <c:v>09/10/2024 16:59:36:312</c:v>
                </c:pt>
                <c:pt idx="9632">
                  <c:v>09/10/2024 16:59:46:176</c:v>
                </c:pt>
                <c:pt idx="9633">
                  <c:v>09/10/2024 16:59:56:040</c:v>
                </c:pt>
                <c:pt idx="9634">
                  <c:v>09/10/2024 17:00:05:999</c:v>
                </c:pt>
                <c:pt idx="9635">
                  <c:v>09/10/2024 17:00:16:275</c:v>
                </c:pt>
                <c:pt idx="9636">
                  <c:v>09/10/2024 17:00:26:141</c:v>
                </c:pt>
                <c:pt idx="9637">
                  <c:v>09/10/2024 17:00:36:004</c:v>
                </c:pt>
                <c:pt idx="9638">
                  <c:v>09/10/2024 17:00:46:278</c:v>
                </c:pt>
                <c:pt idx="9639">
                  <c:v>09/10/2024 17:00:56:144</c:v>
                </c:pt>
                <c:pt idx="9640">
                  <c:v>09/10/2024 17:01:06:008</c:v>
                </c:pt>
                <c:pt idx="9641">
                  <c:v>09/10/2024 17:01:16:280</c:v>
                </c:pt>
                <c:pt idx="9642">
                  <c:v>09/10/2024 17:01:26:141</c:v>
                </c:pt>
                <c:pt idx="9643">
                  <c:v>09/10/2024 17:01:36:000</c:v>
                </c:pt>
                <c:pt idx="9644">
                  <c:v>09/10/2024 17:01:46:277</c:v>
                </c:pt>
                <c:pt idx="9645">
                  <c:v>09/10/2024 17:01:56:141</c:v>
                </c:pt>
                <c:pt idx="9646">
                  <c:v>09/10/2024 17:02:06:004</c:v>
                </c:pt>
                <c:pt idx="9647">
                  <c:v>09/10/2024 17:02:16:282</c:v>
                </c:pt>
                <c:pt idx="9648">
                  <c:v>09/10/2024 17:02:26:140</c:v>
                </c:pt>
                <c:pt idx="9649">
                  <c:v>09/10/2024 17:02:36:002</c:v>
                </c:pt>
                <c:pt idx="9650">
                  <c:v>09/10/2024 17:02:46:276</c:v>
                </c:pt>
                <c:pt idx="9651">
                  <c:v>09/10/2024 17:02:56:146</c:v>
                </c:pt>
                <c:pt idx="9652">
                  <c:v>09/10/2024 17:03:06:010</c:v>
                </c:pt>
                <c:pt idx="9653">
                  <c:v>09/10/2024 17:03:16:287</c:v>
                </c:pt>
                <c:pt idx="9654">
                  <c:v>09/10/2024 17:03:26:153</c:v>
                </c:pt>
                <c:pt idx="9655">
                  <c:v>09/10/2024 17:03:36:014</c:v>
                </c:pt>
                <c:pt idx="9656">
                  <c:v>09/10/2024 17:03:46:292</c:v>
                </c:pt>
                <c:pt idx="9657">
                  <c:v>09/10/2024 17:03:56:150</c:v>
                </c:pt>
                <c:pt idx="9658">
                  <c:v>09/10/2024 17:04:06:012</c:v>
                </c:pt>
                <c:pt idx="9659">
                  <c:v>09/10/2024 17:04:16:285</c:v>
                </c:pt>
                <c:pt idx="9660">
                  <c:v>09/10/2024 17:04:26:157</c:v>
                </c:pt>
                <c:pt idx="9661">
                  <c:v>09/10/2024 17:04:36:023</c:v>
                </c:pt>
                <c:pt idx="9662">
                  <c:v>09/10/2024 17:04:46:299</c:v>
                </c:pt>
                <c:pt idx="9663">
                  <c:v>09/10/2024 17:04:56:164</c:v>
                </c:pt>
                <c:pt idx="9664">
                  <c:v>09/10/2024 17:05:06:026</c:v>
                </c:pt>
                <c:pt idx="9665">
                  <c:v>09/10/2024 17:05:16:298</c:v>
                </c:pt>
                <c:pt idx="9666">
                  <c:v>09/10/2024 17:05:26:163</c:v>
                </c:pt>
                <c:pt idx="9667">
                  <c:v>09/10/2024 17:05:36:025</c:v>
                </c:pt>
                <c:pt idx="9668">
                  <c:v>09/10/2024 17:05:46:293</c:v>
                </c:pt>
                <c:pt idx="9669">
                  <c:v>09/10/2024 17:05:56:159</c:v>
                </c:pt>
                <c:pt idx="9670">
                  <c:v>09/10/2024 17:06:06:023</c:v>
                </c:pt>
                <c:pt idx="9671">
                  <c:v>09/10/2024 17:06:16:295</c:v>
                </c:pt>
                <c:pt idx="9672">
                  <c:v>09/10/2024 17:06:26:164</c:v>
                </c:pt>
                <c:pt idx="9673">
                  <c:v>09/10/2024 17:06:36:032</c:v>
                </c:pt>
                <c:pt idx="9674">
                  <c:v>09/10/2024 17:06:46:308</c:v>
                </c:pt>
                <c:pt idx="9675">
                  <c:v>09/10/2024 17:06:56:171</c:v>
                </c:pt>
                <c:pt idx="9676">
                  <c:v>09/10/2024 17:07:06:029</c:v>
                </c:pt>
                <c:pt idx="9677">
                  <c:v>09/10/2024 17:07:16:305</c:v>
                </c:pt>
                <c:pt idx="9678">
                  <c:v>09/10/2024 17:07:26:171</c:v>
                </c:pt>
                <c:pt idx="9679">
                  <c:v>09/10/2024 17:07:36:026</c:v>
                </c:pt>
                <c:pt idx="9680">
                  <c:v>09/10/2024 17:07:46:300</c:v>
                </c:pt>
                <c:pt idx="9681">
                  <c:v>09/10/2024 17:07:56:164</c:v>
                </c:pt>
                <c:pt idx="9682">
                  <c:v>09/10/2024 17:08:06:022</c:v>
                </c:pt>
                <c:pt idx="9683">
                  <c:v>09/10/2024 17:08:16:300</c:v>
                </c:pt>
                <c:pt idx="9684">
                  <c:v>09/10/2024 17:08:26:163</c:v>
                </c:pt>
                <c:pt idx="9685">
                  <c:v>09/10/2024 17:08:36:021</c:v>
                </c:pt>
                <c:pt idx="9686">
                  <c:v>09/10/2024 17:08:46:295</c:v>
                </c:pt>
                <c:pt idx="9687">
                  <c:v>09/10/2024 17:08:56:155</c:v>
                </c:pt>
                <c:pt idx="9688">
                  <c:v>09/10/2024 17:09:06:015</c:v>
                </c:pt>
                <c:pt idx="9689">
                  <c:v>09/10/2024 17:09:16:292</c:v>
                </c:pt>
                <c:pt idx="9690">
                  <c:v>09/10/2024 17:09:26:153</c:v>
                </c:pt>
                <c:pt idx="9691">
                  <c:v>09/10/2024 17:09:36:014</c:v>
                </c:pt>
                <c:pt idx="9692">
                  <c:v>09/10/2024 17:09:46:288</c:v>
                </c:pt>
                <c:pt idx="9693">
                  <c:v>09/10/2024 17:09:56:148</c:v>
                </c:pt>
                <c:pt idx="9694">
                  <c:v>09/10/2024 17:10:06:010</c:v>
                </c:pt>
                <c:pt idx="9695">
                  <c:v>09/10/2024 17:10:16:288</c:v>
                </c:pt>
                <c:pt idx="9696">
                  <c:v>09/10/2024 17:10:26:145</c:v>
                </c:pt>
                <c:pt idx="9697">
                  <c:v>09/10/2024 17:10:36:015</c:v>
                </c:pt>
                <c:pt idx="9698">
                  <c:v>09/10/2024 17:10:46:293</c:v>
                </c:pt>
                <c:pt idx="9699">
                  <c:v>09/10/2024 17:10:56:153</c:v>
                </c:pt>
                <c:pt idx="9700">
                  <c:v>09/10/2024 17:11:06:014</c:v>
                </c:pt>
                <c:pt idx="9701">
                  <c:v>09/10/2024 17:11:16:290</c:v>
                </c:pt>
                <c:pt idx="9702">
                  <c:v>09/10/2024 17:11:26:154</c:v>
                </c:pt>
                <c:pt idx="9703">
                  <c:v>09/10/2024 17:11:36:018</c:v>
                </c:pt>
                <c:pt idx="9704">
                  <c:v>09/10/2024 17:11:46:293</c:v>
                </c:pt>
                <c:pt idx="9705">
                  <c:v>09/10/2024 17:11:56:155</c:v>
                </c:pt>
                <c:pt idx="9706">
                  <c:v>09/10/2024 17:12:06:017</c:v>
                </c:pt>
                <c:pt idx="9707">
                  <c:v>09/10/2024 17:12:16:290</c:v>
                </c:pt>
                <c:pt idx="9708">
                  <c:v>09/10/2024 17:12:26:150</c:v>
                </c:pt>
                <c:pt idx="9709">
                  <c:v>09/10/2024 17:12:36:014</c:v>
                </c:pt>
                <c:pt idx="9710">
                  <c:v>09/10/2024 17:12:46:288</c:v>
                </c:pt>
                <c:pt idx="9711">
                  <c:v>09/10/2024 17:12:56:148</c:v>
                </c:pt>
                <c:pt idx="9712">
                  <c:v>09/10/2024 17:13:06:014</c:v>
                </c:pt>
                <c:pt idx="9713">
                  <c:v>09/10/2024 17:13:16:287</c:v>
                </c:pt>
                <c:pt idx="9714">
                  <c:v>09/10/2024 17:13:26:143</c:v>
                </c:pt>
                <c:pt idx="9715">
                  <c:v>09/10/2024 17:13:36:007</c:v>
                </c:pt>
                <c:pt idx="9716">
                  <c:v>09/10/2024 17:13:46:281</c:v>
                </c:pt>
                <c:pt idx="9717">
                  <c:v>09/10/2024 17:13:56:146</c:v>
                </c:pt>
                <c:pt idx="9718">
                  <c:v>09/10/2024 17:14:06:002</c:v>
                </c:pt>
                <c:pt idx="9719">
                  <c:v>09/10/2024 17:14:16:280</c:v>
                </c:pt>
                <c:pt idx="9720">
                  <c:v>09/10/2024 17:14:26:146</c:v>
                </c:pt>
                <c:pt idx="9721">
                  <c:v>09/10/2024 17:14:36:010</c:v>
                </c:pt>
                <c:pt idx="9722">
                  <c:v>09/10/2024 17:14:46:288</c:v>
                </c:pt>
                <c:pt idx="9723">
                  <c:v>09/10/2024 17:14:56:149</c:v>
                </c:pt>
                <c:pt idx="9724">
                  <c:v>09/10/2024 17:15:06:013</c:v>
                </c:pt>
                <c:pt idx="9725">
                  <c:v>09/10/2024 17:15:16:285</c:v>
                </c:pt>
                <c:pt idx="9726">
                  <c:v>09/10/2024 17:15:26:149</c:v>
                </c:pt>
                <c:pt idx="9727">
                  <c:v>09/10/2024 17:15:36:012</c:v>
                </c:pt>
                <c:pt idx="9728">
                  <c:v>09/10/2024 17:15:46:289</c:v>
                </c:pt>
                <c:pt idx="9729">
                  <c:v>09/10/2024 17:15:56:146</c:v>
                </c:pt>
                <c:pt idx="9730">
                  <c:v>09/10/2024 17:16:06:010</c:v>
                </c:pt>
                <c:pt idx="9731">
                  <c:v>09/10/2024 17:16:16:287</c:v>
                </c:pt>
                <c:pt idx="9732">
                  <c:v>09/10/2024 17:16:26:145</c:v>
                </c:pt>
                <c:pt idx="9733">
                  <c:v>09/10/2024 17:16:36:007</c:v>
                </c:pt>
                <c:pt idx="9734">
                  <c:v>09/10/2024 17:16:46:286</c:v>
                </c:pt>
                <c:pt idx="9735">
                  <c:v>09/10/2024 17:16:56:154</c:v>
                </c:pt>
                <c:pt idx="9736">
                  <c:v>09/10/2024 17:17:06:024</c:v>
                </c:pt>
                <c:pt idx="9737">
                  <c:v>09/10/2024 17:17:16:298</c:v>
                </c:pt>
                <c:pt idx="9738">
                  <c:v>09/10/2024 17:17:26:167</c:v>
                </c:pt>
                <c:pt idx="9739">
                  <c:v>09/10/2024 17:17:36:031</c:v>
                </c:pt>
                <c:pt idx="9740">
                  <c:v>09/10/2024 17:17:46:309</c:v>
                </c:pt>
                <c:pt idx="9741">
                  <c:v>09/10/2024 17:17:56:171</c:v>
                </c:pt>
                <c:pt idx="9742">
                  <c:v>09/10/2024 17:18:06:029</c:v>
                </c:pt>
                <c:pt idx="9743">
                  <c:v>09/10/2024 17:18:16:302</c:v>
                </c:pt>
                <c:pt idx="9744">
                  <c:v>09/10/2024 17:18:26:162</c:v>
                </c:pt>
                <c:pt idx="9745">
                  <c:v>09/10/2024 17:18:36:026</c:v>
                </c:pt>
                <c:pt idx="9746">
                  <c:v>09/10/2024 17:18:46:298</c:v>
                </c:pt>
                <c:pt idx="9747">
                  <c:v>09/10/2024 17:18:56:163</c:v>
                </c:pt>
                <c:pt idx="9748">
                  <c:v>09/10/2024 17:19:06:021</c:v>
                </c:pt>
                <c:pt idx="9749">
                  <c:v>09/10/2024 17:19:16:295</c:v>
                </c:pt>
                <c:pt idx="9750">
                  <c:v>09/10/2024 17:19:26:155</c:v>
                </c:pt>
                <c:pt idx="9751">
                  <c:v>09/10/2024 17:19:36:017</c:v>
                </c:pt>
                <c:pt idx="9752">
                  <c:v>09/10/2024 17:19:46:291</c:v>
                </c:pt>
                <c:pt idx="9753">
                  <c:v>09/10/2024 17:19:56:156</c:v>
                </c:pt>
                <c:pt idx="9754">
                  <c:v>09/10/2024 17:20:06:020</c:v>
                </c:pt>
                <c:pt idx="9755">
                  <c:v>09/10/2024 17:20:16:294</c:v>
                </c:pt>
                <c:pt idx="9756">
                  <c:v>09/10/2024 17:20:26:165</c:v>
                </c:pt>
                <c:pt idx="9757">
                  <c:v>09/10/2024 17:20:36:029</c:v>
                </c:pt>
                <c:pt idx="9758">
                  <c:v>09/10/2024 17:20:46:307</c:v>
                </c:pt>
                <c:pt idx="9759">
                  <c:v>09/10/2024 17:20:56:164</c:v>
                </c:pt>
                <c:pt idx="9760">
                  <c:v>09/10/2024 17:21:06:027</c:v>
                </c:pt>
                <c:pt idx="9761">
                  <c:v>09/10/2024 17:21:16:300</c:v>
                </c:pt>
                <c:pt idx="9762">
                  <c:v>09/10/2024 17:21:26:162</c:v>
                </c:pt>
                <c:pt idx="9763">
                  <c:v>09/10/2024 17:21:36:026</c:v>
                </c:pt>
                <c:pt idx="9764">
                  <c:v>09/10/2024 17:21:46:297</c:v>
                </c:pt>
                <c:pt idx="9765">
                  <c:v>09/10/2024 17:21:56:163</c:v>
                </c:pt>
                <c:pt idx="9766">
                  <c:v>09/10/2024 17:22:06:031</c:v>
                </c:pt>
                <c:pt idx="9767">
                  <c:v>09/10/2024 17:22:15:995</c:v>
                </c:pt>
                <c:pt idx="9768">
                  <c:v>09/10/2024 17:22:26:266</c:v>
                </c:pt>
                <c:pt idx="9769">
                  <c:v>09/10/2024 17:22:36:126</c:v>
                </c:pt>
                <c:pt idx="9770">
                  <c:v>09/10/2024 17:22:45:995</c:v>
                </c:pt>
                <c:pt idx="9771">
                  <c:v>09/10/2024 17:22:56:273</c:v>
                </c:pt>
                <c:pt idx="9772">
                  <c:v>09/10/2024 17:23:06:143</c:v>
                </c:pt>
                <c:pt idx="9773">
                  <c:v>09/10/2024 17:23:16:005</c:v>
                </c:pt>
                <c:pt idx="9774">
                  <c:v>09/10/2024 17:23:26:282</c:v>
                </c:pt>
                <c:pt idx="9775">
                  <c:v>09/10/2024 17:23:36:140</c:v>
                </c:pt>
                <c:pt idx="9776">
                  <c:v>09/10/2024 17:23:46:000</c:v>
                </c:pt>
                <c:pt idx="9777">
                  <c:v>09/10/2024 17:23:56:276</c:v>
                </c:pt>
                <c:pt idx="9778">
                  <c:v>09/10/2024 17:24:06:146</c:v>
                </c:pt>
                <c:pt idx="9779">
                  <c:v>09/10/2024 17:24:16:009</c:v>
                </c:pt>
                <c:pt idx="9780">
                  <c:v>09/10/2024 17:24:26:287</c:v>
                </c:pt>
                <c:pt idx="9781">
                  <c:v>09/10/2024 17:24:36:152</c:v>
                </c:pt>
                <c:pt idx="9782">
                  <c:v>09/10/2024 17:24:46:014</c:v>
                </c:pt>
                <c:pt idx="9783">
                  <c:v>09/10/2024 17:24:56:292</c:v>
                </c:pt>
                <c:pt idx="9784">
                  <c:v>09/10/2024 17:25:06:158</c:v>
                </c:pt>
                <c:pt idx="9785">
                  <c:v>09/10/2024 17:25:16:020</c:v>
                </c:pt>
                <c:pt idx="9786">
                  <c:v>09/10/2024 17:25:26:297</c:v>
                </c:pt>
                <c:pt idx="9787">
                  <c:v>09/10/2024 17:25:36:157</c:v>
                </c:pt>
                <c:pt idx="9788">
                  <c:v>09/10/2024 17:25:46:021</c:v>
                </c:pt>
                <c:pt idx="9789">
                  <c:v>09/10/2024 17:25:56:298</c:v>
                </c:pt>
                <c:pt idx="9790">
                  <c:v>09/10/2024 17:26:06:164</c:v>
                </c:pt>
                <c:pt idx="9791">
                  <c:v>09/10/2024 17:26:16:024</c:v>
                </c:pt>
                <c:pt idx="9792">
                  <c:v>09/10/2024 17:26:26:300</c:v>
                </c:pt>
                <c:pt idx="9793">
                  <c:v>09/10/2024 17:26:36:160</c:v>
                </c:pt>
                <c:pt idx="9794">
                  <c:v>09/10/2024 17:26:46:022</c:v>
                </c:pt>
                <c:pt idx="9795">
                  <c:v>09/10/2024 17:26:56:295</c:v>
                </c:pt>
                <c:pt idx="9796">
                  <c:v>09/10/2024 17:27:06:159</c:v>
                </c:pt>
                <c:pt idx="9797">
                  <c:v>09/10/2024 17:27:16:017</c:v>
                </c:pt>
                <c:pt idx="9798">
                  <c:v>09/10/2024 17:27:26:295</c:v>
                </c:pt>
                <c:pt idx="9799">
                  <c:v>09/10/2024 17:27:36:153</c:v>
                </c:pt>
                <c:pt idx="9800">
                  <c:v>09/10/2024 17:27:46:012</c:v>
                </c:pt>
                <c:pt idx="9801">
                  <c:v>09/10/2024 17:27:56:290</c:v>
                </c:pt>
                <c:pt idx="9802">
                  <c:v>09/10/2024 17:28:06:156</c:v>
                </c:pt>
                <c:pt idx="9803">
                  <c:v>09/10/2024 17:28:16:019</c:v>
                </c:pt>
                <c:pt idx="9804">
                  <c:v>09/10/2024 17:28:26:297</c:v>
                </c:pt>
                <c:pt idx="9805">
                  <c:v>09/10/2024 17:28:36:163</c:v>
                </c:pt>
                <c:pt idx="9806">
                  <c:v>09/10/2024 17:28:46:027</c:v>
                </c:pt>
                <c:pt idx="9807">
                  <c:v>09/10/2024 17:28:56:300</c:v>
                </c:pt>
                <c:pt idx="9808">
                  <c:v>09/10/2024 17:29:06:163</c:v>
                </c:pt>
                <c:pt idx="9809">
                  <c:v>09/10/2024 17:29:16:024</c:v>
                </c:pt>
                <c:pt idx="9810">
                  <c:v>09/10/2024 17:29:26:304</c:v>
                </c:pt>
                <c:pt idx="9811">
                  <c:v>09/10/2024 17:29:36:170</c:v>
                </c:pt>
                <c:pt idx="9812">
                  <c:v>09/10/2024 17:29:46:031</c:v>
                </c:pt>
                <c:pt idx="9813">
                  <c:v>09/10/2024 17:29:56:305</c:v>
                </c:pt>
                <c:pt idx="9814">
                  <c:v>09/10/2024 17:30:06:171</c:v>
                </c:pt>
                <c:pt idx="9815">
                  <c:v>09/10/2024 17:30:16:035</c:v>
                </c:pt>
                <c:pt idx="9816">
                  <c:v>09/10/2024 17:30:26:311</c:v>
                </c:pt>
                <c:pt idx="9817">
                  <c:v>09/10/2024 17:30:36:174</c:v>
                </c:pt>
                <c:pt idx="9818">
                  <c:v>09/10/2024 17:30:46:036</c:v>
                </c:pt>
                <c:pt idx="9819">
                  <c:v>09/10/2024 17:30:56:312</c:v>
                </c:pt>
                <c:pt idx="9820">
                  <c:v>09/10/2024 17:31:06:175</c:v>
                </c:pt>
                <c:pt idx="9821">
                  <c:v>09/10/2024 17:31:16:039</c:v>
                </c:pt>
                <c:pt idx="9822">
                  <c:v>09/10/2024 17:31:25:998</c:v>
                </c:pt>
                <c:pt idx="9823">
                  <c:v>09/10/2024 17:31:36:268</c:v>
                </c:pt>
                <c:pt idx="9824">
                  <c:v>09/10/2024 17:31:46:128</c:v>
                </c:pt>
                <c:pt idx="9825">
                  <c:v>09/10/2024 17:31:55:995</c:v>
                </c:pt>
                <c:pt idx="9826">
                  <c:v>09/10/2024 17:32:06:273</c:v>
                </c:pt>
                <c:pt idx="9827">
                  <c:v>09/10/2024 17:32:16:137</c:v>
                </c:pt>
                <c:pt idx="9828">
                  <c:v>09/10/2024 17:32:25:999</c:v>
                </c:pt>
                <c:pt idx="9829">
                  <c:v>09/10/2024 17:32:36:277</c:v>
                </c:pt>
                <c:pt idx="9830">
                  <c:v>09/10/2024 17:32:46:142</c:v>
                </c:pt>
                <c:pt idx="9831">
                  <c:v>09/10/2024 17:32:56:004</c:v>
                </c:pt>
                <c:pt idx="9832">
                  <c:v>09/10/2024 17:33:06:278</c:v>
                </c:pt>
                <c:pt idx="9833">
                  <c:v>09/10/2024 17:33:16:138</c:v>
                </c:pt>
                <c:pt idx="9834">
                  <c:v>09/10/2024 17:33:26:000</c:v>
                </c:pt>
                <c:pt idx="9835">
                  <c:v>09/10/2024 17:33:36:274</c:v>
                </c:pt>
                <c:pt idx="9836">
                  <c:v>09/10/2024 17:33:46:138</c:v>
                </c:pt>
                <c:pt idx="9837">
                  <c:v>09/10/2024 17:33:55:999</c:v>
                </c:pt>
                <c:pt idx="9838">
                  <c:v>09/10/2024 17:34:06:273</c:v>
                </c:pt>
                <c:pt idx="9839">
                  <c:v>09/10/2024 17:34:16:131</c:v>
                </c:pt>
                <c:pt idx="9840">
                  <c:v>09/10/2024 17:34:25:995</c:v>
                </c:pt>
                <c:pt idx="9841">
                  <c:v>09/10/2024 17:34:36:270</c:v>
                </c:pt>
                <c:pt idx="9842">
                  <c:v>09/10/2024 17:34:46:134</c:v>
                </c:pt>
                <c:pt idx="9843">
                  <c:v>09/10/2024 17:34:56:000</c:v>
                </c:pt>
                <c:pt idx="9844">
                  <c:v>09/10/2024 17:35:06:274</c:v>
                </c:pt>
                <c:pt idx="9845">
                  <c:v>09/10/2024 17:35:16:133</c:v>
                </c:pt>
                <c:pt idx="9846">
                  <c:v>09/10/2024 17:35:25:995</c:v>
                </c:pt>
                <c:pt idx="9847">
                  <c:v>09/10/2024 17:35:36:275</c:v>
                </c:pt>
                <c:pt idx="9848">
                  <c:v>09/10/2024 17:35:46:141</c:v>
                </c:pt>
                <c:pt idx="9849">
                  <c:v>09/10/2024 17:35:56:004</c:v>
                </c:pt>
                <c:pt idx="9850">
                  <c:v>09/10/2024 17:36:06:282</c:v>
                </c:pt>
                <c:pt idx="9851">
                  <c:v>09/10/2024 17:36:16:148</c:v>
                </c:pt>
                <c:pt idx="9852">
                  <c:v>09/10/2024 17:36:26:007</c:v>
                </c:pt>
                <c:pt idx="9853">
                  <c:v>09/10/2024 17:36:36:285</c:v>
                </c:pt>
                <c:pt idx="9854">
                  <c:v>09/10/2024 17:36:46:149</c:v>
                </c:pt>
                <c:pt idx="9855">
                  <c:v>09/10/2024 17:36:56:013</c:v>
                </c:pt>
                <c:pt idx="9856">
                  <c:v>09/10/2024 17:37:06:290</c:v>
                </c:pt>
                <c:pt idx="9857">
                  <c:v>09/10/2024 17:37:16:150</c:v>
                </c:pt>
                <c:pt idx="9858">
                  <c:v>09/10/2024 17:37:26:014</c:v>
                </c:pt>
                <c:pt idx="9859">
                  <c:v>09/10/2024 17:37:36:294</c:v>
                </c:pt>
                <c:pt idx="9860">
                  <c:v>09/10/2024 17:37:46:159</c:v>
                </c:pt>
                <c:pt idx="9861">
                  <c:v>09/10/2024 17:37:56:017</c:v>
                </c:pt>
                <c:pt idx="9862">
                  <c:v>09/10/2024 17:38:06:295</c:v>
                </c:pt>
                <c:pt idx="9863">
                  <c:v>09/10/2024 17:38:16:159</c:v>
                </c:pt>
                <c:pt idx="9864">
                  <c:v>09/10/2024 17:38:26:020</c:v>
                </c:pt>
                <c:pt idx="9865">
                  <c:v>09/10/2024 17:38:36:298</c:v>
                </c:pt>
                <c:pt idx="9866">
                  <c:v>09/10/2024 17:38:46:162</c:v>
                </c:pt>
                <c:pt idx="9867">
                  <c:v>09/10/2024 17:38:56:025</c:v>
                </c:pt>
                <c:pt idx="9868">
                  <c:v>09/10/2024 17:39:06:299</c:v>
                </c:pt>
                <c:pt idx="9869">
                  <c:v>09/10/2024 17:39:16:156</c:v>
                </c:pt>
                <c:pt idx="9870">
                  <c:v>09/10/2024 17:39:26:019</c:v>
                </c:pt>
                <c:pt idx="9871">
                  <c:v>09/10/2024 17:39:36:293</c:v>
                </c:pt>
                <c:pt idx="9872">
                  <c:v>09/10/2024 17:39:46:159</c:v>
                </c:pt>
                <c:pt idx="9873">
                  <c:v>09/10/2024 17:39:56:017</c:v>
                </c:pt>
                <c:pt idx="9874">
                  <c:v>09/10/2024 17:40:06:290</c:v>
                </c:pt>
                <c:pt idx="9875">
                  <c:v>09/10/2024 17:40:16:154</c:v>
                </c:pt>
                <c:pt idx="9876">
                  <c:v>09/10/2024 17:40:26:018</c:v>
                </c:pt>
                <c:pt idx="9877">
                  <c:v>09/10/2024 17:40:36:296</c:v>
                </c:pt>
                <c:pt idx="9878">
                  <c:v>09/10/2024 17:40:46:165</c:v>
                </c:pt>
                <c:pt idx="9879">
                  <c:v>09/10/2024 17:40:56:029</c:v>
                </c:pt>
                <c:pt idx="9880">
                  <c:v>09/10/2024 17:41:06:306</c:v>
                </c:pt>
                <c:pt idx="9881">
                  <c:v>09/10/2024 17:41:16:166</c:v>
                </c:pt>
                <c:pt idx="9882">
                  <c:v>09/10/2024 17:41:26:024</c:v>
                </c:pt>
                <c:pt idx="9883">
                  <c:v>09/10/2024 17:41:36:304</c:v>
                </c:pt>
                <c:pt idx="9884">
                  <c:v>09/10/2024 17:41:46:167</c:v>
                </c:pt>
                <c:pt idx="9885">
                  <c:v>09/10/2024 17:41:56:031</c:v>
                </c:pt>
                <c:pt idx="9886">
                  <c:v>09/10/2024 17:42:06:309</c:v>
                </c:pt>
                <c:pt idx="9887">
                  <c:v>09/10/2024 17:42:16:167</c:v>
                </c:pt>
                <c:pt idx="9888">
                  <c:v>09/10/2024 17:42:26:029</c:v>
                </c:pt>
                <c:pt idx="9889">
                  <c:v>09/10/2024 17:42:36:303</c:v>
                </c:pt>
                <c:pt idx="9890">
                  <c:v>09/10/2024 17:42:46:172</c:v>
                </c:pt>
                <c:pt idx="9891">
                  <c:v>09/10/2024 17:42:56:036</c:v>
                </c:pt>
                <c:pt idx="9892">
                  <c:v>09/10/2024 17:43:05:995</c:v>
                </c:pt>
                <c:pt idx="9893">
                  <c:v>09/10/2024 17:43:16:273</c:v>
                </c:pt>
                <c:pt idx="9894">
                  <c:v>09/10/2024 17:43:26:137</c:v>
                </c:pt>
                <c:pt idx="9895">
                  <c:v>09/10/2024 17:43:35:995</c:v>
                </c:pt>
                <c:pt idx="9896">
                  <c:v>09/10/2024 17:43:46:269</c:v>
                </c:pt>
                <c:pt idx="9897">
                  <c:v>09/10/2024 17:43:56:138</c:v>
                </c:pt>
                <c:pt idx="9898">
                  <c:v>09/10/2024 17:44:06:000</c:v>
                </c:pt>
                <c:pt idx="9899">
                  <c:v>09/10/2024 17:44:16:274</c:v>
                </c:pt>
                <c:pt idx="9900">
                  <c:v>09/10/2024 17:44:26:135</c:v>
                </c:pt>
                <c:pt idx="9901">
                  <c:v>09/10/2024 17:44:35:995</c:v>
                </c:pt>
                <c:pt idx="9902">
                  <c:v>09/10/2024 17:44:46:273</c:v>
                </c:pt>
                <c:pt idx="9903">
                  <c:v>09/10/2024 17:44:56:135</c:v>
                </c:pt>
                <c:pt idx="9904">
                  <c:v>09/10/2024 17:45:05:998</c:v>
                </c:pt>
                <c:pt idx="9905">
                  <c:v>09/10/2024 17:45:16:276</c:v>
                </c:pt>
                <c:pt idx="9906">
                  <c:v>09/10/2024 17:45:26:142</c:v>
                </c:pt>
                <c:pt idx="9907">
                  <c:v>09/10/2024 17:45:36:004</c:v>
                </c:pt>
                <c:pt idx="9908">
                  <c:v>09/10/2024 17:45:46:278</c:v>
                </c:pt>
                <c:pt idx="9909">
                  <c:v>09/10/2024 17:45:56:136</c:v>
                </c:pt>
                <c:pt idx="9910">
                  <c:v>09/10/2024 17:46:05:997</c:v>
                </c:pt>
                <c:pt idx="9911">
                  <c:v>09/10/2024 17:46:16:273</c:v>
                </c:pt>
                <c:pt idx="9912">
                  <c:v>09/10/2024 17:46:26:136</c:v>
                </c:pt>
                <c:pt idx="9913">
                  <c:v>09/10/2024 17:46:35:995</c:v>
                </c:pt>
                <c:pt idx="9914">
                  <c:v>09/10/2024 17:46:46:272</c:v>
                </c:pt>
                <c:pt idx="9915">
                  <c:v>09/10/2024 17:46:56:136</c:v>
                </c:pt>
                <c:pt idx="9916">
                  <c:v>09/10/2024 17:47:05:999</c:v>
                </c:pt>
                <c:pt idx="9917">
                  <c:v>09/10/2024 17:47:16:277</c:v>
                </c:pt>
                <c:pt idx="9918">
                  <c:v>09/10/2024 17:47:26:135</c:v>
                </c:pt>
                <c:pt idx="9919">
                  <c:v>09/10/2024 17:47:35:997</c:v>
                </c:pt>
                <c:pt idx="9920">
                  <c:v>09/10/2024 17:47:46:271</c:v>
                </c:pt>
                <c:pt idx="9921">
                  <c:v>09/10/2024 17:47:56:142</c:v>
                </c:pt>
                <c:pt idx="9922">
                  <c:v>09/10/2024 17:48:06:004</c:v>
                </c:pt>
                <c:pt idx="9923">
                  <c:v>09/10/2024 17:48:16:280</c:v>
                </c:pt>
                <c:pt idx="9924">
                  <c:v>09/10/2024 17:48:26:144</c:v>
                </c:pt>
                <c:pt idx="9925">
                  <c:v>09/10/2024 17:48:36:007</c:v>
                </c:pt>
                <c:pt idx="9926">
                  <c:v>09/10/2024 17:48:46:285</c:v>
                </c:pt>
                <c:pt idx="9927">
                  <c:v>09/10/2024 17:48:56:145</c:v>
                </c:pt>
                <c:pt idx="9928">
                  <c:v>09/10/2024 17:49:06:015</c:v>
                </c:pt>
                <c:pt idx="9929">
                  <c:v>09/10/2024 17:49:16:294</c:v>
                </c:pt>
                <c:pt idx="9930">
                  <c:v>09/10/2024 17:49:26:158</c:v>
                </c:pt>
                <c:pt idx="9931">
                  <c:v>09/10/2024 17:49:36:020</c:v>
                </c:pt>
                <c:pt idx="9932">
                  <c:v>09/10/2024 17:49:46:298</c:v>
                </c:pt>
                <c:pt idx="9933">
                  <c:v>09/10/2024 17:49:56:158</c:v>
                </c:pt>
                <c:pt idx="9934">
                  <c:v>09/10/2024 17:50:06:019</c:v>
                </c:pt>
                <c:pt idx="9935">
                  <c:v>09/10/2024 17:50:16:293</c:v>
                </c:pt>
                <c:pt idx="9936">
                  <c:v>09/10/2024 17:50:26:159</c:v>
                </c:pt>
                <c:pt idx="9937">
                  <c:v>09/10/2024 17:50:36:016</c:v>
                </c:pt>
                <c:pt idx="9938">
                  <c:v>09/10/2024 17:50:46:290</c:v>
                </c:pt>
                <c:pt idx="9939">
                  <c:v>09/10/2024 17:50:56:154</c:v>
                </c:pt>
                <c:pt idx="9940">
                  <c:v>09/10/2024 17:51:06:018</c:v>
                </c:pt>
                <c:pt idx="9941">
                  <c:v>09/10/2024 17:51:16:288</c:v>
                </c:pt>
                <c:pt idx="9942">
                  <c:v>09/10/2024 17:51:26:149</c:v>
                </c:pt>
                <c:pt idx="9943">
                  <c:v>09/10/2024 17:51:36:008</c:v>
                </c:pt>
                <c:pt idx="9944">
                  <c:v>09/10/2024 17:51:46:285</c:v>
                </c:pt>
                <c:pt idx="9945">
                  <c:v>09/10/2024 17:51:56:151</c:v>
                </c:pt>
                <c:pt idx="9946">
                  <c:v>09/10/2024 17:52:06:015</c:v>
                </c:pt>
                <c:pt idx="9947">
                  <c:v>09/10/2024 17:52:16:290</c:v>
                </c:pt>
                <c:pt idx="9948">
                  <c:v>09/10/2024 17:52:26:150</c:v>
                </c:pt>
                <c:pt idx="9949">
                  <c:v>09/10/2024 17:52:36:012</c:v>
                </c:pt>
                <c:pt idx="9950">
                  <c:v>09/10/2024 17:52:46:286</c:v>
                </c:pt>
                <c:pt idx="9951">
                  <c:v>09/10/2024 17:52:56:150</c:v>
                </c:pt>
                <c:pt idx="9952">
                  <c:v>09/10/2024 17:53:06:013</c:v>
                </c:pt>
                <c:pt idx="9953">
                  <c:v>09/10/2024 17:53:16:291</c:v>
                </c:pt>
                <c:pt idx="9954">
                  <c:v>09/10/2024 17:53:26:155</c:v>
                </c:pt>
                <c:pt idx="9955">
                  <c:v>09/10/2024 17:53:36:018</c:v>
                </c:pt>
                <c:pt idx="9956">
                  <c:v>09/10/2024 17:53:46:296</c:v>
                </c:pt>
                <c:pt idx="9957">
                  <c:v>09/10/2024 17:53:56:162</c:v>
                </c:pt>
                <c:pt idx="9958">
                  <c:v>09/10/2024 17:54:06:026</c:v>
                </c:pt>
                <c:pt idx="9959">
                  <c:v>09/10/2024 17:54:16:303</c:v>
                </c:pt>
                <c:pt idx="9960">
                  <c:v>09/10/2024 17:54:26:165</c:v>
                </c:pt>
                <c:pt idx="9961">
                  <c:v>09/10/2024 17:54:36:029</c:v>
                </c:pt>
                <c:pt idx="9962">
                  <c:v>09/10/2024 17:54:46:305</c:v>
                </c:pt>
                <c:pt idx="9963">
                  <c:v>09/10/2024 17:54:56:168</c:v>
                </c:pt>
                <c:pt idx="9964">
                  <c:v>09/10/2024 17:55:06:024</c:v>
                </c:pt>
                <c:pt idx="9965">
                  <c:v>09/10/2024 17:55:16:302</c:v>
                </c:pt>
                <c:pt idx="9966">
                  <c:v>09/10/2024 17:55:26:168</c:v>
                </c:pt>
                <c:pt idx="9967">
                  <c:v>09/10/2024 17:55:36:032</c:v>
                </c:pt>
                <c:pt idx="9968">
                  <c:v>09/10/2024 17:55:46:307</c:v>
                </c:pt>
                <c:pt idx="9969">
                  <c:v>09/10/2024 17:55:56:167</c:v>
                </c:pt>
                <c:pt idx="9970">
                  <c:v>09/10/2024 17:56:06:029</c:v>
                </c:pt>
                <c:pt idx="9971">
                  <c:v>09/10/2024 17:56:16:302</c:v>
                </c:pt>
                <c:pt idx="9972">
                  <c:v>09/10/2024 17:56:26:168</c:v>
                </c:pt>
                <c:pt idx="9973">
                  <c:v>09/10/2024 17:56:36:024</c:v>
                </c:pt>
                <c:pt idx="9974">
                  <c:v>09/10/2024 17:56:46:302</c:v>
                </c:pt>
                <c:pt idx="9975">
                  <c:v>09/10/2024 17:56:56:168</c:v>
                </c:pt>
                <c:pt idx="9976">
                  <c:v>09/10/2024 17:57:06:032</c:v>
                </c:pt>
                <c:pt idx="9977">
                  <c:v>09/10/2024 17:57:16:307</c:v>
                </c:pt>
                <c:pt idx="9978">
                  <c:v>09/10/2024 17:57:26:171</c:v>
                </c:pt>
                <c:pt idx="9979">
                  <c:v>09/10/2024 17:57:36:035</c:v>
                </c:pt>
                <c:pt idx="9980">
                  <c:v>09/10/2024 17:57:46:312</c:v>
                </c:pt>
                <c:pt idx="9981">
                  <c:v>09/10/2024 17:57:56:181</c:v>
                </c:pt>
                <c:pt idx="9982">
                  <c:v>09/10/2024 17:58:06:042</c:v>
                </c:pt>
                <c:pt idx="9983">
                  <c:v>09/10/2024 17:58:15:995</c:v>
                </c:pt>
                <c:pt idx="9984">
                  <c:v>09/10/2024 17:58:26:271</c:v>
                </c:pt>
                <c:pt idx="9985">
                  <c:v>09/10/2024 17:58:36:137</c:v>
                </c:pt>
                <c:pt idx="9986">
                  <c:v>09/10/2024 17:58:45:998</c:v>
                </c:pt>
                <c:pt idx="9987">
                  <c:v>09/10/2024 17:58:56:266</c:v>
                </c:pt>
                <c:pt idx="9988">
                  <c:v>09/10/2024 17:59:06:130</c:v>
                </c:pt>
                <c:pt idx="9989">
                  <c:v>09/10/2024 17:59:15:999</c:v>
                </c:pt>
                <c:pt idx="9990">
                  <c:v>09/10/2024 17:59:26:284</c:v>
                </c:pt>
                <c:pt idx="9991">
                  <c:v>09/10/2024 17:59:36:147</c:v>
                </c:pt>
                <c:pt idx="9992">
                  <c:v>09/10/2024 17:59:46:005</c:v>
                </c:pt>
                <c:pt idx="9993">
                  <c:v>09/10/2024 17:59:56:279</c:v>
                </c:pt>
                <c:pt idx="9994">
                  <c:v>09/10/2024 18:00:06:143</c:v>
                </c:pt>
                <c:pt idx="9995">
                  <c:v>09/10/2024 18:00:16:004</c:v>
                </c:pt>
                <c:pt idx="9996">
                  <c:v>09/10/2024 18:00:26:278</c:v>
                </c:pt>
                <c:pt idx="9997">
                  <c:v>09/10/2024 18:00:36:138</c:v>
                </c:pt>
                <c:pt idx="9998">
                  <c:v>09/10/2024 18:00:46:000</c:v>
                </c:pt>
                <c:pt idx="9999">
                  <c:v>09/10/2024 18:00:56:274</c:v>
                </c:pt>
                <c:pt idx="10000">
                  <c:v>09/10/2024 18:01:06:135</c:v>
                </c:pt>
                <c:pt idx="10001">
                  <c:v>09/10/2024 18:01:15:997</c:v>
                </c:pt>
                <c:pt idx="10002">
                  <c:v>09/10/2024 18:01:26:271</c:v>
                </c:pt>
                <c:pt idx="10003">
                  <c:v>09/10/2024 18:01:36:137</c:v>
                </c:pt>
                <c:pt idx="10004">
                  <c:v>09/10/2024 18:01:45:995</c:v>
                </c:pt>
                <c:pt idx="10005">
                  <c:v>09/10/2024 18:01:56:268</c:v>
                </c:pt>
                <c:pt idx="10006">
                  <c:v>09/10/2024 18:02:06:128</c:v>
                </c:pt>
                <c:pt idx="10007">
                  <c:v>09/10/2024 18:02:15:999</c:v>
                </c:pt>
                <c:pt idx="10008">
                  <c:v>09/10/2024 18:02:26:281</c:v>
                </c:pt>
                <c:pt idx="10009">
                  <c:v>09/10/2024 18:02:36:151</c:v>
                </c:pt>
                <c:pt idx="10010">
                  <c:v>09/10/2024 18:02:46:017</c:v>
                </c:pt>
                <c:pt idx="10011">
                  <c:v>09/10/2024 18:02:56:291</c:v>
                </c:pt>
                <c:pt idx="10012">
                  <c:v>09/10/2024 18:03:06:150</c:v>
                </c:pt>
                <c:pt idx="10013">
                  <c:v>09/10/2024 18:03:16:012</c:v>
                </c:pt>
                <c:pt idx="10014">
                  <c:v>09/10/2024 18:03:26:286</c:v>
                </c:pt>
                <c:pt idx="10015">
                  <c:v>09/10/2024 18:03:36:155</c:v>
                </c:pt>
                <c:pt idx="10016">
                  <c:v>09/10/2024 18:03:46:019</c:v>
                </c:pt>
                <c:pt idx="10017">
                  <c:v>09/10/2024 18:03:56:295</c:v>
                </c:pt>
                <c:pt idx="10018">
                  <c:v>09/10/2024 18:04:06:159</c:v>
                </c:pt>
                <c:pt idx="10019">
                  <c:v>09/10/2024 18:04:16:016</c:v>
                </c:pt>
                <c:pt idx="10020">
                  <c:v>09/10/2024 18:04:26:290</c:v>
                </c:pt>
                <c:pt idx="10021">
                  <c:v>09/10/2024 18:04:36:150</c:v>
                </c:pt>
                <c:pt idx="10022">
                  <c:v>09/10/2024 18:04:46:014</c:v>
                </c:pt>
                <c:pt idx="10023">
                  <c:v>09/10/2024 18:04:56:292</c:v>
                </c:pt>
                <c:pt idx="10024">
                  <c:v>09/10/2024 18:05:06:158</c:v>
                </c:pt>
                <c:pt idx="10025">
                  <c:v>09/10/2024 18:05:16:019</c:v>
                </c:pt>
                <c:pt idx="10026">
                  <c:v>09/10/2024 18:05:26:293</c:v>
                </c:pt>
                <c:pt idx="10027">
                  <c:v>09/10/2024 18:05:36:165</c:v>
                </c:pt>
                <c:pt idx="10028">
                  <c:v>09/10/2024 18:05:46:027</c:v>
                </c:pt>
                <c:pt idx="10029">
                  <c:v>09/10/2024 18:05:56:300</c:v>
                </c:pt>
                <c:pt idx="10030">
                  <c:v>09/10/2024 18:06:06:160</c:v>
                </c:pt>
                <c:pt idx="10031">
                  <c:v>09/10/2024 18:06:16:028</c:v>
                </c:pt>
                <c:pt idx="10032">
                  <c:v>09/10/2024 18:06:26:301</c:v>
                </c:pt>
                <c:pt idx="10033">
                  <c:v>09/10/2024 18:06:36:167</c:v>
                </c:pt>
                <c:pt idx="10034">
                  <c:v>09/10/2024 18:06:46:027</c:v>
                </c:pt>
                <c:pt idx="10035">
                  <c:v>09/10/2024 18:06:56:303</c:v>
                </c:pt>
                <c:pt idx="10036">
                  <c:v>09/10/2024 18:07:06:168</c:v>
                </c:pt>
                <c:pt idx="10037">
                  <c:v>09/10/2024 18:07:16:030</c:v>
                </c:pt>
                <c:pt idx="10038">
                  <c:v>09/10/2024 18:07:26:308</c:v>
                </c:pt>
                <c:pt idx="10039">
                  <c:v>09/10/2024 18:07:36:178</c:v>
                </c:pt>
                <c:pt idx="10040">
                  <c:v>09/10/2024 18:07:46:041</c:v>
                </c:pt>
                <c:pt idx="10041">
                  <c:v>09/10/2024 18:07:56:000</c:v>
                </c:pt>
                <c:pt idx="10042">
                  <c:v>09/10/2024 18:08:06:268</c:v>
                </c:pt>
                <c:pt idx="10043">
                  <c:v>09/10/2024 18:08:16:130</c:v>
                </c:pt>
                <c:pt idx="10044">
                  <c:v>09/10/2024 18:08:25:996</c:v>
                </c:pt>
                <c:pt idx="10045">
                  <c:v>09/10/2024 18:08:36:268</c:v>
                </c:pt>
                <c:pt idx="10046">
                  <c:v>09/10/2024 18:08:46:124</c:v>
                </c:pt>
                <c:pt idx="10047">
                  <c:v>09/10/2024 18:08:55:996</c:v>
                </c:pt>
                <c:pt idx="10048">
                  <c:v>09/10/2024 18:09:06:279</c:v>
                </c:pt>
                <c:pt idx="10049">
                  <c:v>09/10/2024 18:09:16:147</c:v>
                </c:pt>
                <c:pt idx="10050">
                  <c:v>09/10/2024 18:09:26:003</c:v>
                </c:pt>
                <c:pt idx="10051">
                  <c:v>09/10/2024 18:09:36:279</c:v>
                </c:pt>
                <c:pt idx="10052">
                  <c:v>09/10/2024 18:09:46:138</c:v>
                </c:pt>
                <c:pt idx="10053">
                  <c:v>09/10/2024 18:09:55:998</c:v>
                </c:pt>
                <c:pt idx="10054">
                  <c:v>09/10/2024 18:10:06:276</c:v>
                </c:pt>
                <c:pt idx="10055">
                  <c:v>09/10/2024 18:10:16:136</c:v>
                </c:pt>
                <c:pt idx="10056">
                  <c:v>09/10/2024 18:10:25:997</c:v>
                </c:pt>
                <c:pt idx="10057">
                  <c:v>09/10/2024 18:10:36:275</c:v>
                </c:pt>
                <c:pt idx="10058">
                  <c:v>09/10/2024 18:10:46:135</c:v>
                </c:pt>
                <c:pt idx="10059">
                  <c:v>09/10/2024 18:10:55:995</c:v>
                </c:pt>
                <c:pt idx="10060">
                  <c:v>09/10/2024 18:11:06:266</c:v>
                </c:pt>
                <c:pt idx="10061">
                  <c:v>09/10/2024 18:11:16:130</c:v>
                </c:pt>
                <c:pt idx="10062">
                  <c:v>09/10/2024 18:11:25:995</c:v>
                </c:pt>
                <c:pt idx="10063">
                  <c:v>09/10/2024 18:11:36:270</c:v>
                </c:pt>
                <c:pt idx="10064">
                  <c:v>09/10/2024 18:11:46:136</c:v>
                </c:pt>
                <c:pt idx="10065">
                  <c:v>09/10/2024 18:11:55:995</c:v>
                </c:pt>
                <c:pt idx="10066">
                  <c:v>09/10/2024 18:12:06:273</c:v>
                </c:pt>
                <c:pt idx="10067">
                  <c:v>09/10/2024 18:12:16:136</c:v>
                </c:pt>
                <c:pt idx="10068">
                  <c:v>09/10/2024 18:12:25:999</c:v>
                </c:pt>
                <c:pt idx="10069">
                  <c:v>09/10/2024 18:12:36:276</c:v>
                </c:pt>
                <c:pt idx="10070">
                  <c:v>09/10/2024 18:12:46:142</c:v>
                </c:pt>
                <c:pt idx="10071">
                  <c:v>09/10/2024 18:12:56:004</c:v>
                </c:pt>
                <c:pt idx="10072">
                  <c:v>09/10/2024 18:13:06:280</c:v>
                </c:pt>
                <c:pt idx="10073">
                  <c:v>09/10/2024 18:13:16:146</c:v>
                </c:pt>
                <c:pt idx="10074">
                  <c:v>09/10/2024 18:13:26:007</c:v>
                </c:pt>
                <c:pt idx="10075">
                  <c:v>09/10/2024 18:13:36:280</c:v>
                </c:pt>
                <c:pt idx="10076">
                  <c:v>09/10/2024 18:13:46:141</c:v>
                </c:pt>
                <c:pt idx="10077">
                  <c:v>09/10/2024 18:13:56:004</c:v>
                </c:pt>
                <c:pt idx="10078">
                  <c:v>09/10/2024 18:14:06:278</c:v>
                </c:pt>
                <c:pt idx="10079">
                  <c:v>09/10/2024 18:14:16:138</c:v>
                </c:pt>
                <c:pt idx="10080">
                  <c:v>09/10/2024 18:14:26:000</c:v>
                </c:pt>
                <c:pt idx="10081">
                  <c:v>09/10/2024 18:14:36:278</c:v>
                </c:pt>
                <c:pt idx="10082">
                  <c:v>09/10/2024 18:14:46:142</c:v>
                </c:pt>
                <c:pt idx="10083">
                  <c:v>09/10/2024 18:14:56:007</c:v>
                </c:pt>
                <c:pt idx="10084">
                  <c:v>09/10/2024 18:15:06:286</c:v>
                </c:pt>
                <c:pt idx="10085">
                  <c:v>09/10/2024 18:15:16:152</c:v>
                </c:pt>
                <c:pt idx="10086">
                  <c:v>09/10/2024 18:15:26:012</c:v>
                </c:pt>
                <c:pt idx="10087">
                  <c:v>09/10/2024 18:15:36:291</c:v>
                </c:pt>
                <c:pt idx="10088">
                  <c:v>09/10/2024 18:15:46:147</c:v>
                </c:pt>
                <c:pt idx="10089">
                  <c:v>09/10/2024 18:15:56:009</c:v>
                </c:pt>
                <c:pt idx="10090">
                  <c:v>09/10/2024 18:16:06:287</c:v>
                </c:pt>
                <c:pt idx="10091">
                  <c:v>09/10/2024 18:16:16:149</c:v>
                </c:pt>
                <c:pt idx="10092">
                  <c:v>09/10/2024 18:16:26:007</c:v>
                </c:pt>
                <c:pt idx="10093">
                  <c:v>09/10/2024 18:16:36:281</c:v>
                </c:pt>
                <c:pt idx="10094">
                  <c:v>09/10/2024 18:16:46:146</c:v>
                </c:pt>
                <c:pt idx="10095">
                  <c:v>09/10/2024 18:16:56:008</c:v>
                </c:pt>
                <c:pt idx="10096">
                  <c:v>09/10/2024 18:17:06:280</c:v>
                </c:pt>
                <c:pt idx="10097">
                  <c:v>09/10/2024 18:17:16:146</c:v>
                </c:pt>
                <c:pt idx="10098">
                  <c:v>09/10/2024 18:17:26:010</c:v>
                </c:pt>
                <c:pt idx="10099">
                  <c:v>09/10/2024 18:17:36:283</c:v>
                </c:pt>
                <c:pt idx="10100">
                  <c:v>09/10/2024 18:17:46:143</c:v>
                </c:pt>
                <c:pt idx="10101">
                  <c:v>09/10/2024 18:17:56:015</c:v>
                </c:pt>
                <c:pt idx="10102">
                  <c:v>09/10/2024 18:18:06:292</c:v>
                </c:pt>
                <c:pt idx="10103">
                  <c:v>09/10/2024 18:18:16:164</c:v>
                </c:pt>
                <c:pt idx="10104">
                  <c:v>09/10/2024 18:18:26:026</c:v>
                </c:pt>
                <c:pt idx="10105">
                  <c:v>09/10/2024 18:18:36:299</c:v>
                </c:pt>
                <c:pt idx="10106">
                  <c:v>09/10/2024 18:18:46:167</c:v>
                </c:pt>
                <c:pt idx="10107">
                  <c:v>09/10/2024 18:18:56:029</c:v>
                </c:pt>
                <c:pt idx="10108">
                  <c:v>09/10/2024 18:19:06:302</c:v>
                </c:pt>
                <c:pt idx="10109">
                  <c:v>09/10/2024 18:19:16:169</c:v>
                </c:pt>
                <c:pt idx="10110">
                  <c:v>09/10/2024 18:19:26:024</c:v>
                </c:pt>
                <c:pt idx="10111">
                  <c:v>09/10/2024 18:19:36:302</c:v>
                </c:pt>
                <c:pt idx="10112">
                  <c:v>09/10/2024 18:19:46:168</c:v>
                </c:pt>
                <c:pt idx="10113">
                  <c:v>09/10/2024 18:19:56:031</c:v>
                </c:pt>
                <c:pt idx="10114">
                  <c:v>09/10/2024 18:20:06:309</c:v>
                </c:pt>
                <c:pt idx="10115">
                  <c:v>09/10/2024 18:20:16:167</c:v>
                </c:pt>
                <c:pt idx="10116">
                  <c:v>09/10/2024 18:20:26:029</c:v>
                </c:pt>
                <c:pt idx="10117">
                  <c:v>09/10/2024 18:20:36:302</c:v>
                </c:pt>
                <c:pt idx="10118">
                  <c:v>09/10/2024 18:20:46:170</c:v>
                </c:pt>
                <c:pt idx="10119">
                  <c:v>09/10/2024 18:20:56:034</c:v>
                </c:pt>
                <c:pt idx="10120">
                  <c:v>09/10/2024 18:21:06:312</c:v>
                </c:pt>
                <c:pt idx="10121">
                  <c:v>09/10/2024 18:21:16:176</c:v>
                </c:pt>
                <c:pt idx="10122">
                  <c:v>09/10/2024 18:21:26:033</c:v>
                </c:pt>
                <c:pt idx="10123">
                  <c:v>09/10/2024 18:21:36:313</c:v>
                </c:pt>
                <c:pt idx="10124">
                  <c:v>09/10/2024 18:21:46:179</c:v>
                </c:pt>
                <c:pt idx="10125">
                  <c:v>09/10/2024 18:21:56:038</c:v>
                </c:pt>
                <c:pt idx="10126">
                  <c:v>09/10/2024 18:22:06:313</c:v>
                </c:pt>
                <c:pt idx="10127">
                  <c:v>09/10/2024 18:22:16:176</c:v>
                </c:pt>
                <c:pt idx="10128">
                  <c:v>09/10/2024 18:22:26:040</c:v>
                </c:pt>
                <c:pt idx="10129">
                  <c:v>09/10/2024 18:22:36:310</c:v>
                </c:pt>
                <c:pt idx="10130">
                  <c:v>09/10/2024 18:22:46:172</c:v>
                </c:pt>
                <c:pt idx="10131">
                  <c:v>09/10/2024 18:22:56:029</c:v>
                </c:pt>
                <c:pt idx="10132">
                  <c:v>09/10/2024 18:23:06:307</c:v>
                </c:pt>
                <c:pt idx="10133">
                  <c:v>09/10/2024 18:23:16:171</c:v>
                </c:pt>
                <c:pt idx="10134">
                  <c:v>09/10/2024 18:23:26:032</c:v>
                </c:pt>
                <c:pt idx="10135">
                  <c:v>09/10/2024 18:23:36:302</c:v>
                </c:pt>
                <c:pt idx="10136">
                  <c:v>09/10/2024 18:23:46:168</c:v>
                </c:pt>
                <c:pt idx="10137">
                  <c:v>09/10/2024 18:23:56:032</c:v>
                </c:pt>
                <c:pt idx="10138">
                  <c:v>09/10/2024 18:24:06:309</c:v>
                </c:pt>
                <c:pt idx="10139">
                  <c:v>09/10/2024 18:24:16:175</c:v>
                </c:pt>
                <c:pt idx="10140">
                  <c:v>09/10/2024 18:24:26:039</c:v>
                </c:pt>
                <c:pt idx="10141">
                  <c:v>09/10/2024 18:24:35:998</c:v>
                </c:pt>
                <c:pt idx="10142">
                  <c:v>09/10/2024 18:24:46:268</c:v>
                </c:pt>
                <c:pt idx="10143">
                  <c:v>09/10/2024 18:24:56:132</c:v>
                </c:pt>
                <c:pt idx="10144">
                  <c:v>09/10/2024 18:25:05:996</c:v>
                </c:pt>
                <c:pt idx="10145">
                  <c:v>09/10/2024 18:25:16:268</c:v>
                </c:pt>
                <c:pt idx="10146">
                  <c:v>09/10/2024 18:25:26:134</c:v>
                </c:pt>
                <c:pt idx="10147">
                  <c:v>09/10/2024 18:25:35:997</c:v>
                </c:pt>
                <c:pt idx="10148">
                  <c:v>09/10/2024 18:25:46:271</c:v>
                </c:pt>
                <c:pt idx="10149">
                  <c:v>09/10/2024 18:25:56:137</c:v>
                </c:pt>
                <c:pt idx="10150">
                  <c:v>09/10/2024 18:26:05:998</c:v>
                </c:pt>
                <c:pt idx="10151">
                  <c:v>09/10/2024 18:26:16:267</c:v>
                </c:pt>
                <c:pt idx="10152">
                  <c:v>09/10/2024 18:26:26:130</c:v>
                </c:pt>
                <c:pt idx="10153">
                  <c:v>09/10/2024 18:26:35:999</c:v>
                </c:pt>
                <c:pt idx="10154">
                  <c:v>09/10/2024 18:26:46:281</c:v>
                </c:pt>
                <c:pt idx="10155">
                  <c:v>09/10/2024 18:26:56:147</c:v>
                </c:pt>
                <c:pt idx="10156">
                  <c:v>09/10/2024 18:27:06:011</c:v>
                </c:pt>
                <c:pt idx="10157">
                  <c:v>09/10/2024 18:27:16:281</c:v>
                </c:pt>
                <c:pt idx="10158">
                  <c:v>09/10/2024 18:27:26:140</c:v>
                </c:pt>
                <c:pt idx="10159">
                  <c:v>09/10/2024 18:27:36:004</c:v>
                </c:pt>
                <c:pt idx="10160">
                  <c:v>09/10/2024 18:27:46:276</c:v>
                </c:pt>
                <c:pt idx="10161">
                  <c:v>09/10/2024 18:27:56:142</c:v>
                </c:pt>
                <c:pt idx="10162">
                  <c:v>09/10/2024 18:28:06:000</c:v>
                </c:pt>
                <c:pt idx="10163">
                  <c:v>09/10/2024 18:28:16:273</c:v>
                </c:pt>
                <c:pt idx="10164">
                  <c:v>09/10/2024 18:28:26:138</c:v>
                </c:pt>
                <c:pt idx="10165">
                  <c:v>09/10/2024 18:28:36:001</c:v>
                </c:pt>
                <c:pt idx="10166">
                  <c:v>09/10/2024 18:28:46:277</c:v>
                </c:pt>
                <c:pt idx="10167">
                  <c:v>09/10/2024 18:28:56:142</c:v>
                </c:pt>
                <c:pt idx="10168">
                  <c:v>09/10/2024 18:29:06:000</c:v>
                </c:pt>
                <c:pt idx="10169">
                  <c:v>09/10/2024 18:29:16:276</c:v>
                </c:pt>
                <c:pt idx="10170">
                  <c:v>09/10/2024 18:29:26:142</c:v>
                </c:pt>
                <c:pt idx="10171">
                  <c:v>09/10/2024 18:29:36:000</c:v>
                </c:pt>
                <c:pt idx="10172">
                  <c:v>09/10/2024 18:29:46:273</c:v>
                </c:pt>
                <c:pt idx="10173">
                  <c:v>09/10/2024 18:29:56:133</c:v>
                </c:pt>
                <c:pt idx="10174">
                  <c:v>09/10/2024 18:30:05:995</c:v>
                </c:pt>
                <c:pt idx="10175">
                  <c:v>09/10/2024 18:30:16:275</c:v>
                </c:pt>
                <c:pt idx="10176">
                  <c:v>09/10/2024 18:30:26:140</c:v>
                </c:pt>
                <c:pt idx="10177">
                  <c:v>09/10/2024 18:30:36:000</c:v>
                </c:pt>
                <c:pt idx="10178">
                  <c:v>09/10/2024 18:30:46:278</c:v>
                </c:pt>
                <c:pt idx="10179">
                  <c:v>09/10/2024 18:30:56:142</c:v>
                </c:pt>
                <c:pt idx="10180">
                  <c:v>09/10/2024 18:31:05:999</c:v>
                </c:pt>
                <c:pt idx="10181">
                  <c:v>09/10/2024 18:31:16:274</c:v>
                </c:pt>
                <c:pt idx="10182">
                  <c:v>09/10/2024 18:31:26:137</c:v>
                </c:pt>
                <c:pt idx="10183">
                  <c:v>09/10/2024 18:31:35:999</c:v>
                </c:pt>
                <c:pt idx="10184">
                  <c:v>09/10/2024 18:31:46:271</c:v>
                </c:pt>
                <c:pt idx="10185">
                  <c:v>09/10/2024 18:31:56:142</c:v>
                </c:pt>
                <c:pt idx="10186">
                  <c:v>09/10/2024 18:32:06:010</c:v>
                </c:pt>
                <c:pt idx="10187">
                  <c:v>09/10/2024 18:32:16:290</c:v>
                </c:pt>
                <c:pt idx="10188">
                  <c:v>09/10/2024 18:32:26:149</c:v>
                </c:pt>
                <c:pt idx="10189">
                  <c:v>09/10/2024 18:32:36:011</c:v>
                </c:pt>
                <c:pt idx="10190">
                  <c:v>09/10/2024 18:32:46:290</c:v>
                </c:pt>
                <c:pt idx="10191">
                  <c:v>09/10/2024 18:32:56:151</c:v>
                </c:pt>
                <c:pt idx="10192">
                  <c:v>09/10/2024 18:33:06:018</c:v>
                </c:pt>
                <c:pt idx="10193">
                  <c:v>09/10/2024 18:33:16:290</c:v>
                </c:pt>
                <c:pt idx="10194">
                  <c:v>09/10/2024 18:33:26:150</c:v>
                </c:pt>
                <c:pt idx="10195">
                  <c:v>09/10/2024 18:33:36:012</c:v>
                </c:pt>
                <c:pt idx="10196">
                  <c:v>09/10/2024 18:33:46:285</c:v>
                </c:pt>
                <c:pt idx="10197">
                  <c:v>09/10/2024 18:33:56:149</c:v>
                </c:pt>
                <c:pt idx="10198">
                  <c:v>09/10/2024 18:34:06:007</c:v>
                </c:pt>
                <c:pt idx="10199">
                  <c:v>09/10/2024 18:34:16:285</c:v>
                </c:pt>
                <c:pt idx="10200">
                  <c:v>09/10/2024 18:34:26:149</c:v>
                </c:pt>
                <c:pt idx="10201">
                  <c:v>09/10/2024 18:34:36:007</c:v>
                </c:pt>
                <c:pt idx="10202">
                  <c:v>09/10/2024 18:34:46:281</c:v>
                </c:pt>
                <c:pt idx="10203">
                  <c:v>09/10/2024 18:34:56:148</c:v>
                </c:pt>
                <c:pt idx="10204">
                  <c:v>09/10/2024 18:35:06:008</c:v>
                </c:pt>
                <c:pt idx="10205">
                  <c:v>09/10/2024 18:35:16:284</c:v>
                </c:pt>
                <c:pt idx="10206">
                  <c:v>09/10/2024 18:35:26:147</c:v>
                </c:pt>
                <c:pt idx="10207">
                  <c:v>09/10/2024 18:35:36:009</c:v>
                </c:pt>
                <c:pt idx="10208">
                  <c:v>09/10/2024 18:35:46:283</c:v>
                </c:pt>
                <c:pt idx="10209">
                  <c:v>09/10/2024 18:35:56:143</c:v>
                </c:pt>
                <c:pt idx="10210">
                  <c:v>09/10/2024 18:36:06:005</c:v>
                </c:pt>
                <c:pt idx="10211">
                  <c:v>09/10/2024 18:36:16:288</c:v>
                </c:pt>
                <c:pt idx="10212">
                  <c:v>09/10/2024 18:36:26:154</c:v>
                </c:pt>
                <c:pt idx="10213">
                  <c:v>09/10/2024 18:36:36:012</c:v>
                </c:pt>
                <c:pt idx="10214">
                  <c:v>09/10/2024 18:36:46:292</c:v>
                </c:pt>
                <c:pt idx="10215">
                  <c:v>09/10/2024 18:36:56:157</c:v>
                </c:pt>
                <c:pt idx="10216">
                  <c:v>09/10/2024 18:37:06:023</c:v>
                </c:pt>
                <c:pt idx="10217">
                  <c:v>09/10/2024 18:37:16:295</c:v>
                </c:pt>
                <c:pt idx="10218">
                  <c:v>09/10/2024 18:37:26:154</c:v>
                </c:pt>
                <c:pt idx="10219">
                  <c:v>09/10/2024 18:37:36:012</c:v>
                </c:pt>
                <c:pt idx="10220">
                  <c:v>09/10/2024 18:37:46:290</c:v>
                </c:pt>
                <c:pt idx="10221">
                  <c:v>09/10/2024 18:37:56:152</c:v>
                </c:pt>
                <c:pt idx="10222">
                  <c:v>09/10/2024 18:38:06:014</c:v>
                </c:pt>
                <c:pt idx="10223">
                  <c:v>09/10/2024 18:38:16:295</c:v>
                </c:pt>
                <c:pt idx="10224">
                  <c:v>09/10/2024 18:38:26:159</c:v>
                </c:pt>
                <c:pt idx="10225">
                  <c:v>09/10/2024 18:38:36:023</c:v>
                </c:pt>
                <c:pt idx="10226">
                  <c:v>09/10/2024 18:38:46:294</c:v>
                </c:pt>
                <c:pt idx="10227">
                  <c:v>09/10/2024 18:38:56:153</c:v>
                </c:pt>
                <c:pt idx="10228">
                  <c:v>09/10/2024 18:39:06:014</c:v>
                </c:pt>
                <c:pt idx="10229">
                  <c:v>09/10/2024 18:39:16:288</c:v>
                </c:pt>
                <c:pt idx="10230">
                  <c:v>09/10/2024 18:39:26:148</c:v>
                </c:pt>
                <c:pt idx="10231">
                  <c:v>09/10/2024 18:39:36:011</c:v>
                </c:pt>
                <c:pt idx="10232">
                  <c:v>09/10/2024 18:39:46:285</c:v>
                </c:pt>
                <c:pt idx="10233">
                  <c:v>09/10/2024 18:39:56:145</c:v>
                </c:pt>
                <c:pt idx="10234">
                  <c:v>09/10/2024 18:40:06:007</c:v>
                </c:pt>
                <c:pt idx="10235">
                  <c:v>09/10/2024 18:40:16:281</c:v>
                </c:pt>
                <c:pt idx="10236">
                  <c:v>09/10/2024 18:40:26:146</c:v>
                </c:pt>
                <c:pt idx="10237">
                  <c:v>09/10/2024 18:40:36:014</c:v>
                </c:pt>
                <c:pt idx="10238">
                  <c:v>09/10/2024 18:40:46:292</c:v>
                </c:pt>
                <c:pt idx="10239">
                  <c:v>09/10/2024 18:40:56:152</c:v>
                </c:pt>
                <c:pt idx="10240">
                  <c:v>09/10/2024 18:41:06:013</c:v>
                </c:pt>
                <c:pt idx="10241">
                  <c:v>09/10/2024 18:41:16:285</c:v>
                </c:pt>
                <c:pt idx="10242">
                  <c:v>09/10/2024 18:41:26:145</c:v>
                </c:pt>
                <c:pt idx="10243">
                  <c:v>09/10/2024 18:41:36:009</c:v>
                </c:pt>
                <c:pt idx="10244">
                  <c:v>09/10/2024 18:41:46:289</c:v>
                </c:pt>
                <c:pt idx="10245">
                  <c:v>09/10/2024 18:41:56:152</c:v>
                </c:pt>
                <c:pt idx="10246">
                  <c:v>09/10/2024 18:42:06:014</c:v>
                </c:pt>
                <c:pt idx="10247">
                  <c:v>09/10/2024 18:42:16:288</c:v>
                </c:pt>
                <c:pt idx="10248">
                  <c:v>09/10/2024 18:42:26:148</c:v>
                </c:pt>
                <c:pt idx="10249">
                  <c:v>09/10/2024 18:42:36:017</c:v>
                </c:pt>
                <c:pt idx="10250">
                  <c:v>09/10/2024 18:42:46:295</c:v>
                </c:pt>
                <c:pt idx="10251">
                  <c:v>09/10/2024 18:42:56:159</c:v>
                </c:pt>
                <c:pt idx="10252">
                  <c:v>09/10/2024 18:43:06:020</c:v>
                </c:pt>
                <c:pt idx="10253">
                  <c:v>09/10/2024 18:43:16:294</c:v>
                </c:pt>
                <c:pt idx="10254">
                  <c:v>09/10/2024 18:43:26:154</c:v>
                </c:pt>
                <c:pt idx="10255">
                  <c:v>09/10/2024 18:43:36:018</c:v>
                </c:pt>
                <c:pt idx="10256">
                  <c:v>09/10/2024 18:43:46:294</c:v>
                </c:pt>
                <c:pt idx="10257">
                  <c:v>09/10/2024 18:43:56:165</c:v>
                </c:pt>
                <c:pt idx="10258">
                  <c:v>09/10/2024 18:44:06:031</c:v>
                </c:pt>
                <c:pt idx="10259">
                  <c:v>09/10/2024 18:44:16:307</c:v>
                </c:pt>
                <c:pt idx="10260">
                  <c:v>09/10/2024 18:44:26:170</c:v>
                </c:pt>
                <c:pt idx="10261">
                  <c:v>09/10/2024 18:44:36:035</c:v>
                </c:pt>
                <c:pt idx="10262">
                  <c:v>09/10/2024 18:44:46:308</c:v>
                </c:pt>
                <c:pt idx="10263">
                  <c:v>09/10/2024 18:44:56:174</c:v>
                </c:pt>
                <c:pt idx="10264">
                  <c:v>09/10/2024 18:45:06:030</c:v>
                </c:pt>
                <c:pt idx="10265">
                  <c:v>09/10/2024 18:45:16:301</c:v>
                </c:pt>
                <c:pt idx="10266">
                  <c:v>09/10/2024 18:45:26:165</c:v>
                </c:pt>
                <c:pt idx="10267">
                  <c:v>09/10/2024 18:45:36:029</c:v>
                </c:pt>
                <c:pt idx="10268">
                  <c:v>09/10/2024 18:45:46:305</c:v>
                </c:pt>
                <c:pt idx="10269">
                  <c:v>09/10/2024 18:45:56:170</c:v>
                </c:pt>
                <c:pt idx="10270">
                  <c:v>09/10/2024 18:46:06:034</c:v>
                </c:pt>
                <c:pt idx="10271">
                  <c:v>09/10/2024 18:46:16:312</c:v>
                </c:pt>
                <c:pt idx="10272">
                  <c:v>09/10/2024 18:46:26:172</c:v>
                </c:pt>
                <c:pt idx="10273">
                  <c:v>09/10/2024 18:46:36:036</c:v>
                </c:pt>
                <c:pt idx="10274">
                  <c:v>09/10/2024 18:46:46:312</c:v>
                </c:pt>
                <c:pt idx="10275">
                  <c:v>09/10/2024 18:46:56:175</c:v>
                </c:pt>
                <c:pt idx="10276">
                  <c:v>09/10/2024 18:47:06:039</c:v>
                </c:pt>
                <c:pt idx="10277">
                  <c:v>09/10/2024 18:47:15:997</c:v>
                </c:pt>
                <c:pt idx="10278">
                  <c:v>09/10/2024 18:47:26:274</c:v>
                </c:pt>
                <c:pt idx="10279">
                  <c:v>09/10/2024 18:47:36:136</c:v>
                </c:pt>
                <c:pt idx="10280">
                  <c:v>09/10/2024 18:47:45:999</c:v>
                </c:pt>
                <c:pt idx="10281">
                  <c:v>09/10/2024 18:47:56:273</c:v>
                </c:pt>
                <c:pt idx="10282">
                  <c:v>09/10/2024 18:48:06:133</c:v>
                </c:pt>
                <c:pt idx="10283">
                  <c:v>09/10/2024 18:48:15:995</c:v>
                </c:pt>
                <c:pt idx="10284">
                  <c:v>09/10/2024 18:48:26:278</c:v>
                </c:pt>
                <c:pt idx="10285">
                  <c:v>09/10/2024 18:48:36:142</c:v>
                </c:pt>
                <c:pt idx="10286">
                  <c:v>09/10/2024 18:48:46:004</c:v>
                </c:pt>
                <c:pt idx="10287">
                  <c:v>09/10/2024 18:48:56:276</c:v>
                </c:pt>
                <c:pt idx="10288">
                  <c:v>09/10/2024 18:49:06:142</c:v>
                </c:pt>
                <c:pt idx="10289">
                  <c:v>09/10/2024 18:49:16:000</c:v>
                </c:pt>
                <c:pt idx="10290">
                  <c:v>09/10/2024 18:49:26:273</c:v>
                </c:pt>
                <c:pt idx="10291">
                  <c:v>09/10/2024 18:49:36:137</c:v>
                </c:pt>
                <c:pt idx="10292">
                  <c:v>09/10/2024 18:49:45:999</c:v>
                </c:pt>
                <c:pt idx="10293">
                  <c:v>09/10/2024 18:49:56:273</c:v>
                </c:pt>
                <c:pt idx="10294">
                  <c:v>09/10/2024 18:50:06:132</c:v>
                </c:pt>
                <c:pt idx="10295">
                  <c:v>09/10/2024 18:50:15:996</c:v>
                </c:pt>
                <c:pt idx="10296">
                  <c:v>09/10/2024 18:50:26:274</c:v>
                </c:pt>
                <c:pt idx="10297">
                  <c:v>09/10/2024 18:50:36:137</c:v>
                </c:pt>
                <c:pt idx="10298">
                  <c:v>09/10/2024 18:50:45:999</c:v>
                </c:pt>
                <c:pt idx="10299">
                  <c:v>09/10/2024 18:50:56:273</c:v>
                </c:pt>
                <c:pt idx="10300">
                  <c:v>09/10/2024 18:51:06:133</c:v>
                </c:pt>
                <c:pt idx="10301">
                  <c:v>09/10/2024 18:51:15:997</c:v>
                </c:pt>
                <c:pt idx="10302">
                  <c:v>09/10/2024 18:51:26:275</c:v>
                </c:pt>
                <c:pt idx="10303">
                  <c:v>09/10/2024 18:51:36:140</c:v>
                </c:pt>
                <c:pt idx="10304">
                  <c:v>09/10/2024 18:51:46:002</c:v>
                </c:pt>
                <c:pt idx="10305">
                  <c:v>09/10/2024 18:51:56:281</c:v>
                </c:pt>
                <c:pt idx="10306">
                  <c:v>09/10/2024 18:52:06:138</c:v>
                </c:pt>
                <c:pt idx="10307">
                  <c:v>09/10/2024 18:52:15:999</c:v>
                </c:pt>
                <c:pt idx="10308">
                  <c:v>09/10/2024 18:52:26:273</c:v>
                </c:pt>
                <c:pt idx="10309">
                  <c:v>09/10/2024 18:52:36:133</c:v>
                </c:pt>
                <c:pt idx="10310">
                  <c:v>09/10/2024 18:52:45:995</c:v>
                </c:pt>
                <c:pt idx="10311">
                  <c:v>09/10/2024 18:52:56:275</c:v>
                </c:pt>
                <c:pt idx="10312">
                  <c:v>09/10/2024 18:53:06:140</c:v>
                </c:pt>
                <c:pt idx="10313">
                  <c:v>09/10/2024 18:53:16:000</c:v>
                </c:pt>
                <c:pt idx="10314">
                  <c:v>09/10/2024 18:53:26:276</c:v>
                </c:pt>
                <c:pt idx="10315">
                  <c:v>09/10/2024 18:53:36:141</c:v>
                </c:pt>
                <c:pt idx="10316">
                  <c:v>09/10/2024 18:53:46:001</c:v>
                </c:pt>
                <c:pt idx="10317">
                  <c:v>09/10/2024 18:53:56:273</c:v>
                </c:pt>
                <c:pt idx="10318">
                  <c:v>09/10/2024 18:54:06:133</c:v>
                </c:pt>
                <c:pt idx="10319">
                  <c:v>09/10/2024 18:54:16:001</c:v>
                </c:pt>
                <c:pt idx="10320">
                  <c:v>09/10/2024 18:54:26:276</c:v>
                </c:pt>
                <c:pt idx="10321">
                  <c:v>09/10/2024 18:54:36:146</c:v>
                </c:pt>
                <c:pt idx="10322">
                  <c:v>09/10/2024 18:54:46:015</c:v>
                </c:pt>
                <c:pt idx="10323">
                  <c:v>09/10/2024 18:54:56:284</c:v>
                </c:pt>
                <c:pt idx="10324">
                  <c:v>09/10/2024 18:55:06:149</c:v>
                </c:pt>
                <c:pt idx="10325">
                  <c:v>09/10/2024 18:55:16:013</c:v>
                </c:pt>
                <c:pt idx="10326">
                  <c:v>09/10/2024 18:55:26:289</c:v>
                </c:pt>
                <c:pt idx="10327">
                  <c:v>09/10/2024 18:55:36:155</c:v>
                </c:pt>
                <c:pt idx="10328">
                  <c:v>09/10/2024 18:55:46:012</c:v>
                </c:pt>
                <c:pt idx="10329">
                  <c:v>09/10/2024 18:55:56:290</c:v>
                </c:pt>
                <c:pt idx="10330">
                  <c:v>09/10/2024 18:56:06:154</c:v>
                </c:pt>
                <c:pt idx="10331">
                  <c:v>09/10/2024 18:56:16:018</c:v>
                </c:pt>
                <c:pt idx="10332">
                  <c:v>09/10/2024 18:56:26:295</c:v>
                </c:pt>
                <c:pt idx="10333">
                  <c:v>09/10/2024 18:56:36:159</c:v>
                </c:pt>
                <c:pt idx="10334">
                  <c:v>09/10/2024 18:56:46:021</c:v>
                </c:pt>
                <c:pt idx="10335">
                  <c:v>09/10/2024 18:56:56:294</c:v>
                </c:pt>
                <c:pt idx="10336">
                  <c:v>09/10/2024 18:57:06:153</c:v>
                </c:pt>
                <c:pt idx="10337">
                  <c:v>09/10/2024 18:57:16:016</c:v>
                </c:pt>
                <c:pt idx="10338">
                  <c:v>09/10/2024 18:57:26:296</c:v>
                </c:pt>
                <c:pt idx="10339">
                  <c:v>09/10/2024 18:57:36:159</c:v>
                </c:pt>
                <c:pt idx="10340">
                  <c:v>09/10/2024 18:57:46:021</c:v>
                </c:pt>
                <c:pt idx="10341">
                  <c:v>09/10/2024 18:57:56:295</c:v>
                </c:pt>
                <c:pt idx="10342">
                  <c:v>09/10/2024 18:58:06:165</c:v>
                </c:pt>
                <c:pt idx="10343">
                  <c:v>09/10/2024 18:58:16:026</c:v>
                </c:pt>
                <c:pt idx="10344">
                  <c:v>09/10/2024 18:58:26:301</c:v>
                </c:pt>
                <c:pt idx="10345">
                  <c:v>09/10/2024 18:58:36:164</c:v>
                </c:pt>
                <c:pt idx="10346">
                  <c:v>09/10/2024 18:58:46:026</c:v>
                </c:pt>
                <c:pt idx="10347">
                  <c:v>09/10/2024 18:58:56:298</c:v>
                </c:pt>
                <c:pt idx="10348">
                  <c:v>09/10/2024 18:59:06:164</c:v>
                </c:pt>
                <c:pt idx="10349">
                  <c:v>09/10/2024 18:59:16:021</c:v>
                </c:pt>
                <c:pt idx="10350">
                  <c:v>09/10/2024 18:59:26:295</c:v>
                </c:pt>
                <c:pt idx="10351">
                  <c:v>09/10/2024 18:59:36:165</c:v>
                </c:pt>
                <c:pt idx="10352">
                  <c:v>09/10/2024 18:59:46:027</c:v>
                </c:pt>
                <c:pt idx="10353">
                  <c:v>09/10/2024 18:59:56:301</c:v>
                </c:pt>
                <c:pt idx="10354">
                  <c:v>09/10/2024 19:00:06:164</c:v>
                </c:pt>
                <c:pt idx="10355">
                  <c:v>09/10/2024 19:00:16:022</c:v>
                </c:pt>
                <c:pt idx="10356">
                  <c:v>09/10/2024 19:00:26:298</c:v>
                </c:pt>
                <c:pt idx="10357">
                  <c:v>09/10/2024 19:00:36:163</c:v>
                </c:pt>
                <c:pt idx="10358">
                  <c:v>09/10/2024 19:00:46:021</c:v>
                </c:pt>
                <c:pt idx="10359">
                  <c:v>09/10/2024 19:00:56:295</c:v>
                </c:pt>
                <c:pt idx="10360">
                  <c:v>09/10/2024 19:01:06:155</c:v>
                </c:pt>
                <c:pt idx="10361">
                  <c:v>09/10/2024 19:01:16:017</c:v>
                </c:pt>
                <c:pt idx="10362">
                  <c:v>09/10/2024 19:01:26:297</c:v>
                </c:pt>
                <c:pt idx="10363">
                  <c:v>09/10/2024 19:01:36:160</c:v>
                </c:pt>
                <c:pt idx="10364">
                  <c:v>09/10/2024 19:01:46:024</c:v>
                </c:pt>
                <c:pt idx="10365">
                  <c:v>09/10/2024 19:01:56:297</c:v>
                </c:pt>
                <c:pt idx="10366">
                  <c:v>09/10/2024 19:02:06:158</c:v>
                </c:pt>
                <c:pt idx="10367">
                  <c:v>09/10/2024 19:02:16:021</c:v>
                </c:pt>
                <c:pt idx="10368">
                  <c:v>09/10/2024 19:02:26:295</c:v>
                </c:pt>
                <c:pt idx="10369">
                  <c:v>09/10/2024 19:02:36:155</c:v>
                </c:pt>
                <c:pt idx="10370">
                  <c:v>09/10/2024 19:02:46:017</c:v>
                </c:pt>
                <c:pt idx="10371">
                  <c:v>09/10/2024 19:02:56:291</c:v>
                </c:pt>
                <c:pt idx="10372">
                  <c:v>09/10/2024 19:03:06:155</c:v>
                </c:pt>
                <c:pt idx="10373">
                  <c:v>09/10/2024 19:03:16:013</c:v>
                </c:pt>
                <c:pt idx="10374">
                  <c:v>09/10/2024 19:03:26:288</c:v>
                </c:pt>
                <c:pt idx="10375">
                  <c:v>09/10/2024 19:03:36:148</c:v>
                </c:pt>
                <c:pt idx="10376">
                  <c:v>09/10/2024 19:03:46:017</c:v>
                </c:pt>
                <c:pt idx="10377">
                  <c:v>09/10/2024 19:03:56:295</c:v>
                </c:pt>
                <c:pt idx="10378">
                  <c:v>09/10/2024 19:04:06:159</c:v>
                </c:pt>
                <c:pt idx="10379">
                  <c:v>09/10/2024 19:04:16:021</c:v>
                </c:pt>
                <c:pt idx="10380">
                  <c:v>09/10/2024 19:04:26:294</c:v>
                </c:pt>
                <c:pt idx="10381">
                  <c:v>09/10/2024 19:04:36:153</c:v>
                </c:pt>
                <c:pt idx="10382">
                  <c:v>09/10/2024 19:04:46:018</c:v>
                </c:pt>
                <c:pt idx="10383">
                  <c:v>09/10/2024 19:04:56:298</c:v>
                </c:pt>
                <c:pt idx="10384">
                  <c:v>09/10/2024 19:05:06:164</c:v>
                </c:pt>
                <c:pt idx="10385">
                  <c:v>09/10/2024 19:05:16:025</c:v>
                </c:pt>
                <c:pt idx="10386">
                  <c:v>09/10/2024 19:05:26:301</c:v>
                </c:pt>
                <c:pt idx="10387">
                  <c:v>09/10/2024 19:05:36:166</c:v>
                </c:pt>
                <c:pt idx="10388">
                  <c:v>09/10/2024 19:05:46:031</c:v>
                </c:pt>
                <c:pt idx="10389">
                  <c:v>09/10/2024 19:05:56:302</c:v>
                </c:pt>
                <c:pt idx="10390">
                  <c:v>09/10/2024 19:06:06:162</c:v>
                </c:pt>
                <c:pt idx="10391">
                  <c:v>09/10/2024 19:06:16:024</c:v>
                </c:pt>
                <c:pt idx="10392">
                  <c:v>09/10/2024 19:06:26:302</c:v>
                </c:pt>
                <c:pt idx="10393">
                  <c:v>09/10/2024 19:06:36:161</c:v>
                </c:pt>
                <c:pt idx="10394">
                  <c:v>09/10/2024 19:06:46:021</c:v>
                </c:pt>
                <c:pt idx="10395">
                  <c:v>09/10/2024 19:06:56:299</c:v>
                </c:pt>
                <c:pt idx="10396">
                  <c:v>09/10/2024 19:07:06:165</c:v>
                </c:pt>
                <c:pt idx="10397">
                  <c:v>09/10/2024 19:07:16:027</c:v>
                </c:pt>
                <c:pt idx="10398">
                  <c:v>09/10/2024 19:07:26:302</c:v>
                </c:pt>
                <c:pt idx="10399">
                  <c:v>09/10/2024 19:07:36:162</c:v>
                </c:pt>
                <c:pt idx="10400">
                  <c:v>09/10/2024 19:07:46:026</c:v>
                </c:pt>
                <c:pt idx="10401">
                  <c:v>09/10/2024 19:07:56:298</c:v>
                </c:pt>
                <c:pt idx="10402">
                  <c:v>09/10/2024 19:08:06:164</c:v>
                </c:pt>
                <c:pt idx="10403">
                  <c:v>09/10/2024 19:08:16:031</c:v>
                </c:pt>
                <c:pt idx="10404">
                  <c:v>09/10/2024 19:08:25:996</c:v>
                </c:pt>
                <c:pt idx="10405">
                  <c:v>09/10/2024 19:08:36:270</c:v>
                </c:pt>
                <c:pt idx="10406">
                  <c:v>09/10/2024 19:08:46:130</c:v>
                </c:pt>
                <c:pt idx="10407">
                  <c:v>09/10/2024 19:08:55:995</c:v>
                </c:pt>
                <c:pt idx="10408">
                  <c:v>09/10/2024 19:09:06:274</c:v>
                </c:pt>
                <c:pt idx="10409">
                  <c:v>09/10/2024 19:09:16:133</c:v>
                </c:pt>
                <c:pt idx="10410">
                  <c:v>09/10/2024 19:09:25:995</c:v>
                </c:pt>
                <c:pt idx="10411">
                  <c:v>09/10/2024 19:09:36:275</c:v>
                </c:pt>
                <c:pt idx="10412">
                  <c:v>09/10/2024 19:09:46:140</c:v>
                </c:pt>
                <c:pt idx="10413">
                  <c:v>09/10/2024 19:09:56:004</c:v>
                </c:pt>
                <c:pt idx="10414">
                  <c:v>09/10/2024 19:10:06:276</c:v>
                </c:pt>
                <c:pt idx="10415">
                  <c:v>09/10/2024 19:10:16:146</c:v>
                </c:pt>
                <c:pt idx="10416">
                  <c:v>09/10/2024 19:10:26:015</c:v>
                </c:pt>
                <c:pt idx="10417">
                  <c:v>09/10/2024 19:10:36:289</c:v>
                </c:pt>
                <c:pt idx="10418">
                  <c:v>09/10/2024 19:10:46:153</c:v>
                </c:pt>
                <c:pt idx="10419">
                  <c:v>09/10/2024 19:10:56:015</c:v>
                </c:pt>
                <c:pt idx="10420">
                  <c:v>09/10/2024 19:11:06:292</c:v>
                </c:pt>
                <c:pt idx="10421">
                  <c:v>09/10/2024 19:11:16:158</c:v>
                </c:pt>
                <c:pt idx="10422">
                  <c:v>09/10/2024 19:11:26:020</c:v>
                </c:pt>
                <c:pt idx="10423">
                  <c:v>09/10/2024 19:11:36:297</c:v>
                </c:pt>
                <c:pt idx="10424">
                  <c:v>09/10/2024 19:11:46:159</c:v>
                </c:pt>
                <c:pt idx="10425">
                  <c:v>09/10/2024 19:11:56:021</c:v>
                </c:pt>
                <c:pt idx="10426">
                  <c:v>09/10/2024 19:12:06:293</c:v>
                </c:pt>
                <c:pt idx="10427">
                  <c:v>09/10/2024 19:12:16:159</c:v>
                </c:pt>
                <c:pt idx="10428">
                  <c:v>09/10/2024 19:12:26:020</c:v>
                </c:pt>
                <c:pt idx="10429">
                  <c:v>09/10/2024 19:12:36:300</c:v>
                </c:pt>
                <c:pt idx="10430">
                  <c:v>09/10/2024 19:12:46:160</c:v>
                </c:pt>
                <c:pt idx="10431">
                  <c:v>09/10/2024 19:12:56:022</c:v>
                </c:pt>
                <c:pt idx="10432">
                  <c:v>09/10/2024 19:13:06:299</c:v>
                </c:pt>
                <c:pt idx="10433">
                  <c:v>09/10/2024 19:13:16:157</c:v>
                </c:pt>
                <c:pt idx="10434">
                  <c:v>09/10/2024 19:13:26:019</c:v>
                </c:pt>
                <c:pt idx="10435">
                  <c:v>09/10/2024 19:13:36:295</c:v>
                </c:pt>
                <c:pt idx="10436">
                  <c:v>09/10/2024 19:13:46:159</c:v>
                </c:pt>
                <c:pt idx="10437">
                  <c:v>09/10/2024 19:13:56:016</c:v>
                </c:pt>
                <c:pt idx="10438">
                  <c:v>09/10/2024 19:14:06:289</c:v>
                </c:pt>
                <c:pt idx="10439">
                  <c:v>09/10/2024 19:14:16:150</c:v>
                </c:pt>
                <c:pt idx="10440">
                  <c:v>09/10/2024 19:14:26:014</c:v>
                </c:pt>
                <c:pt idx="10441">
                  <c:v>09/10/2024 19:14:36:292</c:v>
                </c:pt>
                <c:pt idx="10442">
                  <c:v>09/10/2024 19:14:46:157</c:v>
                </c:pt>
                <c:pt idx="10443">
                  <c:v>09/10/2024 19:14:56:017</c:v>
                </c:pt>
                <c:pt idx="10444">
                  <c:v>09/10/2024 19:15:06:292</c:v>
                </c:pt>
                <c:pt idx="10445">
                  <c:v>09/10/2024 19:15:16:152</c:v>
                </c:pt>
                <c:pt idx="10446">
                  <c:v>09/10/2024 19:15:26:015</c:v>
                </c:pt>
                <c:pt idx="10447">
                  <c:v>09/10/2024 19:15:36:292</c:v>
                </c:pt>
                <c:pt idx="10448">
                  <c:v>09/10/2024 19:15:46:158</c:v>
                </c:pt>
                <c:pt idx="10449">
                  <c:v>09/10/2024 19:15:56:028</c:v>
                </c:pt>
                <c:pt idx="10450">
                  <c:v>09/10/2024 19:16:06:300</c:v>
                </c:pt>
                <c:pt idx="10451">
                  <c:v>09/10/2024 19:16:16:158</c:v>
                </c:pt>
                <c:pt idx="10452">
                  <c:v>09/10/2024 19:16:26:021</c:v>
                </c:pt>
                <c:pt idx="10453">
                  <c:v>09/10/2024 19:16:36:295</c:v>
                </c:pt>
                <c:pt idx="10454">
                  <c:v>09/10/2024 19:16:46:159</c:v>
                </c:pt>
                <c:pt idx="10455">
                  <c:v>09/10/2024 19:16:56:016</c:v>
                </c:pt>
                <c:pt idx="10456">
                  <c:v>09/10/2024 19:17:06:290</c:v>
                </c:pt>
                <c:pt idx="10457">
                  <c:v>09/10/2024 19:17:16:154</c:v>
                </c:pt>
                <c:pt idx="10458">
                  <c:v>09/10/2024 19:17:26:017</c:v>
                </c:pt>
                <c:pt idx="10459">
                  <c:v>09/10/2024 19:17:36:290</c:v>
                </c:pt>
                <c:pt idx="10460">
                  <c:v>09/10/2024 19:17:46:149</c:v>
                </c:pt>
                <c:pt idx="10461">
                  <c:v>09/10/2024 19:17:56:008</c:v>
                </c:pt>
                <c:pt idx="10462">
                  <c:v>09/10/2024 19:18:06:287</c:v>
                </c:pt>
                <c:pt idx="10463">
                  <c:v>09/10/2024 19:18:16:151</c:v>
                </c:pt>
                <c:pt idx="10464">
                  <c:v>09/10/2024 19:18:26:016</c:v>
                </c:pt>
                <c:pt idx="10465">
                  <c:v>09/10/2024 19:18:36:290</c:v>
                </c:pt>
                <c:pt idx="10466">
                  <c:v>09/10/2024 19:18:46:160</c:v>
                </c:pt>
                <c:pt idx="10467">
                  <c:v>09/10/2024 19:18:56:022</c:v>
                </c:pt>
                <c:pt idx="10468">
                  <c:v>09/10/2024 19:19:06:295</c:v>
                </c:pt>
                <c:pt idx="10469">
                  <c:v>09/10/2024 19:19:16:159</c:v>
                </c:pt>
                <c:pt idx="10470">
                  <c:v>09/10/2024 19:19:26:021</c:v>
                </c:pt>
                <c:pt idx="10471">
                  <c:v>09/10/2024 19:19:36:299</c:v>
                </c:pt>
                <c:pt idx="10472">
                  <c:v>09/10/2024 19:19:46:164</c:v>
                </c:pt>
                <c:pt idx="10473">
                  <c:v>09/10/2024 19:19:56:026</c:v>
                </c:pt>
                <c:pt idx="10474">
                  <c:v>09/10/2024 19:20:06:300</c:v>
                </c:pt>
                <c:pt idx="10475">
                  <c:v>09/10/2024 19:20:16:160</c:v>
                </c:pt>
                <c:pt idx="10476">
                  <c:v>09/10/2024 19:20:26:024</c:v>
                </c:pt>
                <c:pt idx="10477">
                  <c:v>09/10/2024 19:20:36:299</c:v>
                </c:pt>
                <c:pt idx="10478">
                  <c:v>09/10/2024 19:20:46:157</c:v>
                </c:pt>
                <c:pt idx="10479">
                  <c:v>09/10/2024 19:20:56:017</c:v>
                </c:pt>
                <c:pt idx="10480">
                  <c:v>09/10/2024 19:21:06:295</c:v>
                </c:pt>
                <c:pt idx="10481">
                  <c:v>09/10/2024 19:21:16:156</c:v>
                </c:pt>
                <c:pt idx="10482">
                  <c:v>09/10/2024 19:21:26:018</c:v>
                </c:pt>
                <c:pt idx="10483">
                  <c:v>09/10/2024 19:21:36:290</c:v>
                </c:pt>
                <c:pt idx="10484">
                  <c:v>09/10/2024 19:21:46:150</c:v>
                </c:pt>
                <c:pt idx="10485">
                  <c:v>09/10/2024 19:21:56:012</c:v>
                </c:pt>
                <c:pt idx="10486">
                  <c:v>09/10/2024 19:22:06:291</c:v>
                </c:pt>
                <c:pt idx="10487">
                  <c:v>09/10/2024 19:22:16:157</c:v>
                </c:pt>
                <c:pt idx="10488">
                  <c:v>09/10/2024 19:22:26:019</c:v>
                </c:pt>
                <c:pt idx="10489">
                  <c:v>09/10/2024 19:22:36:293</c:v>
                </c:pt>
                <c:pt idx="10490">
                  <c:v>09/10/2024 19:22:46:158</c:v>
                </c:pt>
                <c:pt idx="10491">
                  <c:v>09/10/2024 19:22:56:020</c:v>
                </c:pt>
                <c:pt idx="10492">
                  <c:v>09/10/2024 19:23:06:298</c:v>
                </c:pt>
                <c:pt idx="10493">
                  <c:v>09/10/2024 19:23:16:160</c:v>
                </c:pt>
                <c:pt idx="10494">
                  <c:v>09/10/2024 19:23:26:021</c:v>
                </c:pt>
                <c:pt idx="10495">
                  <c:v>09/10/2024 19:23:36:295</c:v>
                </c:pt>
                <c:pt idx="10496">
                  <c:v>09/10/2024 19:23:46:159</c:v>
                </c:pt>
                <c:pt idx="10497">
                  <c:v>09/10/2024 19:23:56:021</c:v>
                </c:pt>
                <c:pt idx="10498">
                  <c:v>09/10/2024 19:24:06:295</c:v>
                </c:pt>
                <c:pt idx="10499">
                  <c:v>09/10/2024 19:24:16:164</c:v>
                </c:pt>
                <c:pt idx="10500">
                  <c:v>09/10/2024 19:24:26:026</c:v>
                </c:pt>
                <c:pt idx="10501">
                  <c:v>09/10/2024 19:24:36:304</c:v>
                </c:pt>
                <c:pt idx="10502">
                  <c:v>09/10/2024 19:24:46:169</c:v>
                </c:pt>
                <c:pt idx="10503">
                  <c:v>09/10/2024 19:24:56:037</c:v>
                </c:pt>
                <c:pt idx="10504">
                  <c:v>09/10/2024 19:25:06:311</c:v>
                </c:pt>
                <c:pt idx="10505">
                  <c:v>09/10/2024 19:25:16:175</c:v>
                </c:pt>
                <c:pt idx="10506">
                  <c:v>09/10/2024 19:25:26:040</c:v>
                </c:pt>
                <c:pt idx="10507">
                  <c:v>09/10/2024 19:25:36:312</c:v>
                </c:pt>
                <c:pt idx="10508">
                  <c:v>09/10/2024 19:25:46:172</c:v>
                </c:pt>
                <c:pt idx="10509">
                  <c:v>09/10/2024 19:25:56:034</c:v>
                </c:pt>
                <c:pt idx="10510">
                  <c:v>09/10/2024 19:26:06:308</c:v>
                </c:pt>
                <c:pt idx="10511">
                  <c:v>09/10/2024 19:26:16:171</c:v>
                </c:pt>
                <c:pt idx="10512">
                  <c:v>09/10/2024 19:26:26:029</c:v>
                </c:pt>
                <c:pt idx="10513">
                  <c:v>09/10/2024 19:26:36:307</c:v>
                </c:pt>
                <c:pt idx="10514">
                  <c:v>09/10/2024 19:26:46:171</c:v>
                </c:pt>
                <c:pt idx="10515">
                  <c:v>09/10/2024 19:26:56:029</c:v>
                </c:pt>
                <c:pt idx="10516">
                  <c:v>09/10/2024 19:27:06:302</c:v>
                </c:pt>
                <c:pt idx="10517">
                  <c:v>09/10/2024 19:27:16:168</c:v>
                </c:pt>
                <c:pt idx="10518">
                  <c:v>09/10/2024 19:27:26:032</c:v>
                </c:pt>
                <c:pt idx="10519">
                  <c:v>09/10/2024 19:27:36:308</c:v>
                </c:pt>
                <c:pt idx="10520">
                  <c:v>09/10/2024 19:27:46:177</c:v>
                </c:pt>
                <c:pt idx="10521">
                  <c:v>09/10/2024 19:27:56:041</c:v>
                </c:pt>
                <c:pt idx="10522">
                  <c:v>09/10/2024 19:28:05:996</c:v>
                </c:pt>
                <c:pt idx="10523">
                  <c:v>09/10/2024 19:28:16:270</c:v>
                </c:pt>
                <c:pt idx="10524">
                  <c:v>09/10/2024 19:28:26:136</c:v>
                </c:pt>
                <c:pt idx="10525">
                  <c:v>09/10/2024 19:28:35:998</c:v>
                </c:pt>
                <c:pt idx="10526">
                  <c:v>09/10/2024 19:28:46:276</c:v>
                </c:pt>
                <c:pt idx="10527">
                  <c:v>09/10/2024 19:28:56:141</c:v>
                </c:pt>
                <c:pt idx="10528">
                  <c:v>09/10/2024 19:29:06:003</c:v>
                </c:pt>
                <c:pt idx="10529">
                  <c:v>09/10/2024 19:29:16:277</c:v>
                </c:pt>
                <c:pt idx="10530">
                  <c:v>09/10/2024 19:29:26:143</c:v>
                </c:pt>
                <c:pt idx="10531">
                  <c:v>09/10/2024 19:29:36:004</c:v>
                </c:pt>
                <c:pt idx="10532">
                  <c:v>09/10/2024 19:29:46:279</c:v>
                </c:pt>
                <c:pt idx="10533">
                  <c:v>09/10/2024 19:29:56:138</c:v>
                </c:pt>
                <c:pt idx="10534">
                  <c:v>09/10/2024 19:30:06:002</c:v>
                </c:pt>
                <c:pt idx="10535">
                  <c:v>09/10/2024 19:30:16:277</c:v>
                </c:pt>
                <c:pt idx="10536">
                  <c:v>09/10/2024 19:30:26:133</c:v>
                </c:pt>
                <c:pt idx="10537">
                  <c:v>09/10/2024 19:30:35:999</c:v>
                </c:pt>
                <c:pt idx="10538">
                  <c:v>09/10/2024 19:30:46:277</c:v>
                </c:pt>
                <c:pt idx="10539">
                  <c:v>09/10/2024 19:30:56:143</c:v>
                </c:pt>
                <c:pt idx="10540">
                  <c:v>09/10/2024 19:31:06:006</c:v>
                </c:pt>
                <c:pt idx="10541">
                  <c:v>09/10/2024 19:31:16:286</c:v>
                </c:pt>
                <c:pt idx="10542">
                  <c:v>09/10/2024 19:31:26:150</c:v>
                </c:pt>
                <c:pt idx="10543">
                  <c:v>09/10/2024 19:31:36:013</c:v>
                </c:pt>
                <c:pt idx="10544">
                  <c:v>09/10/2024 19:31:46:285</c:v>
                </c:pt>
                <c:pt idx="10545">
                  <c:v>09/10/2024 19:31:56:145</c:v>
                </c:pt>
                <c:pt idx="10546">
                  <c:v>09/10/2024 19:32:06:009</c:v>
                </c:pt>
                <c:pt idx="10547">
                  <c:v>09/10/2024 19:32:16:284</c:v>
                </c:pt>
                <c:pt idx="10548">
                  <c:v>09/10/2024 19:32:26:148</c:v>
                </c:pt>
                <c:pt idx="10549">
                  <c:v>09/10/2024 19:32:36:012</c:v>
                </c:pt>
                <c:pt idx="10550">
                  <c:v>09/10/2024 19:32:46:290</c:v>
                </c:pt>
                <c:pt idx="10551">
                  <c:v>09/10/2024 19:32:56:148</c:v>
                </c:pt>
                <c:pt idx="10552">
                  <c:v>09/10/2024 19:33:06:009</c:v>
                </c:pt>
                <c:pt idx="10553">
                  <c:v>09/10/2024 19:33:16:287</c:v>
                </c:pt>
                <c:pt idx="10554">
                  <c:v>09/10/2024 19:33:26:149</c:v>
                </c:pt>
                <c:pt idx="10555">
                  <c:v>09/10/2024 19:33:36:007</c:v>
                </c:pt>
                <c:pt idx="10556">
                  <c:v>09/10/2024 19:33:46:286</c:v>
                </c:pt>
                <c:pt idx="10557">
                  <c:v>09/10/2024 19:33:56:154</c:v>
                </c:pt>
                <c:pt idx="10558">
                  <c:v>09/10/2024 19:34:06:018</c:v>
                </c:pt>
                <c:pt idx="10559">
                  <c:v>09/10/2024 19:34:16:290</c:v>
                </c:pt>
                <c:pt idx="10560">
                  <c:v>09/10/2024 19:34:26:154</c:v>
                </c:pt>
                <c:pt idx="10561">
                  <c:v>09/10/2024 19:34:36:017</c:v>
                </c:pt>
                <c:pt idx="10562">
                  <c:v>09/10/2024 19:34:46:295</c:v>
                </c:pt>
                <c:pt idx="10563">
                  <c:v>09/10/2024 19:34:56:159</c:v>
                </c:pt>
                <c:pt idx="10564">
                  <c:v>09/10/2024 19:35:06:016</c:v>
                </c:pt>
                <c:pt idx="10565">
                  <c:v>09/10/2024 19:35:16:290</c:v>
                </c:pt>
                <c:pt idx="10566">
                  <c:v>09/10/2024 19:35:26:151</c:v>
                </c:pt>
                <c:pt idx="10567">
                  <c:v>09/10/2024 19:35:36:014</c:v>
                </c:pt>
                <c:pt idx="10568">
                  <c:v>09/10/2024 19:35:46:292</c:v>
                </c:pt>
                <c:pt idx="10569">
                  <c:v>09/10/2024 19:35:56:157</c:v>
                </c:pt>
                <c:pt idx="10570">
                  <c:v>09/10/2024 19:36:06:017</c:v>
                </c:pt>
                <c:pt idx="10571">
                  <c:v>09/10/2024 19:36:16:295</c:v>
                </c:pt>
                <c:pt idx="10572">
                  <c:v>09/10/2024 19:36:26:159</c:v>
                </c:pt>
                <c:pt idx="10573">
                  <c:v>09/10/2024 19:36:36:016</c:v>
                </c:pt>
                <c:pt idx="10574">
                  <c:v>09/10/2024 19:36:46:291</c:v>
                </c:pt>
                <c:pt idx="10575">
                  <c:v>09/10/2024 19:36:56:150</c:v>
                </c:pt>
                <c:pt idx="10576">
                  <c:v>09/10/2024 19:37:06:012</c:v>
                </c:pt>
                <c:pt idx="10577">
                  <c:v>09/10/2024 19:37:16:286</c:v>
                </c:pt>
                <c:pt idx="10578">
                  <c:v>09/10/2024 19:37:26:149</c:v>
                </c:pt>
                <c:pt idx="10579">
                  <c:v>09/10/2024 19:37:36:007</c:v>
                </c:pt>
                <c:pt idx="10580">
                  <c:v>09/10/2024 19:37:46:283</c:v>
                </c:pt>
                <c:pt idx="10581">
                  <c:v>09/10/2024 19:37:56:143</c:v>
                </c:pt>
                <c:pt idx="10582">
                  <c:v>09/10/2024 19:38:06:005</c:v>
                </c:pt>
                <c:pt idx="10583">
                  <c:v>09/10/2024 19:38:16:279</c:v>
                </c:pt>
                <c:pt idx="10584">
                  <c:v>09/10/2024 19:38:26:142</c:v>
                </c:pt>
                <c:pt idx="10585">
                  <c:v>09/10/2024 19:38:36:004</c:v>
                </c:pt>
                <c:pt idx="10586">
                  <c:v>09/10/2024 19:38:46:278</c:v>
                </c:pt>
                <c:pt idx="10587">
                  <c:v>09/10/2024 19:38:56:142</c:v>
                </c:pt>
                <c:pt idx="10588">
                  <c:v>09/10/2024 19:39:06:000</c:v>
                </c:pt>
                <c:pt idx="10589">
                  <c:v>09/10/2024 19:39:16:274</c:v>
                </c:pt>
                <c:pt idx="10590">
                  <c:v>09/10/2024 19:39:26:133</c:v>
                </c:pt>
                <c:pt idx="10591">
                  <c:v>09/10/2024 19:39:35:997</c:v>
                </c:pt>
                <c:pt idx="10592">
                  <c:v>09/10/2024 19:39:46:275</c:v>
                </c:pt>
                <c:pt idx="10593">
                  <c:v>09/10/2024 19:39:56:141</c:v>
                </c:pt>
                <c:pt idx="10594">
                  <c:v>09/10/2024 19:40:06:002</c:v>
                </c:pt>
                <c:pt idx="10595">
                  <c:v>09/10/2024 19:40:16:276</c:v>
                </c:pt>
                <c:pt idx="10596">
                  <c:v>09/10/2024 19:40:26:142</c:v>
                </c:pt>
                <c:pt idx="10597">
                  <c:v>09/10/2024 19:40:36:003</c:v>
                </c:pt>
                <c:pt idx="10598">
                  <c:v>09/10/2024 19:40:46:281</c:v>
                </c:pt>
                <c:pt idx="10599">
                  <c:v>09/10/2024 19:40:56:145</c:v>
                </c:pt>
                <c:pt idx="10600">
                  <c:v>09/10/2024 19:41:06:009</c:v>
                </c:pt>
                <c:pt idx="10601">
                  <c:v>09/10/2024 19:41:16:281</c:v>
                </c:pt>
                <c:pt idx="10602">
                  <c:v>09/10/2024 19:41:26:140</c:v>
                </c:pt>
                <c:pt idx="10603">
                  <c:v>09/10/2024 19:41:36:010</c:v>
                </c:pt>
                <c:pt idx="10604">
                  <c:v>09/10/2024 19:41:46:288</c:v>
                </c:pt>
                <c:pt idx="10605">
                  <c:v>09/10/2024 19:41:56:150</c:v>
                </c:pt>
                <c:pt idx="10606">
                  <c:v>09/10/2024 19:42:06:013</c:v>
                </c:pt>
                <c:pt idx="10607">
                  <c:v>09/10/2024 19:42:16:291</c:v>
                </c:pt>
                <c:pt idx="10608">
                  <c:v>09/10/2024 19:42:26:156</c:v>
                </c:pt>
                <c:pt idx="10609">
                  <c:v>09/10/2024 19:42:36:018</c:v>
                </c:pt>
                <c:pt idx="10610">
                  <c:v>09/10/2024 19:42:46:290</c:v>
                </c:pt>
                <c:pt idx="10611">
                  <c:v>09/10/2024 19:42:56:156</c:v>
                </c:pt>
                <c:pt idx="10612">
                  <c:v>09/10/2024 19:43:06:018</c:v>
                </c:pt>
                <c:pt idx="10613">
                  <c:v>09/10/2024 19:43:16:297</c:v>
                </c:pt>
                <c:pt idx="10614">
                  <c:v>09/10/2024 19:43:26:164</c:v>
                </c:pt>
                <c:pt idx="10615">
                  <c:v>09/10/2024 19:43:36:027</c:v>
                </c:pt>
                <c:pt idx="10616">
                  <c:v>09/10/2024 19:43:46:301</c:v>
                </c:pt>
                <c:pt idx="10617">
                  <c:v>09/10/2024 19:43:56:168</c:v>
                </c:pt>
                <c:pt idx="10618">
                  <c:v>09/10/2024 19:44:06:024</c:v>
                </c:pt>
                <c:pt idx="10619">
                  <c:v>09/10/2024 19:44:16:300</c:v>
                </c:pt>
                <c:pt idx="10620">
                  <c:v>09/10/2024 19:44:26:160</c:v>
                </c:pt>
                <c:pt idx="10621">
                  <c:v>09/10/2024 19:44:36:022</c:v>
                </c:pt>
                <c:pt idx="10622">
                  <c:v>09/10/2024 19:44:46:295</c:v>
                </c:pt>
                <c:pt idx="10623">
                  <c:v>09/10/2024 19:44:56:159</c:v>
                </c:pt>
                <c:pt idx="10624">
                  <c:v>09/10/2024 19:45:06:017</c:v>
                </c:pt>
                <c:pt idx="10625">
                  <c:v>09/10/2024 19:45:16:297</c:v>
                </c:pt>
                <c:pt idx="10626">
                  <c:v>09/10/2024 19:45:26:157</c:v>
                </c:pt>
                <c:pt idx="10627">
                  <c:v>09/10/2024 19:45:36:018</c:v>
                </c:pt>
                <c:pt idx="10628">
                  <c:v>09/10/2024 19:45:46:294</c:v>
                </c:pt>
                <c:pt idx="10629">
                  <c:v>09/10/2024 19:45:56:158</c:v>
                </c:pt>
                <c:pt idx="10630">
                  <c:v>09/10/2024 19:46:06:020</c:v>
                </c:pt>
                <c:pt idx="10631">
                  <c:v>09/10/2024 19:46:16:300</c:v>
                </c:pt>
                <c:pt idx="10632">
                  <c:v>09/10/2024 19:46:26:169</c:v>
                </c:pt>
                <c:pt idx="10633">
                  <c:v>09/10/2024 19:46:36:031</c:v>
                </c:pt>
                <c:pt idx="10634">
                  <c:v>09/10/2024 19:46:46:306</c:v>
                </c:pt>
                <c:pt idx="10635">
                  <c:v>09/10/2024 19:46:56:170</c:v>
                </c:pt>
                <c:pt idx="10636">
                  <c:v>09/10/2024 19:47:06:034</c:v>
                </c:pt>
                <c:pt idx="10637">
                  <c:v>09/10/2024 19:47:16:311</c:v>
                </c:pt>
                <c:pt idx="10638">
                  <c:v>09/10/2024 19:47:26:167</c:v>
                </c:pt>
                <c:pt idx="10639">
                  <c:v>09/10/2024 19:47:36:031</c:v>
                </c:pt>
                <c:pt idx="10640">
                  <c:v>09/10/2024 19:47:46:310</c:v>
                </c:pt>
                <c:pt idx="10641">
                  <c:v>09/10/2024 19:47:56:175</c:v>
                </c:pt>
                <c:pt idx="10642">
                  <c:v>09/10/2024 19:48:06:038</c:v>
                </c:pt>
                <c:pt idx="10643">
                  <c:v>09/10/2024 19:48:16:313</c:v>
                </c:pt>
                <c:pt idx="10644">
                  <c:v>09/10/2024 19:48:26:176</c:v>
                </c:pt>
                <c:pt idx="10645">
                  <c:v>09/10/2024 19:48:36:034</c:v>
                </c:pt>
                <c:pt idx="10646">
                  <c:v>09/10/2024 19:48:46:310</c:v>
                </c:pt>
                <c:pt idx="10647">
                  <c:v>09/10/2024 19:48:56:179</c:v>
                </c:pt>
                <c:pt idx="10648">
                  <c:v>09/10/2024 19:49:06:043</c:v>
                </c:pt>
                <c:pt idx="10649">
                  <c:v>09/10/2024 19:49:15:998</c:v>
                </c:pt>
                <c:pt idx="10650">
                  <c:v>09/10/2024 19:49:26:269</c:v>
                </c:pt>
                <c:pt idx="10651">
                  <c:v>09/10/2024 19:49:36:128</c:v>
                </c:pt>
                <c:pt idx="10652">
                  <c:v>09/10/2024 19:49:45:995</c:v>
                </c:pt>
                <c:pt idx="10653">
                  <c:v>09/10/2024 19:49:56:270</c:v>
                </c:pt>
                <c:pt idx="10654">
                  <c:v>09/10/2024 19:50:06:135</c:v>
                </c:pt>
                <c:pt idx="10655">
                  <c:v>09/10/2024 19:50:15:997</c:v>
                </c:pt>
                <c:pt idx="10656">
                  <c:v>09/10/2024 19:50:26:271</c:v>
                </c:pt>
                <c:pt idx="10657">
                  <c:v>09/10/2024 19:50:36:137</c:v>
                </c:pt>
                <c:pt idx="10658">
                  <c:v>09/10/2024 19:50:45:995</c:v>
                </c:pt>
                <c:pt idx="10659">
                  <c:v>09/10/2024 19:50:56:269</c:v>
                </c:pt>
                <c:pt idx="10660">
                  <c:v>09/10/2024 19:51:06:128</c:v>
                </c:pt>
                <c:pt idx="10661">
                  <c:v>09/10/2024 19:51:15:995</c:v>
                </c:pt>
                <c:pt idx="10662">
                  <c:v>09/10/2024 19:51:26:270</c:v>
                </c:pt>
                <c:pt idx="10663">
                  <c:v>09/10/2024 19:51:36:135</c:v>
                </c:pt>
                <c:pt idx="10664">
                  <c:v>09/10/2024 19:51:45:999</c:v>
                </c:pt>
                <c:pt idx="10665">
                  <c:v>09/10/2024 19:51:56:277</c:v>
                </c:pt>
                <c:pt idx="10666">
                  <c:v>09/10/2024 19:52:06:143</c:v>
                </c:pt>
                <c:pt idx="10667">
                  <c:v>09/10/2024 19:52:16:006</c:v>
                </c:pt>
                <c:pt idx="10668">
                  <c:v>09/10/2024 19:52:26:286</c:v>
                </c:pt>
                <c:pt idx="10669">
                  <c:v>09/10/2024 19:52:36:150</c:v>
                </c:pt>
                <c:pt idx="10670">
                  <c:v>09/10/2024 19:52:46:014</c:v>
                </c:pt>
                <c:pt idx="10671">
                  <c:v>09/10/2024 19:52:56:285</c:v>
                </c:pt>
                <c:pt idx="10672">
                  <c:v>09/10/2024 19:53:06:155</c:v>
                </c:pt>
                <c:pt idx="10673">
                  <c:v>09/10/2024 19:53:16:023</c:v>
                </c:pt>
                <c:pt idx="10674">
                  <c:v>09/10/2024 19:53:26:293</c:v>
                </c:pt>
                <c:pt idx="10675">
                  <c:v>09/10/2024 19:53:36:152</c:v>
                </c:pt>
                <c:pt idx="10676">
                  <c:v>09/10/2024 19:53:46:014</c:v>
                </c:pt>
                <c:pt idx="10677">
                  <c:v>09/10/2024 19:53:56:288</c:v>
                </c:pt>
                <c:pt idx="10678">
                  <c:v>09/10/2024 19:54:06:148</c:v>
                </c:pt>
                <c:pt idx="10679">
                  <c:v>09/10/2024 19:54:16:009</c:v>
                </c:pt>
                <c:pt idx="10680">
                  <c:v>09/10/2024 19:54:26:287</c:v>
                </c:pt>
                <c:pt idx="10681">
                  <c:v>09/10/2024 19:54:36:145</c:v>
                </c:pt>
                <c:pt idx="10682">
                  <c:v>09/10/2024 19:54:46:009</c:v>
                </c:pt>
                <c:pt idx="10683">
                  <c:v>09/10/2024 19:54:56:287</c:v>
                </c:pt>
                <c:pt idx="10684">
                  <c:v>09/10/2024 19:55:06:153</c:v>
                </c:pt>
                <c:pt idx="10685">
                  <c:v>09/10/2024 19:55:16:014</c:v>
                </c:pt>
                <c:pt idx="10686">
                  <c:v>09/10/2024 19:55:26:290</c:v>
                </c:pt>
                <c:pt idx="10687">
                  <c:v>09/10/2024 19:55:36:152</c:v>
                </c:pt>
                <c:pt idx="10688">
                  <c:v>09/10/2024 19:55:46:014</c:v>
                </c:pt>
                <c:pt idx="10689">
                  <c:v>09/10/2024 19:55:56:285</c:v>
                </c:pt>
                <c:pt idx="10690">
                  <c:v>09/10/2024 19:56:06:145</c:v>
                </c:pt>
                <c:pt idx="10691">
                  <c:v>09/10/2024 19:56:16:009</c:v>
                </c:pt>
                <c:pt idx="10692">
                  <c:v>09/10/2024 19:56:26:286</c:v>
                </c:pt>
                <c:pt idx="10693">
                  <c:v>09/10/2024 19:56:36:150</c:v>
                </c:pt>
                <c:pt idx="10694">
                  <c:v>09/10/2024 19:56:46:014</c:v>
                </c:pt>
                <c:pt idx="10695">
                  <c:v>09/10/2024 19:56:56:288</c:v>
                </c:pt>
                <c:pt idx="10696">
                  <c:v>09/10/2024 19:57:06:153</c:v>
                </c:pt>
                <c:pt idx="10697">
                  <c:v>09/10/2024 19:57:16:015</c:v>
                </c:pt>
                <c:pt idx="10698">
                  <c:v>09/10/2024 19:57:26:293</c:v>
                </c:pt>
                <c:pt idx="10699">
                  <c:v>09/10/2024 19:57:36:157</c:v>
                </c:pt>
                <c:pt idx="10700">
                  <c:v>09/10/2024 19:57:46:019</c:v>
                </c:pt>
                <c:pt idx="10701">
                  <c:v>09/10/2024 19:57:56:296</c:v>
                </c:pt>
                <c:pt idx="10702">
                  <c:v>09/10/2024 19:58:06:162</c:v>
                </c:pt>
                <c:pt idx="10703">
                  <c:v>09/10/2024 19:58:16:026</c:v>
                </c:pt>
                <c:pt idx="10704">
                  <c:v>09/10/2024 19:58:26:300</c:v>
                </c:pt>
                <c:pt idx="10705">
                  <c:v>09/10/2024 19:58:36:158</c:v>
                </c:pt>
                <c:pt idx="10706">
                  <c:v>09/10/2024 19:58:46:019</c:v>
                </c:pt>
                <c:pt idx="10707">
                  <c:v>09/10/2024 19:58:56:293</c:v>
                </c:pt>
                <c:pt idx="10708">
                  <c:v>09/10/2024 19:59:06:159</c:v>
                </c:pt>
                <c:pt idx="10709">
                  <c:v>09/10/2024 19:59:16:016</c:v>
                </c:pt>
                <c:pt idx="10710">
                  <c:v>09/10/2024 19:59:26:290</c:v>
                </c:pt>
                <c:pt idx="10711">
                  <c:v>09/10/2024 19:59:36:154</c:v>
                </c:pt>
                <c:pt idx="10712">
                  <c:v>09/10/2024 19:59:46:018</c:v>
                </c:pt>
                <c:pt idx="10713">
                  <c:v>09/10/2024 19:59:56:297</c:v>
                </c:pt>
                <c:pt idx="10714">
                  <c:v>09/10/2024 20:00:06:163</c:v>
                </c:pt>
                <c:pt idx="10715">
                  <c:v>09/10/2024 20:00:16:025</c:v>
                </c:pt>
                <c:pt idx="10716">
                  <c:v>09/10/2024 20:00:26:299</c:v>
                </c:pt>
                <c:pt idx="10717">
                  <c:v>09/10/2024 20:00:36:168</c:v>
                </c:pt>
                <c:pt idx="10718">
                  <c:v>09/10/2024 20:00:46:025</c:v>
                </c:pt>
                <c:pt idx="10719">
                  <c:v>09/10/2024 20:00:56:302</c:v>
                </c:pt>
                <c:pt idx="10720">
                  <c:v>09/10/2024 20:01:06:168</c:v>
                </c:pt>
                <c:pt idx="10721">
                  <c:v>09/10/2024 20:01:16:032</c:v>
                </c:pt>
                <c:pt idx="10722">
                  <c:v>09/10/2024 20:01:26:313</c:v>
                </c:pt>
                <c:pt idx="10723">
                  <c:v>09/10/2024 20:01:36:179</c:v>
                </c:pt>
                <c:pt idx="10724">
                  <c:v>09/10/2024 20:01:46:039</c:v>
                </c:pt>
                <c:pt idx="10725">
                  <c:v>09/10/2024 20:01:55:999</c:v>
                </c:pt>
                <c:pt idx="10726">
                  <c:v>09/10/2024 20:02:06:280</c:v>
                </c:pt>
                <c:pt idx="10727">
                  <c:v>09/10/2024 20:02:16:139</c:v>
                </c:pt>
                <c:pt idx="10728">
                  <c:v>09/10/2024 20:02:26:000</c:v>
                </c:pt>
                <c:pt idx="10729">
                  <c:v>09/10/2024 20:02:36:273</c:v>
                </c:pt>
                <c:pt idx="10730">
                  <c:v>09/10/2024 20:02:46:133</c:v>
                </c:pt>
                <c:pt idx="10731">
                  <c:v>09/10/2024 20:02:55:995</c:v>
                </c:pt>
                <c:pt idx="10732">
                  <c:v>09/10/2024 20:03:06:269</c:v>
                </c:pt>
                <c:pt idx="10733">
                  <c:v>09/10/2024 20:03:16:132</c:v>
                </c:pt>
                <c:pt idx="10734">
                  <c:v>09/10/2024 20:03:25:995</c:v>
                </c:pt>
                <c:pt idx="10735">
                  <c:v>09/10/2024 20:03:36:268</c:v>
                </c:pt>
                <c:pt idx="10736">
                  <c:v>09/10/2024 20:03:46:132</c:v>
                </c:pt>
                <c:pt idx="10737">
                  <c:v>09/10/2024 20:03:55:995</c:v>
                </c:pt>
                <c:pt idx="10738">
                  <c:v>09/10/2024 20:04:06:273</c:v>
                </c:pt>
                <c:pt idx="10739">
                  <c:v>09/10/2024 20:04:16:137</c:v>
                </c:pt>
                <c:pt idx="10740">
                  <c:v>09/10/2024 20:04:25:999</c:v>
                </c:pt>
                <c:pt idx="10741">
                  <c:v>09/10/2024 20:04:36:276</c:v>
                </c:pt>
                <c:pt idx="10742">
                  <c:v>09/10/2024 20:04:46:140</c:v>
                </c:pt>
                <c:pt idx="10743">
                  <c:v>09/10/2024 20:04:56:004</c:v>
                </c:pt>
                <c:pt idx="10744">
                  <c:v>09/10/2024 20:05:06:278</c:v>
                </c:pt>
                <c:pt idx="10745">
                  <c:v>09/10/2024 20:05:16:136</c:v>
                </c:pt>
                <c:pt idx="10746">
                  <c:v>09/10/2024 20:05:25:997</c:v>
                </c:pt>
                <c:pt idx="10747">
                  <c:v>09/10/2024 20:05:36:273</c:v>
                </c:pt>
                <c:pt idx="10748">
                  <c:v>09/10/2024 20:05:46:137</c:v>
                </c:pt>
                <c:pt idx="10749">
                  <c:v>09/10/2024 20:05:55:995</c:v>
                </c:pt>
                <c:pt idx="10750">
                  <c:v>09/10/2024 20:06:06:269</c:v>
                </c:pt>
                <c:pt idx="10751">
                  <c:v>09/10/2024 20:06:16:132</c:v>
                </c:pt>
                <c:pt idx="10752">
                  <c:v>09/10/2024 20:06:25:996</c:v>
                </c:pt>
                <c:pt idx="10753">
                  <c:v>09/10/2024 20:06:36:268</c:v>
                </c:pt>
                <c:pt idx="10754">
                  <c:v>09/10/2024 20:06:46:128</c:v>
                </c:pt>
                <c:pt idx="10755">
                  <c:v>09/10/2024 20:06:55:998</c:v>
                </c:pt>
                <c:pt idx="10756">
                  <c:v>09/10/2024 20:07:06:277</c:v>
                </c:pt>
                <c:pt idx="10757">
                  <c:v>09/10/2024 20:07:16:141</c:v>
                </c:pt>
                <c:pt idx="10758">
                  <c:v>09/10/2024 20:07:26:004</c:v>
                </c:pt>
                <c:pt idx="10759">
                  <c:v>09/10/2024 20:07:36:282</c:v>
                </c:pt>
                <c:pt idx="10760">
                  <c:v>09/10/2024 20:07:46:146</c:v>
                </c:pt>
                <c:pt idx="10761">
                  <c:v>09/10/2024 20:07:56:010</c:v>
                </c:pt>
                <c:pt idx="10762">
                  <c:v>09/10/2024 20:08:06:293</c:v>
                </c:pt>
                <c:pt idx="10763">
                  <c:v>09/10/2024 20:08:16:157</c:v>
                </c:pt>
                <c:pt idx="10764">
                  <c:v>09/10/2024 20:08:26:017</c:v>
                </c:pt>
                <c:pt idx="10765">
                  <c:v>09/10/2024 20:08:36:291</c:v>
                </c:pt>
                <c:pt idx="10766">
                  <c:v>09/10/2024 20:08:46:155</c:v>
                </c:pt>
                <c:pt idx="10767">
                  <c:v>09/10/2024 20:08:56:012</c:v>
                </c:pt>
                <c:pt idx="10768">
                  <c:v>09/10/2024 20:09:06:290</c:v>
                </c:pt>
                <c:pt idx="10769">
                  <c:v>09/10/2024 20:09:16:154</c:v>
                </c:pt>
                <c:pt idx="10770">
                  <c:v>09/10/2024 20:09:26:011</c:v>
                </c:pt>
                <c:pt idx="10771">
                  <c:v>09/10/2024 20:09:36:286</c:v>
                </c:pt>
                <c:pt idx="10772">
                  <c:v>09/10/2024 20:09:46:145</c:v>
                </c:pt>
                <c:pt idx="10773">
                  <c:v>09/10/2024 20:09:56:009</c:v>
                </c:pt>
                <c:pt idx="10774">
                  <c:v>09/10/2024 20:10:06:287</c:v>
                </c:pt>
                <c:pt idx="10775">
                  <c:v>09/10/2024 20:10:16:154</c:v>
                </c:pt>
                <c:pt idx="10776">
                  <c:v>09/10/2024 20:10:26:018</c:v>
                </c:pt>
                <c:pt idx="10777">
                  <c:v>09/10/2024 20:10:36:296</c:v>
                </c:pt>
                <c:pt idx="10778">
                  <c:v>09/10/2024 20:10:46:166</c:v>
                </c:pt>
                <c:pt idx="10779">
                  <c:v>09/10/2024 20:10:56:029</c:v>
                </c:pt>
                <c:pt idx="10780">
                  <c:v>09/10/2024 20:11:06:307</c:v>
                </c:pt>
                <c:pt idx="10781">
                  <c:v>09/10/2024 20:11:16:171</c:v>
                </c:pt>
                <c:pt idx="10782">
                  <c:v>09/10/2024 20:11:26:028</c:v>
                </c:pt>
                <c:pt idx="10783">
                  <c:v>09/10/2024 20:11:36:308</c:v>
                </c:pt>
                <c:pt idx="10784">
                  <c:v>09/10/2024 20:11:46:174</c:v>
                </c:pt>
                <c:pt idx="10785">
                  <c:v>09/10/2024 20:11:56:031</c:v>
                </c:pt>
                <c:pt idx="10786">
                  <c:v>09/10/2024 20:12:06:310</c:v>
                </c:pt>
                <c:pt idx="10787">
                  <c:v>09/10/2024 20:12:16:171</c:v>
                </c:pt>
                <c:pt idx="10788">
                  <c:v>09/10/2024 20:12:26:029</c:v>
                </c:pt>
                <c:pt idx="10789">
                  <c:v>09/10/2024 20:12:36:307</c:v>
                </c:pt>
                <c:pt idx="10790">
                  <c:v>09/10/2024 20:12:46:170</c:v>
                </c:pt>
                <c:pt idx="10791">
                  <c:v>09/10/2024 20:12:56:028</c:v>
                </c:pt>
                <c:pt idx="10792">
                  <c:v>09/10/2024 20:13:06:302</c:v>
                </c:pt>
                <c:pt idx="10793">
                  <c:v>09/10/2024 20:13:16:162</c:v>
                </c:pt>
                <c:pt idx="10794">
                  <c:v>09/10/2024 20:13:26:024</c:v>
                </c:pt>
                <c:pt idx="10795">
                  <c:v>09/10/2024 20:13:36:303</c:v>
                </c:pt>
                <c:pt idx="10796">
                  <c:v>09/10/2024 20:13:46:169</c:v>
                </c:pt>
                <c:pt idx="10797">
                  <c:v>09/10/2024 20:13:56:031</c:v>
                </c:pt>
                <c:pt idx="10798">
                  <c:v>09/10/2024 20:14:06:305</c:v>
                </c:pt>
                <c:pt idx="10799">
                  <c:v>09/10/2024 20:14:16:170</c:v>
                </c:pt>
                <c:pt idx="10800">
                  <c:v>09/10/2024 20:14:26:034</c:v>
                </c:pt>
                <c:pt idx="10801">
                  <c:v>09/10/2024 20:14:36:313</c:v>
                </c:pt>
                <c:pt idx="10802">
                  <c:v>09/10/2024 20:14:46:172</c:v>
                </c:pt>
                <c:pt idx="10803">
                  <c:v>09/10/2024 20:14:56:036</c:v>
                </c:pt>
                <c:pt idx="10804">
                  <c:v>09/10/2024 20:15:06:313</c:v>
                </c:pt>
                <c:pt idx="10805">
                  <c:v>09/10/2024 20:15:16:174</c:v>
                </c:pt>
                <c:pt idx="10806">
                  <c:v>09/10/2024 20:15:26:033</c:v>
                </c:pt>
                <c:pt idx="10807">
                  <c:v>09/10/2024 20:15:36:307</c:v>
                </c:pt>
                <c:pt idx="10808">
                  <c:v>09/10/2024 20:15:46:177</c:v>
                </c:pt>
                <c:pt idx="10809">
                  <c:v>09/10/2024 20:15:56:034</c:v>
                </c:pt>
                <c:pt idx="10810">
                  <c:v>09/10/2024 20:16:06:312</c:v>
                </c:pt>
                <c:pt idx="10811">
                  <c:v>09/10/2024 20:16:16:181</c:v>
                </c:pt>
                <c:pt idx="10812">
                  <c:v>09/10/2024 20:16:26:050</c:v>
                </c:pt>
                <c:pt idx="10813">
                  <c:v>09/10/2024 20:16:35:996</c:v>
                </c:pt>
                <c:pt idx="10814">
                  <c:v>09/10/2024 20:16:46:277</c:v>
                </c:pt>
                <c:pt idx="10815">
                  <c:v>09/10/2024 20:16:56:142</c:v>
                </c:pt>
                <c:pt idx="10816">
                  <c:v>09/10/2024 20:17:06:010</c:v>
                </c:pt>
                <c:pt idx="10817">
                  <c:v>09/10/2024 20:17:16:293</c:v>
                </c:pt>
                <c:pt idx="10818">
                  <c:v>09/10/2024 20:17:26:159</c:v>
                </c:pt>
                <c:pt idx="10819">
                  <c:v>09/10/2024 20:17:36:017</c:v>
                </c:pt>
                <c:pt idx="10820">
                  <c:v>09/10/2024 20:17:46:295</c:v>
                </c:pt>
                <c:pt idx="10821">
                  <c:v>09/10/2024 20:17:56:159</c:v>
                </c:pt>
                <c:pt idx="10822">
                  <c:v>09/10/2024 20:18:06:016</c:v>
                </c:pt>
                <c:pt idx="10823">
                  <c:v>09/10/2024 20:18:16:289</c:v>
                </c:pt>
                <c:pt idx="10824">
                  <c:v>09/10/2024 20:18:26:150</c:v>
                </c:pt>
                <c:pt idx="10825">
                  <c:v>09/10/2024 20:18:36:012</c:v>
                </c:pt>
                <c:pt idx="10826">
                  <c:v>09/10/2024 20:18:46:288</c:v>
                </c:pt>
                <c:pt idx="10827">
                  <c:v>09/10/2024 20:18:56:149</c:v>
                </c:pt>
                <c:pt idx="10828">
                  <c:v>09/10/2024 20:19:06:007</c:v>
                </c:pt>
                <c:pt idx="10829">
                  <c:v>09/10/2024 20:19:16:285</c:v>
                </c:pt>
                <c:pt idx="10830">
                  <c:v>09/10/2024 20:19:26:148</c:v>
                </c:pt>
                <c:pt idx="10831">
                  <c:v>09/10/2024 20:19:36:007</c:v>
                </c:pt>
                <c:pt idx="10832">
                  <c:v>09/10/2024 20:19:46:280</c:v>
                </c:pt>
                <c:pt idx="10833">
                  <c:v>09/10/2024 20:19:56:150</c:v>
                </c:pt>
                <c:pt idx="10834">
                  <c:v>09/10/2024 20:20:06:013</c:v>
                </c:pt>
                <c:pt idx="10835">
                  <c:v>09/10/2024 20:20:16:291</c:v>
                </c:pt>
                <c:pt idx="10836">
                  <c:v>09/10/2024 20:20:26:157</c:v>
                </c:pt>
                <c:pt idx="10837">
                  <c:v>09/10/2024 20:20:36:017</c:v>
                </c:pt>
                <c:pt idx="10838">
                  <c:v>09/10/2024 20:20:46:295</c:v>
                </c:pt>
                <c:pt idx="10839">
                  <c:v>09/10/2024 20:20:56:158</c:v>
                </c:pt>
                <c:pt idx="10840">
                  <c:v>09/10/2024 20:21:06:020</c:v>
                </c:pt>
                <c:pt idx="10841">
                  <c:v>09/10/2024 20:21:16:294</c:v>
                </c:pt>
                <c:pt idx="10842">
                  <c:v>09/10/2024 20:21:26:160</c:v>
                </c:pt>
                <c:pt idx="10843">
                  <c:v>09/10/2024 20:21:36:021</c:v>
                </c:pt>
                <c:pt idx="10844">
                  <c:v>09/10/2024 20:21:46:295</c:v>
                </c:pt>
                <c:pt idx="10845">
                  <c:v>09/10/2024 20:21:56:155</c:v>
                </c:pt>
                <c:pt idx="10846">
                  <c:v>09/10/2024 20:22:06:023</c:v>
                </c:pt>
                <c:pt idx="10847">
                  <c:v>09/10/2024 20:22:16:295</c:v>
                </c:pt>
                <c:pt idx="10848">
                  <c:v>09/10/2024 20:22:26:153</c:v>
                </c:pt>
                <c:pt idx="10849">
                  <c:v>09/10/2024 20:22:36:014</c:v>
                </c:pt>
                <c:pt idx="10850">
                  <c:v>09/10/2024 20:22:46:288</c:v>
                </c:pt>
                <c:pt idx="10851">
                  <c:v>09/10/2024 20:22:56:154</c:v>
                </c:pt>
                <c:pt idx="10852">
                  <c:v>09/10/2024 20:23:06:012</c:v>
                </c:pt>
                <c:pt idx="10853">
                  <c:v>09/10/2024 20:23:16:286</c:v>
                </c:pt>
                <c:pt idx="10854">
                  <c:v>09/10/2024 20:23:26:149</c:v>
                </c:pt>
                <c:pt idx="10855">
                  <c:v>09/10/2024 20:23:36:013</c:v>
                </c:pt>
                <c:pt idx="10856">
                  <c:v>09/10/2024 20:23:46:285</c:v>
                </c:pt>
                <c:pt idx="10857">
                  <c:v>09/10/2024 20:23:56:144</c:v>
                </c:pt>
                <c:pt idx="10858">
                  <c:v>09/10/2024 20:24:06:002</c:v>
                </c:pt>
                <c:pt idx="10859">
                  <c:v>09/10/2024 20:24:16:280</c:v>
                </c:pt>
                <c:pt idx="10860">
                  <c:v>09/10/2024 20:24:26:146</c:v>
                </c:pt>
                <c:pt idx="10861">
                  <c:v>09/10/2024 20:24:36:012</c:v>
                </c:pt>
                <c:pt idx="10862">
                  <c:v>09/10/2024 20:24:46:284</c:v>
                </c:pt>
                <c:pt idx="10863">
                  <c:v>09/10/2024 20:24:56:147</c:v>
                </c:pt>
                <c:pt idx="10864">
                  <c:v>09/10/2024 20:25:06:005</c:v>
                </c:pt>
                <c:pt idx="10865">
                  <c:v>09/10/2024 20:25:16:279</c:v>
                </c:pt>
                <c:pt idx="10866">
                  <c:v>09/10/2024 20:25:26:144</c:v>
                </c:pt>
                <c:pt idx="10867">
                  <c:v>09/10/2024 20:25:36:002</c:v>
                </c:pt>
                <c:pt idx="10868">
                  <c:v>09/10/2024 20:25:46:279</c:v>
                </c:pt>
                <c:pt idx="10869">
                  <c:v>09/10/2024 20:25:56:140</c:v>
                </c:pt>
                <c:pt idx="10870">
                  <c:v>09/10/2024 20:26:06:004</c:v>
                </c:pt>
                <c:pt idx="10871">
                  <c:v>09/10/2024 20:26:16:278</c:v>
                </c:pt>
                <c:pt idx="10872">
                  <c:v>09/10/2024 20:26:26:136</c:v>
                </c:pt>
                <c:pt idx="10873">
                  <c:v>09/10/2024 20:26:35:999</c:v>
                </c:pt>
                <c:pt idx="10874">
                  <c:v>09/10/2024 20:26:46:273</c:v>
                </c:pt>
                <c:pt idx="10875">
                  <c:v>09/10/2024 20:26:56:135</c:v>
                </c:pt>
                <c:pt idx="10876">
                  <c:v>09/10/2024 20:27:05:997</c:v>
                </c:pt>
                <c:pt idx="10877">
                  <c:v>09/10/2024 20:27:16:268</c:v>
                </c:pt>
                <c:pt idx="10878">
                  <c:v>09/10/2024 20:27:26:133</c:v>
                </c:pt>
                <c:pt idx="10879">
                  <c:v>09/10/2024 20:27:35:996</c:v>
                </c:pt>
                <c:pt idx="10880">
                  <c:v>09/10/2024 20:27:46:270</c:v>
                </c:pt>
                <c:pt idx="10881">
                  <c:v>09/10/2024 20:27:56:135</c:v>
                </c:pt>
                <c:pt idx="10882">
                  <c:v>09/10/2024 20:28:05:997</c:v>
                </c:pt>
                <c:pt idx="10883">
                  <c:v>09/10/2024 20:28:16:271</c:v>
                </c:pt>
                <c:pt idx="10884">
                  <c:v>09/10/2024 20:28:26:143</c:v>
                </c:pt>
                <c:pt idx="10885">
                  <c:v>09/10/2024 20:28:36:004</c:v>
                </c:pt>
                <c:pt idx="10886">
                  <c:v>09/10/2024 20:28:46:276</c:v>
                </c:pt>
                <c:pt idx="10887">
                  <c:v>09/10/2024 20:28:56:138</c:v>
                </c:pt>
                <c:pt idx="10888">
                  <c:v>09/10/2024 20:29:06:003</c:v>
                </c:pt>
                <c:pt idx="10889">
                  <c:v>09/10/2024 20:29:16:277</c:v>
                </c:pt>
                <c:pt idx="10890">
                  <c:v>09/10/2024 20:29:26:135</c:v>
                </c:pt>
                <c:pt idx="10891">
                  <c:v>09/10/2024 20:29:35:999</c:v>
                </c:pt>
                <c:pt idx="10892">
                  <c:v>09/10/2024 20:29:46:271</c:v>
                </c:pt>
                <c:pt idx="10893">
                  <c:v>09/10/2024 20:29:56:137</c:v>
                </c:pt>
                <c:pt idx="10894">
                  <c:v>09/10/2024 20:30:05:995</c:v>
                </c:pt>
                <c:pt idx="10895">
                  <c:v>09/10/2024 20:30:16:269</c:v>
                </c:pt>
                <c:pt idx="10896">
                  <c:v>09/10/2024 20:30:26:132</c:v>
                </c:pt>
                <c:pt idx="10897">
                  <c:v>09/10/2024 20:30:35:996</c:v>
                </c:pt>
                <c:pt idx="10898">
                  <c:v>09/10/2024 20:30:46:268</c:v>
                </c:pt>
                <c:pt idx="10899">
                  <c:v>09/10/2024 20:30:56:128</c:v>
                </c:pt>
                <c:pt idx="10900">
                  <c:v>09/10/2024 20:31:05:995</c:v>
                </c:pt>
                <c:pt idx="10901">
                  <c:v>09/10/2024 20:31:16:273</c:v>
                </c:pt>
                <c:pt idx="10902">
                  <c:v>09/10/2024 20:31:26:137</c:v>
                </c:pt>
                <c:pt idx="10903">
                  <c:v>09/10/2024 20:31:36:000</c:v>
                </c:pt>
                <c:pt idx="10904">
                  <c:v>09/10/2024 20:31:46:276</c:v>
                </c:pt>
                <c:pt idx="10905">
                  <c:v>09/10/2024 20:31:56:146</c:v>
                </c:pt>
                <c:pt idx="10906">
                  <c:v>09/10/2024 20:32:06:010</c:v>
                </c:pt>
                <c:pt idx="10907">
                  <c:v>09/10/2024 20:32:16:288</c:v>
                </c:pt>
                <c:pt idx="10908">
                  <c:v>09/10/2024 20:32:26:149</c:v>
                </c:pt>
                <c:pt idx="10909">
                  <c:v>09/10/2024 20:32:36:007</c:v>
                </c:pt>
                <c:pt idx="10910">
                  <c:v>09/10/2024 20:32:46:281</c:v>
                </c:pt>
                <c:pt idx="10911">
                  <c:v>09/10/2024 20:32:56:140</c:v>
                </c:pt>
                <c:pt idx="10912">
                  <c:v>09/10/2024 20:33:06:004</c:v>
                </c:pt>
                <c:pt idx="10913">
                  <c:v>09/10/2024 20:33:16:276</c:v>
                </c:pt>
                <c:pt idx="10914">
                  <c:v>09/10/2024 20:33:26:142</c:v>
                </c:pt>
                <c:pt idx="10915">
                  <c:v>09/10/2024 20:33:35:999</c:v>
                </c:pt>
                <c:pt idx="10916">
                  <c:v>09/10/2024 20:33:46:273</c:v>
                </c:pt>
                <c:pt idx="10917">
                  <c:v>09/10/2024 20:33:56:134</c:v>
                </c:pt>
                <c:pt idx="10918">
                  <c:v>09/10/2024 20:34:05:995</c:v>
                </c:pt>
                <c:pt idx="10919">
                  <c:v>09/10/2024 20:34:16:269</c:v>
                </c:pt>
                <c:pt idx="10920">
                  <c:v>09/10/2024 20:34:26:135</c:v>
                </c:pt>
                <c:pt idx="10921">
                  <c:v>09/10/2024 20:34:35:996</c:v>
                </c:pt>
                <c:pt idx="10922">
                  <c:v>09/10/2024 20:34:46:274</c:v>
                </c:pt>
                <c:pt idx="10923">
                  <c:v>09/10/2024 20:34:56:142</c:v>
                </c:pt>
                <c:pt idx="10924">
                  <c:v>09/10/2024 20:35:06:000</c:v>
                </c:pt>
                <c:pt idx="10925">
                  <c:v>09/10/2024 20:35:16:273</c:v>
                </c:pt>
                <c:pt idx="10926">
                  <c:v>09/10/2024 20:35:26:133</c:v>
                </c:pt>
                <c:pt idx="10927">
                  <c:v>09/10/2024 20:35:35:995</c:v>
                </c:pt>
                <c:pt idx="10928">
                  <c:v>09/10/2024 20:35:46:275</c:v>
                </c:pt>
                <c:pt idx="10929">
                  <c:v>09/10/2024 20:35:56:140</c:v>
                </c:pt>
                <c:pt idx="10930">
                  <c:v>09/10/2024 20:36:06:002</c:v>
                </c:pt>
                <c:pt idx="10931">
                  <c:v>09/10/2024 20:36:16:276</c:v>
                </c:pt>
                <c:pt idx="10932">
                  <c:v>09/10/2024 20:36:26:142</c:v>
                </c:pt>
                <c:pt idx="10933">
                  <c:v>09/10/2024 20:36:36:003</c:v>
                </c:pt>
                <c:pt idx="10934">
                  <c:v>09/10/2024 20:36:46:272</c:v>
                </c:pt>
                <c:pt idx="10935">
                  <c:v>09/10/2024 20:36:56:135</c:v>
                </c:pt>
                <c:pt idx="10936">
                  <c:v>09/10/2024 20:37:05:995</c:v>
                </c:pt>
                <c:pt idx="10937">
                  <c:v>09/10/2024 20:37:16:271</c:v>
                </c:pt>
                <c:pt idx="10938">
                  <c:v>09/10/2024 20:37:26:136</c:v>
                </c:pt>
                <c:pt idx="10939">
                  <c:v>09/10/2024 20:37:35:998</c:v>
                </c:pt>
                <c:pt idx="10940">
                  <c:v>09/10/2024 20:37:46:272</c:v>
                </c:pt>
                <c:pt idx="10941">
                  <c:v>09/10/2024 20:37:56:141</c:v>
                </c:pt>
                <c:pt idx="10942">
                  <c:v>09/10/2024 20:38:06:000</c:v>
                </c:pt>
                <c:pt idx="10943">
                  <c:v>09/10/2024 20:38:16:274</c:v>
                </c:pt>
                <c:pt idx="10944">
                  <c:v>09/10/2024 20:38:26:135</c:v>
                </c:pt>
                <c:pt idx="10945">
                  <c:v>09/10/2024 20:38:35:999</c:v>
                </c:pt>
                <c:pt idx="10946">
                  <c:v>09/10/2024 20:38:46:273</c:v>
                </c:pt>
                <c:pt idx="10947">
                  <c:v>09/10/2024 20:38:56:130</c:v>
                </c:pt>
                <c:pt idx="10948">
                  <c:v>09/10/2024 20:39:05:996</c:v>
                </c:pt>
                <c:pt idx="10949">
                  <c:v>09/10/2024 20:39:16:274</c:v>
                </c:pt>
                <c:pt idx="10950">
                  <c:v>09/10/2024 20:39:26:137</c:v>
                </c:pt>
                <c:pt idx="10951">
                  <c:v>09/10/2024 20:39:36:000</c:v>
                </c:pt>
                <c:pt idx="10952">
                  <c:v>09/10/2024 20:39:46:273</c:v>
                </c:pt>
                <c:pt idx="10953">
                  <c:v>09/10/2024 20:39:56:133</c:v>
                </c:pt>
                <c:pt idx="10954">
                  <c:v>09/10/2024 20:40:05:997</c:v>
                </c:pt>
                <c:pt idx="10955">
                  <c:v>09/10/2024 20:40:16:275</c:v>
                </c:pt>
                <c:pt idx="10956">
                  <c:v>09/10/2024 20:40:26:138</c:v>
                </c:pt>
                <c:pt idx="10957">
                  <c:v>09/10/2024 20:40:36:002</c:v>
                </c:pt>
                <c:pt idx="10958">
                  <c:v>09/10/2024 20:40:46:276</c:v>
                </c:pt>
                <c:pt idx="10959">
                  <c:v>09/10/2024 20:40:56:144</c:v>
                </c:pt>
                <c:pt idx="10960">
                  <c:v>09/10/2024 20:41:06:007</c:v>
                </c:pt>
                <c:pt idx="10961">
                  <c:v>09/10/2024 20:41:16:285</c:v>
                </c:pt>
                <c:pt idx="10962">
                  <c:v>09/10/2024 20:41:26:154</c:v>
                </c:pt>
                <c:pt idx="10963">
                  <c:v>09/10/2024 20:41:36:024</c:v>
                </c:pt>
                <c:pt idx="10964">
                  <c:v>09/10/2024 20:41:46:302</c:v>
                </c:pt>
                <c:pt idx="10965">
                  <c:v>09/10/2024 20:41:56:161</c:v>
                </c:pt>
                <c:pt idx="10966">
                  <c:v>09/10/2024 20:42:06:021</c:v>
                </c:pt>
                <c:pt idx="10967">
                  <c:v>09/10/2024 20:42:16:295</c:v>
                </c:pt>
                <c:pt idx="10968">
                  <c:v>09/10/2024 20:42:26:155</c:v>
                </c:pt>
                <c:pt idx="10969">
                  <c:v>09/10/2024 20:42:36:019</c:v>
                </c:pt>
                <c:pt idx="10970">
                  <c:v>09/10/2024 20:42:46:297</c:v>
                </c:pt>
                <c:pt idx="10971">
                  <c:v>09/10/2024 20:42:56:162</c:v>
                </c:pt>
                <c:pt idx="10972">
                  <c:v>09/10/2024 20:43:06:026</c:v>
                </c:pt>
                <c:pt idx="10973">
                  <c:v>09/10/2024 20:43:16:298</c:v>
                </c:pt>
                <c:pt idx="10974">
                  <c:v>09/10/2024 20:43:26:164</c:v>
                </c:pt>
                <c:pt idx="10975">
                  <c:v>09/10/2024 20:43:36:031</c:v>
                </c:pt>
                <c:pt idx="10976">
                  <c:v>09/10/2024 20:43:45:996</c:v>
                </c:pt>
                <c:pt idx="10977">
                  <c:v>09/10/2024 20:43:56:274</c:v>
                </c:pt>
                <c:pt idx="10978">
                  <c:v>09/10/2024 20:44:06:140</c:v>
                </c:pt>
                <c:pt idx="10979">
                  <c:v>09/10/2024 20:44:16:007</c:v>
                </c:pt>
                <c:pt idx="10980">
                  <c:v>09/10/2024 20:44:26:283</c:v>
                </c:pt>
                <c:pt idx="10981">
                  <c:v>09/10/2024 20:44:36:147</c:v>
                </c:pt>
                <c:pt idx="10982">
                  <c:v>09/10/2024 20:44:46:007</c:v>
                </c:pt>
                <c:pt idx="10983">
                  <c:v>09/10/2024 20:44:56:288</c:v>
                </c:pt>
                <c:pt idx="10984">
                  <c:v>09/10/2024 20:45:06:154</c:v>
                </c:pt>
                <c:pt idx="10985">
                  <c:v>09/10/2024 20:45:16:018</c:v>
                </c:pt>
                <c:pt idx="10986">
                  <c:v>09/10/2024 20:45:26:290</c:v>
                </c:pt>
                <c:pt idx="10987">
                  <c:v>09/10/2024 20:45:36:150</c:v>
                </c:pt>
                <c:pt idx="10988">
                  <c:v>09/10/2024 20:45:46:011</c:v>
                </c:pt>
                <c:pt idx="10989">
                  <c:v>09/10/2024 20:45:56:285</c:v>
                </c:pt>
                <c:pt idx="10990">
                  <c:v>09/10/2024 20:46:06:149</c:v>
                </c:pt>
                <c:pt idx="10991">
                  <c:v>09/10/2024 20:46:16:009</c:v>
                </c:pt>
                <c:pt idx="10992">
                  <c:v>09/10/2024 20:46:26:281</c:v>
                </c:pt>
                <c:pt idx="10993">
                  <c:v>09/10/2024 20:46:36:143</c:v>
                </c:pt>
                <c:pt idx="10994">
                  <c:v>09/10/2024 20:46:46:010</c:v>
                </c:pt>
                <c:pt idx="10995">
                  <c:v>09/10/2024 20:46:56:288</c:v>
                </c:pt>
                <c:pt idx="10996">
                  <c:v>09/10/2024 20:47:06:150</c:v>
                </c:pt>
                <c:pt idx="10997">
                  <c:v>09/10/2024 20:47:16:008</c:v>
                </c:pt>
                <c:pt idx="10998">
                  <c:v>09/10/2024 20:47:26:285</c:v>
                </c:pt>
                <c:pt idx="10999">
                  <c:v>09/10/2024 20:47:36:149</c:v>
                </c:pt>
                <c:pt idx="11000">
                  <c:v>09/10/2024 20:47:46:012</c:v>
                </c:pt>
                <c:pt idx="11001">
                  <c:v>09/10/2024 20:47:56:290</c:v>
                </c:pt>
                <c:pt idx="11002">
                  <c:v>09/10/2024 20:48:06:152</c:v>
                </c:pt>
                <c:pt idx="11003">
                  <c:v>09/10/2024 20:48:16:010</c:v>
                </c:pt>
                <c:pt idx="11004">
                  <c:v>09/10/2024 20:48:26:288</c:v>
                </c:pt>
                <c:pt idx="11005">
                  <c:v>09/10/2024 20:48:36:150</c:v>
                </c:pt>
                <c:pt idx="11006">
                  <c:v>09/10/2024 20:48:46:007</c:v>
                </c:pt>
                <c:pt idx="11007">
                  <c:v>09/10/2024 20:48:56:285</c:v>
                </c:pt>
                <c:pt idx="11008">
                  <c:v>09/10/2024 20:49:06:151</c:v>
                </c:pt>
                <c:pt idx="11009">
                  <c:v>09/10/2024 20:49:16:015</c:v>
                </c:pt>
                <c:pt idx="11010">
                  <c:v>09/10/2024 20:49:26:292</c:v>
                </c:pt>
                <c:pt idx="11011">
                  <c:v>09/10/2024 20:49:36:148</c:v>
                </c:pt>
                <c:pt idx="11012">
                  <c:v>09/10/2024 20:49:46:012</c:v>
                </c:pt>
                <c:pt idx="11013">
                  <c:v>09/10/2024 20:49:56:286</c:v>
                </c:pt>
                <c:pt idx="11014">
                  <c:v>09/10/2024 20:50:06:149</c:v>
                </c:pt>
                <c:pt idx="11015">
                  <c:v>09/10/2024 20:50:16:007</c:v>
                </c:pt>
                <c:pt idx="11016">
                  <c:v>09/10/2024 20:50:26:285</c:v>
                </c:pt>
                <c:pt idx="11017">
                  <c:v>09/10/2024 20:50:36:157</c:v>
                </c:pt>
                <c:pt idx="11018">
                  <c:v>09/10/2024 20:50:46:018</c:v>
                </c:pt>
                <c:pt idx="11019">
                  <c:v>09/10/2024 20:50:56:294</c:v>
                </c:pt>
                <c:pt idx="11020">
                  <c:v>09/10/2024 20:51:06:158</c:v>
                </c:pt>
                <c:pt idx="11021">
                  <c:v>09/10/2024 20:51:16:020</c:v>
                </c:pt>
                <c:pt idx="11022">
                  <c:v>09/10/2024 20:51:26:295</c:v>
                </c:pt>
                <c:pt idx="11023">
                  <c:v>09/10/2024 20:51:36:159</c:v>
                </c:pt>
                <c:pt idx="11024">
                  <c:v>09/10/2024 20:51:46:017</c:v>
                </c:pt>
                <c:pt idx="11025">
                  <c:v>09/10/2024 20:51:56:295</c:v>
                </c:pt>
                <c:pt idx="11026">
                  <c:v>09/10/2024 20:52:06:158</c:v>
                </c:pt>
                <c:pt idx="11027">
                  <c:v>09/10/2024 20:52:16:020</c:v>
                </c:pt>
                <c:pt idx="11028">
                  <c:v>09/10/2024 20:52:26:288</c:v>
                </c:pt>
                <c:pt idx="11029">
                  <c:v>09/10/2024 20:52:36:152</c:v>
                </c:pt>
                <c:pt idx="11030">
                  <c:v>09/10/2024 20:52:46:008</c:v>
                </c:pt>
                <c:pt idx="11031">
                  <c:v>09/10/2024 20:52:56:280</c:v>
                </c:pt>
                <c:pt idx="11032">
                  <c:v>09/10/2024 20:53:06:146</c:v>
                </c:pt>
                <c:pt idx="11033">
                  <c:v>09/10/2024 20:53:16:009</c:v>
                </c:pt>
                <c:pt idx="11034">
                  <c:v>09/10/2024 20:53:26:287</c:v>
                </c:pt>
                <c:pt idx="11035">
                  <c:v>09/10/2024 20:53:36:149</c:v>
                </c:pt>
                <c:pt idx="11036">
                  <c:v>09/10/2024 20:53:46:006</c:v>
                </c:pt>
                <c:pt idx="11037">
                  <c:v>09/10/2024 20:53:56:280</c:v>
                </c:pt>
                <c:pt idx="11038">
                  <c:v>09/10/2024 20:54:06:140</c:v>
                </c:pt>
                <c:pt idx="11039">
                  <c:v>09/10/2024 20:54:16:004</c:v>
                </c:pt>
                <c:pt idx="11040">
                  <c:v>09/10/2024 20:54:26:276</c:v>
                </c:pt>
                <c:pt idx="11041">
                  <c:v>09/10/2024 20:54:36:146</c:v>
                </c:pt>
                <c:pt idx="11042">
                  <c:v>09/10/2024 20:54:46:015</c:v>
                </c:pt>
                <c:pt idx="11043">
                  <c:v>09/10/2024 20:54:56:295</c:v>
                </c:pt>
                <c:pt idx="11044">
                  <c:v>09/10/2024 20:55:06:159</c:v>
                </c:pt>
                <c:pt idx="11045">
                  <c:v>09/10/2024 20:55:16:020</c:v>
                </c:pt>
                <c:pt idx="11046">
                  <c:v>09/10/2024 20:55:26:298</c:v>
                </c:pt>
                <c:pt idx="11047">
                  <c:v>09/10/2024 20:55:36:166</c:v>
                </c:pt>
                <c:pt idx="11048">
                  <c:v>09/10/2024 20:55:46:029</c:v>
                </c:pt>
                <c:pt idx="11049">
                  <c:v>09/10/2024 20:55:56:307</c:v>
                </c:pt>
                <c:pt idx="11050">
                  <c:v>09/10/2024 20:56:06:171</c:v>
                </c:pt>
                <c:pt idx="11051">
                  <c:v>09/10/2024 20:56:16:032</c:v>
                </c:pt>
                <c:pt idx="11052">
                  <c:v>09/10/2024 20:56:26:303</c:v>
                </c:pt>
                <c:pt idx="11053">
                  <c:v>09/10/2024 20:56:36:172</c:v>
                </c:pt>
                <c:pt idx="11054">
                  <c:v>09/10/2024 20:56:46:040</c:v>
                </c:pt>
                <c:pt idx="11055">
                  <c:v>09/10/2024 20:56:55:998</c:v>
                </c:pt>
                <c:pt idx="11056">
                  <c:v>09/10/2024 20:57:06:279</c:v>
                </c:pt>
                <c:pt idx="11057">
                  <c:v>09/10/2024 20:57:16:142</c:v>
                </c:pt>
                <c:pt idx="11058">
                  <c:v>09/10/2024 20:57:26:004</c:v>
                </c:pt>
                <c:pt idx="11059">
                  <c:v>09/10/2024 20:57:36:278</c:v>
                </c:pt>
                <c:pt idx="11060">
                  <c:v>09/10/2024 20:57:46:138</c:v>
                </c:pt>
                <c:pt idx="11061">
                  <c:v>09/10/2024 20:57:56:002</c:v>
                </c:pt>
                <c:pt idx="11062">
                  <c:v>09/10/2024 20:58:06:277</c:v>
                </c:pt>
                <c:pt idx="11063">
                  <c:v>09/10/2024 20:58:16:141</c:v>
                </c:pt>
                <c:pt idx="11064">
                  <c:v>09/10/2024 20:58:26:009</c:v>
                </c:pt>
                <c:pt idx="11065">
                  <c:v>09/10/2024 20:58:36:286</c:v>
                </c:pt>
                <c:pt idx="11066">
                  <c:v>09/10/2024 20:58:46:149</c:v>
                </c:pt>
                <c:pt idx="11067">
                  <c:v>09/10/2024 20:58:56:012</c:v>
                </c:pt>
                <c:pt idx="11068">
                  <c:v>09/10/2024 20:59:06:288</c:v>
                </c:pt>
                <c:pt idx="11069">
                  <c:v>09/10/2024 20:59:16:149</c:v>
                </c:pt>
                <c:pt idx="11070">
                  <c:v>09/10/2024 20:59:26:007</c:v>
                </c:pt>
                <c:pt idx="11071">
                  <c:v>09/10/2024 20:59:36:285</c:v>
                </c:pt>
                <c:pt idx="11072">
                  <c:v>09/10/2024 20:59:46:149</c:v>
                </c:pt>
                <c:pt idx="11073">
                  <c:v>09/10/2024 20:59:56:007</c:v>
                </c:pt>
                <c:pt idx="11074">
                  <c:v>09/10/2024 21:00:06:280</c:v>
                </c:pt>
                <c:pt idx="11075">
                  <c:v>09/10/2024 21:00:16:146</c:v>
                </c:pt>
                <c:pt idx="11076">
                  <c:v>09/10/2024 21:00:26:008</c:v>
                </c:pt>
                <c:pt idx="11077">
                  <c:v>09/10/2024 21:00:36:280</c:v>
                </c:pt>
                <c:pt idx="11078">
                  <c:v>09/10/2024 21:00:46:140</c:v>
                </c:pt>
                <c:pt idx="11079">
                  <c:v>09/10/2024 21:00:56:002</c:v>
                </c:pt>
                <c:pt idx="11080">
                  <c:v>09/10/2024 21:01:06:277</c:v>
                </c:pt>
                <c:pt idx="11081">
                  <c:v>09/10/2024 21:01:16:139</c:v>
                </c:pt>
                <c:pt idx="11082">
                  <c:v>09/10/2024 21:01:25:999</c:v>
                </c:pt>
                <c:pt idx="11083">
                  <c:v>09/10/2024 21:01:36:273</c:v>
                </c:pt>
                <c:pt idx="11084">
                  <c:v>09/10/2024 21:01:46:133</c:v>
                </c:pt>
                <c:pt idx="11085">
                  <c:v>09/10/2024 21:01:55:996</c:v>
                </c:pt>
                <c:pt idx="11086">
                  <c:v>09/10/2024 21:02:06:274</c:v>
                </c:pt>
                <c:pt idx="11087">
                  <c:v>09/10/2024 21:02:16:144</c:v>
                </c:pt>
                <c:pt idx="11088">
                  <c:v>09/10/2024 21:02:26:007</c:v>
                </c:pt>
                <c:pt idx="11089">
                  <c:v>09/10/2024 21:02:36:283</c:v>
                </c:pt>
                <c:pt idx="11090">
                  <c:v>09/10/2024 21:02:46:143</c:v>
                </c:pt>
                <c:pt idx="11091">
                  <c:v>09/10/2024 21:02:56:004</c:v>
                </c:pt>
                <c:pt idx="11092">
                  <c:v>09/10/2024 21:03:06:278</c:v>
                </c:pt>
                <c:pt idx="11093">
                  <c:v>09/10/2024 21:03:16:146</c:v>
                </c:pt>
                <c:pt idx="11094">
                  <c:v>09/10/2024 21:03:26:008</c:v>
                </c:pt>
                <c:pt idx="11095">
                  <c:v>09/10/2024 21:03:36:280</c:v>
                </c:pt>
                <c:pt idx="11096">
                  <c:v>09/10/2024 21:03:46:139</c:v>
                </c:pt>
                <c:pt idx="11097">
                  <c:v>09/10/2024 21:03:56:003</c:v>
                </c:pt>
                <c:pt idx="11098">
                  <c:v>09/10/2024 21:04:06:281</c:v>
                </c:pt>
                <c:pt idx="11099">
                  <c:v>09/10/2024 21:04:16:143</c:v>
                </c:pt>
                <c:pt idx="11100">
                  <c:v>09/10/2024 21:04:26:005</c:v>
                </c:pt>
                <c:pt idx="11101">
                  <c:v>09/10/2024 21:04:36:278</c:v>
                </c:pt>
                <c:pt idx="11102">
                  <c:v>09/10/2024 21:04:46:142</c:v>
                </c:pt>
                <c:pt idx="11103">
                  <c:v>09/10/2024 21:04:56:000</c:v>
                </c:pt>
                <c:pt idx="11104">
                  <c:v>09/10/2024 21:05:06:284</c:v>
                </c:pt>
                <c:pt idx="11105">
                  <c:v>09/10/2024 21:05:16:147</c:v>
                </c:pt>
                <c:pt idx="11106">
                  <c:v>09/10/2024 21:05:26:009</c:v>
                </c:pt>
                <c:pt idx="11107">
                  <c:v>09/10/2024 21:05:36:285</c:v>
                </c:pt>
                <c:pt idx="11108">
                  <c:v>09/10/2024 21:05:46:149</c:v>
                </c:pt>
                <c:pt idx="11109">
                  <c:v>09/10/2024 21:05:56:012</c:v>
                </c:pt>
                <c:pt idx="11110">
                  <c:v>09/10/2024 21:06:06:289</c:v>
                </c:pt>
                <c:pt idx="11111">
                  <c:v>09/10/2024 21:06:16:150</c:v>
                </c:pt>
                <c:pt idx="11112">
                  <c:v>09/10/2024 21:06:26:014</c:v>
                </c:pt>
                <c:pt idx="11113">
                  <c:v>09/10/2024 21:06:36:291</c:v>
                </c:pt>
                <c:pt idx="11114">
                  <c:v>09/10/2024 21:06:46:157</c:v>
                </c:pt>
                <c:pt idx="11115">
                  <c:v>09/10/2024 21:06:56:017</c:v>
                </c:pt>
                <c:pt idx="11116">
                  <c:v>09/10/2024 21:07:06:291</c:v>
                </c:pt>
                <c:pt idx="11117">
                  <c:v>09/10/2024 21:07:16:155</c:v>
                </c:pt>
                <c:pt idx="11118">
                  <c:v>09/10/2024 21:07:26:012</c:v>
                </c:pt>
                <c:pt idx="11119">
                  <c:v>09/10/2024 21:07:36:288</c:v>
                </c:pt>
                <c:pt idx="11120">
                  <c:v>09/10/2024 21:07:46:152</c:v>
                </c:pt>
                <c:pt idx="11121">
                  <c:v>09/10/2024 21:07:56:012</c:v>
                </c:pt>
                <c:pt idx="11122">
                  <c:v>09/10/2024 21:08:06:291</c:v>
                </c:pt>
                <c:pt idx="11123">
                  <c:v>09/10/2024 21:08:16:157</c:v>
                </c:pt>
                <c:pt idx="11124">
                  <c:v>09/10/2024 21:08:26:015</c:v>
                </c:pt>
                <c:pt idx="11125">
                  <c:v>09/10/2024 21:08:36:291</c:v>
                </c:pt>
                <c:pt idx="11126">
                  <c:v>09/10/2024 21:08:46:160</c:v>
                </c:pt>
                <c:pt idx="11127">
                  <c:v>09/10/2024 21:08:56:024</c:v>
                </c:pt>
                <c:pt idx="11128">
                  <c:v>09/10/2024 21:09:06:298</c:v>
                </c:pt>
                <c:pt idx="11129">
                  <c:v>09/10/2024 21:09:16:163</c:v>
                </c:pt>
                <c:pt idx="11130">
                  <c:v>09/10/2024 21:09:26:021</c:v>
                </c:pt>
                <c:pt idx="11131">
                  <c:v>09/10/2024 21:09:36:295</c:v>
                </c:pt>
                <c:pt idx="11132">
                  <c:v>09/10/2024 21:09:46:155</c:v>
                </c:pt>
                <c:pt idx="11133">
                  <c:v>09/10/2024 21:09:56:017</c:v>
                </c:pt>
                <c:pt idx="11134">
                  <c:v>09/10/2024 21:10:06:290</c:v>
                </c:pt>
                <c:pt idx="11135">
                  <c:v>09/10/2024 21:10:16:151</c:v>
                </c:pt>
                <c:pt idx="11136">
                  <c:v>09/10/2024 21:10:26:014</c:v>
                </c:pt>
                <c:pt idx="11137">
                  <c:v>09/10/2024 21:10:36:291</c:v>
                </c:pt>
                <c:pt idx="11138">
                  <c:v>09/10/2024 21:10:46:152</c:v>
                </c:pt>
                <c:pt idx="11139">
                  <c:v>09/10/2024 21:10:56:014</c:v>
                </c:pt>
                <c:pt idx="11140">
                  <c:v>09/10/2024 21:11:06:285</c:v>
                </c:pt>
                <c:pt idx="11141">
                  <c:v>09/10/2024 21:11:16:148</c:v>
                </c:pt>
                <c:pt idx="11142">
                  <c:v>09/10/2024 21:11:26:015</c:v>
                </c:pt>
                <c:pt idx="11143">
                  <c:v>09/10/2024 21:11:36:292</c:v>
                </c:pt>
                <c:pt idx="11144">
                  <c:v>09/10/2024 21:11:46:164</c:v>
                </c:pt>
                <c:pt idx="11145">
                  <c:v>09/10/2024 21:11:56:026</c:v>
                </c:pt>
                <c:pt idx="11146">
                  <c:v>09/10/2024 21:12:06:298</c:v>
                </c:pt>
                <c:pt idx="11147">
                  <c:v>09/10/2024 21:12:16:163</c:v>
                </c:pt>
                <c:pt idx="11148">
                  <c:v>09/10/2024 21:12:26:025</c:v>
                </c:pt>
                <c:pt idx="11149">
                  <c:v>09/10/2024 21:12:36:293</c:v>
                </c:pt>
                <c:pt idx="11150">
                  <c:v>09/10/2024 21:12:46:159</c:v>
                </c:pt>
                <c:pt idx="11151">
                  <c:v>09/10/2024 21:12:56:020</c:v>
                </c:pt>
                <c:pt idx="11152">
                  <c:v>09/10/2024 21:13:06:298</c:v>
                </c:pt>
                <c:pt idx="11153">
                  <c:v>09/10/2024 21:13:16:164</c:v>
                </c:pt>
                <c:pt idx="11154">
                  <c:v>09/10/2024 21:13:26:026</c:v>
                </c:pt>
                <c:pt idx="11155">
                  <c:v>09/10/2024 21:13:36:299</c:v>
                </c:pt>
                <c:pt idx="11156">
                  <c:v>09/10/2024 21:13:46:167</c:v>
                </c:pt>
                <c:pt idx="11157">
                  <c:v>09/10/2024 21:13:56:031</c:v>
                </c:pt>
                <c:pt idx="11158">
                  <c:v>09/10/2024 21:14:06:309</c:v>
                </c:pt>
                <c:pt idx="11159">
                  <c:v>09/10/2024 21:14:16:174</c:v>
                </c:pt>
                <c:pt idx="11160">
                  <c:v>09/10/2024 21:14:26:036</c:v>
                </c:pt>
                <c:pt idx="11161">
                  <c:v>09/10/2024 21:14:36:312</c:v>
                </c:pt>
                <c:pt idx="11162">
                  <c:v>09/10/2024 21:14:46:176</c:v>
                </c:pt>
                <c:pt idx="11163">
                  <c:v>09/10/2024 21:14:56:034</c:v>
                </c:pt>
                <c:pt idx="11164">
                  <c:v>09/10/2024 21:15:06:307</c:v>
                </c:pt>
                <c:pt idx="11165">
                  <c:v>09/10/2024 21:15:16:167</c:v>
                </c:pt>
                <c:pt idx="11166">
                  <c:v>09/10/2024 21:15:26:031</c:v>
                </c:pt>
                <c:pt idx="11167">
                  <c:v>09/10/2024 21:15:36:308</c:v>
                </c:pt>
                <c:pt idx="11168">
                  <c:v>09/10/2024 21:15:46:165</c:v>
                </c:pt>
                <c:pt idx="11169">
                  <c:v>09/10/2024 21:15:56:024</c:v>
                </c:pt>
                <c:pt idx="11170">
                  <c:v>09/10/2024 21:16:06:300</c:v>
                </c:pt>
                <c:pt idx="11171">
                  <c:v>09/10/2024 21:16:16:160</c:v>
                </c:pt>
                <c:pt idx="11172">
                  <c:v>09/10/2024 21:16:26:020</c:v>
                </c:pt>
                <c:pt idx="11173">
                  <c:v>09/10/2024 21:16:36:295</c:v>
                </c:pt>
                <c:pt idx="11174">
                  <c:v>09/10/2024 21:16:46:162</c:v>
                </c:pt>
                <c:pt idx="11175">
                  <c:v>09/10/2024 21:16:56:025</c:v>
                </c:pt>
                <c:pt idx="11176">
                  <c:v>09/10/2024 21:17:06:299</c:v>
                </c:pt>
                <c:pt idx="11177">
                  <c:v>09/10/2024 21:17:16:168</c:v>
                </c:pt>
                <c:pt idx="11178">
                  <c:v>09/10/2024 21:17:26:034</c:v>
                </c:pt>
                <c:pt idx="11179">
                  <c:v>09/10/2024 21:17:36:312</c:v>
                </c:pt>
                <c:pt idx="11180">
                  <c:v>09/10/2024 21:17:46:176</c:v>
                </c:pt>
                <c:pt idx="11181">
                  <c:v>09/10/2024 21:17:56:033</c:v>
                </c:pt>
                <c:pt idx="11182">
                  <c:v>09/10/2024 21:18:06:307</c:v>
                </c:pt>
                <c:pt idx="11183">
                  <c:v>09/10/2024 21:18:16:171</c:v>
                </c:pt>
                <c:pt idx="11184">
                  <c:v>09/10/2024 21:18:26:036</c:v>
                </c:pt>
                <c:pt idx="11185">
                  <c:v>09/10/2024 21:18:35:995</c:v>
                </c:pt>
                <c:pt idx="11186">
                  <c:v>09/10/2024 21:18:46:270</c:v>
                </c:pt>
                <c:pt idx="11187">
                  <c:v>09/10/2024 21:18:56:135</c:v>
                </c:pt>
                <c:pt idx="11188">
                  <c:v>09/10/2024 21:19:05:995</c:v>
                </c:pt>
                <c:pt idx="11189">
                  <c:v>09/10/2024 21:19:16:273</c:v>
                </c:pt>
                <c:pt idx="11190">
                  <c:v>09/10/2024 21:19:26:137</c:v>
                </c:pt>
                <c:pt idx="11191">
                  <c:v>09/10/2024 21:19:35:999</c:v>
                </c:pt>
                <c:pt idx="11192">
                  <c:v>09/10/2024 21:19:46:266</c:v>
                </c:pt>
                <c:pt idx="11193">
                  <c:v>09/10/2024 21:19:56:131</c:v>
                </c:pt>
                <c:pt idx="11194">
                  <c:v>09/10/2024 21:20:05:999</c:v>
                </c:pt>
                <c:pt idx="11195">
                  <c:v>09/10/2024 21:20:16:281</c:v>
                </c:pt>
                <c:pt idx="11196">
                  <c:v>09/10/2024 21:20:26:147</c:v>
                </c:pt>
                <c:pt idx="11197">
                  <c:v>09/10/2024 21:20:36:005</c:v>
                </c:pt>
                <c:pt idx="11198">
                  <c:v>09/10/2024 21:20:46:279</c:v>
                </c:pt>
                <c:pt idx="11199">
                  <c:v>09/10/2024 21:20:56:143</c:v>
                </c:pt>
                <c:pt idx="11200">
                  <c:v>09/10/2024 21:21:06:004</c:v>
                </c:pt>
                <c:pt idx="11201">
                  <c:v>09/10/2024 21:21:16:278</c:v>
                </c:pt>
                <c:pt idx="11202">
                  <c:v>09/10/2024 21:21:26:146</c:v>
                </c:pt>
                <c:pt idx="11203">
                  <c:v>09/10/2024 21:21:36:010</c:v>
                </c:pt>
                <c:pt idx="11204">
                  <c:v>09/10/2024 21:21:46:287</c:v>
                </c:pt>
                <c:pt idx="11205">
                  <c:v>09/10/2024 21:21:56:144</c:v>
                </c:pt>
                <c:pt idx="11206">
                  <c:v>09/10/2024 21:22:06:007</c:v>
                </c:pt>
                <c:pt idx="11207">
                  <c:v>09/10/2024 21:22:16:281</c:v>
                </c:pt>
                <c:pt idx="11208">
                  <c:v>09/10/2024 21:22:26:147</c:v>
                </c:pt>
                <c:pt idx="11209">
                  <c:v>09/10/2024 21:22:36:003</c:v>
                </c:pt>
                <c:pt idx="11210">
                  <c:v>09/10/2024 21:22:46:280</c:v>
                </c:pt>
                <c:pt idx="11211">
                  <c:v>09/10/2024 21:22:56:150</c:v>
                </c:pt>
                <c:pt idx="11212">
                  <c:v>09/10/2024 21:23:06:013</c:v>
                </c:pt>
                <c:pt idx="11213">
                  <c:v>09/10/2024 21:23:16:292</c:v>
                </c:pt>
                <c:pt idx="11214">
                  <c:v>09/10/2024 21:23:26:157</c:v>
                </c:pt>
                <c:pt idx="11215">
                  <c:v>09/10/2024 21:23:36:021</c:v>
                </c:pt>
                <c:pt idx="11216">
                  <c:v>09/10/2024 21:23:46:300</c:v>
                </c:pt>
                <c:pt idx="11217">
                  <c:v>09/10/2024 21:23:56:162</c:v>
                </c:pt>
                <c:pt idx="11218">
                  <c:v>09/10/2024 21:24:06:026</c:v>
                </c:pt>
                <c:pt idx="11219">
                  <c:v>09/10/2024 21:24:16:299</c:v>
                </c:pt>
                <c:pt idx="11220">
                  <c:v>09/10/2024 21:24:26:156</c:v>
                </c:pt>
                <c:pt idx="11221">
                  <c:v>09/10/2024 21:24:36:019</c:v>
                </c:pt>
                <c:pt idx="11222">
                  <c:v>09/10/2024 21:24:46:297</c:v>
                </c:pt>
                <c:pt idx="11223">
                  <c:v>09/10/2024 21:24:56:157</c:v>
                </c:pt>
                <c:pt idx="11224">
                  <c:v>09/10/2024 21:25:06:018</c:v>
                </c:pt>
                <c:pt idx="11225">
                  <c:v>09/10/2024 21:25:16:290</c:v>
                </c:pt>
                <c:pt idx="11226">
                  <c:v>09/10/2024 21:25:26:150</c:v>
                </c:pt>
                <c:pt idx="11227">
                  <c:v>09/10/2024 21:25:36:014</c:v>
                </c:pt>
                <c:pt idx="11228">
                  <c:v>09/10/2024 21:25:46:290</c:v>
                </c:pt>
                <c:pt idx="11229">
                  <c:v>09/10/2024 21:25:56:150</c:v>
                </c:pt>
                <c:pt idx="11230">
                  <c:v>09/10/2024 21:26:06:013</c:v>
                </c:pt>
                <c:pt idx="11231">
                  <c:v>09/10/2024 21:26:16:290</c:v>
                </c:pt>
                <c:pt idx="11232">
                  <c:v>09/10/2024 21:26:26:151</c:v>
                </c:pt>
                <c:pt idx="11233">
                  <c:v>09/10/2024 21:26:36:019</c:v>
                </c:pt>
                <c:pt idx="11234">
                  <c:v>09/10/2024 21:26:46:291</c:v>
                </c:pt>
                <c:pt idx="11235">
                  <c:v>09/10/2024 21:26:56:150</c:v>
                </c:pt>
                <c:pt idx="11236">
                  <c:v>09/10/2024 21:27:06:018</c:v>
                </c:pt>
                <c:pt idx="11237">
                  <c:v>09/10/2024 21:27:16:295</c:v>
                </c:pt>
                <c:pt idx="11238">
                  <c:v>09/10/2024 21:27:26:159</c:v>
                </c:pt>
                <c:pt idx="11239">
                  <c:v>09/10/2024 21:27:36:021</c:v>
                </c:pt>
                <c:pt idx="11240">
                  <c:v>09/10/2024 21:27:46:293</c:v>
                </c:pt>
                <c:pt idx="11241">
                  <c:v>09/10/2024 21:27:56:158</c:v>
                </c:pt>
                <c:pt idx="11242">
                  <c:v>09/10/2024 21:28:06:020</c:v>
                </c:pt>
                <c:pt idx="11243">
                  <c:v>09/10/2024 21:28:16:294</c:v>
                </c:pt>
                <c:pt idx="11244">
                  <c:v>09/10/2024 21:28:26:158</c:v>
                </c:pt>
                <c:pt idx="11245">
                  <c:v>09/10/2024 21:28:36:019</c:v>
                </c:pt>
                <c:pt idx="11246">
                  <c:v>09/10/2024 21:28:46:297</c:v>
                </c:pt>
                <c:pt idx="11247">
                  <c:v>09/10/2024 21:28:56:157</c:v>
                </c:pt>
                <c:pt idx="11248">
                  <c:v>09/10/2024 21:29:06:019</c:v>
                </c:pt>
                <c:pt idx="11249">
                  <c:v>09/10/2024 21:29:16:293</c:v>
                </c:pt>
                <c:pt idx="11250">
                  <c:v>09/10/2024 21:29:26:158</c:v>
                </c:pt>
                <c:pt idx="11251">
                  <c:v>09/10/2024 21:29:36:022</c:v>
                </c:pt>
                <c:pt idx="11252">
                  <c:v>09/10/2024 21:29:46:298</c:v>
                </c:pt>
                <c:pt idx="11253">
                  <c:v>09/10/2024 21:29:56:167</c:v>
                </c:pt>
                <c:pt idx="11254">
                  <c:v>09/10/2024 21:30:06:031</c:v>
                </c:pt>
                <c:pt idx="11255">
                  <c:v>09/10/2024 21:30:16:309</c:v>
                </c:pt>
                <c:pt idx="11256">
                  <c:v>09/10/2024 21:30:26:171</c:v>
                </c:pt>
                <c:pt idx="11257">
                  <c:v>09/10/2024 21:30:36:029</c:v>
                </c:pt>
                <c:pt idx="11258">
                  <c:v>09/10/2024 21:30:46:302</c:v>
                </c:pt>
                <c:pt idx="11259">
                  <c:v>09/10/2024 21:30:56:162</c:v>
                </c:pt>
                <c:pt idx="11260">
                  <c:v>09/10/2024 21:31:06:024</c:v>
                </c:pt>
                <c:pt idx="11261">
                  <c:v>09/10/2024 21:31:16:298</c:v>
                </c:pt>
                <c:pt idx="11262">
                  <c:v>09/10/2024 21:31:26:168</c:v>
                </c:pt>
                <c:pt idx="11263">
                  <c:v>09/10/2024 21:31:36:030</c:v>
                </c:pt>
                <c:pt idx="11264">
                  <c:v>09/10/2024 21:31:46:304</c:v>
                </c:pt>
                <c:pt idx="11265">
                  <c:v>09/10/2024 21:31:56:167</c:v>
                </c:pt>
                <c:pt idx="11266">
                  <c:v>09/10/2024 21:32:06:031</c:v>
                </c:pt>
                <c:pt idx="11267">
                  <c:v>09/10/2024 21:32:16:310</c:v>
                </c:pt>
                <c:pt idx="11268">
                  <c:v>09/10/2024 21:32:26:174</c:v>
                </c:pt>
                <c:pt idx="11269">
                  <c:v>09/10/2024 21:32:36:039</c:v>
                </c:pt>
                <c:pt idx="11270">
                  <c:v>09/10/2024 21:32:46:310</c:v>
                </c:pt>
                <c:pt idx="11271">
                  <c:v>09/10/2024 21:32:56:171</c:v>
                </c:pt>
                <c:pt idx="11272">
                  <c:v>09/10/2024 21:33:06:030</c:v>
                </c:pt>
                <c:pt idx="11273">
                  <c:v>09/10/2024 21:33:16:305</c:v>
                </c:pt>
                <c:pt idx="11274">
                  <c:v>09/10/2024 21:33:26:165</c:v>
                </c:pt>
                <c:pt idx="11275">
                  <c:v>09/10/2024 21:33:36:026</c:v>
                </c:pt>
                <c:pt idx="11276">
                  <c:v>09/10/2024 21:33:46:300</c:v>
                </c:pt>
                <c:pt idx="11277">
                  <c:v>09/10/2024 21:33:56:164</c:v>
                </c:pt>
                <c:pt idx="11278">
                  <c:v>09/10/2024 21:34:06:022</c:v>
                </c:pt>
                <c:pt idx="11279">
                  <c:v>09/10/2024 21:34:16:298</c:v>
                </c:pt>
                <c:pt idx="11280">
                  <c:v>09/10/2024 21:34:26:168</c:v>
                </c:pt>
                <c:pt idx="11281">
                  <c:v>09/10/2024 21:34:36:031</c:v>
                </c:pt>
                <c:pt idx="11282">
                  <c:v>09/10/2024 21:34:46:305</c:v>
                </c:pt>
                <c:pt idx="11283">
                  <c:v>09/10/2024 21:34:56:165</c:v>
                </c:pt>
                <c:pt idx="11284">
                  <c:v>09/10/2024 21:35:06:028</c:v>
                </c:pt>
                <c:pt idx="11285">
                  <c:v>09/10/2024 21:35:16:302</c:v>
                </c:pt>
                <c:pt idx="11286">
                  <c:v>09/10/2024 21:35:26:162</c:v>
                </c:pt>
                <c:pt idx="11287">
                  <c:v>09/10/2024 21:35:36:024</c:v>
                </c:pt>
                <c:pt idx="11288">
                  <c:v>09/10/2024 21:35:46:298</c:v>
                </c:pt>
                <c:pt idx="11289">
                  <c:v>09/10/2024 21:35:56:163</c:v>
                </c:pt>
                <c:pt idx="11290">
                  <c:v>09/10/2024 21:36:06:021</c:v>
                </c:pt>
                <c:pt idx="11291">
                  <c:v>09/10/2024 21:36:16:295</c:v>
                </c:pt>
                <c:pt idx="11292">
                  <c:v>09/10/2024 21:36:26:159</c:v>
                </c:pt>
                <c:pt idx="11293">
                  <c:v>09/10/2024 21:36:36:020</c:v>
                </c:pt>
                <c:pt idx="11294">
                  <c:v>09/10/2024 21:36:46:298</c:v>
                </c:pt>
                <c:pt idx="11295">
                  <c:v>09/10/2024 21:36:56:164</c:v>
                </c:pt>
                <c:pt idx="11296">
                  <c:v>09/10/2024 21:37:06:026</c:v>
                </c:pt>
                <c:pt idx="11297">
                  <c:v>09/10/2024 21:37:16:299</c:v>
                </c:pt>
                <c:pt idx="11298">
                  <c:v>09/10/2024 21:37:26:155</c:v>
                </c:pt>
                <c:pt idx="11299">
                  <c:v>09/10/2024 21:37:36:017</c:v>
                </c:pt>
                <c:pt idx="11300">
                  <c:v>09/10/2024 21:37:46:293</c:v>
                </c:pt>
                <c:pt idx="11301">
                  <c:v>09/10/2024 21:37:56:158</c:v>
                </c:pt>
                <c:pt idx="11302">
                  <c:v>09/10/2024 21:38:06:016</c:v>
                </c:pt>
                <c:pt idx="11303">
                  <c:v>09/10/2024 21:38:16:296</c:v>
                </c:pt>
                <c:pt idx="11304">
                  <c:v>09/10/2024 21:38:26:162</c:v>
                </c:pt>
                <c:pt idx="11305">
                  <c:v>09/10/2024 21:38:36:025</c:v>
                </c:pt>
                <c:pt idx="11306">
                  <c:v>09/10/2024 21:38:46:299</c:v>
                </c:pt>
                <c:pt idx="11307">
                  <c:v>09/10/2024 21:38:56:167</c:v>
                </c:pt>
                <c:pt idx="11308">
                  <c:v>09/10/2024 21:39:06:029</c:v>
                </c:pt>
                <c:pt idx="11309">
                  <c:v>09/10/2024 21:39:16:308</c:v>
                </c:pt>
                <c:pt idx="11310">
                  <c:v>09/10/2024 21:39:26:174</c:v>
                </c:pt>
                <c:pt idx="11311">
                  <c:v>09/10/2024 21:39:36:036</c:v>
                </c:pt>
                <c:pt idx="11312">
                  <c:v>09/10/2024 21:39:46:310</c:v>
                </c:pt>
                <c:pt idx="11313">
                  <c:v>09/10/2024 21:39:56:176</c:v>
                </c:pt>
                <c:pt idx="11314">
                  <c:v>09/10/2024 21:40:06:033</c:v>
                </c:pt>
                <c:pt idx="11315">
                  <c:v>09/10/2024 21:40:16:307</c:v>
                </c:pt>
                <c:pt idx="11316">
                  <c:v>09/10/2024 21:40:26:167</c:v>
                </c:pt>
                <c:pt idx="11317">
                  <c:v>09/10/2024 21:40:36:029</c:v>
                </c:pt>
                <c:pt idx="11318">
                  <c:v>09/10/2024 21:40:46:302</c:v>
                </c:pt>
                <c:pt idx="11319">
                  <c:v>09/10/2024 21:40:56:173</c:v>
                </c:pt>
                <c:pt idx="11320">
                  <c:v>09/10/2024 21:41:06:036</c:v>
                </c:pt>
                <c:pt idx="11321">
                  <c:v>09/10/2024 21:41:16:310</c:v>
                </c:pt>
                <c:pt idx="11322">
                  <c:v>09/10/2024 21:41:26:174</c:v>
                </c:pt>
                <c:pt idx="11323">
                  <c:v>09/10/2024 21:41:36:037</c:v>
                </c:pt>
                <c:pt idx="11324">
                  <c:v>09/10/2024 21:41:46:305</c:v>
                </c:pt>
                <c:pt idx="11325">
                  <c:v>09/10/2024 21:41:56:171</c:v>
                </c:pt>
                <c:pt idx="11326">
                  <c:v>09/10/2024 21:42:06:035</c:v>
                </c:pt>
                <c:pt idx="11327">
                  <c:v>09/10/2024 21:42:15:995</c:v>
                </c:pt>
                <c:pt idx="11328">
                  <c:v>09/10/2024 21:42:26:270</c:v>
                </c:pt>
                <c:pt idx="11329">
                  <c:v>09/10/2024 21:42:36:136</c:v>
                </c:pt>
                <c:pt idx="11330">
                  <c:v>09/10/2024 21:42:45:997</c:v>
                </c:pt>
                <c:pt idx="11331">
                  <c:v>09/10/2024 21:42:56:271</c:v>
                </c:pt>
                <c:pt idx="11332">
                  <c:v>09/10/2024 21:43:06:142</c:v>
                </c:pt>
                <c:pt idx="11333">
                  <c:v>09/10/2024 21:43:16:005</c:v>
                </c:pt>
                <c:pt idx="11334">
                  <c:v>09/10/2024 21:43:26:276</c:v>
                </c:pt>
                <c:pt idx="11335">
                  <c:v>09/10/2024 21:43:36:142</c:v>
                </c:pt>
                <c:pt idx="11336">
                  <c:v>09/10/2024 21:43:46:003</c:v>
                </c:pt>
                <c:pt idx="11337">
                  <c:v>09/10/2024 21:43:56:278</c:v>
                </c:pt>
                <c:pt idx="11338">
                  <c:v>09/10/2024 21:44:06:146</c:v>
                </c:pt>
                <c:pt idx="11339">
                  <c:v>09/10/2024 21:44:16:014</c:v>
                </c:pt>
                <c:pt idx="11340">
                  <c:v>09/10/2024 21:44:26:294</c:v>
                </c:pt>
                <c:pt idx="11341">
                  <c:v>09/10/2024 21:44:36:152</c:v>
                </c:pt>
                <c:pt idx="11342">
                  <c:v>09/10/2024 21:44:46:012</c:v>
                </c:pt>
                <c:pt idx="11343">
                  <c:v>09/10/2024 21:44:56:290</c:v>
                </c:pt>
                <c:pt idx="11344">
                  <c:v>09/10/2024 21:45:06:154</c:v>
                </c:pt>
                <c:pt idx="11345">
                  <c:v>09/10/2024 21:45:16:021</c:v>
                </c:pt>
                <c:pt idx="11346">
                  <c:v>09/10/2024 21:45:26:299</c:v>
                </c:pt>
                <c:pt idx="11347">
                  <c:v>09/10/2024 21:45:36:164</c:v>
                </c:pt>
                <c:pt idx="11348">
                  <c:v>09/10/2024 21:45:46:026</c:v>
                </c:pt>
                <c:pt idx="11349">
                  <c:v>09/10/2024 21:45:56:304</c:v>
                </c:pt>
                <c:pt idx="11350">
                  <c:v>09/10/2024 21:46:06:168</c:v>
                </c:pt>
                <c:pt idx="11351">
                  <c:v>09/10/2024 21:46:16:031</c:v>
                </c:pt>
                <c:pt idx="11352">
                  <c:v>09/10/2024 21:46:26:309</c:v>
                </c:pt>
                <c:pt idx="11353">
                  <c:v>09/10/2024 21:46:36:171</c:v>
                </c:pt>
                <c:pt idx="11354">
                  <c:v>09/10/2024 21:46:46:035</c:v>
                </c:pt>
                <c:pt idx="11355">
                  <c:v>09/10/2024 21:46:56:304</c:v>
                </c:pt>
                <c:pt idx="11356">
                  <c:v>09/10/2024 21:47:06:170</c:v>
                </c:pt>
                <c:pt idx="11357">
                  <c:v>09/10/2024 21:47:16:034</c:v>
                </c:pt>
                <c:pt idx="11358">
                  <c:v>09/10/2024 21:47:26:312</c:v>
                </c:pt>
                <c:pt idx="11359">
                  <c:v>09/10/2024 21:47:36:174</c:v>
                </c:pt>
                <c:pt idx="11360">
                  <c:v>09/10/2024 21:47:46:035</c:v>
                </c:pt>
                <c:pt idx="11361">
                  <c:v>09/10/2024 21:47:56:308</c:v>
                </c:pt>
                <c:pt idx="11362">
                  <c:v>09/10/2024 21:48:06:171</c:v>
                </c:pt>
                <c:pt idx="11363">
                  <c:v>09/10/2024 21:48:16:035</c:v>
                </c:pt>
                <c:pt idx="11364">
                  <c:v>09/10/2024 21:48:26:306</c:v>
                </c:pt>
                <c:pt idx="11365">
                  <c:v>09/10/2024 21:48:36:166</c:v>
                </c:pt>
                <c:pt idx="11366">
                  <c:v>09/10/2024 21:48:46:030</c:v>
                </c:pt>
                <c:pt idx="11367">
                  <c:v>09/10/2024 21:48:56:308</c:v>
                </c:pt>
                <c:pt idx="11368">
                  <c:v>09/10/2024 21:49:06:170</c:v>
                </c:pt>
                <c:pt idx="11369">
                  <c:v>09/10/2024 21:49:16:031</c:v>
                </c:pt>
                <c:pt idx="11370">
                  <c:v>09/10/2024 21:49:26:307</c:v>
                </c:pt>
                <c:pt idx="11371">
                  <c:v>09/10/2024 21:49:36:167</c:v>
                </c:pt>
                <c:pt idx="11372">
                  <c:v>09/10/2024 21:49:46:036</c:v>
                </c:pt>
                <c:pt idx="11373">
                  <c:v>09/10/2024 21:49:55:995</c:v>
                </c:pt>
                <c:pt idx="11374">
                  <c:v>09/10/2024 21:50:06:270</c:v>
                </c:pt>
                <c:pt idx="11375">
                  <c:v>09/10/2024 21:50:16:136</c:v>
                </c:pt>
                <c:pt idx="11376">
                  <c:v>09/10/2024 21:50:25:996</c:v>
                </c:pt>
                <c:pt idx="11377">
                  <c:v>09/10/2024 21:50:36:273</c:v>
                </c:pt>
                <c:pt idx="11378">
                  <c:v>09/10/2024 21:50:46:139</c:v>
                </c:pt>
                <c:pt idx="11379">
                  <c:v>09/10/2024 21:50:56:003</c:v>
                </c:pt>
                <c:pt idx="11380">
                  <c:v>09/10/2024 21:51:06:279</c:v>
                </c:pt>
                <c:pt idx="11381">
                  <c:v>09/10/2024 21:51:16:136</c:v>
                </c:pt>
                <c:pt idx="11382">
                  <c:v>09/10/2024 21:51:25:998</c:v>
                </c:pt>
                <c:pt idx="11383">
                  <c:v>09/10/2024 21:51:36:274</c:v>
                </c:pt>
                <c:pt idx="11384">
                  <c:v>09/10/2024 21:51:46:137</c:v>
                </c:pt>
                <c:pt idx="11385">
                  <c:v>09/10/2024 21:51:55:996</c:v>
                </c:pt>
                <c:pt idx="11386">
                  <c:v>09/10/2024 21:52:06:273</c:v>
                </c:pt>
                <c:pt idx="11387">
                  <c:v>09/10/2024 21:52:16:135</c:v>
                </c:pt>
                <c:pt idx="11388">
                  <c:v>09/10/2024 21:52:25:997</c:v>
                </c:pt>
                <c:pt idx="11389">
                  <c:v>09/10/2024 21:52:36:266</c:v>
                </c:pt>
                <c:pt idx="11390">
                  <c:v>09/10/2024 21:52:46:128</c:v>
                </c:pt>
                <c:pt idx="11391">
                  <c:v>09/10/2024 21:52:55:995</c:v>
                </c:pt>
                <c:pt idx="11392">
                  <c:v>09/10/2024 21:53:06:269</c:v>
                </c:pt>
                <c:pt idx="11393">
                  <c:v>09/10/2024 21:53:16:136</c:v>
                </c:pt>
                <c:pt idx="11394">
                  <c:v>09/10/2024 21:53:25:997</c:v>
                </c:pt>
                <c:pt idx="11395">
                  <c:v>09/10/2024 21:53:36:271</c:v>
                </c:pt>
                <c:pt idx="11396">
                  <c:v>09/10/2024 21:53:46:137</c:v>
                </c:pt>
                <c:pt idx="11397">
                  <c:v>09/10/2024 21:53:55:998</c:v>
                </c:pt>
                <c:pt idx="11398">
                  <c:v>09/10/2024 21:54:06:278</c:v>
                </c:pt>
                <c:pt idx="11399">
                  <c:v>09/10/2024 21:54:16:144</c:v>
                </c:pt>
                <c:pt idx="11400">
                  <c:v>09/10/2024 21:54:26:008</c:v>
                </c:pt>
                <c:pt idx="11401">
                  <c:v>09/10/2024 21:54:36:286</c:v>
                </c:pt>
                <c:pt idx="11402">
                  <c:v>09/10/2024 21:54:46:149</c:v>
                </c:pt>
                <c:pt idx="11403">
                  <c:v>09/10/2024 21:54:56:015</c:v>
                </c:pt>
                <c:pt idx="11404">
                  <c:v>09/10/2024 21:55:06:290</c:v>
                </c:pt>
                <c:pt idx="11405">
                  <c:v>09/10/2024 21:55:16:154</c:v>
                </c:pt>
                <c:pt idx="11406">
                  <c:v>09/10/2024 21:55:26:018</c:v>
                </c:pt>
                <c:pt idx="11407">
                  <c:v>09/10/2024 21:55:36:288</c:v>
                </c:pt>
                <c:pt idx="11408">
                  <c:v>09/10/2024 21:55:46:150</c:v>
                </c:pt>
                <c:pt idx="11409">
                  <c:v>09/10/2024 21:55:56:007</c:v>
                </c:pt>
                <c:pt idx="11410">
                  <c:v>09/10/2024 21:56:06:283</c:v>
                </c:pt>
                <c:pt idx="11411">
                  <c:v>09/10/2024 21:56:16:143</c:v>
                </c:pt>
                <c:pt idx="11412">
                  <c:v>09/10/2024 21:56:26:011</c:v>
                </c:pt>
                <c:pt idx="11413">
                  <c:v>09/10/2024 21:56:36:285</c:v>
                </c:pt>
                <c:pt idx="11414">
                  <c:v>09/10/2024 21:56:46:150</c:v>
                </c:pt>
                <c:pt idx="11415">
                  <c:v>09/10/2024 21:56:56:014</c:v>
                </c:pt>
                <c:pt idx="11416">
                  <c:v>09/10/2024 21:57:06:295</c:v>
                </c:pt>
                <c:pt idx="11417">
                  <c:v>09/10/2024 21:57:16:161</c:v>
                </c:pt>
                <c:pt idx="11418">
                  <c:v>09/10/2024 21:57:26:031</c:v>
                </c:pt>
                <c:pt idx="11419">
                  <c:v>09/10/2024 21:57:36:309</c:v>
                </c:pt>
                <c:pt idx="11420">
                  <c:v>09/10/2024 21:57:46:172</c:v>
                </c:pt>
                <c:pt idx="11421">
                  <c:v>09/10/2024 21:57:56:036</c:v>
                </c:pt>
                <c:pt idx="11422">
                  <c:v>09/10/2024 21:58:06:310</c:v>
                </c:pt>
                <c:pt idx="11423">
                  <c:v>09/10/2024 21:58:16:169</c:v>
                </c:pt>
                <c:pt idx="11424">
                  <c:v>09/10/2024 21:58:26:037</c:v>
                </c:pt>
                <c:pt idx="11425">
                  <c:v>09/10/2024 21:58:36:310</c:v>
                </c:pt>
                <c:pt idx="11426">
                  <c:v>09/10/2024 21:58:46:171</c:v>
                </c:pt>
                <c:pt idx="11427">
                  <c:v>09/10/2024 21:58:56:029</c:v>
                </c:pt>
                <c:pt idx="11428">
                  <c:v>09/10/2024 21:59:06:303</c:v>
                </c:pt>
                <c:pt idx="11429">
                  <c:v>09/10/2024 21:59:16:163</c:v>
                </c:pt>
                <c:pt idx="11430">
                  <c:v>09/10/2024 21:59:26:024</c:v>
                </c:pt>
                <c:pt idx="11431">
                  <c:v>09/10/2024 21:59:36:298</c:v>
                </c:pt>
                <c:pt idx="11432">
                  <c:v>09/10/2024 21:59:46:164</c:v>
                </c:pt>
                <c:pt idx="11433">
                  <c:v>09/10/2024 21:59:56:025</c:v>
                </c:pt>
                <c:pt idx="11434">
                  <c:v>09/10/2024 22:00:06:293</c:v>
                </c:pt>
                <c:pt idx="11435">
                  <c:v>09/10/2024 22:00:16:165</c:v>
                </c:pt>
                <c:pt idx="11436">
                  <c:v>09/10/2024 22:00:26:026</c:v>
                </c:pt>
                <c:pt idx="11437">
                  <c:v>09/10/2024 22:00:36:300</c:v>
                </c:pt>
                <c:pt idx="11438">
                  <c:v>09/10/2024 22:00:46:164</c:v>
                </c:pt>
                <c:pt idx="11439">
                  <c:v>09/10/2024 22:00:56:024</c:v>
                </c:pt>
                <c:pt idx="11440">
                  <c:v>09/10/2024 22:01:06:304</c:v>
                </c:pt>
                <c:pt idx="11441">
                  <c:v>09/10/2024 22:01:16:170</c:v>
                </c:pt>
                <c:pt idx="11442">
                  <c:v>09/10/2024 22:01:26:031</c:v>
                </c:pt>
                <c:pt idx="11443">
                  <c:v>09/10/2024 22:01:36:305</c:v>
                </c:pt>
                <c:pt idx="11444">
                  <c:v>09/10/2024 22:01:46:170</c:v>
                </c:pt>
                <c:pt idx="11445">
                  <c:v>09/10/2024 22:01:56:034</c:v>
                </c:pt>
                <c:pt idx="11446">
                  <c:v>09/10/2024 22:02:06:312</c:v>
                </c:pt>
                <c:pt idx="11447">
                  <c:v>09/10/2024 22:02:16:172</c:v>
                </c:pt>
                <c:pt idx="11448">
                  <c:v>09/10/2024 22:02:26:036</c:v>
                </c:pt>
                <c:pt idx="11449">
                  <c:v>09/10/2024 22:02:36:313</c:v>
                </c:pt>
                <c:pt idx="11450">
                  <c:v>09/10/2024 22:02:46:179</c:v>
                </c:pt>
                <c:pt idx="11451">
                  <c:v>09/10/2024 22:02:56:041</c:v>
                </c:pt>
                <c:pt idx="11452">
                  <c:v>09/10/2024 22:03:05:995</c:v>
                </c:pt>
                <c:pt idx="11453">
                  <c:v>09/10/2024 22:03:16:274</c:v>
                </c:pt>
                <c:pt idx="11454">
                  <c:v>09/10/2024 22:03:26:138</c:v>
                </c:pt>
                <c:pt idx="11455">
                  <c:v>09/10/2024 22:03:36:005</c:v>
                </c:pt>
                <c:pt idx="11456">
                  <c:v>09/10/2024 22:03:46:279</c:v>
                </c:pt>
                <c:pt idx="11457">
                  <c:v>09/10/2024 22:03:56:145</c:v>
                </c:pt>
                <c:pt idx="11458">
                  <c:v>09/10/2024 22:04:06:009</c:v>
                </c:pt>
                <c:pt idx="11459">
                  <c:v>09/10/2024 22:04:16:281</c:v>
                </c:pt>
                <c:pt idx="11460">
                  <c:v>09/10/2024 22:04:26:140</c:v>
                </c:pt>
                <c:pt idx="11461">
                  <c:v>09/10/2024 22:04:36:004</c:v>
                </c:pt>
                <c:pt idx="11462">
                  <c:v>09/10/2024 22:04:46:276</c:v>
                </c:pt>
                <c:pt idx="11463">
                  <c:v>09/10/2024 22:04:56:142</c:v>
                </c:pt>
                <c:pt idx="11464">
                  <c:v>09/10/2024 22:05:06:003</c:v>
                </c:pt>
                <c:pt idx="11465">
                  <c:v>09/10/2024 22:05:16:271</c:v>
                </c:pt>
                <c:pt idx="11466">
                  <c:v>09/10/2024 22:05:26:135</c:v>
                </c:pt>
                <c:pt idx="11467">
                  <c:v>09/10/2024 22:05:35:995</c:v>
                </c:pt>
                <c:pt idx="11468">
                  <c:v>09/10/2024 22:05:46:269</c:v>
                </c:pt>
                <c:pt idx="11469">
                  <c:v>09/10/2024 22:05:56:133</c:v>
                </c:pt>
                <c:pt idx="11470">
                  <c:v>09/10/2024 22:06:05:995</c:v>
                </c:pt>
                <c:pt idx="11471">
                  <c:v>09/10/2024 22:06:16:270</c:v>
                </c:pt>
                <c:pt idx="11472">
                  <c:v>09/10/2024 22:06:26:136</c:v>
                </c:pt>
                <c:pt idx="11473">
                  <c:v>09/10/2024 22:06:35:999</c:v>
                </c:pt>
                <c:pt idx="11474">
                  <c:v>09/10/2024 22:06:46:279</c:v>
                </c:pt>
                <c:pt idx="11475">
                  <c:v>09/10/2024 22:06:56:143</c:v>
                </c:pt>
                <c:pt idx="11476">
                  <c:v>09/10/2024 22:07:06:005</c:v>
                </c:pt>
                <c:pt idx="11477">
                  <c:v>09/10/2024 22:07:16:276</c:v>
                </c:pt>
                <c:pt idx="11478">
                  <c:v>09/10/2024 22:07:26:140</c:v>
                </c:pt>
                <c:pt idx="11479">
                  <c:v>09/10/2024 22:07:36:004</c:v>
                </c:pt>
                <c:pt idx="11480">
                  <c:v>09/10/2024 22:07:46:278</c:v>
                </c:pt>
                <c:pt idx="11481">
                  <c:v>09/10/2024 22:07:56:146</c:v>
                </c:pt>
                <c:pt idx="11482">
                  <c:v>09/10/2024 22:08:06:009</c:v>
                </c:pt>
                <c:pt idx="11483">
                  <c:v>09/10/2024 22:08:16:287</c:v>
                </c:pt>
                <c:pt idx="11484">
                  <c:v>09/10/2024 22:08:26:152</c:v>
                </c:pt>
                <c:pt idx="11485">
                  <c:v>09/10/2024 22:08:36:014</c:v>
                </c:pt>
                <c:pt idx="11486">
                  <c:v>09/10/2024 22:08:46:288</c:v>
                </c:pt>
                <c:pt idx="11487">
                  <c:v>09/10/2024 22:08:56:148</c:v>
                </c:pt>
                <c:pt idx="11488">
                  <c:v>09/10/2024 22:09:06:010</c:v>
                </c:pt>
                <c:pt idx="11489">
                  <c:v>09/10/2024 22:09:16:291</c:v>
                </c:pt>
                <c:pt idx="11490">
                  <c:v>09/10/2024 22:09:26:157</c:v>
                </c:pt>
                <c:pt idx="11491">
                  <c:v>09/10/2024 22:09:36:020</c:v>
                </c:pt>
                <c:pt idx="11492">
                  <c:v>09/10/2024 22:09:46:295</c:v>
                </c:pt>
                <c:pt idx="11493">
                  <c:v>09/10/2024 22:09:56:153</c:v>
                </c:pt>
                <c:pt idx="11494">
                  <c:v>09/10/2024 22:10:06:014</c:v>
                </c:pt>
                <c:pt idx="11495">
                  <c:v>09/10/2024 22:10:16:296</c:v>
                </c:pt>
                <c:pt idx="11496">
                  <c:v>09/10/2024 22:10:26:162</c:v>
                </c:pt>
                <c:pt idx="11497">
                  <c:v>09/10/2024 22:10:36:025</c:v>
                </c:pt>
                <c:pt idx="11498">
                  <c:v>09/10/2024 22:10:46:303</c:v>
                </c:pt>
                <c:pt idx="11499">
                  <c:v>09/10/2024 22:10:56:169</c:v>
                </c:pt>
                <c:pt idx="11500">
                  <c:v>09/10/2024 22:11:06:036</c:v>
                </c:pt>
                <c:pt idx="11501">
                  <c:v>09/10/2024 22:11:16:310</c:v>
                </c:pt>
                <c:pt idx="11502">
                  <c:v>09/10/2024 22:11:26:170</c:v>
                </c:pt>
                <c:pt idx="11503">
                  <c:v>09/10/2024 22:11:36:031</c:v>
                </c:pt>
                <c:pt idx="11504">
                  <c:v>09/10/2024 22:11:46:309</c:v>
                </c:pt>
                <c:pt idx="11505">
                  <c:v>09/10/2024 22:11:56:165</c:v>
                </c:pt>
                <c:pt idx="11506">
                  <c:v>09/10/2024 22:12:06:029</c:v>
                </c:pt>
                <c:pt idx="11507">
                  <c:v>09/10/2024 22:12:16:309</c:v>
                </c:pt>
                <c:pt idx="11508">
                  <c:v>09/10/2024 22:12:26:173</c:v>
                </c:pt>
                <c:pt idx="11509">
                  <c:v>09/10/2024 22:12:36:036</c:v>
                </c:pt>
                <c:pt idx="11510">
                  <c:v>09/10/2024 22:12:46:310</c:v>
                </c:pt>
                <c:pt idx="11511">
                  <c:v>09/10/2024 22:12:56:176</c:v>
                </c:pt>
                <c:pt idx="11512">
                  <c:v>09/10/2024 22:13:06:033</c:v>
                </c:pt>
                <c:pt idx="11513">
                  <c:v>09/10/2024 22:13:16:313</c:v>
                </c:pt>
                <c:pt idx="11514">
                  <c:v>09/10/2024 22:13:26:179</c:v>
                </c:pt>
                <c:pt idx="11515">
                  <c:v>09/10/2024 22:13:36:042</c:v>
                </c:pt>
                <c:pt idx="11516">
                  <c:v>09/10/2024 22:13:45:997</c:v>
                </c:pt>
                <c:pt idx="11517">
                  <c:v>09/10/2024 22:13:56:268</c:v>
                </c:pt>
                <c:pt idx="11518">
                  <c:v>09/10/2024 22:14:06:128</c:v>
                </c:pt>
                <c:pt idx="11519">
                  <c:v>09/10/2024 22:14:15:995</c:v>
                </c:pt>
                <c:pt idx="11520">
                  <c:v>09/10/2024 22:14:26:273</c:v>
                </c:pt>
                <c:pt idx="11521">
                  <c:v>09/10/2024 22:14:36:137</c:v>
                </c:pt>
                <c:pt idx="11522">
                  <c:v>09/10/2024 22:14:45:995</c:v>
                </c:pt>
                <c:pt idx="11523">
                  <c:v>09/10/2024 22:14:56:268</c:v>
                </c:pt>
                <c:pt idx="11524">
                  <c:v>09/10/2024 22:15:06:129</c:v>
                </c:pt>
                <c:pt idx="11525">
                  <c:v>09/10/2024 22:15:15:995</c:v>
                </c:pt>
                <c:pt idx="11526">
                  <c:v>09/10/2024 22:15:26:270</c:v>
                </c:pt>
                <c:pt idx="11527">
                  <c:v>09/10/2024 22:15:36:135</c:v>
                </c:pt>
                <c:pt idx="11528">
                  <c:v>09/10/2024 22:15:45:996</c:v>
                </c:pt>
                <c:pt idx="11529">
                  <c:v>09/10/2024 22:15:56:273</c:v>
                </c:pt>
                <c:pt idx="11530">
                  <c:v>09/10/2024 22:16:06:137</c:v>
                </c:pt>
                <c:pt idx="11531">
                  <c:v>09/10/2024 22:16:15:998</c:v>
                </c:pt>
                <c:pt idx="11532">
                  <c:v>09/10/2024 22:16:26:276</c:v>
                </c:pt>
                <c:pt idx="11533">
                  <c:v>09/10/2024 22:16:36:140</c:v>
                </c:pt>
                <c:pt idx="11534">
                  <c:v>09/10/2024 22:16:46:010</c:v>
                </c:pt>
                <c:pt idx="11535">
                  <c:v>09/10/2024 22:16:56:287</c:v>
                </c:pt>
                <c:pt idx="11536">
                  <c:v>09/10/2024 22:17:06:149</c:v>
                </c:pt>
                <c:pt idx="11537">
                  <c:v>09/10/2024 22:17:16:013</c:v>
                </c:pt>
                <c:pt idx="11538">
                  <c:v>09/10/2024 22:17:26:287</c:v>
                </c:pt>
                <c:pt idx="11539">
                  <c:v>09/10/2024 22:17:36:152</c:v>
                </c:pt>
                <c:pt idx="11540">
                  <c:v>09/10/2024 22:17:46:014</c:v>
                </c:pt>
                <c:pt idx="11541">
                  <c:v>09/10/2024 22:17:56:288</c:v>
                </c:pt>
                <c:pt idx="11542">
                  <c:v>09/10/2024 22:18:06:148</c:v>
                </c:pt>
                <c:pt idx="11543">
                  <c:v>09/10/2024 22:18:16:011</c:v>
                </c:pt>
                <c:pt idx="11544">
                  <c:v>09/10/2024 22:18:26:291</c:v>
                </c:pt>
                <c:pt idx="11545">
                  <c:v>09/10/2024 22:18:36:155</c:v>
                </c:pt>
                <c:pt idx="11546">
                  <c:v>09/10/2024 22:18:46:019</c:v>
                </c:pt>
                <c:pt idx="11547">
                  <c:v>09/10/2024 22:18:56:292</c:v>
                </c:pt>
                <c:pt idx="11548">
                  <c:v>09/10/2024 22:19:06:158</c:v>
                </c:pt>
                <c:pt idx="11549">
                  <c:v>09/10/2024 22:19:16:022</c:v>
                </c:pt>
                <c:pt idx="11550">
                  <c:v>09/10/2024 22:19:26:296</c:v>
                </c:pt>
                <c:pt idx="11551">
                  <c:v>09/10/2024 22:19:36:159</c:v>
                </c:pt>
                <c:pt idx="11552">
                  <c:v>09/10/2024 22:19:46:021</c:v>
                </c:pt>
                <c:pt idx="11553">
                  <c:v>09/10/2024 22:19:56:290</c:v>
                </c:pt>
                <c:pt idx="11554">
                  <c:v>09/10/2024 22:20:06:151</c:v>
                </c:pt>
                <c:pt idx="11555">
                  <c:v>09/10/2024 22:20:16:014</c:v>
                </c:pt>
                <c:pt idx="11556">
                  <c:v>09/10/2024 22:20:26:290</c:v>
                </c:pt>
                <c:pt idx="11557">
                  <c:v>09/10/2024 22:20:36:150</c:v>
                </c:pt>
                <c:pt idx="11558">
                  <c:v>09/10/2024 22:20:46:010</c:v>
                </c:pt>
                <c:pt idx="11559">
                  <c:v>09/10/2024 22:20:56:288</c:v>
                </c:pt>
                <c:pt idx="11560">
                  <c:v>09/10/2024 22:21:06:153</c:v>
                </c:pt>
                <c:pt idx="11561">
                  <c:v>09/10/2024 22:21:16:017</c:v>
                </c:pt>
                <c:pt idx="11562">
                  <c:v>09/10/2024 22:21:26:293</c:v>
                </c:pt>
                <c:pt idx="11563">
                  <c:v>09/10/2024 22:21:36:159</c:v>
                </c:pt>
                <c:pt idx="11564">
                  <c:v>09/10/2024 22:21:46:016</c:v>
                </c:pt>
                <c:pt idx="11565">
                  <c:v>09/10/2024 22:21:56:290</c:v>
                </c:pt>
                <c:pt idx="11566">
                  <c:v>09/10/2024 22:22:06:150</c:v>
                </c:pt>
                <c:pt idx="11567">
                  <c:v>09/10/2024 22:22:16:012</c:v>
                </c:pt>
                <c:pt idx="11568">
                  <c:v>09/10/2024 22:22:26:291</c:v>
                </c:pt>
                <c:pt idx="11569">
                  <c:v>09/10/2024 22:22:36:157</c:v>
                </c:pt>
                <c:pt idx="11570">
                  <c:v>09/10/2024 22:22:46:019</c:v>
                </c:pt>
                <c:pt idx="11571">
                  <c:v>09/10/2024 22:22:56:297</c:v>
                </c:pt>
                <c:pt idx="11572">
                  <c:v>09/10/2024 22:23:06:162</c:v>
                </c:pt>
                <c:pt idx="11573">
                  <c:v>09/10/2024 22:23:16:024</c:v>
                </c:pt>
                <c:pt idx="11574">
                  <c:v>09/10/2024 22:23:26:298</c:v>
                </c:pt>
                <c:pt idx="11575">
                  <c:v>09/10/2024 22:23:36:163</c:v>
                </c:pt>
                <c:pt idx="11576">
                  <c:v>09/10/2024 22:23:46:021</c:v>
                </c:pt>
                <c:pt idx="11577">
                  <c:v>09/10/2024 22:23:56:295</c:v>
                </c:pt>
                <c:pt idx="11578">
                  <c:v>09/10/2024 22:24:06:155</c:v>
                </c:pt>
                <c:pt idx="11579">
                  <c:v>09/10/2024 22:24:16:017</c:v>
                </c:pt>
                <c:pt idx="11580">
                  <c:v>09/10/2024 22:24:26:291</c:v>
                </c:pt>
                <c:pt idx="11581">
                  <c:v>09/10/2024 22:24:36:154</c:v>
                </c:pt>
                <c:pt idx="11582">
                  <c:v>09/10/2024 22:24:46:024</c:v>
                </c:pt>
                <c:pt idx="11583">
                  <c:v>09/10/2024 22:24:56:298</c:v>
                </c:pt>
                <c:pt idx="11584">
                  <c:v>09/10/2024 22:25:06:163</c:v>
                </c:pt>
                <c:pt idx="11585">
                  <c:v>09/10/2024 22:25:16:021</c:v>
                </c:pt>
                <c:pt idx="11586">
                  <c:v>09/10/2024 22:25:26:295</c:v>
                </c:pt>
                <c:pt idx="11587">
                  <c:v>09/10/2024 22:25:36:155</c:v>
                </c:pt>
                <c:pt idx="11588">
                  <c:v>09/10/2024 22:25:46:017</c:v>
                </c:pt>
                <c:pt idx="11589">
                  <c:v>09/10/2024 22:25:56:290</c:v>
                </c:pt>
                <c:pt idx="11590">
                  <c:v>09/10/2024 22:26:06:154</c:v>
                </c:pt>
                <c:pt idx="11591">
                  <c:v>09/10/2024 22:26:16:012</c:v>
                </c:pt>
                <c:pt idx="11592">
                  <c:v>09/10/2024 22:26:26:290</c:v>
                </c:pt>
                <c:pt idx="11593">
                  <c:v>09/10/2024 22:26:36:153</c:v>
                </c:pt>
                <c:pt idx="11594">
                  <c:v>09/10/2024 22:26:46:011</c:v>
                </c:pt>
                <c:pt idx="11595">
                  <c:v>09/10/2024 22:26:56:285</c:v>
                </c:pt>
                <c:pt idx="11596">
                  <c:v>09/10/2024 22:27:06:145</c:v>
                </c:pt>
                <c:pt idx="11597">
                  <c:v>09/10/2024 22:27:16:009</c:v>
                </c:pt>
                <c:pt idx="11598">
                  <c:v>09/10/2024 22:27:26:289</c:v>
                </c:pt>
                <c:pt idx="11599">
                  <c:v>09/10/2024 22:27:36:152</c:v>
                </c:pt>
                <c:pt idx="11600">
                  <c:v>09/10/2024 22:27:46:012</c:v>
                </c:pt>
                <c:pt idx="11601">
                  <c:v>09/10/2024 22:27:56:290</c:v>
                </c:pt>
                <c:pt idx="11602">
                  <c:v>09/10/2024 22:28:06:150</c:v>
                </c:pt>
                <c:pt idx="11603">
                  <c:v>09/10/2024 22:28:16:013</c:v>
                </c:pt>
                <c:pt idx="11604">
                  <c:v>09/10/2024 22:28:26:291</c:v>
                </c:pt>
                <c:pt idx="11605">
                  <c:v>09/10/2024 22:28:36:153</c:v>
                </c:pt>
                <c:pt idx="11606">
                  <c:v>09/10/2024 22:28:46:013</c:v>
                </c:pt>
                <c:pt idx="11607">
                  <c:v>09/10/2024 22:28:56:289</c:v>
                </c:pt>
                <c:pt idx="11608">
                  <c:v>09/10/2024 22:29:06:152</c:v>
                </c:pt>
                <c:pt idx="11609">
                  <c:v>09/10/2024 22:29:16:018</c:v>
                </c:pt>
                <c:pt idx="11610">
                  <c:v>09/10/2024 22:29:26:296</c:v>
                </c:pt>
                <c:pt idx="11611">
                  <c:v>09/10/2024 22:29:36:157</c:v>
                </c:pt>
                <c:pt idx="11612">
                  <c:v>09/10/2024 22:29:46:017</c:v>
                </c:pt>
                <c:pt idx="11613">
                  <c:v>09/10/2024 22:29:56:295</c:v>
                </c:pt>
                <c:pt idx="11614">
                  <c:v>09/10/2024 22:30:06:160</c:v>
                </c:pt>
                <c:pt idx="11615">
                  <c:v>09/10/2024 22:30:16:024</c:v>
                </c:pt>
                <c:pt idx="11616">
                  <c:v>09/10/2024 22:30:26:302</c:v>
                </c:pt>
                <c:pt idx="11617">
                  <c:v>09/10/2024 22:30:36:168</c:v>
                </c:pt>
                <c:pt idx="11618">
                  <c:v>09/10/2024 22:30:46:031</c:v>
                </c:pt>
                <c:pt idx="11619">
                  <c:v>09/10/2024 22:30:56:307</c:v>
                </c:pt>
                <c:pt idx="11620">
                  <c:v>09/10/2024 22:31:06:167</c:v>
                </c:pt>
                <c:pt idx="11621">
                  <c:v>09/10/2024 22:31:16:029</c:v>
                </c:pt>
                <c:pt idx="11622">
                  <c:v>09/10/2024 22:31:26:309</c:v>
                </c:pt>
                <c:pt idx="11623">
                  <c:v>09/10/2024 22:31:36:174</c:v>
                </c:pt>
                <c:pt idx="11624">
                  <c:v>09/10/2024 22:31:46:036</c:v>
                </c:pt>
                <c:pt idx="11625">
                  <c:v>09/10/2024 22:31:56:310</c:v>
                </c:pt>
                <c:pt idx="11626">
                  <c:v>09/10/2024 22:32:06:175</c:v>
                </c:pt>
                <c:pt idx="11627">
                  <c:v>09/10/2024 22:32:16:039</c:v>
                </c:pt>
                <c:pt idx="11628">
                  <c:v>09/10/2024 22:32:25:998</c:v>
                </c:pt>
                <c:pt idx="11629">
                  <c:v>09/10/2024 22:32:36:274</c:v>
                </c:pt>
                <c:pt idx="11630">
                  <c:v>09/10/2024 22:32:46:138</c:v>
                </c:pt>
                <c:pt idx="11631">
                  <c:v>09/10/2024 22:32:56:002</c:v>
                </c:pt>
                <c:pt idx="11632">
                  <c:v>09/10/2024 22:33:06:277</c:v>
                </c:pt>
                <c:pt idx="11633">
                  <c:v>09/10/2024 22:33:16:134</c:v>
                </c:pt>
                <c:pt idx="11634">
                  <c:v>09/10/2024 22:33:25:997</c:v>
                </c:pt>
                <c:pt idx="11635">
                  <c:v>09/10/2024 22:33:36:271</c:v>
                </c:pt>
                <c:pt idx="11636">
                  <c:v>09/10/2024 22:33:46:137</c:v>
                </c:pt>
                <c:pt idx="11637">
                  <c:v>09/10/2024 22:33:55:995</c:v>
                </c:pt>
                <c:pt idx="11638">
                  <c:v>09/10/2024 22:34:06:269</c:v>
                </c:pt>
                <c:pt idx="11639">
                  <c:v>09/10/2024 22:34:16:132</c:v>
                </c:pt>
                <c:pt idx="11640">
                  <c:v>09/10/2024 22:34:25:996</c:v>
                </c:pt>
                <c:pt idx="11641">
                  <c:v>09/10/2024 22:34:36:273</c:v>
                </c:pt>
                <c:pt idx="11642">
                  <c:v>09/10/2024 22:34:46:135</c:v>
                </c:pt>
                <c:pt idx="11643">
                  <c:v>09/10/2024 22:34:55:995</c:v>
                </c:pt>
                <c:pt idx="11644">
                  <c:v>09/10/2024 22:35:06:269</c:v>
                </c:pt>
                <c:pt idx="11645">
                  <c:v>09/10/2024 22:35:16:130</c:v>
                </c:pt>
                <c:pt idx="11646">
                  <c:v>09/10/2024 22:35:25:995</c:v>
                </c:pt>
                <c:pt idx="11647">
                  <c:v>09/10/2024 22:35:36:270</c:v>
                </c:pt>
                <c:pt idx="11648">
                  <c:v>09/10/2024 22:35:46:136</c:v>
                </c:pt>
                <c:pt idx="11649">
                  <c:v>09/10/2024 22:35:55:998</c:v>
                </c:pt>
                <c:pt idx="11650">
                  <c:v>09/10/2024 22:36:06:275</c:v>
                </c:pt>
                <c:pt idx="11651">
                  <c:v>09/10/2024 22:36:16:141</c:v>
                </c:pt>
                <c:pt idx="11652">
                  <c:v>09/10/2024 22:36:26:008</c:v>
                </c:pt>
                <c:pt idx="11653">
                  <c:v>09/10/2024 22:36:36:286</c:v>
                </c:pt>
                <c:pt idx="11654">
                  <c:v>09/10/2024 22:36:46:152</c:v>
                </c:pt>
                <c:pt idx="11655">
                  <c:v>09/10/2024 22:36:56:010</c:v>
                </c:pt>
                <c:pt idx="11656">
                  <c:v>09/10/2024 22:37:06:287</c:v>
                </c:pt>
                <c:pt idx="11657">
                  <c:v>09/10/2024 22:37:16:153</c:v>
                </c:pt>
                <c:pt idx="11658">
                  <c:v>09/10/2024 22:37:26:017</c:v>
                </c:pt>
                <c:pt idx="11659">
                  <c:v>09/10/2024 22:37:36:295</c:v>
                </c:pt>
                <c:pt idx="11660">
                  <c:v>09/10/2024 22:37:46:165</c:v>
                </c:pt>
                <c:pt idx="11661">
                  <c:v>09/10/2024 22:37:56:026</c:v>
                </c:pt>
                <c:pt idx="11662">
                  <c:v>09/10/2024 22:38:06:300</c:v>
                </c:pt>
                <c:pt idx="11663">
                  <c:v>09/10/2024 22:38:16:160</c:v>
                </c:pt>
                <c:pt idx="11664">
                  <c:v>09/10/2024 22:38:26:022</c:v>
                </c:pt>
                <c:pt idx="11665">
                  <c:v>09/10/2024 22:38:36:295</c:v>
                </c:pt>
                <c:pt idx="11666">
                  <c:v>09/10/2024 22:38:46:159</c:v>
                </c:pt>
                <c:pt idx="11667">
                  <c:v>09/10/2024 22:38:56:021</c:v>
                </c:pt>
                <c:pt idx="11668">
                  <c:v>09/10/2024 22:39:06:295</c:v>
                </c:pt>
                <c:pt idx="11669">
                  <c:v>09/10/2024 22:39:16:153</c:v>
                </c:pt>
                <c:pt idx="11670">
                  <c:v>09/10/2024 22:39:26:014</c:v>
                </c:pt>
                <c:pt idx="11671">
                  <c:v>09/10/2024 22:39:36:288</c:v>
                </c:pt>
                <c:pt idx="11672">
                  <c:v>09/10/2024 22:39:46:154</c:v>
                </c:pt>
                <c:pt idx="11673">
                  <c:v>09/10/2024 22:39:56:018</c:v>
                </c:pt>
                <c:pt idx="11674">
                  <c:v>09/10/2024 22:40:06:296</c:v>
                </c:pt>
                <c:pt idx="11675">
                  <c:v>09/10/2024 22:40:16:155</c:v>
                </c:pt>
                <c:pt idx="11676">
                  <c:v>09/10/2024 22:40:26:017</c:v>
                </c:pt>
                <c:pt idx="11677">
                  <c:v>09/10/2024 22:40:36:290</c:v>
                </c:pt>
                <c:pt idx="11678">
                  <c:v>09/10/2024 22:40:46:161</c:v>
                </c:pt>
                <c:pt idx="11679">
                  <c:v>09/10/2024 22:40:56:024</c:v>
                </c:pt>
                <c:pt idx="11680">
                  <c:v>09/10/2024 22:41:06:304</c:v>
                </c:pt>
                <c:pt idx="11681">
                  <c:v>09/10/2024 22:41:16:171</c:v>
                </c:pt>
                <c:pt idx="11682">
                  <c:v>09/10/2024 22:41:26:029</c:v>
                </c:pt>
                <c:pt idx="11683">
                  <c:v>09/10/2024 22:41:36:307</c:v>
                </c:pt>
                <c:pt idx="11684">
                  <c:v>09/10/2024 22:41:46:176</c:v>
                </c:pt>
                <c:pt idx="11685">
                  <c:v>09/10/2024 22:41:56:042</c:v>
                </c:pt>
                <c:pt idx="11686">
                  <c:v>09/10/2024 22:42:06:310</c:v>
                </c:pt>
                <c:pt idx="11687">
                  <c:v>09/10/2024 22:42:16:174</c:v>
                </c:pt>
                <c:pt idx="11688">
                  <c:v>09/10/2024 22:42:26:032</c:v>
                </c:pt>
                <c:pt idx="11689">
                  <c:v>09/10/2024 22:42:36:313</c:v>
                </c:pt>
                <c:pt idx="11690">
                  <c:v>09/10/2024 22:42:46:179</c:v>
                </c:pt>
                <c:pt idx="11691">
                  <c:v>09/10/2024 22:42:56:042</c:v>
                </c:pt>
                <c:pt idx="11692">
                  <c:v>09/10/2024 22:43:05:995</c:v>
                </c:pt>
                <c:pt idx="11693">
                  <c:v>09/10/2024 22:43:16:262</c:v>
                </c:pt>
                <c:pt idx="11694">
                  <c:v>09/10/2024 22:43:26:126</c:v>
                </c:pt>
                <c:pt idx="11695">
                  <c:v>09/10/2024 22:43:35:995</c:v>
                </c:pt>
                <c:pt idx="11696">
                  <c:v>09/10/2024 22:43:46:273</c:v>
                </c:pt>
                <c:pt idx="11697">
                  <c:v>09/10/2024 22:43:56:133</c:v>
                </c:pt>
                <c:pt idx="11698">
                  <c:v>09/10/2024 22:44:05:995</c:v>
                </c:pt>
                <c:pt idx="11699">
                  <c:v>09/10/2024 22:44:16:269</c:v>
                </c:pt>
                <c:pt idx="11700">
                  <c:v>09/10/2024 22:44:26:132</c:v>
                </c:pt>
                <c:pt idx="11701">
                  <c:v>09/10/2024 22:44:35:996</c:v>
                </c:pt>
                <c:pt idx="11702">
                  <c:v>09/10/2024 22:44:46:274</c:v>
                </c:pt>
                <c:pt idx="11703">
                  <c:v>09/10/2024 22:44:56:140</c:v>
                </c:pt>
                <c:pt idx="11704">
                  <c:v>09/10/2024 22:45:06:003</c:v>
                </c:pt>
                <c:pt idx="11705">
                  <c:v>09/10/2024 22:45:16:277</c:v>
                </c:pt>
                <c:pt idx="11706">
                  <c:v>09/10/2024 22:45:26:146</c:v>
                </c:pt>
                <c:pt idx="11707">
                  <c:v>09/10/2024 22:45:36:002</c:v>
                </c:pt>
                <c:pt idx="11708">
                  <c:v>09/10/2024 22:45:46:280</c:v>
                </c:pt>
                <c:pt idx="11709">
                  <c:v>09/10/2024 22:45:56:146</c:v>
                </c:pt>
                <c:pt idx="11710">
                  <c:v>09/10/2024 22:46:06:008</c:v>
                </c:pt>
                <c:pt idx="11711">
                  <c:v>09/10/2024 22:46:16:285</c:v>
                </c:pt>
                <c:pt idx="11712">
                  <c:v>09/10/2024 22:46:26:151</c:v>
                </c:pt>
                <c:pt idx="11713">
                  <c:v>09/10/2024 22:46:36:017</c:v>
                </c:pt>
                <c:pt idx="11714">
                  <c:v>09/10/2024 22:46:46:291</c:v>
                </c:pt>
                <c:pt idx="11715">
                  <c:v>09/10/2024 22:46:56:159</c:v>
                </c:pt>
                <c:pt idx="11716">
                  <c:v>09/10/2024 22:47:06:020</c:v>
                </c:pt>
                <c:pt idx="11717">
                  <c:v>09/10/2024 22:47:16:294</c:v>
                </c:pt>
                <c:pt idx="11718">
                  <c:v>09/10/2024 22:47:26:160</c:v>
                </c:pt>
                <c:pt idx="11719">
                  <c:v>09/10/2024 22:47:36:021</c:v>
                </c:pt>
                <c:pt idx="11720">
                  <c:v>09/10/2024 22:47:46:295</c:v>
                </c:pt>
                <c:pt idx="11721">
                  <c:v>09/10/2024 22:47:56:159</c:v>
                </c:pt>
                <c:pt idx="11722">
                  <c:v>09/10/2024 22:48:06:020</c:v>
                </c:pt>
                <c:pt idx="11723">
                  <c:v>09/10/2024 22:48:16:294</c:v>
                </c:pt>
                <c:pt idx="11724">
                  <c:v>09/10/2024 22:48:26:158</c:v>
                </c:pt>
                <c:pt idx="11725">
                  <c:v>09/10/2024 22:48:36:020</c:v>
                </c:pt>
                <c:pt idx="11726">
                  <c:v>09/10/2024 22:48:46:297</c:v>
                </c:pt>
                <c:pt idx="11727">
                  <c:v>09/10/2024 22:48:56:167</c:v>
                </c:pt>
                <c:pt idx="11728">
                  <c:v>09/10/2024 22:49:06:029</c:v>
                </c:pt>
                <c:pt idx="11729">
                  <c:v>09/10/2024 22:49:16:303</c:v>
                </c:pt>
                <c:pt idx="11730">
                  <c:v>09/10/2024 22:49:26:168</c:v>
                </c:pt>
                <c:pt idx="11731">
                  <c:v>09/10/2024 22:49:36:030</c:v>
                </c:pt>
                <c:pt idx="11732">
                  <c:v>09/10/2024 22:49:46:306</c:v>
                </c:pt>
                <c:pt idx="11733">
                  <c:v>09/10/2024 22:49:56:170</c:v>
                </c:pt>
                <c:pt idx="11734">
                  <c:v>09/10/2024 22:50:06:037</c:v>
                </c:pt>
                <c:pt idx="11735">
                  <c:v>09/10/2024 22:50:16:305</c:v>
                </c:pt>
                <c:pt idx="11736">
                  <c:v>09/10/2024 22:50:26:169</c:v>
                </c:pt>
                <c:pt idx="11737">
                  <c:v>09/10/2024 22:50:36:031</c:v>
                </c:pt>
                <c:pt idx="11738">
                  <c:v>09/10/2024 22:50:46:309</c:v>
                </c:pt>
                <c:pt idx="11739">
                  <c:v>09/10/2024 22:50:56:174</c:v>
                </c:pt>
                <c:pt idx="11740">
                  <c:v>09/10/2024 22:51:06:040</c:v>
                </c:pt>
                <c:pt idx="11741">
                  <c:v>09/10/2024 22:51:15:998</c:v>
                </c:pt>
                <c:pt idx="11742">
                  <c:v>09/10/2024 22:51:26:273</c:v>
                </c:pt>
                <c:pt idx="11743">
                  <c:v>09/10/2024 22:51:36:137</c:v>
                </c:pt>
                <c:pt idx="11744">
                  <c:v>09/10/2024 22:51:45:998</c:v>
                </c:pt>
                <c:pt idx="11745">
                  <c:v>09/10/2024 22:51:56:279</c:v>
                </c:pt>
                <c:pt idx="11746">
                  <c:v>09/10/2024 22:52:06:138</c:v>
                </c:pt>
                <c:pt idx="11747">
                  <c:v>09/10/2024 22:52:16:004</c:v>
                </c:pt>
                <c:pt idx="11748">
                  <c:v>09/10/2024 22:52:26:277</c:v>
                </c:pt>
                <c:pt idx="11749">
                  <c:v>09/10/2024 22:52:36:136</c:v>
                </c:pt>
                <c:pt idx="11750">
                  <c:v>09/10/2024 22:52:45:998</c:v>
                </c:pt>
                <c:pt idx="11751">
                  <c:v>09/10/2024 22:52:56:275</c:v>
                </c:pt>
                <c:pt idx="11752">
                  <c:v>09/10/2024 22:53:06:135</c:v>
                </c:pt>
                <c:pt idx="11753">
                  <c:v>09/10/2024 22:53:15:996</c:v>
                </c:pt>
                <c:pt idx="11754">
                  <c:v>09/10/2024 22:53:26:269</c:v>
                </c:pt>
                <c:pt idx="11755">
                  <c:v>09/10/2024 22:53:36:128</c:v>
                </c:pt>
                <c:pt idx="11756">
                  <c:v>09/10/2024 22:53:45:995</c:v>
                </c:pt>
                <c:pt idx="11757">
                  <c:v>09/10/2024 22:53:56:270</c:v>
                </c:pt>
                <c:pt idx="11758">
                  <c:v>09/10/2024 22:54:06:135</c:v>
                </c:pt>
                <c:pt idx="11759">
                  <c:v>09/10/2024 22:54:15:997</c:v>
                </c:pt>
                <c:pt idx="11760">
                  <c:v>09/10/2024 22:54:26:271</c:v>
                </c:pt>
                <c:pt idx="11761">
                  <c:v>09/10/2024 22:54:36:137</c:v>
                </c:pt>
                <c:pt idx="11762">
                  <c:v>09/10/2024 22:54:45:995</c:v>
                </c:pt>
                <c:pt idx="11763">
                  <c:v>09/10/2024 22:54:56:268</c:v>
                </c:pt>
                <c:pt idx="11764">
                  <c:v>09/10/2024 22:55:06:128</c:v>
                </c:pt>
                <c:pt idx="11765">
                  <c:v>09/10/2024 22:55:15:995</c:v>
                </c:pt>
                <c:pt idx="11766">
                  <c:v>09/10/2024 22:55:26:273</c:v>
                </c:pt>
                <c:pt idx="11767">
                  <c:v>09/10/2024 22:55:36:134</c:v>
                </c:pt>
                <c:pt idx="11768">
                  <c:v>09/10/2024 22:55:45:995</c:v>
                </c:pt>
                <c:pt idx="11769">
                  <c:v>09/10/2024 22:55:56:269</c:v>
                </c:pt>
                <c:pt idx="11770">
                  <c:v>09/10/2024 22:56:06:136</c:v>
                </c:pt>
                <c:pt idx="11771">
                  <c:v>09/10/2024 22:56:15:998</c:v>
                </c:pt>
                <c:pt idx="11772">
                  <c:v>09/10/2024 22:56:26:272</c:v>
                </c:pt>
                <c:pt idx="11773">
                  <c:v>09/10/2024 22:56:36:138</c:v>
                </c:pt>
                <c:pt idx="11774">
                  <c:v>09/10/2024 22:56:45:999</c:v>
                </c:pt>
                <c:pt idx="11775">
                  <c:v>09/10/2024 22:56:56:273</c:v>
                </c:pt>
                <c:pt idx="11776">
                  <c:v>09/10/2024 22:57:06:135</c:v>
                </c:pt>
                <c:pt idx="11777">
                  <c:v>09/10/2024 22:57:15:995</c:v>
                </c:pt>
                <c:pt idx="11778">
                  <c:v>09/10/2024 22:57:26:271</c:v>
                </c:pt>
                <c:pt idx="11779">
                  <c:v>09/10/2024 22:57:36:131</c:v>
                </c:pt>
                <c:pt idx="11780">
                  <c:v>09/10/2024 22:57:45:995</c:v>
                </c:pt>
                <c:pt idx="11781">
                  <c:v>09/10/2024 22:57:56:274</c:v>
                </c:pt>
                <c:pt idx="11782">
                  <c:v>09/10/2024 22:58:06:144</c:v>
                </c:pt>
                <c:pt idx="11783">
                  <c:v>09/10/2024 22:58:16:007</c:v>
                </c:pt>
                <c:pt idx="11784">
                  <c:v>09/10/2024 22:58:26:285</c:v>
                </c:pt>
                <c:pt idx="11785">
                  <c:v>09/10/2024 22:58:36:152</c:v>
                </c:pt>
                <c:pt idx="11786">
                  <c:v>09/10/2024 22:58:46:014</c:v>
                </c:pt>
                <c:pt idx="11787">
                  <c:v>09/10/2024 22:58:56:296</c:v>
                </c:pt>
                <c:pt idx="11788">
                  <c:v>09/10/2024 22:59:06:161</c:v>
                </c:pt>
                <c:pt idx="11789">
                  <c:v>09/10/2024 22:59:16:022</c:v>
                </c:pt>
                <c:pt idx="11790">
                  <c:v>09/10/2024 22:59:26:295</c:v>
                </c:pt>
                <c:pt idx="11791">
                  <c:v>09/10/2024 22:59:36:155</c:v>
                </c:pt>
                <c:pt idx="11792">
                  <c:v>09/10/2024 22:59:46:017</c:v>
                </c:pt>
                <c:pt idx="11793">
                  <c:v>09/10/2024 22:59:56:291</c:v>
                </c:pt>
                <c:pt idx="11794">
                  <c:v>09/10/2024 23:00:06:154</c:v>
                </c:pt>
                <c:pt idx="11795">
                  <c:v>09/10/2024 23:00:16:018</c:v>
                </c:pt>
                <c:pt idx="11796">
                  <c:v>09/10/2024 23:00:26:296</c:v>
                </c:pt>
                <c:pt idx="11797">
                  <c:v>09/10/2024 23:00:36:162</c:v>
                </c:pt>
                <c:pt idx="11798">
                  <c:v>09/10/2024 23:00:46:025</c:v>
                </c:pt>
                <c:pt idx="11799">
                  <c:v>09/10/2024 23:00:56:293</c:v>
                </c:pt>
                <c:pt idx="11800">
                  <c:v>09/10/2024 23:01:06:157</c:v>
                </c:pt>
                <c:pt idx="11801">
                  <c:v>09/10/2024 23:01:16:015</c:v>
                </c:pt>
                <c:pt idx="11802">
                  <c:v>09/10/2024 23:01:26:294</c:v>
                </c:pt>
                <c:pt idx="11803">
                  <c:v>09/10/2024 23:01:36:152</c:v>
                </c:pt>
                <c:pt idx="11804">
                  <c:v>09/10/2024 23:01:46:012</c:v>
                </c:pt>
                <c:pt idx="11805">
                  <c:v>09/10/2024 23:01:56:292</c:v>
                </c:pt>
                <c:pt idx="11806">
                  <c:v>09/10/2024 23:02:06:152</c:v>
                </c:pt>
                <c:pt idx="11807">
                  <c:v>09/10/2024 23:02:16:013</c:v>
                </c:pt>
                <c:pt idx="11808">
                  <c:v>09/10/2024 23:02:26:283</c:v>
                </c:pt>
                <c:pt idx="11809">
                  <c:v>09/10/2024 23:02:36:147</c:v>
                </c:pt>
                <c:pt idx="11810">
                  <c:v>09/10/2024 23:02:46:015</c:v>
                </c:pt>
                <c:pt idx="11811">
                  <c:v>09/10/2024 23:02:56:295</c:v>
                </c:pt>
                <c:pt idx="11812">
                  <c:v>09/10/2024 23:03:06:158</c:v>
                </c:pt>
                <c:pt idx="11813">
                  <c:v>09/10/2024 23:03:16:020</c:v>
                </c:pt>
                <c:pt idx="11814">
                  <c:v>09/10/2024 23:03:26:295</c:v>
                </c:pt>
                <c:pt idx="11815">
                  <c:v>09/10/2024 23:03:36:159</c:v>
                </c:pt>
                <c:pt idx="11816">
                  <c:v>09/10/2024 23:03:46:015</c:v>
                </c:pt>
                <c:pt idx="11817">
                  <c:v>09/10/2024 23:03:56:291</c:v>
                </c:pt>
                <c:pt idx="11818">
                  <c:v>09/10/2024 23:04:06:155</c:v>
                </c:pt>
                <c:pt idx="11819">
                  <c:v>09/10/2024 23:04:16:020</c:v>
                </c:pt>
                <c:pt idx="11820">
                  <c:v>09/10/2024 23:04:26:300</c:v>
                </c:pt>
                <c:pt idx="11821">
                  <c:v>09/10/2024 23:04:36:162</c:v>
                </c:pt>
                <c:pt idx="11822">
                  <c:v>09/10/2024 23:04:46:025</c:v>
                </c:pt>
                <c:pt idx="11823">
                  <c:v>09/10/2024 23:04:56:301</c:v>
                </c:pt>
                <c:pt idx="11824">
                  <c:v>09/10/2024 23:05:06:167</c:v>
                </c:pt>
                <c:pt idx="11825">
                  <c:v>09/10/2024 23:05:16:029</c:v>
                </c:pt>
                <c:pt idx="11826">
                  <c:v>09/10/2024 23:05:26:302</c:v>
                </c:pt>
                <c:pt idx="11827">
                  <c:v>09/10/2024 23:05:36:168</c:v>
                </c:pt>
                <c:pt idx="11828">
                  <c:v>09/10/2024 23:05:46:030</c:v>
                </c:pt>
                <c:pt idx="11829">
                  <c:v>09/10/2024 23:05:56:308</c:v>
                </c:pt>
                <c:pt idx="11830">
                  <c:v>09/10/2024 23:06:06:171</c:v>
                </c:pt>
                <c:pt idx="11831">
                  <c:v>09/10/2024 23:06:16:035</c:v>
                </c:pt>
                <c:pt idx="11832">
                  <c:v>09/10/2024 23:06:26:307</c:v>
                </c:pt>
                <c:pt idx="11833">
                  <c:v>09/10/2024 23:06:36:173</c:v>
                </c:pt>
                <c:pt idx="11834">
                  <c:v>09/10/2024 23:06:46:038</c:v>
                </c:pt>
                <c:pt idx="11835">
                  <c:v>09/10/2024 23:06:56:312</c:v>
                </c:pt>
                <c:pt idx="11836">
                  <c:v>09/10/2024 23:07:06:172</c:v>
                </c:pt>
                <c:pt idx="11837">
                  <c:v>09/10/2024 23:07:16:034</c:v>
                </c:pt>
                <c:pt idx="11838">
                  <c:v>09/10/2024 23:07:26:313</c:v>
                </c:pt>
                <c:pt idx="11839">
                  <c:v>09/10/2024 23:07:36:177</c:v>
                </c:pt>
                <c:pt idx="11840">
                  <c:v>09/10/2024 23:07:46:041</c:v>
                </c:pt>
                <c:pt idx="11841">
                  <c:v>09/10/2024 23:07:55:996</c:v>
                </c:pt>
                <c:pt idx="11842">
                  <c:v>09/10/2024 23:08:06:274</c:v>
                </c:pt>
                <c:pt idx="11843">
                  <c:v>09/10/2024 23:08:16:140</c:v>
                </c:pt>
                <c:pt idx="11844">
                  <c:v>09/10/2024 23:08:26:004</c:v>
                </c:pt>
                <c:pt idx="11845">
                  <c:v>09/10/2024 23:08:36:277</c:v>
                </c:pt>
                <c:pt idx="11846">
                  <c:v>09/10/2024 23:08:46:141</c:v>
                </c:pt>
                <c:pt idx="11847">
                  <c:v>09/10/2024 23:08:56:009</c:v>
                </c:pt>
                <c:pt idx="11848">
                  <c:v>09/10/2024 23:09:06:280</c:v>
                </c:pt>
                <c:pt idx="11849">
                  <c:v>09/10/2024 23:09:16:140</c:v>
                </c:pt>
                <c:pt idx="11850">
                  <c:v>09/10/2024 23:09:26:002</c:v>
                </c:pt>
                <c:pt idx="11851">
                  <c:v>09/10/2024 23:09:36:276</c:v>
                </c:pt>
                <c:pt idx="11852">
                  <c:v>09/10/2024 23:09:46:142</c:v>
                </c:pt>
                <c:pt idx="11853">
                  <c:v>09/10/2024 23:09:55:997</c:v>
                </c:pt>
                <c:pt idx="11854">
                  <c:v>09/10/2024 23:10:06:273</c:v>
                </c:pt>
                <c:pt idx="11855">
                  <c:v>09/10/2024 23:10:16:137</c:v>
                </c:pt>
                <c:pt idx="11856">
                  <c:v>09/10/2024 23:10:25:999</c:v>
                </c:pt>
                <c:pt idx="11857">
                  <c:v>09/10/2024 23:10:36:273</c:v>
                </c:pt>
                <c:pt idx="11858">
                  <c:v>09/10/2024 23:10:46:130</c:v>
                </c:pt>
                <c:pt idx="11859">
                  <c:v>09/10/2024 23:10:55:995</c:v>
                </c:pt>
                <c:pt idx="11860">
                  <c:v>09/10/2024 23:11:06:270</c:v>
                </c:pt>
                <c:pt idx="11861">
                  <c:v>09/10/2024 23:11:16:130</c:v>
                </c:pt>
                <c:pt idx="11862">
                  <c:v>09/10/2024 23:11:25:995</c:v>
                </c:pt>
                <c:pt idx="11863">
                  <c:v>09/10/2024 23:11:36:273</c:v>
                </c:pt>
                <c:pt idx="11864">
                  <c:v>09/10/2024 23:11:46:133</c:v>
                </c:pt>
                <c:pt idx="11865">
                  <c:v>09/10/2024 23:11:55:995</c:v>
                </c:pt>
                <c:pt idx="11866">
                  <c:v>09/10/2024 23:12:06:268</c:v>
                </c:pt>
                <c:pt idx="11867">
                  <c:v>09/10/2024 23:12:16:132</c:v>
                </c:pt>
                <c:pt idx="11868">
                  <c:v>09/10/2024 23:12:25:996</c:v>
                </c:pt>
                <c:pt idx="11869">
                  <c:v>09/10/2024 23:12:36:268</c:v>
                </c:pt>
                <c:pt idx="11870">
                  <c:v>09/10/2024 23:12:46:128</c:v>
                </c:pt>
                <c:pt idx="11871">
                  <c:v>09/10/2024 23:12:55:997</c:v>
                </c:pt>
                <c:pt idx="11872">
                  <c:v>09/10/2024 23:13:06:275</c:v>
                </c:pt>
                <c:pt idx="11873">
                  <c:v>09/10/2024 23:13:16:135</c:v>
                </c:pt>
                <c:pt idx="11874">
                  <c:v>09/10/2024 23:13:25:999</c:v>
                </c:pt>
                <c:pt idx="11875">
                  <c:v>09/10/2024 23:13:36:276</c:v>
                </c:pt>
                <c:pt idx="11876">
                  <c:v>09/10/2024 23:13:46:140</c:v>
                </c:pt>
                <c:pt idx="11877">
                  <c:v>09/10/2024 23:13:56:004</c:v>
                </c:pt>
                <c:pt idx="11878">
                  <c:v>09/10/2024 23:14:06:278</c:v>
                </c:pt>
                <c:pt idx="11879">
                  <c:v>09/10/2024 23:14:16:135</c:v>
                </c:pt>
                <c:pt idx="11880">
                  <c:v>09/10/2024 23:14:26:005</c:v>
                </c:pt>
                <c:pt idx="11881">
                  <c:v>09/10/2024 23:14:36:279</c:v>
                </c:pt>
                <c:pt idx="11882">
                  <c:v>09/10/2024 23:14:46:141</c:v>
                </c:pt>
                <c:pt idx="11883">
                  <c:v>09/10/2024 23:14:56:004</c:v>
                </c:pt>
                <c:pt idx="11884">
                  <c:v>09/10/2024 23:15:06:278</c:v>
                </c:pt>
                <c:pt idx="11885">
                  <c:v>09/10/2024 23:15:16:138</c:v>
                </c:pt>
                <c:pt idx="11886">
                  <c:v>09/10/2024 23:15:26:000</c:v>
                </c:pt>
                <c:pt idx="11887">
                  <c:v>09/10/2024 23:15:36:274</c:v>
                </c:pt>
                <c:pt idx="11888">
                  <c:v>09/10/2024 23:15:46:137</c:v>
                </c:pt>
                <c:pt idx="11889">
                  <c:v>09/10/2024 23:15:55:995</c:v>
                </c:pt>
                <c:pt idx="11890">
                  <c:v>09/10/2024 23:16:06:273</c:v>
                </c:pt>
                <c:pt idx="11891">
                  <c:v>09/10/2024 23:16:16:131</c:v>
                </c:pt>
                <c:pt idx="11892">
                  <c:v>09/10/2024 23:16:25:997</c:v>
                </c:pt>
                <c:pt idx="11893">
                  <c:v>09/10/2024 23:16:36:274</c:v>
                </c:pt>
                <c:pt idx="11894">
                  <c:v>09/10/2024 23:16:46:138</c:v>
                </c:pt>
                <c:pt idx="11895">
                  <c:v>09/10/2024 23:16:55:999</c:v>
                </c:pt>
                <c:pt idx="11896">
                  <c:v>09/10/2024 23:17:06:273</c:v>
                </c:pt>
                <c:pt idx="11897">
                  <c:v>09/10/2024 23:17:16:133</c:v>
                </c:pt>
                <c:pt idx="11898">
                  <c:v>09/10/2024 23:17:26:001</c:v>
                </c:pt>
                <c:pt idx="11899">
                  <c:v>09/10/2024 23:17:36:277</c:v>
                </c:pt>
                <c:pt idx="11900">
                  <c:v>09/10/2024 23:17:46:142</c:v>
                </c:pt>
                <c:pt idx="11901">
                  <c:v>09/10/2024 23:17:56:004</c:v>
                </c:pt>
                <c:pt idx="11902">
                  <c:v>09/10/2024 23:18:06:276</c:v>
                </c:pt>
                <c:pt idx="11903">
                  <c:v>09/10/2024 23:18:16:141</c:v>
                </c:pt>
                <c:pt idx="11904">
                  <c:v>09/10/2024 23:18:25:999</c:v>
                </c:pt>
                <c:pt idx="11905">
                  <c:v>09/10/2024 23:18:36:274</c:v>
                </c:pt>
                <c:pt idx="11906">
                  <c:v>09/10/2024 23:18:46:137</c:v>
                </c:pt>
                <c:pt idx="11907">
                  <c:v>09/10/2024 23:18:55:999</c:v>
                </c:pt>
                <c:pt idx="11908">
                  <c:v>09/10/2024 23:19:06:272</c:v>
                </c:pt>
                <c:pt idx="11909">
                  <c:v>09/10/2024 23:19:16:137</c:v>
                </c:pt>
                <c:pt idx="11910">
                  <c:v>09/10/2024 23:19:26:000</c:v>
                </c:pt>
                <c:pt idx="11911">
                  <c:v>09/10/2024 23:19:36:276</c:v>
                </c:pt>
                <c:pt idx="11912">
                  <c:v>09/10/2024 23:19:46:136</c:v>
                </c:pt>
                <c:pt idx="11913">
                  <c:v>09/10/2024 23:19:55:999</c:v>
                </c:pt>
                <c:pt idx="11914">
                  <c:v>09/10/2024 23:20:06:277</c:v>
                </c:pt>
                <c:pt idx="11915">
                  <c:v>09/10/2024 23:20:16:143</c:v>
                </c:pt>
                <c:pt idx="11916">
                  <c:v>09/10/2024 23:20:26:002</c:v>
                </c:pt>
                <c:pt idx="11917">
                  <c:v>09/10/2024 23:20:36:280</c:v>
                </c:pt>
                <c:pt idx="11918">
                  <c:v>09/10/2024 23:20:46:146</c:v>
                </c:pt>
                <c:pt idx="11919">
                  <c:v>09/10/2024 23:20:56:009</c:v>
                </c:pt>
                <c:pt idx="11920">
                  <c:v>09/10/2024 23:21:06:287</c:v>
                </c:pt>
                <c:pt idx="11921">
                  <c:v>09/10/2024 23:21:16:146</c:v>
                </c:pt>
                <c:pt idx="11922">
                  <c:v>09/10/2024 23:21:26:009</c:v>
                </c:pt>
                <c:pt idx="11923">
                  <c:v>09/10/2024 23:21:36:287</c:v>
                </c:pt>
                <c:pt idx="11924">
                  <c:v>09/10/2024 23:21:46:152</c:v>
                </c:pt>
                <c:pt idx="11925">
                  <c:v>09/10/2024 23:21:56:012</c:v>
                </c:pt>
                <c:pt idx="11926">
                  <c:v>09/10/2024 23:22:06:289</c:v>
                </c:pt>
                <c:pt idx="11927">
                  <c:v>09/10/2024 23:22:16:148</c:v>
                </c:pt>
                <c:pt idx="11928">
                  <c:v>09/10/2024 23:22:26:010</c:v>
                </c:pt>
                <c:pt idx="11929">
                  <c:v>09/10/2024 23:22:36:287</c:v>
                </c:pt>
                <c:pt idx="11930">
                  <c:v>09/10/2024 23:22:46:149</c:v>
                </c:pt>
                <c:pt idx="11931">
                  <c:v>09/10/2024 23:22:56:007</c:v>
                </c:pt>
                <c:pt idx="11932">
                  <c:v>09/10/2024 23:23:06:281</c:v>
                </c:pt>
                <c:pt idx="11933">
                  <c:v>09/10/2024 23:23:16:146</c:v>
                </c:pt>
                <c:pt idx="11934">
                  <c:v>09/10/2024 23:23:26:008</c:v>
                </c:pt>
                <c:pt idx="11935">
                  <c:v>09/10/2024 23:23:36:280</c:v>
                </c:pt>
                <c:pt idx="11936">
                  <c:v>09/10/2024 23:23:46:140</c:v>
                </c:pt>
                <c:pt idx="11937">
                  <c:v>09/10/2024 23:23:56:000</c:v>
                </c:pt>
                <c:pt idx="11938">
                  <c:v>09/10/2024 23:24:06:273</c:v>
                </c:pt>
                <c:pt idx="11939">
                  <c:v>09/10/2024 23:24:16:133</c:v>
                </c:pt>
                <c:pt idx="11940">
                  <c:v>09/10/2024 23:24:25:995</c:v>
                </c:pt>
                <c:pt idx="11941">
                  <c:v>09/10/2024 23:24:36:269</c:v>
                </c:pt>
                <c:pt idx="11942">
                  <c:v>09/10/2024 23:24:46:132</c:v>
                </c:pt>
                <c:pt idx="11943">
                  <c:v>09/10/2024 23:24:55:995</c:v>
                </c:pt>
                <c:pt idx="11944">
                  <c:v>09/10/2024 23:25:06:268</c:v>
                </c:pt>
                <c:pt idx="11945">
                  <c:v>09/10/2024 23:25:16:132</c:v>
                </c:pt>
                <c:pt idx="11946">
                  <c:v>09/10/2024 23:25:25:996</c:v>
                </c:pt>
                <c:pt idx="11947">
                  <c:v>09/10/2024 23:25:36:273</c:v>
                </c:pt>
                <c:pt idx="11948">
                  <c:v>09/10/2024 23:25:46:137</c:v>
                </c:pt>
                <c:pt idx="11949">
                  <c:v>09/10/2024 23:25:56:000</c:v>
                </c:pt>
                <c:pt idx="11950">
                  <c:v>09/10/2024 23:26:06:276</c:v>
                </c:pt>
                <c:pt idx="11951">
                  <c:v>09/10/2024 23:26:16:147</c:v>
                </c:pt>
                <c:pt idx="11952">
                  <c:v>09/10/2024 23:26:26:010</c:v>
                </c:pt>
                <c:pt idx="11953">
                  <c:v>09/10/2024 23:26:36:287</c:v>
                </c:pt>
                <c:pt idx="11954">
                  <c:v>09/10/2024 23:26:46:149</c:v>
                </c:pt>
                <c:pt idx="11955">
                  <c:v>09/10/2024 23:26:56:013</c:v>
                </c:pt>
                <c:pt idx="11956">
                  <c:v>09/10/2024 23:27:06:285</c:v>
                </c:pt>
                <c:pt idx="11957">
                  <c:v>09/10/2024 23:27:16:145</c:v>
                </c:pt>
                <c:pt idx="11958">
                  <c:v>09/10/2024 23:27:26:003</c:v>
                </c:pt>
                <c:pt idx="11959">
                  <c:v>09/10/2024 23:27:36:280</c:v>
                </c:pt>
                <c:pt idx="11960">
                  <c:v>09/10/2024 23:27:46:146</c:v>
                </c:pt>
                <c:pt idx="11961">
                  <c:v>09/10/2024 23:27:56:011</c:v>
                </c:pt>
                <c:pt idx="11962">
                  <c:v>09/10/2024 23:28:06:285</c:v>
                </c:pt>
                <c:pt idx="11963">
                  <c:v>09/10/2024 23:28:16:145</c:v>
                </c:pt>
                <c:pt idx="11964">
                  <c:v>09/10/2024 23:28:26:007</c:v>
                </c:pt>
                <c:pt idx="11965">
                  <c:v>09/10/2024 23:28:36:286</c:v>
                </c:pt>
                <c:pt idx="11966">
                  <c:v>09/10/2024 23:28:46:143</c:v>
                </c:pt>
                <c:pt idx="11967">
                  <c:v>09/10/2024 23:28:56:004</c:v>
                </c:pt>
                <c:pt idx="11968">
                  <c:v>09/10/2024 23:29:06:278</c:v>
                </c:pt>
                <c:pt idx="11969">
                  <c:v>09/10/2024 23:29:16:140</c:v>
                </c:pt>
                <c:pt idx="11970">
                  <c:v>09/10/2024 23:29:26:004</c:v>
                </c:pt>
                <c:pt idx="11971">
                  <c:v>09/10/2024 23:29:36:281</c:v>
                </c:pt>
                <c:pt idx="11972">
                  <c:v>09/10/2024 23:29:46:147</c:v>
                </c:pt>
                <c:pt idx="11973">
                  <c:v>09/10/2024 23:29:56:009</c:v>
                </c:pt>
                <c:pt idx="11974">
                  <c:v>09/10/2024 23:30:06:280</c:v>
                </c:pt>
                <c:pt idx="11975">
                  <c:v>09/10/2024 23:30:16:140</c:v>
                </c:pt>
                <c:pt idx="11976">
                  <c:v>09/10/2024 23:30:26:002</c:v>
                </c:pt>
                <c:pt idx="11977">
                  <c:v>09/10/2024 23:30:36:280</c:v>
                </c:pt>
                <c:pt idx="11978">
                  <c:v>09/10/2024 23:30:46:142</c:v>
                </c:pt>
                <c:pt idx="11979">
                  <c:v>09/10/2024 23:30:56:008</c:v>
                </c:pt>
                <c:pt idx="11980">
                  <c:v>09/10/2024 23:31:06:283</c:v>
                </c:pt>
                <c:pt idx="11981">
                  <c:v>09/10/2024 23:31:16:143</c:v>
                </c:pt>
                <c:pt idx="11982">
                  <c:v>09/10/2024 23:31:26:005</c:v>
                </c:pt>
                <c:pt idx="11983">
                  <c:v>09/10/2024 23:31:36:278</c:v>
                </c:pt>
                <c:pt idx="11984">
                  <c:v>09/10/2024 23:31:46:142</c:v>
                </c:pt>
                <c:pt idx="11985">
                  <c:v>09/10/2024 23:31:56:000</c:v>
                </c:pt>
                <c:pt idx="11986">
                  <c:v>09/10/2024 23:32:06:276</c:v>
                </c:pt>
                <c:pt idx="11987">
                  <c:v>09/10/2024 23:32:16:145</c:v>
                </c:pt>
                <c:pt idx="11988">
                  <c:v>09/10/2024 23:32:26:009</c:v>
                </c:pt>
                <c:pt idx="11989">
                  <c:v>09/10/2024 23:32:36:283</c:v>
                </c:pt>
                <c:pt idx="11990">
                  <c:v>09/10/2024 23:32:46:146</c:v>
                </c:pt>
                <c:pt idx="11991">
                  <c:v>09/10/2024 23:32:56:008</c:v>
                </c:pt>
                <c:pt idx="11992">
                  <c:v>09/10/2024 23:33:06:284</c:v>
                </c:pt>
                <c:pt idx="11993">
                  <c:v>09/10/2024 23:33:16:152</c:v>
                </c:pt>
                <c:pt idx="11994">
                  <c:v>09/10/2024 23:33:26:014</c:v>
                </c:pt>
                <c:pt idx="11995">
                  <c:v>09/10/2024 23:33:36:285</c:v>
                </c:pt>
                <c:pt idx="11996">
                  <c:v>09/10/2024 23:33:46:155</c:v>
                </c:pt>
                <c:pt idx="11997">
                  <c:v>09/10/2024 23:33:56:015</c:v>
                </c:pt>
                <c:pt idx="11998">
                  <c:v>09/10/2024 23:34:06:292</c:v>
                </c:pt>
                <c:pt idx="11999">
                  <c:v>09/10/2024 23:34:16:156</c:v>
                </c:pt>
                <c:pt idx="12000">
                  <c:v>09/10/2024 23:34:26:018</c:v>
                </c:pt>
                <c:pt idx="12001">
                  <c:v>09/10/2024 23:34:36:296</c:v>
                </c:pt>
                <c:pt idx="12002">
                  <c:v>09/10/2024 23:34:46:164</c:v>
                </c:pt>
                <c:pt idx="12003">
                  <c:v>09/10/2024 23:34:56:027</c:v>
                </c:pt>
                <c:pt idx="12004">
                  <c:v>09/10/2024 23:35:06:301</c:v>
                </c:pt>
                <c:pt idx="12005">
                  <c:v>09/10/2024 23:35:16:167</c:v>
                </c:pt>
                <c:pt idx="12006">
                  <c:v>09/10/2024 23:35:26:030</c:v>
                </c:pt>
                <c:pt idx="12007">
                  <c:v>09/10/2024 23:35:36:306</c:v>
                </c:pt>
                <c:pt idx="12008">
                  <c:v>09/10/2024 23:35:46:170</c:v>
                </c:pt>
                <c:pt idx="12009">
                  <c:v>09/10/2024 23:35:56:029</c:v>
                </c:pt>
                <c:pt idx="12010">
                  <c:v>09/10/2024 23:36:06:307</c:v>
                </c:pt>
                <c:pt idx="12011">
                  <c:v>09/10/2024 23:36:16:171</c:v>
                </c:pt>
                <c:pt idx="12012">
                  <c:v>09/10/2024 23:36:26:035</c:v>
                </c:pt>
                <c:pt idx="12013">
                  <c:v>09/10/2024 23:36:36:307</c:v>
                </c:pt>
                <c:pt idx="12014">
                  <c:v>09/10/2024 23:36:46:166</c:v>
                </c:pt>
                <c:pt idx="12015">
                  <c:v>09/10/2024 23:36:56:028</c:v>
                </c:pt>
                <c:pt idx="12016">
                  <c:v>09/10/2024 23:37:06:302</c:v>
                </c:pt>
                <c:pt idx="12017">
                  <c:v>09/10/2024 23:37:16:172</c:v>
                </c:pt>
                <c:pt idx="12018">
                  <c:v>09/10/2024 23:37:26:035</c:v>
                </c:pt>
                <c:pt idx="12019">
                  <c:v>09/10/2024 23:37:36:305</c:v>
                </c:pt>
                <c:pt idx="12020">
                  <c:v>09/10/2024 23:37:46:169</c:v>
                </c:pt>
                <c:pt idx="12021">
                  <c:v>09/10/2024 23:37:56:027</c:v>
                </c:pt>
                <c:pt idx="12022">
                  <c:v>09/10/2024 23:38:06:301</c:v>
                </c:pt>
                <c:pt idx="12023">
                  <c:v>09/10/2024 23:38:16:168</c:v>
                </c:pt>
                <c:pt idx="12024">
                  <c:v>09/10/2024 23:38:26:024</c:v>
                </c:pt>
                <c:pt idx="12025">
                  <c:v>09/10/2024 23:38:36:300</c:v>
                </c:pt>
                <c:pt idx="12026">
                  <c:v>09/10/2024 23:38:46:162</c:v>
                </c:pt>
                <c:pt idx="12027">
                  <c:v>09/10/2024 23:38:56:031</c:v>
                </c:pt>
                <c:pt idx="12028">
                  <c:v>09/10/2024 23:39:06:305</c:v>
                </c:pt>
                <c:pt idx="12029">
                  <c:v>09/10/2024 23:39:16:165</c:v>
                </c:pt>
                <c:pt idx="12030">
                  <c:v>09/10/2024 23:39:26:027</c:v>
                </c:pt>
                <c:pt idx="12031">
                  <c:v>09/10/2024 23:39:36:301</c:v>
                </c:pt>
                <c:pt idx="12032">
                  <c:v>09/10/2024 23:39:46:163</c:v>
                </c:pt>
                <c:pt idx="12033">
                  <c:v>09/10/2024 23:39:56:024</c:v>
                </c:pt>
                <c:pt idx="12034">
                  <c:v>09/10/2024 23:40:06:302</c:v>
                </c:pt>
                <c:pt idx="12035">
                  <c:v>09/10/2024 23:40:16:167</c:v>
                </c:pt>
                <c:pt idx="12036">
                  <c:v>09/10/2024 23:40:26:031</c:v>
                </c:pt>
                <c:pt idx="12037">
                  <c:v>09/10/2024 23:40:36:305</c:v>
                </c:pt>
                <c:pt idx="12038">
                  <c:v>09/10/2024 23:40:46:165</c:v>
                </c:pt>
                <c:pt idx="12039">
                  <c:v>09/10/2024 23:40:56:027</c:v>
                </c:pt>
                <c:pt idx="12040">
                  <c:v>09/10/2024 23:41:06:310</c:v>
                </c:pt>
                <c:pt idx="12041">
                  <c:v>09/10/2024 23:41:16:174</c:v>
                </c:pt>
                <c:pt idx="12042">
                  <c:v>09/10/2024 23:41:26:033</c:v>
                </c:pt>
                <c:pt idx="12043">
                  <c:v>09/10/2024 23:41:36:313</c:v>
                </c:pt>
                <c:pt idx="12044">
                  <c:v>09/10/2024 23:41:46:179</c:v>
                </c:pt>
                <c:pt idx="12045">
                  <c:v>09/10/2024 23:41:56:045</c:v>
                </c:pt>
                <c:pt idx="12046">
                  <c:v>09/10/2024 23:42:05:995</c:v>
                </c:pt>
                <c:pt idx="12047">
                  <c:v>09/10/2024 23:42:16:264</c:v>
                </c:pt>
                <c:pt idx="12048">
                  <c:v>09/10/2024 23:42:26:130</c:v>
                </c:pt>
                <c:pt idx="12049">
                  <c:v>09/10/2024 23:42:35:995</c:v>
                </c:pt>
                <c:pt idx="12050">
                  <c:v>09/10/2024 23:42:46:273</c:v>
                </c:pt>
                <c:pt idx="12051">
                  <c:v>09/10/2024 23:42:56:143</c:v>
                </c:pt>
                <c:pt idx="12052">
                  <c:v>09/10/2024 23:43:06:005</c:v>
                </c:pt>
                <c:pt idx="12053">
                  <c:v>09/10/2024 23:43:16:278</c:v>
                </c:pt>
                <c:pt idx="12054">
                  <c:v>09/10/2024 23:43:26:142</c:v>
                </c:pt>
                <c:pt idx="12055">
                  <c:v>09/10/2024 23:43:36:006</c:v>
                </c:pt>
                <c:pt idx="12056">
                  <c:v>09/10/2024 23:43:46:278</c:v>
                </c:pt>
                <c:pt idx="12057">
                  <c:v>09/10/2024 23:43:56:140</c:v>
                </c:pt>
                <c:pt idx="12058">
                  <c:v>09/10/2024 23:44:06:005</c:v>
                </c:pt>
                <c:pt idx="12059">
                  <c:v>09/10/2024 23:44:16:279</c:v>
                </c:pt>
                <c:pt idx="12060">
                  <c:v>09/10/2024 23:44:26:150</c:v>
                </c:pt>
                <c:pt idx="12061">
                  <c:v>09/10/2024 23:44:36:018</c:v>
                </c:pt>
                <c:pt idx="12062">
                  <c:v>09/10/2024 23:44:46:298</c:v>
                </c:pt>
                <c:pt idx="12063">
                  <c:v>09/10/2024 23:44:56:163</c:v>
                </c:pt>
                <c:pt idx="12064">
                  <c:v>09/10/2024 23:45:06:025</c:v>
                </c:pt>
                <c:pt idx="12065">
                  <c:v>09/10/2024 23:45:16:303</c:v>
                </c:pt>
                <c:pt idx="12066">
                  <c:v>09/10/2024 23:45:26:169</c:v>
                </c:pt>
                <c:pt idx="12067">
                  <c:v>09/10/2024 23:45:36:028</c:v>
                </c:pt>
                <c:pt idx="12068">
                  <c:v>09/10/2024 23:45:46:302</c:v>
                </c:pt>
                <c:pt idx="12069">
                  <c:v>09/10/2024 23:45:56:162</c:v>
                </c:pt>
                <c:pt idx="12070">
                  <c:v>09/10/2024 23:46:06:024</c:v>
                </c:pt>
                <c:pt idx="12071">
                  <c:v>09/10/2024 23:46:16:299</c:v>
                </c:pt>
                <c:pt idx="12072">
                  <c:v>09/10/2024 23:46:26:166</c:v>
                </c:pt>
                <c:pt idx="12073">
                  <c:v>09/10/2024 23:46:36:029</c:v>
                </c:pt>
                <c:pt idx="12074">
                  <c:v>09/10/2024 23:46:46:309</c:v>
                </c:pt>
                <c:pt idx="12075">
                  <c:v>09/10/2024 23:46:56:174</c:v>
                </c:pt>
                <c:pt idx="12076">
                  <c:v>09/10/2024 23:47:06:036</c:v>
                </c:pt>
                <c:pt idx="12077">
                  <c:v>09/10/2024 23:47:16:310</c:v>
                </c:pt>
                <c:pt idx="12078">
                  <c:v>09/10/2024 23:47:26:176</c:v>
                </c:pt>
                <c:pt idx="12079">
                  <c:v>09/10/2024 23:47:36:033</c:v>
                </c:pt>
                <c:pt idx="12080">
                  <c:v>09/10/2024 23:47:46:313</c:v>
                </c:pt>
                <c:pt idx="12081">
                  <c:v>09/10/2024 23:47:56:178</c:v>
                </c:pt>
                <c:pt idx="12082">
                  <c:v>09/10/2024 23:48:06:041</c:v>
                </c:pt>
                <c:pt idx="12083">
                  <c:v>09/10/2024 23:48:15:999</c:v>
                </c:pt>
                <c:pt idx="12084">
                  <c:v>09/10/2024 23:48:26:276</c:v>
                </c:pt>
                <c:pt idx="12085">
                  <c:v>09/10/2024 23:48:36:136</c:v>
                </c:pt>
                <c:pt idx="12086">
                  <c:v>09/10/2024 23:48:45:995</c:v>
                </c:pt>
                <c:pt idx="12087">
                  <c:v>09/10/2024 23:48:56:273</c:v>
                </c:pt>
                <c:pt idx="12088">
                  <c:v>09/10/2024 23:49:06:137</c:v>
                </c:pt>
                <c:pt idx="12089">
                  <c:v>09/10/2024 23:49:15:995</c:v>
                </c:pt>
                <c:pt idx="12090">
                  <c:v>09/10/2024 23:49:26:269</c:v>
                </c:pt>
                <c:pt idx="12091">
                  <c:v>09/10/2024 23:49:36:128</c:v>
                </c:pt>
                <c:pt idx="12092">
                  <c:v>09/10/2024 23:49:45:995</c:v>
                </c:pt>
                <c:pt idx="12093">
                  <c:v>09/10/2024 23:49:56:270</c:v>
                </c:pt>
                <c:pt idx="12094">
                  <c:v>09/10/2024 23:50:06:135</c:v>
                </c:pt>
                <c:pt idx="12095">
                  <c:v>09/10/2024 23:50:15:997</c:v>
                </c:pt>
                <c:pt idx="12096">
                  <c:v>09/10/2024 23:50:26:271</c:v>
                </c:pt>
                <c:pt idx="12097">
                  <c:v>09/10/2024 23:50:36:137</c:v>
                </c:pt>
                <c:pt idx="12098">
                  <c:v>09/10/2024 23:50:45:998</c:v>
                </c:pt>
                <c:pt idx="12099">
                  <c:v>09/10/2024 23:50:56:276</c:v>
                </c:pt>
                <c:pt idx="12100">
                  <c:v>09/10/2024 23:51:06:142</c:v>
                </c:pt>
                <c:pt idx="12101">
                  <c:v>09/10/2024 23:51:16:000</c:v>
                </c:pt>
                <c:pt idx="12102">
                  <c:v>09/10/2024 23:51:26:272</c:v>
                </c:pt>
                <c:pt idx="12103">
                  <c:v>09/10/2024 23:51:36:135</c:v>
                </c:pt>
                <c:pt idx="12104">
                  <c:v>09/10/2024 23:51:45:995</c:v>
                </c:pt>
                <c:pt idx="12105">
                  <c:v>09/10/2024 23:51:56:271</c:v>
                </c:pt>
                <c:pt idx="12106">
                  <c:v>09/10/2024 23:52:06:142</c:v>
                </c:pt>
                <c:pt idx="12107">
                  <c:v>09/10/2024 23:52:16:000</c:v>
                </c:pt>
                <c:pt idx="12108">
                  <c:v>09/10/2024 23:52:26:276</c:v>
                </c:pt>
                <c:pt idx="12109">
                  <c:v>09/10/2024 23:52:36:142</c:v>
                </c:pt>
                <c:pt idx="12110">
                  <c:v>09/10/2024 23:52:46:000</c:v>
                </c:pt>
                <c:pt idx="12111">
                  <c:v>09/10/2024 23:52:56:273</c:v>
                </c:pt>
                <c:pt idx="12112">
                  <c:v>09/10/2024 23:53:06:135</c:v>
                </c:pt>
                <c:pt idx="12113">
                  <c:v>09/10/2024 23:53:15:999</c:v>
                </c:pt>
                <c:pt idx="12114">
                  <c:v>09/10/2024 23:53:26:273</c:v>
                </c:pt>
                <c:pt idx="12115">
                  <c:v>09/10/2024 23:53:36:130</c:v>
                </c:pt>
                <c:pt idx="12116">
                  <c:v>09/10/2024 23:53:45:995</c:v>
                </c:pt>
                <c:pt idx="12117">
                  <c:v>09/10/2024 23:53:56:268</c:v>
                </c:pt>
                <c:pt idx="12118">
                  <c:v>09/10/2024 23:54:06:132</c:v>
                </c:pt>
                <c:pt idx="12119">
                  <c:v>09/10/2024 23:54:15:996</c:v>
                </c:pt>
                <c:pt idx="12120">
                  <c:v>09/10/2024 23:54:26:271</c:v>
                </c:pt>
                <c:pt idx="12121">
                  <c:v>09/10/2024 23:54:36:137</c:v>
                </c:pt>
                <c:pt idx="12122">
                  <c:v>09/10/2024 23:54:45:995</c:v>
                </c:pt>
                <c:pt idx="12123">
                  <c:v>09/10/2024 23:54:56:268</c:v>
                </c:pt>
                <c:pt idx="12124">
                  <c:v>09/10/2024 23:55:06:130</c:v>
                </c:pt>
                <c:pt idx="12125">
                  <c:v>09/10/2024 23:55:15:995</c:v>
                </c:pt>
                <c:pt idx="12126">
                  <c:v>09/10/2024 23:55:26:269</c:v>
                </c:pt>
                <c:pt idx="12127">
                  <c:v>09/10/2024 23:55:36:136</c:v>
                </c:pt>
                <c:pt idx="12128">
                  <c:v>09/10/2024 23:55:45:997</c:v>
                </c:pt>
                <c:pt idx="12129">
                  <c:v>09/10/2024 23:55:56:271</c:v>
                </c:pt>
                <c:pt idx="12130">
                  <c:v>09/10/2024 23:56:06:137</c:v>
                </c:pt>
                <c:pt idx="12131">
                  <c:v>09/10/2024 23:56:15:995</c:v>
                </c:pt>
                <c:pt idx="12132">
                  <c:v>09/10/2024 23:56:26:268</c:v>
                </c:pt>
                <c:pt idx="12133">
                  <c:v>09/10/2024 23:56:36:128</c:v>
                </c:pt>
                <c:pt idx="12134">
                  <c:v>09/10/2024 23:56:45:995</c:v>
                </c:pt>
                <c:pt idx="12135">
                  <c:v>09/10/2024 23:56:56:275</c:v>
                </c:pt>
                <c:pt idx="12136">
                  <c:v>09/10/2024 23:57:06:141</c:v>
                </c:pt>
                <c:pt idx="12137">
                  <c:v>09/10/2024 23:57:16:005</c:v>
                </c:pt>
                <c:pt idx="12138">
                  <c:v>09/10/2024 23:57:26:279</c:v>
                </c:pt>
                <c:pt idx="12139">
                  <c:v>09/10/2024 23:57:36:142</c:v>
                </c:pt>
                <c:pt idx="12140">
                  <c:v>09/10/2024 23:57:46:000</c:v>
                </c:pt>
                <c:pt idx="12141">
                  <c:v>09/10/2024 23:57:56:280</c:v>
                </c:pt>
                <c:pt idx="12142">
                  <c:v>09/10/2024 23:58:06:140</c:v>
                </c:pt>
                <c:pt idx="12143">
                  <c:v>09/10/2024 23:58:15:999</c:v>
                </c:pt>
                <c:pt idx="12144">
                  <c:v>09/10/2024 23:58:26:275</c:v>
                </c:pt>
                <c:pt idx="12145">
                  <c:v>09/10/2024 23:58:36:139</c:v>
                </c:pt>
                <c:pt idx="12146">
                  <c:v>09/10/2024 23:58:45:999</c:v>
                </c:pt>
                <c:pt idx="12147">
                  <c:v>09/10/2024 23:58:56:272</c:v>
                </c:pt>
                <c:pt idx="12148">
                  <c:v>09/10/2024 23:59:06:131</c:v>
                </c:pt>
                <c:pt idx="12149">
                  <c:v>09/10/2024 23:59:15:996</c:v>
                </c:pt>
                <c:pt idx="12150">
                  <c:v>09/10/2024 23:59:26:274</c:v>
                </c:pt>
                <c:pt idx="12151">
                  <c:v>09/10/2024 23:59:36:137</c:v>
                </c:pt>
                <c:pt idx="12152">
                  <c:v>09/10/2024 23:59:45:999</c:v>
                </c:pt>
                <c:pt idx="12153">
                  <c:v>09/10/2024 23:59:56:273</c:v>
                </c:pt>
                <c:pt idx="12154">
                  <c:v>09/11/2024 00:00:06:143</c:v>
                </c:pt>
                <c:pt idx="12155">
                  <c:v>09/11/2024 00:00:16:011</c:v>
                </c:pt>
                <c:pt idx="12156">
                  <c:v>09/11/2024 00:00:26:284</c:v>
                </c:pt>
                <c:pt idx="12157">
                  <c:v>09/11/2024 00:00:36:148</c:v>
                </c:pt>
                <c:pt idx="12158">
                  <c:v>09/11/2024 00:00:46:010</c:v>
                </c:pt>
                <c:pt idx="12159">
                  <c:v>09/11/2024 00:00:56:285</c:v>
                </c:pt>
                <c:pt idx="12160">
                  <c:v>09/11/2024 00:01:06:145</c:v>
                </c:pt>
                <c:pt idx="12161">
                  <c:v>09/11/2024 00:01:16:015</c:v>
                </c:pt>
                <c:pt idx="12162">
                  <c:v>09/11/2024 00:01:26:293</c:v>
                </c:pt>
                <c:pt idx="12163">
                  <c:v>09/11/2024 00:01:36:155</c:v>
                </c:pt>
                <c:pt idx="12164">
                  <c:v>09/11/2024 00:01:46:018</c:v>
                </c:pt>
                <c:pt idx="12165">
                  <c:v>09/11/2024 00:01:56:296</c:v>
                </c:pt>
                <c:pt idx="12166">
                  <c:v>09/11/2024 00:02:06:165</c:v>
                </c:pt>
                <c:pt idx="12167">
                  <c:v>09/11/2024 00:02:16:029</c:v>
                </c:pt>
                <c:pt idx="12168">
                  <c:v>09/11/2024 00:02:26:303</c:v>
                </c:pt>
                <c:pt idx="12169">
                  <c:v>09/11/2024 00:02:36:168</c:v>
                </c:pt>
                <c:pt idx="12170">
                  <c:v>09/11/2024 00:02:46:024</c:v>
                </c:pt>
                <c:pt idx="12171">
                  <c:v>09/11/2024 00:02:56:304</c:v>
                </c:pt>
                <c:pt idx="12172">
                  <c:v>09/11/2024 00:03:06:168</c:v>
                </c:pt>
                <c:pt idx="12173">
                  <c:v>09/11/2024 00:03:16:032</c:v>
                </c:pt>
                <c:pt idx="12174">
                  <c:v>09/11/2024 00:03:26:309</c:v>
                </c:pt>
                <c:pt idx="12175">
                  <c:v>09/11/2024 00:03:36:171</c:v>
                </c:pt>
                <c:pt idx="12176">
                  <c:v>09/11/2024 00:03:46:035</c:v>
                </c:pt>
                <c:pt idx="12177">
                  <c:v>09/11/2024 00:03:56:307</c:v>
                </c:pt>
                <c:pt idx="12178">
                  <c:v>09/11/2024 00:04:06:166</c:v>
                </c:pt>
                <c:pt idx="12179">
                  <c:v>09/11/2024 00:04:16:026</c:v>
                </c:pt>
                <c:pt idx="12180">
                  <c:v>09/11/2024 00:04:26:300</c:v>
                </c:pt>
                <c:pt idx="12181">
                  <c:v>09/11/2024 00:04:36:160</c:v>
                </c:pt>
                <c:pt idx="12182">
                  <c:v>09/11/2024 00:04:46:019</c:v>
                </c:pt>
                <c:pt idx="12183">
                  <c:v>09/11/2024 00:04:56:297</c:v>
                </c:pt>
                <c:pt idx="12184">
                  <c:v>09/11/2024 00:05:06:169</c:v>
                </c:pt>
                <c:pt idx="12185">
                  <c:v>09/11/2024 00:05:16:032</c:v>
                </c:pt>
                <c:pt idx="12186">
                  <c:v>09/11/2024 00:05:26:302</c:v>
                </c:pt>
                <c:pt idx="12187">
                  <c:v>09/11/2024 00:05:36:168</c:v>
                </c:pt>
                <c:pt idx="12188">
                  <c:v>09/11/2024 00:05:46:030</c:v>
                </c:pt>
                <c:pt idx="12189">
                  <c:v>09/11/2024 00:05:56:302</c:v>
                </c:pt>
                <c:pt idx="12190">
                  <c:v>09/11/2024 00:06:06:161</c:v>
                </c:pt>
                <c:pt idx="12191">
                  <c:v>09/11/2024 00:06:16:025</c:v>
                </c:pt>
                <c:pt idx="12192">
                  <c:v>09/11/2024 00:06:26:301</c:v>
                </c:pt>
                <c:pt idx="12193">
                  <c:v>09/11/2024 00:06:36:167</c:v>
                </c:pt>
                <c:pt idx="12194">
                  <c:v>09/11/2024 00:06:46:031</c:v>
                </c:pt>
                <c:pt idx="12195">
                  <c:v>09/11/2024 00:06:56:302</c:v>
                </c:pt>
                <c:pt idx="12196">
                  <c:v>09/11/2024 00:07:06:162</c:v>
                </c:pt>
                <c:pt idx="12197">
                  <c:v>09/11/2024 00:07:16:022</c:v>
                </c:pt>
                <c:pt idx="12198">
                  <c:v>09/11/2024 00:07:26:298</c:v>
                </c:pt>
                <c:pt idx="12199">
                  <c:v>09/11/2024 00:07:36:163</c:v>
                </c:pt>
                <c:pt idx="12200">
                  <c:v>09/11/2024 00:07:46:021</c:v>
                </c:pt>
                <c:pt idx="12201">
                  <c:v>09/11/2024 00:07:56:295</c:v>
                </c:pt>
                <c:pt idx="12202">
                  <c:v>09/11/2024 00:08:06:159</c:v>
                </c:pt>
                <c:pt idx="12203">
                  <c:v>09/11/2024 00:08:16:016</c:v>
                </c:pt>
                <c:pt idx="12204">
                  <c:v>09/11/2024 00:08:26:291</c:v>
                </c:pt>
                <c:pt idx="12205">
                  <c:v>09/11/2024 00:08:36:150</c:v>
                </c:pt>
                <c:pt idx="12206">
                  <c:v>09/11/2024 00:08:46:012</c:v>
                </c:pt>
                <c:pt idx="12207">
                  <c:v>09/11/2024 00:08:56:286</c:v>
                </c:pt>
                <c:pt idx="12208">
                  <c:v>09/11/2024 00:09:06:150</c:v>
                </c:pt>
                <c:pt idx="12209">
                  <c:v>09/11/2024 00:09:16:013</c:v>
                </c:pt>
                <c:pt idx="12210">
                  <c:v>09/11/2024 00:09:26:291</c:v>
                </c:pt>
                <c:pt idx="12211">
                  <c:v>09/11/2024 00:09:36:153</c:v>
                </c:pt>
                <c:pt idx="12212">
                  <c:v>09/11/2024 00:09:46:018</c:v>
                </c:pt>
                <c:pt idx="12213">
                  <c:v>09/11/2024 00:09:56:291</c:v>
                </c:pt>
                <c:pt idx="12214">
                  <c:v>09/11/2024 00:10:06:154</c:v>
                </c:pt>
                <c:pt idx="12215">
                  <c:v>09/11/2024 00:10:16:017</c:v>
                </c:pt>
                <c:pt idx="12216">
                  <c:v>09/11/2024 00:10:26:289</c:v>
                </c:pt>
                <c:pt idx="12217">
                  <c:v>09/11/2024 00:10:36:149</c:v>
                </c:pt>
                <c:pt idx="12218">
                  <c:v>09/11/2024 00:10:46:009</c:v>
                </c:pt>
                <c:pt idx="12219">
                  <c:v>09/11/2024 00:10:56:287</c:v>
                </c:pt>
                <c:pt idx="12220">
                  <c:v>09/11/2024 00:11:06:152</c:v>
                </c:pt>
                <c:pt idx="12221">
                  <c:v>09/11/2024 00:11:16:018</c:v>
                </c:pt>
                <c:pt idx="12222">
                  <c:v>09/11/2024 00:11:26:296</c:v>
                </c:pt>
                <c:pt idx="12223">
                  <c:v>09/11/2024 00:11:36:160</c:v>
                </c:pt>
                <c:pt idx="12224">
                  <c:v>09/11/2024 00:11:46:021</c:v>
                </c:pt>
                <c:pt idx="12225">
                  <c:v>09/11/2024 00:11:56:295</c:v>
                </c:pt>
                <c:pt idx="12226">
                  <c:v>09/11/2024 00:12:06:155</c:v>
                </c:pt>
                <c:pt idx="12227">
                  <c:v>09/11/2024 00:12:16:017</c:v>
                </c:pt>
                <c:pt idx="12228">
                  <c:v>09/11/2024 00:12:26:290</c:v>
                </c:pt>
                <c:pt idx="12229">
                  <c:v>09/11/2024 00:12:36:154</c:v>
                </c:pt>
                <c:pt idx="12230">
                  <c:v>09/11/2024 00:12:46:012</c:v>
                </c:pt>
                <c:pt idx="12231">
                  <c:v>09/11/2024 00:12:56:290</c:v>
                </c:pt>
                <c:pt idx="12232">
                  <c:v>09/11/2024 00:13:06:154</c:v>
                </c:pt>
                <c:pt idx="12233">
                  <c:v>09/11/2024 00:13:16:017</c:v>
                </c:pt>
                <c:pt idx="12234">
                  <c:v>09/11/2024 00:13:26:293</c:v>
                </c:pt>
                <c:pt idx="12235">
                  <c:v>09/11/2024 00:13:36:159</c:v>
                </c:pt>
                <c:pt idx="12236">
                  <c:v>09/11/2024 00:13:46:023</c:v>
                </c:pt>
                <c:pt idx="12237">
                  <c:v>09/11/2024 00:13:56:298</c:v>
                </c:pt>
                <c:pt idx="12238">
                  <c:v>09/11/2024 00:14:06:168</c:v>
                </c:pt>
                <c:pt idx="12239">
                  <c:v>09/11/2024 00:14:16:032</c:v>
                </c:pt>
                <c:pt idx="12240">
                  <c:v>09/11/2024 00:14:26:309</c:v>
                </c:pt>
                <c:pt idx="12241">
                  <c:v>09/11/2024 00:14:36:167</c:v>
                </c:pt>
                <c:pt idx="12242">
                  <c:v>09/11/2024 00:14:46:029</c:v>
                </c:pt>
                <c:pt idx="12243">
                  <c:v>09/11/2024 00:14:56:303</c:v>
                </c:pt>
                <c:pt idx="12244">
                  <c:v>09/11/2024 00:15:06:172</c:v>
                </c:pt>
                <c:pt idx="12245">
                  <c:v>09/11/2024 00:15:16:036</c:v>
                </c:pt>
                <c:pt idx="12246">
                  <c:v>09/11/2024 00:15:25:995</c:v>
                </c:pt>
                <c:pt idx="12247">
                  <c:v>09/11/2024 00:15:36:273</c:v>
                </c:pt>
                <c:pt idx="12248">
                  <c:v>09/11/2024 00:15:46:137</c:v>
                </c:pt>
                <c:pt idx="12249">
                  <c:v>09/11/2024 00:15:55:995</c:v>
                </c:pt>
                <c:pt idx="12250">
                  <c:v>09/11/2024 00:16:06:268</c:v>
                </c:pt>
                <c:pt idx="12251">
                  <c:v>09/11/2024 00:16:16:128</c:v>
                </c:pt>
                <c:pt idx="12252">
                  <c:v>09/11/2024 00:16:25:995</c:v>
                </c:pt>
                <c:pt idx="12253">
                  <c:v>09/11/2024 00:16:36:270</c:v>
                </c:pt>
                <c:pt idx="12254">
                  <c:v>09/11/2024 00:16:46:135</c:v>
                </c:pt>
                <c:pt idx="12255">
                  <c:v>09/11/2024 00:16:55:995</c:v>
                </c:pt>
                <c:pt idx="12256">
                  <c:v>09/11/2024 00:17:06:273</c:v>
                </c:pt>
                <c:pt idx="12257">
                  <c:v>09/11/2024 00:17:16:137</c:v>
                </c:pt>
                <c:pt idx="12258">
                  <c:v>09/11/2024 00:17:25:998</c:v>
                </c:pt>
                <c:pt idx="12259">
                  <c:v>09/11/2024 00:17:36:276</c:v>
                </c:pt>
                <c:pt idx="12260">
                  <c:v>09/11/2024 00:17:46:142</c:v>
                </c:pt>
                <c:pt idx="12261">
                  <c:v>09/11/2024 00:17:56:003</c:v>
                </c:pt>
                <c:pt idx="12262">
                  <c:v>09/11/2024 00:18:06:283</c:v>
                </c:pt>
                <c:pt idx="12263">
                  <c:v>09/11/2024 00:18:16:147</c:v>
                </c:pt>
                <c:pt idx="12264">
                  <c:v>09/11/2024 00:18:26:009</c:v>
                </c:pt>
                <c:pt idx="12265">
                  <c:v>09/11/2024 00:18:36:281</c:v>
                </c:pt>
                <c:pt idx="12266">
                  <c:v>09/11/2024 00:18:46:140</c:v>
                </c:pt>
                <c:pt idx="12267">
                  <c:v>09/11/2024 00:18:56:004</c:v>
                </c:pt>
                <c:pt idx="12268">
                  <c:v>09/11/2024 00:19:06:278</c:v>
                </c:pt>
                <c:pt idx="12269">
                  <c:v>09/11/2024 00:19:16:142</c:v>
                </c:pt>
                <c:pt idx="12270">
                  <c:v>09/11/2024 00:19:25:999</c:v>
                </c:pt>
                <c:pt idx="12271">
                  <c:v>09/11/2024 00:19:36:275</c:v>
                </c:pt>
                <c:pt idx="12272">
                  <c:v>09/11/2024 00:19:46:141</c:v>
                </c:pt>
                <c:pt idx="12273">
                  <c:v>09/11/2024 00:19:56:004</c:v>
                </c:pt>
                <c:pt idx="12274">
                  <c:v>09/11/2024 00:20:06:279</c:v>
                </c:pt>
                <c:pt idx="12275">
                  <c:v>09/11/2024 00:20:16:146</c:v>
                </c:pt>
                <c:pt idx="12276">
                  <c:v>09/11/2024 00:20:26:014</c:v>
                </c:pt>
                <c:pt idx="12277">
                  <c:v>09/11/2024 00:20:36:291</c:v>
                </c:pt>
                <c:pt idx="12278">
                  <c:v>09/11/2024 00:20:46:157</c:v>
                </c:pt>
                <c:pt idx="12279">
                  <c:v>09/11/2024 00:20:56:017</c:v>
                </c:pt>
                <c:pt idx="12280">
                  <c:v>09/11/2024 00:21:06:297</c:v>
                </c:pt>
                <c:pt idx="12281">
                  <c:v>09/11/2024 00:21:16:162</c:v>
                </c:pt>
                <c:pt idx="12282">
                  <c:v>09/11/2024 00:21:26:026</c:v>
                </c:pt>
                <c:pt idx="12283">
                  <c:v>09/11/2024 00:21:36:304</c:v>
                </c:pt>
                <c:pt idx="12284">
                  <c:v>09/11/2024 00:21:46:169</c:v>
                </c:pt>
                <c:pt idx="12285">
                  <c:v>09/11/2024 00:21:56:031</c:v>
                </c:pt>
                <c:pt idx="12286">
                  <c:v>09/11/2024 00:22:06:305</c:v>
                </c:pt>
                <c:pt idx="12287">
                  <c:v>09/11/2024 00:22:16:166</c:v>
                </c:pt>
                <c:pt idx="12288">
                  <c:v>09/11/2024 00:22:26:024</c:v>
                </c:pt>
                <c:pt idx="12289">
                  <c:v>09/11/2024 00:22:36:302</c:v>
                </c:pt>
                <c:pt idx="12290">
                  <c:v>09/11/2024 00:22:46:168</c:v>
                </c:pt>
                <c:pt idx="12291">
                  <c:v>09/11/2024 00:22:56:032</c:v>
                </c:pt>
                <c:pt idx="12292">
                  <c:v>09/11/2024 00:23:06:309</c:v>
                </c:pt>
                <c:pt idx="12293">
                  <c:v>09/11/2024 00:23:16:171</c:v>
                </c:pt>
                <c:pt idx="12294">
                  <c:v>09/11/2024 00:23:26:035</c:v>
                </c:pt>
                <c:pt idx="12295">
                  <c:v>09/11/2024 00:23:36:312</c:v>
                </c:pt>
                <c:pt idx="12296">
                  <c:v>09/11/2024 00:23:46:175</c:v>
                </c:pt>
                <c:pt idx="12297">
                  <c:v>09/11/2024 00:23:56:034</c:v>
                </c:pt>
                <c:pt idx="12298">
                  <c:v>09/11/2024 00:24:06:311</c:v>
                </c:pt>
                <c:pt idx="12299">
                  <c:v>09/11/2024 00:24:16:174</c:v>
                </c:pt>
                <c:pt idx="12300">
                  <c:v>09/11/2024 00:24:26:035</c:v>
                </c:pt>
                <c:pt idx="12301">
                  <c:v>09/11/2024 00:24:36:305</c:v>
                </c:pt>
                <c:pt idx="12302">
                  <c:v>09/11/2024 00:24:46:171</c:v>
                </c:pt>
                <c:pt idx="12303">
                  <c:v>09/11/2024 00:24:56:035</c:v>
                </c:pt>
                <c:pt idx="12304">
                  <c:v>09/11/2024 00:25:06:312</c:v>
                </c:pt>
                <c:pt idx="12305">
                  <c:v>09/11/2024 00:25:16:172</c:v>
                </c:pt>
                <c:pt idx="12306">
                  <c:v>09/11/2024 00:25:26:036</c:v>
                </c:pt>
                <c:pt idx="12307">
                  <c:v>09/11/2024 00:25:36:313</c:v>
                </c:pt>
                <c:pt idx="12308">
                  <c:v>09/11/2024 00:25:46:169</c:v>
                </c:pt>
                <c:pt idx="12309">
                  <c:v>09/11/2024 00:25:56:033</c:v>
                </c:pt>
                <c:pt idx="12310">
                  <c:v>09/11/2024 00:26:06:312</c:v>
                </c:pt>
                <c:pt idx="12311">
                  <c:v>09/11/2024 00:26:16:172</c:v>
                </c:pt>
                <c:pt idx="12312">
                  <c:v>09/11/2024 00:26:26:040</c:v>
                </c:pt>
                <c:pt idx="12313">
                  <c:v>09/11/2024 00:26:36:312</c:v>
                </c:pt>
                <c:pt idx="12314">
                  <c:v>09/11/2024 00:26:46:172</c:v>
                </c:pt>
                <c:pt idx="12315">
                  <c:v>09/11/2024 00:26:56:034</c:v>
                </c:pt>
                <c:pt idx="12316">
                  <c:v>09/11/2024 00:27:06:307</c:v>
                </c:pt>
                <c:pt idx="12317">
                  <c:v>09/11/2024 00:27:16:171</c:v>
                </c:pt>
                <c:pt idx="12318">
                  <c:v>09/11/2024 00:27:26:035</c:v>
                </c:pt>
                <c:pt idx="12319">
                  <c:v>09/11/2024 00:27:36:307</c:v>
                </c:pt>
                <c:pt idx="12320">
                  <c:v>09/11/2024 00:27:46:166</c:v>
                </c:pt>
                <c:pt idx="12321">
                  <c:v>09/11/2024 00:27:56:024</c:v>
                </c:pt>
                <c:pt idx="12322">
                  <c:v>09/11/2024 00:28:06:302</c:v>
                </c:pt>
                <c:pt idx="12323">
                  <c:v>09/11/2024 00:28:16:168</c:v>
                </c:pt>
                <c:pt idx="12324">
                  <c:v>09/11/2024 00:28:26:031</c:v>
                </c:pt>
                <c:pt idx="12325">
                  <c:v>09/11/2024 00:28:36:309</c:v>
                </c:pt>
                <c:pt idx="12326">
                  <c:v>09/11/2024 00:28:46:167</c:v>
                </c:pt>
                <c:pt idx="12327">
                  <c:v>09/11/2024 00:28:56:029</c:v>
                </c:pt>
                <c:pt idx="12328">
                  <c:v>09/11/2024 00:29:06:303</c:v>
                </c:pt>
                <c:pt idx="12329">
                  <c:v>09/11/2024 00:29:16:168</c:v>
                </c:pt>
                <c:pt idx="12330">
                  <c:v>09/11/2024 00:29:26:024</c:v>
                </c:pt>
                <c:pt idx="12331">
                  <c:v>09/11/2024 00:29:36:298</c:v>
                </c:pt>
                <c:pt idx="12332">
                  <c:v>09/11/2024 00:29:46:162</c:v>
                </c:pt>
                <c:pt idx="12333">
                  <c:v>09/11/2024 00:29:56:026</c:v>
                </c:pt>
                <c:pt idx="12334">
                  <c:v>09/11/2024 00:30:06:305</c:v>
                </c:pt>
                <c:pt idx="12335">
                  <c:v>09/11/2024 00:30:16:169</c:v>
                </c:pt>
                <c:pt idx="12336">
                  <c:v>09/11/2024 00:30:26:031</c:v>
                </c:pt>
                <c:pt idx="12337">
                  <c:v>09/11/2024 00:30:36:303</c:v>
                </c:pt>
                <c:pt idx="12338">
                  <c:v>09/11/2024 00:30:46:162</c:v>
                </c:pt>
                <c:pt idx="12339">
                  <c:v>09/11/2024 00:30:56:024</c:v>
                </c:pt>
                <c:pt idx="12340">
                  <c:v>09/11/2024 00:31:06:301</c:v>
                </c:pt>
                <c:pt idx="12341">
                  <c:v>09/11/2024 00:31:16:162</c:v>
                </c:pt>
                <c:pt idx="12342">
                  <c:v>09/11/2024 00:31:26:021</c:v>
                </c:pt>
                <c:pt idx="12343">
                  <c:v>09/11/2024 00:31:36:295</c:v>
                </c:pt>
                <c:pt idx="12344">
                  <c:v>09/11/2024 00:31:46:157</c:v>
                </c:pt>
                <c:pt idx="12345">
                  <c:v>09/11/2024 00:31:56:019</c:v>
                </c:pt>
                <c:pt idx="12346">
                  <c:v>09/11/2024 00:32:06:296</c:v>
                </c:pt>
                <c:pt idx="12347">
                  <c:v>09/11/2024 00:32:16:162</c:v>
                </c:pt>
                <c:pt idx="12348">
                  <c:v>09/11/2024 00:32:26:024</c:v>
                </c:pt>
                <c:pt idx="12349">
                  <c:v>09/11/2024 00:32:36:298</c:v>
                </c:pt>
                <c:pt idx="12350">
                  <c:v>09/11/2024 00:32:46:157</c:v>
                </c:pt>
                <c:pt idx="12351">
                  <c:v>09/11/2024 00:32:56:021</c:v>
                </c:pt>
                <c:pt idx="12352">
                  <c:v>09/11/2024 00:33:06:295</c:v>
                </c:pt>
                <c:pt idx="12353">
                  <c:v>09/11/2024 00:33:16:159</c:v>
                </c:pt>
                <c:pt idx="12354">
                  <c:v>09/11/2024 00:33:26:017</c:v>
                </c:pt>
                <c:pt idx="12355">
                  <c:v>09/11/2024 00:33:36:290</c:v>
                </c:pt>
                <c:pt idx="12356">
                  <c:v>09/11/2024 00:33:46:152</c:v>
                </c:pt>
                <c:pt idx="12357">
                  <c:v>09/11/2024 00:33:56:010</c:v>
                </c:pt>
                <c:pt idx="12358">
                  <c:v>09/11/2024 00:34:06:288</c:v>
                </c:pt>
                <c:pt idx="12359">
                  <c:v>09/11/2024 00:34:16:149</c:v>
                </c:pt>
                <c:pt idx="12360">
                  <c:v>09/11/2024 00:34:26:007</c:v>
                </c:pt>
                <c:pt idx="12361">
                  <c:v>09/11/2024 00:34:36:285</c:v>
                </c:pt>
                <c:pt idx="12362">
                  <c:v>09/11/2024 00:34:46:151</c:v>
                </c:pt>
                <c:pt idx="12363">
                  <c:v>09/11/2024 00:34:56:014</c:v>
                </c:pt>
                <c:pt idx="12364">
                  <c:v>09/11/2024 00:35:06:290</c:v>
                </c:pt>
                <c:pt idx="12365">
                  <c:v>09/11/2024 00:35:16:154</c:v>
                </c:pt>
                <c:pt idx="12366">
                  <c:v>09/11/2024 00:35:26:012</c:v>
                </c:pt>
                <c:pt idx="12367">
                  <c:v>09/11/2024 00:35:36:286</c:v>
                </c:pt>
                <c:pt idx="12368">
                  <c:v>09/11/2024 00:35:46:145</c:v>
                </c:pt>
                <c:pt idx="12369">
                  <c:v>09/11/2024 00:35:56:015</c:v>
                </c:pt>
                <c:pt idx="12370">
                  <c:v>09/11/2024 00:36:06:293</c:v>
                </c:pt>
                <c:pt idx="12371">
                  <c:v>09/11/2024 00:36:16:164</c:v>
                </c:pt>
                <c:pt idx="12372">
                  <c:v>09/11/2024 00:36:26:026</c:v>
                </c:pt>
                <c:pt idx="12373">
                  <c:v>09/11/2024 00:36:36:298</c:v>
                </c:pt>
                <c:pt idx="12374">
                  <c:v>09/11/2024 00:36:46:164</c:v>
                </c:pt>
                <c:pt idx="12375">
                  <c:v>09/11/2024 00:36:56:021</c:v>
                </c:pt>
                <c:pt idx="12376">
                  <c:v>09/11/2024 00:37:06:295</c:v>
                </c:pt>
                <c:pt idx="12377">
                  <c:v>09/11/2024 00:37:16:159</c:v>
                </c:pt>
                <c:pt idx="12378">
                  <c:v>09/11/2024 00:37:26:023</c:v>
                </c:pt>
                <c:pt idx="12379">
                  <c:v>09/11/2024 00:37:36:298</c:v>
                </c:pt>
                <c:pt idx="12380">
                  <c:v>09/11/2024 00:37:46:164</c:v>
                </c:pt>
                <c:pt idx="12381">
                  <c:v>09/11/2024 00:37:56:026</c:v>
                </c:pt>
                <c:pt idx="12382">
                  <c:v>09/11/2024 00:38:06:300</c:v>
                </c:pt>
                <c:pt idx="12383">
                  <c:v>09/11/2024 00:38:16:158</c:v>
                </c:pt>
                <c:pt idx="12384">
                  <c:v>09/11/2024 00:38:26:019</c:v>
                </c:pt>
                <c:pt idx="12385">
                  <c:v>09/11/2024 00:38:36:297</c:v>
                </c:pt>
                <c:pt idx="12386">
                  <c:v>09/11/2024 00:38:46:157</c:v>
                </c:pt>
                <c:pt idx="12387">
                  <c:v>09/11/2024 00:38:56:018</c:v>
                </c:pt>
                <c:pt idx="12388">
                  <c:v>09/11/2024 00:39:06:296</c:v>
                </c:pt>
                <c:pt idx="12389">
                  <c:v>09/11/2024 00:39:16:162</c:v>
                </c:pt>
                <c:pt idx="12390">
                  <c:v>09/11/2024 00:39:26:031</c:v>
                </c:pt>
                <c:pt idx="12391">
                  <c:v>09/11/2024 00:39:36:309</c:v>
                </c:pt>
                <c:pt idx="12392">
                  <c:v>09/11/2024 00:39:46:167</c:v>
                </c:pt>
                <c:pt idx="12393">
                  <c:v>09/11/2024 00:39:56:030</c:v>
                </c:pt>
                <c:pt idx="12394">
                  <c:v>09/11/2024 00:40:06:312</c:v>
                </c:pt>
                <c:pt idx="12395">
                  <c:v>09/11/2024 00:40:16:172</c:v>
                </c:pt>
                <c:pt idx="12396">
                  <c:v>09/11/2024 00:40:26:036</c:v>
                </c:pt>
                <c:pt idx="12397">
                  <c:v>09/11/2024 00:40:36:314</c:v>
                </c:pt>
                <c:pt idx="12398">
                  <c:v>09/11/2024 00:40:46:179</c:v>
                </c:pt>
                <c:pt idx="12399">
                  <c:v>09/11/2024 00:40:56:043</c:v>
                </c:pt>
                <c:pt idx="12400">
                  <c:v>09/11/2024 00:41:05:996</c:v>
                </c:pt>
                <c:pt idx="12401">
                  <c:v>09/11/2024 00:41:16:270</c:v>
                </c:pt>
                <c:pt idx="12402">
                  <c:v>09/11/2024 00:41:26:136</c:v>
                </c:pt>
                <c:pt idx="12403">
                  <c:v>09/11/2024 00:41:36:006</c:v>
                </c:pt>
                <c:pt idx="12404">
                  <c:v>09/11/2024 00:41:46:283</c:v>
                </c:pt>
                <c:pt idx="12405">
                  <c:v>09/11/2024 00:41:56:143</c:v>
                </c:pt>
                <c:pt idx="12406">
                  <c:v>09/11/2024 00:42:06:011</c:v>
                </c:pt>
                <c:pt idx="12407">
                  <c:v>09/11/2024 00:42:16:280</c:v>
                </c:pt>
                <c:pt idx="12408">
                  <c:v>09/11/2024 00:42:26:140</c:v>
                </c:pt>
                <c:pt idx="12409">
                  <c:v>09/11/2024 00:42:36:002</c:v>
                </c:pt>
                <c:pt idx="12410">
                  <c:v>09/11/2024 00:42:46:276</c:v>
                </c:pt>
                <c:pt idx="12411">
                  <c:v>09/11/2024 00:42:56:141</c:v>
                </c:pt>
                <c:pt idx="12412">
                  <c:v>09/11/2024 00:43:05:999</c:v>
                </c:pt>
                <c:pt idx="12413">
                  <c:v>09/11/2024 00:43:16:273</c:v>
                </c:pt>
                <c:pt idx="12414">
                  <c:v>09/11/2024 00:43:26:133</c:v>
                </c:pt>
                <c:pt idx="12415">
                  <c:v>09/11/2024 00:43:35:997</c:v>
                </c:pt>
                <c:pt idx="12416">
                  <c:v>09/11/2024 00:43:46:271</c:v>
                </c:pt>
                <c:pt idx="12417">
                  <c:v>09/11/2024 00:43:56:137</c:v>
                </c:pt>
                <c:pt idx="12418">
                  <c:v>09/11/2024 00:44:05:998</c:v>
                </c:pt>
                <c:pt idx="12419">
                  <c:v>09/11/2024 00:44:16:274</c:v>
                </c:pt>
                <c:pt idx="12420">
                  <c:v>09/11/2024 00:44:26:138</c:v>
                </c:pt>
                <c:pt idx="12421">
                  <c:v>09/11/2024 00:44:35:999</c:v>
                </c:pt>
                <c:pt idx="12422">
                  <c:v>09/11/2024 00:44:46:277</c:v>
                </c:pt>
                <c:pt idx="12423">
                  <c:v>09/11/2024 00:44:56:140</c:v>
                </c:pt>
                <c:pt idx="12424">
                  <c:v>09/11/2024 00:45:06:010</c:v>
                </c:pt>
                <c:pt idx="12425">
                  <c:v>09/11/2024 00:45:16:284</c:v>
                </c:pt>
                <c:pt idx="12426">
                  <c:v>09/11/2024 00:45:26:148</c:v>
                </c:pt>
                <c:pt idx="12427">
                  <c:v>09/11/2024 00:45:36:013</c:v>
                </c:pt>
                <c:pt idx="12428">
                  <c:v>09/11/2024 00:45:46:291</c:v>
                </c:pt>
                <c:pt idx="12429">
                  <c:v>09/11/2024 00:45:56:155</c:v>
                </c:pt>
                <c:pt idx="12430">
                  <c:v>09/11/2024 00:46:06:019</c:v>
                </c:pt>
                <c:pt idx="12431">
                  <c:v>09/11/2024 00:46:16:290</c:v>
                </c:pt>
                <c:pt idx="12432">
                  <c:v>09/11/2024 00:46:26:150</c:v>
                </c:pt>
                <c:pt idx="12433">
                  <c:v>09/11/2024 00:46:36:012</c:v>
                </c:pt>
                <c:pt idx="12434">
                  <c:v>09/11/2024 00:46:46:288</c:v>
                </c:pt>
                <c:pt idx="12435">
                  <c:v>09/11/2024 00:46:56:149</c:v>
                </c:pt>
                <c:pt idx="12436">
                  <c:v>09/11/2024 00:47:06:007</c:v>
                </c:pt>
                <c:pt idx="12437">
                  <c:v>09/11/2024 00:47:16:285</c:v>
                </c:pt>
                <c:pt idx="12438">
                  <c:v>09/11/2024 00:47:26:149</c:v>
                </c:pt>
                <c:pt idx="12439">
                  <c:v>09/11/2024 00:47:36:007</c:v>
                </c:pt>
                <c:pt idx="12440">
                  <c:v>09/11/2024 00:47:46:281</c:v>
                </c:pt>
                <c:pt idx="12441">
                  <c:v>09/11/2024 00:47:56:140</c:v>
                </c:pt>
                <c:pt idx="12442">
                  <c:v>09/11/2024 00:48:06:004</c:v>
                </c:pt>
                <c:pt idx="12443">
                  <c:v>09/11/2024 00:48:16:282</c:v>
                </c:pt>
                <c:pt idx="12444">
                  <c:v>09/11/2024 00:48:26:147</c:v>
                </c:pt>
                <c:pt idx="12445">
                  <c:v>09/11/2024 00:48:36:009</c:v>
                </c:pt>
                <c:pt idx="12446">
                  <c:v>09/11/2024 00:48:46:287</c:v>
                </c:pt>
                <c:pt idx="12447">
                  <c:v>09/11/2024 00:48:56:152</c:v>
                </c:pt>
                <c:pt idx="12448">
                  <c:v>09/11/2024 00:49:06:018</c:v>
                </c:pt>
                <c:pt idx="12449">
                  <c:v>09/11/2024 00:49:16:296</c:v>
                </c:pt>
                <c:pt idx="12450">
                  <c:v>09/11/2024 00:49:26:160</c:v>
                </c:pt>
                <c:pt idx="12451">
                  <c:v>09/11/2024 00:49:36:021</c:v>
                </c:pt>
                <c:pt idx="12452">
                  <c:v>09/11/2024 00:49:46:295</c:v>
                </c:pt>
                <c:pt idx="12453">
                  <c:v>09/11/2024 00:49:56:155</c:v>
                </c:pt>
                <c:pt idx="12454">
                  <c:v>09/11/2024 00:50:06:022</c:v>
                </c:pt>
                <c:pt idx="12455">
                  <c:v>09/11/2024 00:50:16:298</c:v>
                </c:pt>
                <c:pt idx="12456">
                  <c:v>09/11/2024 00:50:26:162</c:v>
                </c:pt>
                <c:pt idx="12457">
                  <c:v>09/11/2024 00:50:36:026</c:v>
                </c:pt>
                <c:pt idx="12458">
                  <c:v>09/11/2024 00:50:46:300</c:v>
                </c:pt>
                <c:pt idx="12459">
                  <c:v>09/11/2024 00:50:56:157</c:v>
                </c:pt>
                <c:pt idx="12460">
                  <c:v>09/11/2024 00:51:06:019</c:v>
                </c:pt>
                <c:pt idx="12461">
                  <c:v>09/11/2024 00:51:16:295</c:v>
                </c:pt>
                <c:pt idx="12462">
                  <c:v>09/11/2024 00:51:26:159</c:v>
                </c:pt>
                <c:pt idx="12463">
                  <c:v>09/11/2024 00:51:36:016</c:v>
                </c:pt>
                <c:pt idx="12464">
                  <c:v>09/11/2024 00:51:46:290</c:v>
                </c:pt>
                <c:pt idx="12465">
                  <c:v>09/11/2024 00:51:56:158</c:v>
                </c:pt>
                <c:pt idx="12466">
                  <c:v>09/11/2024 00:52:06:020</c:v>
                </c:pt>
                <c:pt idx="12467">
                  <c:v>09/11/2024 00:52:16:301</c:v>
                </c:pt>
                <c:pt idx="12468">
                  <c:v>09/11/2024 00:52:26:167</c:v>
                </c:pt>
                <c:pt idx="12469">
                  <c:v>09/11/2024 00:52:36:031</c:v>
                </c:pt>
                <c:pt idx="12470">
                  <c:v>09/11/2024 00:52:46:303</c:v>
                </c:pt>
                <c:pt idx="12471">
                  <c:v>09/11/2024 00:52:56:162</c:v>
                </c:pt>
                <c:pt idx="12472">
                  <c:v>09/11/2024 00:53:06:026</c:v>
                </c:pt>
                <c:pt idx="12473">
                  <c:v>09/11/2024 00:53:16:296</c:v>
                </c:pt>
                <c:pt idx="12474">
                  <c:v>09/11/2024 00:53:26:159</c:v>
                </c:pt>
                <c:pt idx="12475">
                  <c:v>09/11/2024 00:53:36:027</c:v>
                </c:pt>
                <c:pt idx="12476">
                  <c:v>09/11/2024 00:53:46:305</c:v>
                </c:pt>
                <c:pt idx="12477">
                  <c:v>09/11/2024 00:53:56:165</c:v>
                </c:pt>
                <c:pt idx="12478">
                  <c:v>09/11/2024 00:54:06:027</c:v>
                </c:pt>
                <c:pt idx="12479">
                  <c:v>09/11/2024 00:54:16:302</c:v>
                </c:pt>
                <c:pt idx="12480">
                  <c:v>09/11/2024 00:54:26:162</c:v>
                </c:pt>
                <c:pt idx="12481">
                  <c:v>09/11/2024 00:54:36:031</c:v>
                </c:pt>
                <c:pt idx="12482">
                  <c:v>09/11/2024 00:54:46:309</c:v>
                </c:pt>
                <c:pt idx="12483">
                  <c:v>09/11/2024 00:54:56:165</c:v>
                </c:pt>
                <c:pt idx="12484">
                  <c:v>09/11/2024 00:55:06:029</c:v>
                </c:pt>
                <c:pt idx="12485">
                  <c:v>09/11/2024 00:55:16:307</c:v>
                </c:pt>
                <c:pt idx="12486">
                  <c:v>09/11/2024 00:55:26:167</c:v>
                </c:pt>
                <c:pt idx="12487">
                  <c:v>09/11/2024 00:55:36:024</c:v>
                </c:pt>
                <c:pt idx="12488">
                  <c:v>09/11/2024 00:55:46:302</c:v>
                </c:pt>
                <c:pt idx="12489">
                  <c:v>09/11/2024 00:55:56:168</c:v>
                </c:pt>
                <c:pt idx="12490">
                  <c:v>09/11/2024 00:56:06:029</c:v>
                </c:pt>
                <c:pt idx="12491">
                  <c:v>09/11/2024 00:56:16:307</c:v>
                </c:pt>
                <c:pt idx="12492">
                  <c:v>09/11/2024 00:56:26:177</c:v>
                </c:pt>
                <c:pt idx="12493">
                  <c:v>09/11/2024 00:56:36:038</c:v>
                </c:pt>
                <c:pt idx="12494">
                  <c:v>09/11/2024 00:56:46:312</c:v>
                </c:pt>
                <c:pt idx="12495">
                  <c:v>09/11/2024 00:56:56:176</c:v>
                </c:pt>
                <c:pt idx="12496">
                  <c:v>09/11/2024 00:57:06:039</c:v>
                </c:pt>
                <c:pt idx="12497">
                  <c:v>09/11/2024 00:57:16:310</c:v>
                </c:pt>
                <c:pt idx="12498">
                  <c:v>09/11/2024 00:57:26:171</c:v>
                </c:pt>
                <c:pt idx="12499">
                  <c:v>09/11/2024 00:57:36:035</c:v>
                </c:pt>
                <c:pt idx="12500">
                  <c:v>09/11/2024 00:57:46:313</c:v>
                </c:pt>
                <c:pt idx="12501">
                  <c:v>09/11/2024 00:57:56:177</c:v>
                </c:pt>
                <c:pt idx="12502">
                  <c:v>09/11/2024 00:58:06:044</c:v>
                </c:pt>
                <c:pt idx="12503">
                  <c:v>09/11/2024 00:58:15:999</c:v>
                </c:pt>
                <c:pt idx="12504">
                  <c:v>09/11/2024 00:58:26:276</c:v>
                </c:pt>
                <c:pt idx="12505">
                  <c:v>09/11/2024 00:58:36:141</c:v>
                </c:pt>
                <c:pt idx="12506">
                  <c:v>09/11/2024 00:58:46:005</c:v>
                </c:pt>
                <c:pt idx="12507">
                  <c:v>09/11/2024 00:58:56:279</c:v>
                </c:pt>
                <c:pt idx="12508">
                  <c:v>09/11/2024 00:59:06:140</c:v>
                </c:pt>
                <c:pt idx="12509">
                  <c:v>09/11/2024 00:59:16:002</c:v>
                </c:pt>
                <c:pt idx="12510">
                  <c:v>09/11/2024 00:59:26:276</c:v>
                </c:pt>
                <c:pt idx="12511">
                  <c:v>09/11/2024 00:59:36:142</c:v>
                </c:pt>
                <c:pt idx="12512">
                  <c:v>09/11/2024 00:59:45:999</c:v>
                </c:pt>
                <c:pt idx="12513">
                  <c:v>09/11/2024 00:59:56:277</c:v>
                </c:pt>
                <c:pt idx="12514">
                  <c:v>09/11/2024 01:00:06:145</c:v>
                </c:pt>
                <c:pt idx="12515">
                  <c:v>09/11/2024 01:00:16:002</c:v>
                </c:pt>
                <c:pt idx="12516">
                  <c:v>09/11/2024 01:00:26:282</c:v>
                </c:pt>
                <c:pt idx="12517">
                  <c:v>09/11/2024 01:00:36:146</c:v>
                </c:pt>
                <c:pt idx="12518">
                  <c:v>09/11/2024 01:00:46:010</c:v>
                </c:pt>
                <c:pt idx="12519">
                  <c:v>09/11/2024 01:00:56:293</c:v>
                </c:pt>
                <c:pt idx="12520">
                  <c:v>09/11/2024 01:01:06:157</c:v>
                </c:pt>
                <c:pt idx="12521">
                  <c:v>09/11/2024 01:01:16:019</c:v>
                </c:pt>
                <c:pt idx="12522">
                  <c:v>09/11/2024 01:01:26:296</c:v>
                </c:pt>
                <c:pt idx="12523">
                  <c:v>09/11/2024 01:01:36:152</c:v>
                </c:pt>
                <c:pt idx="12524">
                  <c:v>09/11/2024 01:01:46:014</c:v>
                </c:pt>
                <c:pt idx="12525">
                  <c:v>09/11/2024 01:01:56:288</c:v>
                </c:pt>
                <c:pt idx="12526">
                  <c:v>09/11/2024 01:02:06:150</c:v>
                </c:pt>
                <c:pt idx="12527">
                  <c:v>09/11/2024 01:02:16:013</c:v>
                </c:pt>
                <c:pt idx="12528">
                  <c:v>09/11/2024 01:02:26:288</c:v>
                </c:pt>
                <c:pt idx="12529">
                  <c:v>09/11/2024 01:02:36:149</c:v>
                </c:pt>
                <c:pt idx="12530">
                  <c:v>09/11/2024 01:02:46:012</c:v>
                </c:pt>
                <c:pt idx="12531">
                  <c:v>09/11/2024 01:02:56:290</c:v>
                </c:pt>
                <c:pt idx="12532">
                  <c:v>09/11/2024 01:03:06:154</c:v>
                </c:pt>
                <c:pt idx="12533">
                  <c:v>09/11/2024 01:03:16:018</c:v>
                </c:pt>
                <c:pt idx="12534">
                  <c:v>09/11/2024 01:03:26:290</c:v>
                </c:pt>
                <c:pt idx="12535">
                  <c:v>09/11/2024 01:03:36:149</c:v>
                </c:pt>
                <c:pt idx="12536">
                  <c:v>09/11/2024 01:03:46:007</c:v>
                </c:pt>
                <c:pt idx="12537">
                  <c:v>09/11/2024 01:03:56:287</c:v>
                </c:pt>
                <c:pt idx="12538">
                  <c:v>09/11/2024 01:04:06:149</c:v>
                </c:pt>
                <c:pt idx="12539">
                  <c:v>09/11/2024 01:04:16:007</c:v>
                </c:pt>
                <c:pt idx="12540">
                  <c:v>09/11/2024 01:04:26:280</c:v>
                </c:pt>
                <c:pt idx="12541">
                  <c:v>09/11/2024 01:04:36:141</c:v>
                </c:pt>
                <c:pt idx="12542">
                  <c:v>09/11/2024 01:04:46:004</c:v>
                </c:pt>
                <c:pt idx="12543">
                  <c:v>09/11/2024 01:04:56:278</c:v>
                </c:pt>
                <c:pt idx="12544">
                  <c:v>09/11/2024 01:05:06:136</c:v>
                </c:pt>
                <c:pt idx="12545">
                  <c:v>09/11/2024 01:05:15:997</c:v>
                </c:pt>
                <c:pt idx="12546">
                  <c:v>09/11/2024 01:05:26:271</c:v>
                </c:pt>
                <c:pt idx="12547">
                  <c:v>09/11/2024 01:05:36:137</c:v>
                </c:pt>
                <c:pt idx="12548">
                  <c:v>09/11/2024 01:05:46:004</c:v>
                </c:pt>
                <c:pt idx="12549">
                  <c:v>09/11/2024 01:05:56:278</c:v>
                </c:pt>
                <c:pt idx="12550">
                  <c:v>09/11/2024 01:06:06:142</c:v>
                </c:pt>
                <c:pt idx="12551">
                  <c:v>09/11/2024 01:06:16:002</c:v>
                </c:pt>
                <c:pt idx="12552">
                  <c:v>09/11/2024 01:06:26:277</c:v>
                </c:pt>
                <c:pt idx="12553">
                  <c:v>09/11/2024 01:06:36:141</c:v>
                </c:pt>
                <c:pt idx="12554">
                  <c:v>09/11/2024 01:06:46:005</c:v>
                </c:pt>
                <c:pt idx="12555">
                  <c:v>09/11/2024 01:06:56:279</c:v>
                </c:pt>
                <c:pt idx="12556">
                  <c:v>09/11/2024 01:07:06:146</c:v>
                </c:pt>
                <c:pt idx="12557">
                  <c:v>09/11/2024 01:07:16:006</c:v>
                </c:pt>
                <c:pt idx="12558">
                  <c:v>09/11/2024 01:07:26:280</c:v>
                </c:pt>
                <c:pt idx="12559">
                  <c:v>09/11/2024 01:07:36:140</c:v>
                </c:pt>
                <c:pt idx="12560">
                  <c:v>09/11/2024 01:07:46:001</c:v>
                </c:pt>
                <c:pt idx="12561">
                  <c:v>09/11/2024 01:07:56:278</c:v>
                </c:pt>
                <c:pt idx="12562">
                  <c:v>09/11/2024 01:08:06:141</c:v>
                </c:pt>
                <c:pt idx="12563">
                  <c:v>09/11/2024 01:08:16:008</c:v>
                </c:pt>
                <c:pt idx="12564">
                  <c:v>09/11/2024 01:08:26:280</c:v>
                </c:pt>
                <c:pt idx="12565">
                  <c:v>09/11/2024 01:08:36:140</c:v>
                </c:pt>
                <c:pt idx="12566">
                  <c:v>09/11/2024 01:08:46:002</c:v>
                </c:pt>
                <c:pt idx="12567">
                  <c:v>09/11/2024 01:08:56:276</c:v>
                </c:pt>
                <c:pt idx="12568">
                  <c:v>09/11/2024 01:09:06:141</c:v>
                </c:pt>
                <c:pt idx="12569">
                  <c:v>09/11/2024 01:09:16:005</c:v>
                </c:pt>
                <c:pt idx="12570">
                  <c:v>09/11/2024 01:09:26:279</c:v>
                </c:pt>
                <c:pt idx="12571">
                  <c:v>09/11/2024 01:09:36:146</c:v>
                </c:pt>
                <c:pt idx="12572">
                  <c:v>09/11/2024 01:09:46:003</c:v>
                </c:pt>
                <c:pt idx="12573">
                  <c:v>09/11/2024 01:09:56:278</c:v>
                </c:pt>
                <c:pt idx="12574">
                  <c:v>09/11/2024 01:10:06:138</c:v>
                </c:pt>
                <c:pt idx="12575">
                  <c:v>09/11/2024 01:10:15:998</c:v>
                </c:pt>
                <c:pt idx="12576">
                  <c:v>09/11/2024 01:10:26:276</c:v>
                </c:pt>
                <c:pt idx="12577">
                  <c:v>09/11/2024 01:10:36:141</c:v>
                </c:pt>
                <c:pt idx="12578">
                  <c:v>09/11/2024 01:10:46:003</c:v>
                </c:pt>
                <c:pt idx="12579">
                  <c:v>09/11/2024 01:10:56:281</c:v>
                </c:pt>
                <c:pt idx="12580">
                  <c:v>09/11/2024 01:11:06:146</c:v>
                </c:pt>
                <c:pt idx="12581">
                  <c:v>09/11/2024 01:11:16:006</c:v>
                </c:pt>
                <c:pt idx="12582">
                  <c:v>09/11/2024 01:11:26:280</c:v>
                </c:pt>
                <c:pt idx="12583">
                  <c:v>09/11/2024 01:11:36:146</c:v>
                </c:pt>
                <c:pt idx="12584">
                  <c:v>09/11/2024 01:11:46:013</c:v>
                </c:pt>
                <c:pt idx="12585">
                  <c:v>09/11/2024 01:11:56:289</c:v>
                </c:pt>
                <c:pt idx="12586">
                  <c:v>09/11/2024 01:12:06:153</c:v>
                </c:pt>
                <c:pt idx="12587">
                  <c:v>09/11/2024 01:12:16:018</c:v>
                </c:pt>
                <c:pt idx="12588">
                  <c:v>09/11/2024 01:12:26:296</c:v>
                </c:pt>
                <c:pt idx="12589">
                  <c:v>09/11/2024 01:12:36:162</c:v>
                </c:pt>
                <c:pt idx="12590">
                  <c:v>09/11/2024 01:12:46:025</c:v>
                </c:pt>
                <c:pt idx="12591">
                  <c:v>09/11/2024 01:12:56:299</c:v>
                </c:pt>
                <c:pt idx="12592">
                  <c:v>09/11/2024 01:13:06:167</c:v>
                </c:pt>
                <c:pt idx="12593">
                  <c:v>09/11/2024 01:13:16:031</c:v>
                </c:pt>
                <c:pt idx="12594">
                  <c:v>09/11/2024 01:13:26:303</c:v>
                </c:pt>
                <c:pt idx="12595">
                  <c:v>09/11/2024 01:13:36:162</c:v>
                </c:pt>
                <c:pt idx="12596">
                  <c:v>09/11/2024 01:13:46:024</c:v>
                </c:pt>
                <c:pt idx="12597">
                  <c:v>09/11/2024 01:13:56:300</c:v>
                </c:pt>
                <c:pt idx="12598">
                  <c:v>09/11/2024 01:14:06:163</c:v>
                </c:pt>
                <c:pt idx="12599">
                  <c:v>09/11/2024 01:14:16:025</c:v>
                </c:pt>
                <c:pt idx="12600">
                  <c:v>09/11/2024 01:14:26:295</c:v>
                </c:pt>
                <c:pt idx="12601">
                  <c:v>09/11/2024 01:14:36:159</c:v>
                </c:pt>
                <c:pt idx="12602">
                  <c:v>09/11/2024 01:14:46:020</c:v>
                </c:pt>
                <c:pt idx="12603">
                  <c:v>09/11/2024 01:14:56:295</c:v>
                </c:pt>
                <c:pt idx="12604">
                  <c:v>09/11/2024 01:15:06:153</c:v>
                </c:pt>
                <c:pt idx="12605">
                  <c:v>09/11/2024 01:15:16:016</c:v>
                </c:pt>
                <c:pt idx="12606">
                  <c:v>09/11/2024 01:15:26:296</c:v>
                </c:pt>
                <c:pt idx="12607">
                  <c:v>09/11/2024 01:15:36:159</c:v>
                </c:pt>
                <c:pt idx="12608">
                  <c:v>09/11/2024 01:15:46:021</c:v>
                </c:pt>
                <c:pt idx="12609">
                  <c:v>09/11/2024 01:15:56:303</c:v>
                </c:pt>
                <c:pt idx="12610">
                  <c:v>09/11/2024 01:16:06:168</c:v>
                </c:pt>
                <c:pt idx="12611">
                  <c:v>09/11/2024 01:16:16:034</c:v>
                </c:pt>
                <c:pt idx="12612">
                  <c:v>09/11/2024 01:16:26:312</c:v>
                </c:pt>
                <c:pt idx="12613">
                  <c:v>09/11/2024 01:16:36:181</c:v>
                </c:pt>
                <c:pt idx="12614">
                  <c:v>09/11/2024 01:16:46:045</c:v>
                </c:pt>
                <c:pt idx="12615">
                  <c:v>09/11/2024 01:16:55:995</c:v>
                </c:pt>
                <c:pt idx="12616">
                  <c:v>09/11/2024 01:17:06:267</c:v>
                </c:pt>
                <c:pt idx="12617">
                  <c:v>09/11/2024 01:17:16:131</c:v>
                </c:pt>
                <c:pt idx="12618">
                  <c:v>09/11/2024 01:17:25:995</c:v>
                </c:pt>
                <c:pt idx="12619">
                  <c:v>09/11/2024 01:17:36:270</c:v>
                </c:pt>
                <c:pt idx="12620">
                  <c:v>09/11/2024 01:17:46:136</c:v>
                </c:pt>
                <c:pt idx="12621">
                  <c:v>09/11/2024 01:17:55:997</c:v>
                </c:pt>
                <c:pt idx="12622">
                  <c:v>09/11/2024 01:18:06:271</c:v>
                </c:pt>
                <c:pt idx="12623">
                  <c:v>09/11/2024 01:18:16:137</c:v>
                </c:pt>
                <c:pt idx="12624">
                  <c:v>09/11/2024 01:18:25:998</c:v>
                </c:pt>
                <c:pt idx="12625">
                  <c:v>09/11/2024 01:18:36:278</c:v>
                </c:pt>
                <c:pt idx="12626">
                  <c:v>09/11/2024 01:18:46:144</c:v>
                </c:pt>
                <c:pt idx="12627">
                  <c:v>09/11/2024 01:18:56:008</c:v>
                </c:pt>
                <c:pt idx="12628">
                  <c:v>09/11/2024 01:19:06:285</c:v>
                </c:pt>
                <c:pt idx="12629">
                  <c:v>09/11/2024 01:19:16:149</c:v>
                </c:pt>
                <c:pt idx="12630">
                  <c:v>09/11/2024 01:19:26:012</c:v>
                </c:pt>
                <c:pt idx="12631">
                  <c:v>09/11/2024 01:19:36:290</c:v>
                </c:pt>
                <c:pt idx="12632">
                  <c:v>09/11/2024 01:19:46:154</c:v>
                </c:pt>
                <c:pt idx="12633">
                  <c:v>09/11/2024 01:19:56:017</c:v>
                </c:pt>
                <c:pt idx="12634">
                  <c:v>09/11/2024 01:20:06:290</c:v>
                </c:pt>
                <c:pt idx="12635">
                  <c:v>09/11/2024 01:20:16:149</c:v>
                </c:pt>
                <c:pt idx="12636">
                  <c:v>09/11/2024 01:20:26:007</c:v>
                </c:pt>
                <c:pt idx="12637">
                  <c:v>09/11/2024 01:20:36:285</c:v>
                </c:pt>
                <c:pt idx="12638">
                  <c:v>09/11/2024 01:20:46:150</c:v>
                </c:pt>
                <c:pt idx="12639">
                  <c:v>09/11/2024 01:20:56:016</c:v>
                </c:pt>
                <c:pt idx="12640">
                  <c:v>09/11/2024 01:21:06:296</c:v>
                </c:pt>
                <c:pt idx="12641">
                  <c:v>09/11/2024 01:21:16:158</c:v>
                </c:pt>
                <c:pt idx="12642">
                  <c:v>09/11/2024 01:21:26:021</c:v>
                </c:pt>
                <c:pt idx="12643">
                  <c:v>09/11/2024 01:21:36:295</c:v>
                </c:pt>
                <c:pt idx="12644">
                  <c:v>09/11/2024 01:21:46:165</c:v>
                </c:pt>
                <c:pt idx="12645">
                  <c:v>09/11/2024 01:21:56:032</c:v>
                </c:pt>
                <c:pt idx="12646">
                  <c:v>09/11/2024 01:22:06:306</c:v>
                </c:pt>
                <c:pt idx="12647">
                  <c:v>09/11/2024 01:22:16:170</c:v>
                </c:pt>
                <c:pt idx="12648">
                  <c:v>09/11/2024 01:22:26:033</c:v>
                </c:pt>
                <c:pt idx="12649">
                  <c:v>09/11/2024 01:22:36:312</c:v>
                </c:pt>
                <c:pt idx="12650">
                  <c:v>09/11/2024 01:22:46:175</c:v>
                </c:pt>
                <c:pt idx="12651">
                  <c:v>09/11/2024 01:22:56:039</c:v>
                </c:pt>
                <c:pt idx="12652">
                  <c:v>09/11/2024 01:23:06:312</c:v>
                </c:pt>
                <c:pt idx="12653">
                  <c:v>09/11/2024 01:23:16:172</c:v>
                </c:pt>
                <c:pt idx="12654">
                  <c:v>09/11/2024 01:23:26:036</c:v>
                </c:pt>
                <c:pt idx="12655">
                  <c:v>09/11/2024 01:23:36:311</c:v>
                </c:pt>
                <c:pt idx="12656">
                  <c:v>09/11/2024 01:23:46:168</c:v>
                </c:pt>
                <c:pt idx="12657">
                  <c:v>09/11/2024 01:23:56:031</c:v>
                </c:pt>
                <c:pt idx="12658">
                  <c:v>09/11/2024 01:24:06:309</c:v>
                </c:pt>
                <c:pt idx="12659">
                  <c:v>09/11/2024 01:24:16:167</c:v>
                </c:pt>
                <c:pt idx="12660">
                  <c:v>09/11/2024 01:24:26:027</c:v>
                </c:pt>
                <c:pt idx="12661">
                  <c:v>09/11/2024 01:24:36:301</c:v>
                </c:pt>
                <c:pt idx="12662">
                  <c:v>09/11/2024 01:24:46:174</c:v>
                </c:pt>
                <c:pt idx="12663">
                  <c:v>09/11/2024 01:24:56:032</c:v>
                </c:pt>
                <c:pt idx="12664">
                  <c:v>09/11/2024 01:25:06:310</c:v>
                </c:pt>
                <c:pt idx="12665">
                  <c:v>09/11/2024 01:25:16:172</c:v>
                </c:pt>
                <c:pt idx="12666">
                  <c:v>09/11/2024 01:25:26:029</c:v>
                </c:pt>
                <c:pt idx="12667">
                  <c:v>09/11/2024 01:25:36:305</c:v>
                </c:pt>
                <c:pt idx="12668">
                  <c:v>09/11/2024 01:25:46:165</c:v>
                </c:pt>
                <c:pt idx="12669">
                  <c:v>09/11/2024 01:25:56:027</c:v>
                </c:pt>
                <c:pt idx="12670">
                  <c:v>09/11/2024 01:26:06:301</c:v>
                </c:pt>
                <c:pt idx="12671">
                  <c:v>09/11/2024 01:26:16:164</c:v>
                </c:pt>
                <c:pt idx="12672">
                  <c:v>09/11/2024 01:26:26:022</c:v>
                </c:pt>
                <c:pt idx="12673">
                  <c:v>09/11/2024 01:26:36:298</c:v>
                </c:pt>
                <c:pt idx="12674">
                  <c:v>09/11/2024 01:26:46:163</c:v>
                </c:pt>
                <c:pt idx="12675">
                  <c:v>09/11/2024 01:26:56:027</c:v>
                </c:pt>
                <c:pt idx="12676">
                  <c:v>09/11/2024 01:27:06:301</c:v>
                </c:pt>
                <c:pt idx="12677">
                  <c:v>09/11/2024 01:27:16:168</c:v>
                </c:pt>
                <c:pt idx="12678">
                  <c:v>09/11/2024 01:27:26:036</c:v>
                </c:pt>
                <c:pt idx="12679">
                  <c:v>09/11/2024 01:27:36:310</c:v>
                </c:pt>
                <c:pt idx="12680">
                  <c:v>09/11/2024 01:27:46:175</c:v>
                </c:pt>
                <c:pt idx="12681">
                  <c:v>09/11/2024 01:27:56:033</c:v>
                </c:pt>
                <c:pt idx="12682">
                  <c:v>09/11/2024 01:28:06:307</c:v>
                </c:pt>
                <c:pt idx="12683">
                  <c:v>09/11/2024 01:28:16:177</c:v>
                </c:pt>
                <c:pt idx="12684">
                  <c:v>09/11/2024 01:28:26:041</c:v>
                </c:pt>
                <c:pt idx="12685">
                  <c:v>09/11/2024 01:28:35:999</c:v>
                </c:pt>
                <c:pt idx="12686">
                  <c:v>09/11/2024 01:28:46:275</c:v>
                </c:pt>
                <c:pt idx="12687">
                  <c:v>09/11/2024 01:28:56:141</c:v>
                </c:pt>
                <c:pt idx="12688">
                  <c:v>09/11/2024 01:29:06:003</c:v>
                </c:pt>
                <c:pt idx="12689">
                  <c:v>09/11/2024 01:29:16:277</c:v>
                </c:pt>
                <c:pt idx="12690">
                  <c:v>09/11/2024 01:29:26:143</c:v>
                </c:pt>
                <c:pt idx="12691">
                  <c:v>09/11/2024 01:29:36:004</c:v>
                </c:pt>
                <c:pt idx="12692">
                  <c:v>09/11/2024 01:29:46:278</c:v>
                </c:pt>
                <c:pt idx="12693">
                  <c:v>09/11/2024 01:29:56:140</c:v>
                </c:pt>
                <c:pt idx="12694">
                  <c:v>09/11/2024 01:30:06:002</c:v>
                </c:pt>
                <c:pt idx="12695">
                  <c:v>09/11/2024 01:30:16:282</c:v>
                </c:pt>
                <c:pt idx="12696">
                  <c:v>09/11/2024 01:30:26:145</c:v>
                </c:pt>
                <c:pt idx="12697">
                  <c:v>09/11/2024 01:30:36:007</c:v>
                </c:pt>
                <c:pt idx="12698">
                  <c:v>09/11/2024 01:30:46:280</c:v>
                </c:pt>
                <c:pt idx="12699">
                  <c:v>09/11/2024 01:30:56:140</c:v>
                </c:pt>
                <c:pt idx="12700">
                  <c:v>09/11/2024 01:31:06:002</c:v>
                </c:pt>
                <c:pt idx="12701">
                  <c:v>09/11/2024 01:31:16:280</c:v>
                </c:pt>
                <c:pt idx="12702">
                  <c:v>09/11/2024 01:31:26:139</c:v>
                </c:pt>
                <c:pt idx="12703">
                  <c:v>09/11/2024 01:31:36:000</c:v>
                </c:pt>
                <c:pt idx="12704">
                  <c:v>09/11/2024 01:31:46:273</c:v>
                </c:pt>
                <c:pt idx="12705">
                  <c:v>09/11/2024 01:31:56:137</c:v>
                </c:pt>
                <c:pt idx="12706">
                  <c:v>09/11/2024 01:32:06:004</c:v>
                </c:pt>
                <c:pt idx="12707">
                  <c:v>09/11/2024 01:32:16:282</c:v>
                </c:pt>
                <c:pt idx="12708">
                  <c:v>09/11/2024 01:32:26:146</c:v>
                </c:pt>
                <c:pt idx="12709">
                  <c:v>09/11/2024 01:32:36:010</c:v>
                </c:pt>
                <c:pt idx="12710">
                  <c:v>09/11/2024 01:32:46:290</c:v>
                </c:pt>
                <c:pt idx="12711">
                  <c:v>09/11/2024 01:32:56:153</c:v>
                </c:pt>
                <c:pt idx="12712">
                  <c:v>09/11/2024 01:33:06:017</c:v>
                </c:pt>
                <c:pt idx="12713">
                  <c:v>09/11/2024 01:33:16:296</c:v>
                </c:pt>
                <c:pt idx="12714">
                  <c:v>09/11/2024 01:33:26:162</c:v>
                </c:pt>
                <c:pt idx="12715">
                  <c:v>09/11/2024 01:33:36:026</c:v>
                </c:pt>
                <c:pt idx="12716">
                  <c:v>09/11/2024 01:33:46:304</c:v>
                </c:pt>
                <c:pt idx="12717">
                  <c:v>09/11/2024 01:33:56:169</c:v>
                </c:pt>
                <c:pt idx="12718">
                  <c:v>09/11/2024 01:34:06:031</c:v>
                </c:pt>
                <c:pt idx="12719">
                  <c:v>09/11/2024 01:34:16:308</c:v>
                </c:pt>
                <c:pt idx="12720">
                  <c:v>09/11/2024 01:34:26:174</c:v>
                </c:pt>
                <c:pt idx="12721">
                  <c:v>09/11/2024 01:34:36:036</c:v>
                </c:pt>
                <c:pt idx="12722">
                  <c:v>09/11/2024 01:34:46:310</c:v>
                </c:pt>
                <c:pt idx="12723">
                  <c:v>09/11/2024 01:34:56:176</c:v>
                </c:pt>
                <c:pt idx="12724">
                  <c:v>09/11/2024 01:35:06:033</c:v>
                </c:pt>
                <c:pt idx="12725">
                  <c:v>09/11/2024 01:35:16:307</c:v>
                </c:pt>
                <c:pt idx="12726">
                  <c:v>09/11/2024 01:35:26:167</c:v>
                </c:pt>
                <c:pt idx="12727">
                  <c:v>09/11/2024 01:35:36:027</c:v>
                </c:pt>
                <c:pt idx="12728">
                  <c:v>09/11/2024 01:35:46:301</c:v>
                </c:pt>
                <c:pt idx="12729">
                  <c:v>09/11/2024 01:35:56:168</c:v>
                </c:pt>
                <c:pt idx="12730">
                  <c:v>09/11/2024 01:36:06:030</c:v>
                </c:pt>
                <c:pt idx="12731">
                  <c:v>09/11/2024 01:36:16:302</c:v>
                </c:pt>
                <c:pt idx="12732">
                  <c:v>09/11/2024 01:36:26:166</c:v>
                </c:pt>
                <c:pt idx="12733">
                  <c:v>09/11/2024 01:36:36:029</c:v>
                </c:pt>
                <c:pt idx="12734">
                  <c:v>09/11/2024 01:36:46:307</c:v>
                </c:pt>
                <c:pt idx="12735">
                  <c:v>09/11/2024 01:36:56:171</c:v>
                </c:pt>
                <c:pt idx="12736">
                  <c:v>09/11/2024 01:37:06:036</c:v>
                </c:pt>
                <c:pt idx="12737">
                  <c:v>09/11/2024 01:37:15:995</c:v>
                </c:pt>
                <c:pt idx="12738">
                  <c:v>09/11/2024 01:37:26:273</c:v>
                </c:pt>
                <c:pt idx="12739">
                  <c:v>09/11/2024 01:37:36:137</c:v>
                </c:pt>
                <c:pt idx="12740">
                  <c:v>09/11/2024 01:37:46:005</c:v>
                </c:pt>
                <c:pt idx="12741">
                  <c:v>09/11/2024 01:37:56:278</c:v>
                </c:pt>
                <c:pt idx="12742">
                  <c:v>09/11/2024 01:38:06:142</c:v>
                </c:pt>
                <c:pt idx="12743">
                  <c:v>09/11/2024 01:38:16:000</c:v>
                </c:pt>
                <c:pt idx="12744">
                  <c:v>09/11/2024 01:38:26:276</c:v>
                </c:pt>
                <c:pt idx="12745">
                  <c:v>09/11/2024 01:38:36:145</c:v>
                </c:pt>
                <c:pt idx="12746">
                  <c:v>09/11/2024 01:38:46:009</c:v>
                </c:pt>
                <c:pt idx="12747">
                  <c:v>09/11/2024 01:38:56:287</c:v>
                </c:pt>
                <c:pt idx="12748">
                  <c:v>09/11/2024 01:39:06:153</c:v>
                </c:pt>
                <c:pt idx="12749">
                  <c:v>09/11/2024 01:39:16:014</c:v>
                </c:pt>
                <c:pt idx="12750">
                  <c:v>09/11/2024 01:39:26:288</c:v>
                </c:pt>
                <c:pt idx="12751">
                  <c:v>09/11/2024 01:39:36:148</c:v>
                </c:pt>
                <c:pt idx="12752">
                  <c:v>09/11/2024 01:39:46:015</c:v>
                </c:pt>
                <c:pt idx="12753">
                  <c:v>09/11/2024 01:39:56:283</c:v>
                </c:pt>
                <c:pt idx="12754">
                  <c:v>09/11/2024 01:40:06:147</c:v>
                </c:pt>
                <c:pt idx="12755">
                  <c:v>09/11/2024 01:40:16:005</c:v>
                </c:pt>
                <c:pt idx="12756">
                  <c:v>09/11/2024 01:40:26:279</c:v>
                </c:pt>
                <c:pt idx="12757">
                  <c:v>09/11/2024 01:40:36:146</c:v>
                </c:pt>
                <c:pt idx="12758">
                  <c:v>09/11/2024 01:40:46:002</c:v>
                </c:pt>
                <c:pt idx="12759">
                  <c:v>09/11/2024 01:40:56:280</c:v>
                </c:pt>
                <c:pt idx="12760">
                  <c:v>09/11/2024 01:41:06:140</c:v>
                </c:pt>
                <c:pt idx="12761">
                  <c:v>09/11/2024 01:41:16:004</c:v>
                </c:pt>
                <c:pt idx="12762">
                  <c:v>09/11/2024 01:41:26:272</c:v>
                </c:pt>
                <c:pt idx="12763">
                  <c:v>09/11/2024 01:41:36:135</c:v>
                </c:pt>
                <c:pt idx="12764">
                  <c:v>09/11/2024 01:41:45:995</c:v>
                </c:pt>
                <c:pt idx="12765">
                  <c:v>09/11/2024 01:41:56:271</c:v>
                </c:pt>
                <c:pt idx="12766">
                  <c:v>09/11/2024 01:42:06:137</c:v>
                </c:pt>
                <c:pt idx="12767">
                  <c:v>09/11/2024 01:42:15:998</c:v>
                </c:pt>
                <c:pt idx="12768">
                  <c:v>09/11/2024 01:42:26:272</c:v>
                </c:pt>
                <c:pt idx="12769">
                  <c:v>09/11/2024 01:42:36:138</c:v>
                </c:pt>
                <c:pt idx="12770">
                  <c:v>09/11/2024 01:42:46:000</c:v>
                </c:pt>
                <c:pt idx="12771">
                  <c:v>09/11/2024 01:42:56:273</c:v>
                </c:pt>
                <c:pt idx="12772">
                  <c:v>09/11/2024 01:43:06:135</c:v>
                </c:pt>
                <c:pt idx="12773">
                  <c:v>09/11/2024 01:43:15:998</c:v>
                </c:pt>
                <c:pt idx="12774">
                  <c:v>09/11/2024 01:43:26:278</c:v>
                </c:pt>
                <c:pt idx="12775">
                  <c:v>09/11/2024 01:43:36:140</c:v>
                </c:pt>
                <c:pt idx="12776">
                  <c:v>09/11/2024 01:43:46:004</c:v>
                </c:pt>
                <c:pt idx="12777">
                  <c:v>09/11/2024 01:43:56:277</c:v>
                </c:pt>
                <c:pt idx="12778">
                  <c:v>09/11/2024 01:44:06:133</c:v>
                </c:pt>
                <c:pt idx="12779">
                  <c:v>09/11/2024 01:44:15:997</c:v>
                </c:pt>
                <c:pt idx="12780">
                  <c:v>09/11/2024 01:44:26:273</c:v>
                </c:pt>
                <c:pt idx="12781">
                  <c:v>09/11/2024 01:44:36:137</c:v>
                </c:pt>
                <c:pt idx="12782">
                  <c:v>09/11/2024 01:44:45:995</c:v>
                </c:pt>
                <c:pt idx="12783">
                  <c:v>09/11/2024 01:44:56:272</c:v>
                </c:pt>
                <c:pt idx="12784">
                  <c:v>09/11/2024 01:45:06:142</c:v>
                </c:pt>
                <c:pt idx="12785">
                  <c:v>09/11/2024 01:45:15:999</c:v>
                </c:pt>
                <c:pt idx="12786">
                  <c:v>09/11/2024 01:45:26:273</c:v>
                </c:pt>
                <c:pt idx="12787">
                  <c:v>09/11/2024 01:45:36:133</c:v>
                </c:pt>
                <c:pt idx="12788">
                  <c:v>09/11/2024 01:45:46:001</c:v>
                </c:pt>
                <c:pt idx="12789">
                  <c:v>09/11/2024 01:45:56:273</c:v>
                </c:pt>
                <c:pt idx="12790">
                  <c:v>09/11/2024 01:46:06:131</c:v>
                </c:pt>
                <c:pt idx="12791">
                  <c:v>09/11/2024 01:46:15:997</c:v>
                </c:pt>
                <c:pt idx="12792">
                  <c:v>09/11/2024 01:46:26:274</c:v>
                </c:pt>
                <c:pt idx="12793">
                  <c:v>09/11/2024 01:46:36:138</c:v>
                </c:pt>
                <c:pt idx="12794">
                  <c:v>09/11/2024 01:46:46:003</c:v>
                </c:pt>
                <c:pt idx="12795">
                  <c:v>09/11/2024 01:46:56:281</c:v>
                </c:pt>
                <c:pt idx="12796">
                  <c:v>09/11/2024 01:47:06:146</c:v>
                </c:pt>
                <c:pt idx="12797">
                  <c:v>09/11/2024 01:47:16:013</c:v>
                </c:pt>
                <c:pt idx="12798">
                  <c:v>09/11/2024 01:47:26:287</c:v>
                </c:pt>
                <c:pt idx="12799">
                  <c:v>09/11/2024 01:47:36:150</c:v>
                </c:pt>
                <c:pt idx="12800">
                  <c:v>09/11/2024 01:47:46:013</c:v>
                </c:pt>
                <c:pt idx="12801">
                  <c:v>09/11/2024 01:47:56:285</c:v>
                </c:pt>
                <c:pt idx="12802">
                  <c:v>09/11/2024 01:48:06:145</c:v>
                </c:pt>
                <c:pt idx="12803">
                  <c:v>09/11/2024 01:48:16:007</c:v>
                </c:pt>
                <c:pt idx="12804">
                  <c:v>09/11/2024 01:48:26:286</c:v>
                </c:pt>
                <c:pt idx="12805">
                  <c:v>09/11/2024 01:48:36:147</c:v>
                </c:pt>
                <c:pt idx="12806">
                  <c:v>09/11/2024 01:48:46:002</c:v>
                </c:pt>
                <c:pt idx="12807">
                  <c:v>09/11/2024 01:48:56:282</c:v>
                </c:pt>
                <c:pt idx="12808">
                  <c:v>09/11/2024 01:49:06:147</c:v>
                </c:pt>
                <c:pt idx="12809">
                  <c:v>09/11/2024 01:49:16:009</c:v>
                </c:pt>
                <c:pt idx="12810">
                  <c:v>09/11/2024 01:49:26:283</c:v>
                </c:pt>
                <c:pt idx="12811">
                  <c:v>09/11/2024 01:49:36:143</c:v>
                </c:pt>
                <c:pt idx="12812">
                  <c:v>09/11/2024 01:49:46:011</c:v>
                </c:pt>
                <c:pt idx="12813">
                  <c:v>09/11/2024 01:49:56:282</c:v>
                </c:pt>
                <c:pt idx="12814">
                  <c:v>09/11/2024 01:50:06:139</c:v>
                </c:pt>
                <c:pt idx="12815">
                  <c:v>09/11/2024 01:50:16:002</c:v>
                </c:pt>
                <c:pt idx="12816">
                  <c:v>09/11/2024 01:50:26:276</c:v>
                </c:pt>
                <c:pt idx="12817">
                  <c:v>09/11/2024 01:50:36:141</c:v>
                </c:pt>
                <c:pt idx="12818">
                  <c:v>09/11/2024 01:50:45:999</c:v>
                </c:pt>
                <c:pt idx="12819">
                  <c:v>09/11/2024 01:50:56:273</c:v>
                </c:pt>
                <c:pt idx="12820">
                  <c:v>09/11/2024 01:51:06:137</c:v>
                </c:pt>
                <c:pt idx="12821">
                  <c:v>09/11/2024 01:51:15:999</c:v>
                </c:pt>
                <c:pt idx="12822">
                  <c:v>09/11/2024 01:51:26:267</c:v>
                </c:pt>
                <c:pt idx="12823">
                  <c:v>09/11/2024 01:51:36:130</c:v>
                </c:pt>
                <c:pt idx="12824">
                  <c:v>09/11/2024 01:51:45:999</c:v>
                </c:pt>
                <c:pt idx="12825">
                  <c:v>09/11/2024 01:51:56:281</c:v>
                </c:pt>
                <c:pt idx="12826">
                  <c:v>09/11/2024 01:52:06:147</c:v>
                </c:pt>
                <c:pt idx="12827">
                  <c:v>09/11/2024 01:52:16:013</c:v>
                </c:pt>
                <c:pt idx="12828">
                  <c:v>09/11/2024 01:52:26:284</c:v>
                </c:pt>
                <c:pt idx="12829">
                  <c:v>09/11/2024 01:52:36:148</c:v>
                </c:pt>
                <c:pt idx="12830">
                  <c:v>09/11/2024 01:52:46:012</c:v>
                </c:pt>
                <c:pt idx="12831">
                  <c:v>09/11/2024 01:52:56:290</c:v>
                </c:pt>
                <c:pt idx="12832">
                  <c:v>09/11/2024 01:53:06:153</c:v>
                </c:pt>
                <c:pt idx="12833">
                  <c:v>09/11/2024 01:53:16:015</c:v>
                </c:pt>
                <c:pt idx="12834">
                  <c:v>09/11/2024 01:53:26:289</c:v>
                </c:pt>
                <c:pt idx="12835">
                  <c:v>09/11/2024 01:53:36:153</c:v>
                </c:pt>
                <c:pt idx="12836">
                  <c:v>09/11/2024 01:53:46:012</c:v>
                </c:pt>
                <c:pt idx="12837">
                  <c:v>09/11/2024 01:53:56:291</c:v>
                </c:pt>
                <c:pt idx="12838">
                  <c:v>09/11/2024 01:54:06:150</c:v>
                </c:pt>
                <c:pt idx="12839">
                  <c:v>09/11/2024 01:54:16:017</c:v>
                </c:pt>
                <c:pt idx="12840">
                  <c:v>09/11/2024 01:54:26:289</c:v>
                </c:pt>
                <c:pt idx="12841">
                  <c:v>09/11/2024 01:54:36:148</c:v>
                </c:pt>
                <c:pt idx="12842">
                  <c:v>09/11/2024 01:54:46:009</c:v>
                </c:pt>
                <c:pt idx="12843">
                  <c:v>09/11/2024 01:54:56:287</c:v>
                </c:pt>
                <c:pt idx="12844">
                  <c:v>09/11/2024 01:55:06:153</c:v>
                </c:pt>
                <c:pt idx="12845">
                  <c:v>09/11/2024 01:55:16:014</c:v>
                </c:pt>
                <c:pt idx="12846">
                  <c:v>09/11/2024 01:55:26:292</c:v>
                </c:pt>
                <c:pt idx="12847">
                  <c:v>09/11/2024 01:55:36:152</c:v>
                </c:pt>
                <c:pt idx="12848">
                  <c:v>09/11/2024 01:55:46:013</c:v>
                </c:pt>
                <c:pt idx="12849">
                  <c:v>09/11/2024 01:55:56:285</c:v>
                </c:pt>
                <c:pt idx="12850">
                  <c:v>09/11/2024 01:56:06:145</c:v>
                </c:pt>
                <c:pt idx="12851">
                  <c:v>09/11/2024 01:56:16:009</c:v>
                </c:pt>
                <c:pt idx="12852">
                  <c:v>09/11/2024 01:56:26:287</c:v>
                </c:pt>
                <c:pt idx="12853">
                  <c:v>09/11/2024 01:56:36:152</c:v>
                </c:pt>
                <c:pt idx="12854">
                  <c:v>09/11/2024 01:56:46:014</c:v>
                </c:pt>
                <c:pt idx="12855">
                  <c:v>09/11/2024 01:56:56:292</c:v>
                </c:pt>
                <c:pt idx="12856">
                  <c:v>09/11/2024 01:57:06:158</c:v>
                </c:pt>
                <c:pt idx="12857">
                  <c:v>09/11/2024 01:57:16:021</c:v>
                </c:pt>
                <c:pt idx="12858">
                  <c:v>09/11/2024 01:57:26:291</c:v>
                </c:pt>
                <c:pt idx="12859">
                  <c:v>09/11/2024 01:57:36:153</c:v>
                </c:pt>
                <c:pt idx="12860">
                  <c:v>09/11/2024 01:57:46:022</c:v>
                </c:pt>
                <c:pt idx="12861">
                  <c:v>09/11/2024 01:57:56:300</c:v>
                </c:pt>
                <c:pt idx="12862">
                  <c:v>09/11/2024 01:58:06:162</c:v>
                </c:pt>
                <c:pt idx="12863">
                  <c:v>09/11/2024 01:58:16:025</c:v>
                </c:pt>
                <c:pt idx="12864">
                  <c:v>09/11/2024 01:58:26:299</c:v>
                </c:pt>
                <c:pt idx="12865">
                  <c:v>09/11/2024 01:58:36:157</c:v>
                </c:pt>
                <c:pt idx="12866">
                  <c:v>09/11/2024 01:58:46:021</c:v>
                </c:pt>
                <c:pt idx="12867">
                  <c:v>09/11/2024 01:58:56:295</c:v>
                </c:pt>
                <c:pt idx="12868">
                  <c:v>09/11/2024 01:59:06:158</c:v>
                </c:pt>
                <c:pt idx="12869">
                  <c:v>09/11/2024 01:59:16:020</c:v>
                </c:pt>
                <c:pt idx="12870">
                  <c:v>09/11/2024 01:59:26:296</c:v>
                </c:pt>
                <c:pt idx="12871">
                  <c:v>09/11/2024 01:59:36:159</c:v>
                </c:pt>
                <c:pt idx="12872">
                  <c:v>09/11/2024 01:59:46:021</c:v>
                </c:pt>
                <c:pt idx="12873">
                  <c:v>09/11/2024 01:59:56:295</c:v>
                </c:pt>
                <c:pt idx="12874">
                  <c:v>09/11/2024 02:00:06:155</c:v>
                </c:pt>
                <c:pt idx="12875">
                  <c:v>09/11/2024 02:00:16:019</c:v>
                </c:pt>
                <c:pt idx="12876">
                  <c:v>09/11/2024 02:00:26:297</c:v>
                </c:pt>
                <c:pt idx="12877">
                  <c:v>09/11/2024 02:00:36:162</c:v>
                </c:pt>
                <c:pt idx="12878">
                  <c:v>09/11/2024 02:00:46:026</c:v>
                </c:pt>
                <c:pt idx="12879">
                  <c:v>09/11/2024 02:00:56:299</c:v>
                </c:pt>
                <c:pt idx="12880">
                  <c:v>09/11/2024 02:01:06:157</c:v>
                </c:pt>
                <c:pt idx="12881">
                  <c:v>09/11/2024 02:01:16:019</c:v>
                </c:pt>
                <c:pt idx="12882">
                  <c:v>09/11/2024 02:01:26:293</c:v>
                </c:pt>
                <c:pt idx="12883">
                  <c:v>09/11/2024 02:01:36:159</c:v>
                </c:pt>
                <c:pt idx="12884">
                  <c:v>09/11/2024 02:01:46:017</c:v>
                </c:pt>
                <c:pt idx="12885">
                  <c:v>09/11/2024 02:01:56:290</c:v>
                </c:pt>
                <c:pt idx="12886">
                  <c:v>09/11/2024 02:02:06:152</c:v>
                </c:pt>
                <c:pt idx="12887">
                  <c:v>09/11/2024 02:02:16:010</c:v>
                </c:pt>
                <c:pt idx="12888">
                  <c:v>09/11/2024 02:02:26:287</c:v>
                </c:pt>
                <c:pt idx="12889">
                  <c:v>09/11/2024 02:02:36:149</c:v>
                </c:pt>
                <c:pt idx="12890">
                  <c:v>09/11/2024 02:02:46:017</c:v>
                </c:pt>
                <c:pt idx="12891">
                  <c:v>09/11/2024 02:02:56:291</c:v>
                </c:pt>
                <c:pt idx="12892">
                  <c:v>09/11/2024 02:03:06:155</c:v>
                </c:pt>
                <c:pt idx="12893">
                  <c:v>09/11/2024 02:03:16:018</c:v>
                </c:pt>
                <c:pt idx="12894">
                  <c:v>09/11/2024 02:03:26:296</c:v>
                </c:pt>
                <c:pt idx="12895">
                  <c:v>09/11/2024 02:03:36:160</c:v>
                </c:pt>
                <c:pt idx="12896">
                  <c:v>09/11/2024 02:03:46:023</c:v>
                </c:pt>
                <c:pt idx="12897">
                  <c:v>09/11/2024 02:03:56:299</c:v>
                </c:pt>
                <c:pt idx="12898">
                  <c:v>09/11/2024 02:04:06:161</c:v>
                </c:pt>
                <c:pt idx="12899">
                  <c:v>09/11/2024 02:04:16:024</c:v>
                </c:pt>
                <c:pt idx="12900">
                  <c:v>09/11/2024 02:04:26:302</c:v>
                </c:pt>
                <c:pt idx="12901">
                  <c:v>09/11/2024 02:04:36:168</c:v>
                </c:pt>
                <c:pt idx="12902">
                  <c:v>09/11/2024 02:04:46:032</c:v>
                </c:pt>
                <c:pt idx="12903">
                  <c:v>09/11/2024 02:04:56:308</c:v>
                </c:pt>
                <c:pt idx="12904">
                  <c:v>09/11/2024 02:05:06:171</c:v>
                </c:pt>
                <c:pt idx="12905">
                  <c:v>09/11/2024 02:05:16:035</c:v>
                </c:pt>
                <c:pt idx="12906">
                  <c:v>09/11/2024 02:05:26:312</c:v>
                </c:pt>
                <c:pt idx="12907">
                  <c:v>09/11/2024 02:05:36:172</c:v>
                </c:pt>
                <c:pt idx="12908">
                  <c:v>09/11/2024 02:05:46:036</c:v>
                </c:pt>
                <c:pt idx="12909">
                  <c:v>09/11/2024 02:05:56:310</c:v>
                </c:pt>
                <c:pt idx="12910">
                  <c:v>09/11/2024 02:06:06:169</c:v>
                </c:pt>
                <c:pt idx="12911">
                  <c:v>09/11/2024 02:06:16:037</c:v>
                </c:pt>
                <c:pt idx="12912">
                  <c:v>09/11/2024 02:06:26:311</c:v>
                </c:pt>
                <c:pt idx="12913">
                  <c:v>09/11/2024 02:06:36:174</c:v>
                </c:pt>
                <c:pt idx="12914">
                  <c:v>09/11/2024 02:06:46:034</c:v>
                </c:pt>
                <c:pt idx="12915">
                  <c:v>09/11/2024 02:06:56:311</c:v>
                </c:pt>
                <c:pt idx="12916">
                  <c:v>09/11/2024 02:07:06:174</c:v>
                </c:pt>
                <c:pt idx="12917">
                  <c:v>09/11/2024 02:07:16:032</c:v>
                </c:pt>
                <c:pt idx="12918">
                  <c:v>09/11/2024 02:07:26:310</c:v>
                </c:pt>
                <c:pt idx="12919">
                  <c:v>09/11/2024 02:07:36:171</c:v>
                </c:pt>
                <c:pt idx="12920">
                  <c:v>09/11/2024 02:07:46:035</c:v>
                </c:pt>
                <c:pt idx="12921">
                  <c:v>09/11/2024 02:07:56:313</c:v>
                </c:pt>
                <c:pt idx="12922">
                  <c:v>09/11/2024 02:08:06:175</c:v>
                </c:pt>
                <c:pt idx="12923">
                  <c:v>09/11/2024 02:08:16:036</c:v>
                </c:pt>
                <c:pt idx="12924">
                  <c:v>09/11/2024 02:08:26:310</c:v>
                </c:pt>
                <c:pt idx="12925">
                  <c:v>09/11/2024 02:08:36:176</c:v>
                </c:pt>
                <c:pt idx="12926">
                  <c:v>09/11/2024 02:08:46:033</c:v>
                </c:pt>
                <c:pt idx="12927">
                  <c:v>09/11/2024 02:08:56:307</c:v>
                </c:pt>
                <c:pt idx="12928">
                  <c:v>09/11/2024 02:09:06:171</c:v>
                </c:pt>
                <c:pt idx="12929">
                  <c:v>09/11/2024 02:09:16:035</c:v>
                </c:pt>
                <c:pt idx="12930">
                  <c:v>09/11/2024 02:09:26:306</c:v>
                </c:pt>
                <c:pt idx="12931">
                  <c:v>09/11/2024 02:09:36:166</c:v>
                </c:pt>
                <c:pt idx="12932">
                  <c:v>09/11/2024 02:09:46:036</c:v>
                </c:pt>
                <c:pt idx="12933">
                  <c:v>09/11/2024 02:09:56:313</c:v>
                </c:pt>
                <c:pt idx="12934">
                  <c:v>09/11/2024 02:10:06:180</c:v>
                </c:pt>
                <c:pt idx="12935">
                  <c:v>09/11/2024 02:10:16:041</c:v>
                </c:pt>
                <c:pt idx="12936">
                  <c:v>09/11/2024 02:10:25:996</c:v>
                </c:pt>
                <c:pt idx="12937">
                  <c:v>09/11/2024 02:10:36:270</c:v>
                </c:pt>
                <c:pt idx="12938">
                  <c:v>09/11/2024 02:10:46:136</c:v>
                </c:pt>
                <c:pt idx="12939">
                  <c:v>09/11/2024 02:10:56:000</c:v>
                </c:pt>
                <c:pt idx="12940">
                  <c:v>09/11/2024 02:11:06:274</c:v>
                </c:pt>
                <c:pt idx="12941">
                  <c:v>09/11/2024 02:11:16:133</c:v>
                </c:pt>
                <c:pt idx="12942">
                  <c:v>09/11/2024 02:11:25:997</c:v>
                </c:pt>
                <c:pt idx="12943">
                  <c:v>09/11/2024 02:11:36:275</c:v>
                </c:pt>
                <c:pt idx="12944">
                  <c:v>09/11/2024 02:11:46:140</c:v>
                </c:pt>
                <c:pt idx="12945">
                  <c:v>09/11/2024 02:11:56:004</c:v>
                </c:pt>
                <c:pt idx="12946">
                  <c:v>09/11/2024 02:12:06:276</c:v>
                </c:pt>
                <c:pt idx="12947">
                  <c:v>09/11/2024 02:12:16:142</c:v>
                </c:pt>
                <c:pt idx="12948">
                  <c:v>09/11/2024 02:12:25:999</c:v>
                </c:pt>
                <c:pt idx="12949">
                  <c:v>09/11/2024 02:12:36:273</c:v>
                </c:pt>
                <c:pt idx="12950">
                  <c:v>09/11/2024 02:12:46:133</c:v>
                </c:pt>
                <c:pt idx="12951">
                  <c:v>09/11/2024 02:12:55:997</c:v>
                </c:pt>
                <c:pt idx="12952">
                  <c:v>09/11/2024 02:13:06:268</c:v>
                </c:pt>
                <c:pt idx="12953">
                  <c:v>09/11/2024 02:13:16:128</c:v>
                </c:pt>
                <c:pt idx="12954">
                  <c:v>09/11/2024 02:13:25:995</c:v>
                </c:pt>
                <c:pt idx="12955">
                  <c:v>09/11/2024 02:13:36:270</c:v>
                </c:pt>
                <c:pt idx="12956">
                  <c:v>09/11/2024 02:13:46:136</c:v>
                </c:pt>
                <c:pt idx="12957">
                  <c:v>09/11/2024 02:13:55:997</c:v>
                </c:pt>
                <c:pt idx="12958">
                  <c:v>09/11/2024 02:14:06:271</c:v>
                </c:pt>
                <c:pt idx="12959">
                  <c:v>09/11/2024 02:14:16:137</c:v>
                </c:pt>
                <c:pt idx="12960">
                  <c:v>09/11/2024 02:14:25:995</c:v>
                </c:pt>
                <c:pt idx="12961">
                  <c:v>09/11/2024 02:14:36:269</c:v>
                </c:pt>
                <c:pt idx="12962">
                  <c:v>09/11/2024 02:14:46:130</c:v>
                </c:pt>
                <c:pt idx="12963">
                  <c:v>09/11/2024 02:14:55:995</c:v>
                </c:pt>
                <c:pt idx="12964">
                  <c:v>09/11/2024 02:15:06:273</c:v>
                </c:pt>
                <c:pt idx="12965">
                  <c:v>09/11/2024 02:15:16:134</c:v>
                </c:pt>
                <c:pt idx="12966">
                  <c:v>09/11/2024 02:15:25:995</c:v>
                </c:pt>
                <c:pt idx="12967">
                  <c:v>09/11/2024 02:15:36:269</c:v>
                </c:pt>
                <c:pt idx="12968">
                  <c:v>09/11/2024 02:15:46:134</c:v>
                </c:pt>
                <c:pt idx="12969">
                  <c:v>09/11/2024 02:15:55:996</c:v>
                </c:pt>
                <c:pt idx="12970">
                  <c:v>09/11/2024 02:16:06:274</c:v>
                </c:pt>
                <c:pt idx="12971">
                  <c:v>09/11/2024 02:16:16:144</c:v>
                </c:pt>
                <c:pt idx="12972">
                  <c:v>09/11/2024 02:16:26:007</c:v>
                </c:pt>
                <c:pt idx="12973">
                  <c:v>09/11/2024 02:16:36:285</c:v>
                </c:pt>
                <c:pt idx="12974">
                  <c:v>09/11/2024 02:16:46:145</c:v>
                </c:pt>
                <c:pt idx="12975">
                  <c:v>09/11/2024 02:16:56:004</c:v>
                </c:pt>
                <c:pt idx="12976">
                  <c:v>09/11/2024 02:17:06:278</c:v>
                </c:pt>
                <c:pt idx="12977">
                  <c:v>09/11/2024 02:17:16:138</c:v>
                </c:pt>
                <c:pt idx="12978">
                  <c:v>09/11/2024 02:17:26:000</c:v>
                </c:pt>
                <c:pt idx="12979">
                  <c:v>09/11/2024 02:17:36:274</c:v>
                </c:pt>
                <c:pt idx="12980">
                  <c:v>09/11/2024 02:17:46:137</c:v>
                </c:pt>
                <c:pt idx="12981">
                  <c:v>09/11/2024 02:17:55:995</c:v>
                </c:pt>
                <c:pt idx="12982">
                  <c:v>09/11/2024 02:18:06:269</c:v>
                </c:pt>
                <c:pt idx="12983">
                  <c:v>09/11/2024 02:18:16:133</c:v>
                </c:pt>
                <c:pt idx="12984">
                  <c:v>09/11/2024 02:18:25:996</c:v>
                </c:pt>
                <c:pt idx="12985">
                  <c:v>09/11/2024 02:18:36:272</c:v>
                </c:pt>
                <c:pt idx="12986">
                  <c:v>09/11/2024 02:18:46:142</c:v>
                </c:pt>
                <c:pt idx="12987">
                  <c:v>09/11/2024 02:18:56:000</c:v>
                </c:pt>
                <c:pt idx="12988">
                  <c:v>09/11/2024 02:19:06:274</c:v>
                </c:pt>
                <c:pt idx="12989">
                  <c:v>09/11/2024 02:19:16:133</c:v>
                </c:pt>
                <c:pt idx="12990">
                  <c:v>09/11/2024 02:19:25:995</c:v>
                </c:pt>
                <c:pt idx="12991">
                  <c:v>09/11/2024 02:19:36:269</c:v>
                </c:pt>
                <c:pt idx="12992">
                  <c:v>09/11/2024 02:19:46:134</c:v>
                </c:pt>
                <c:pt idx="12993">
                  <c:v>09/11/2024 02:19:55:999</c:v>
                </c:pt>
                <c:pt idx="12994">
                  <c:v>09/11/2024 02:20:06:283</c:v>
                </c:pt>
                <c:pt idx="12995">
                  <c:v>09/11/2024 02:20:16:146</c:v>
                </c:pt>
                <c:pt idx="12996">
                  <c:v>09/11/2024 02:20:26:005</c:v>
                </c:pt>
                <c:pt idx="12997">
                  <c:v>09/11/2024 02:20:36:279</c:v>
                </c:pt>
                <c:pt idx="12998">
                  <c:v>09/11/2024 02:20:46:143</c:v>
                </c:pt>
                <c:pt idx="12999">
                  <c:v>09/11/2024 02:20:56:004</c:v>
                </c:pt>
                <c:pt idx="13000">
                  <c:v>09/11/2024 02:21:06:276</c:v>
                </c:pt>
                <c:pt idx="13001">
                  <c:v>09/11/2024 02:21:16:142</c:v>
                </c:pt>
                <c:pt idx="13002">
                  <c:v>09/11/2024 02:21:26:004</c:v>
                </c:pt>
                <c:pt idx="13003">
                  <c:v>09/11/2024 02:21:36:277</c:v>
                </c:pt>
                <c:pt idx="13004">
                  <c:v>09/11/2024 02:21:46:145</c:v>
                </c:pt>
                <c:pt idx="13005">
                  <c:v>09/11/2024 02:21:56:007</c:v>
                </c:pt>
                <c:pt idx="13006">
                  <c:v>09/11/2024 02:22:06:280</c:v>
                </c:pt>
                <c:pt idx="13007">
                  <c:v>09/11/2024 02:22:16:145</c:v>
                </c:pt>
                <c:pt idx="13008">
                  <c:v>09/11/2024 02:22:26:008</c:v>
                </c:pt>
                <c:pt idx="13009">
                  <c:v>09/11/2024 02:22:36:280</c:v>
                </c:pt>
                <c:pt idx="13010">
                  <c:v>09/11/2024 02:22:46:140</c:v>
                </c:pt>
                <c:pt idx="13011">
                  <c:v>09/11/2024 02:22:56:004</c:v>
                </c:pt>
                <c:pt idx="13012">
                  <c:v>09/11/2024 02:23:06:281</c:v>
                </c:pt>
                <c:pt idx="13013">
                  <c:v>09/11/2024 02:23:16:145</c:v>
                </c:pt>
                <c:pt idx="13014">
                  <c:v>09/11/2024 02:23:26:015</c:v>
                </c:pt>
                <c:pt idx="13015">
                  <c:v>09/11/2024 02:23:36:292</c:v>
                </c:pt>
                <c:pt idx="13016">
                  <c:v>09/11/2024 02:23:46:152</c:v>
                </c:pt>
                <c:pt idx="13017">
                  <c:v>09/11/2024 02:23:56:012</c:v>
                </c:pt>
                <c:pt idx="13018">
                  <c:v>09/11/2024 02:24:06:286</c:v>
                </c:pt>
                <c:pt idx="13019">
                  <c:v>09/11/2024 02:24:16:145</c:v>
                </c:pt>
                <c:pt idx="13020">
                  <c:v>09/11/2024 02:24:26:007</c:v>
                </c:pt>
                <c:pt idx="13021">
                  <c:v>09/11/2024 02:24:36:287</c:v>
                </c:pt>
                <c:pt idx="13022">
                  <c:v>09/11/2024 02:24:46:153</c:v>
                </c:pt>
                <c:pt idx="13023">
                  <c:v>09/11/2024 02:24:56:014</c:v>
                </c:pt>
                <c:pt idx="13024">
                  <c:v>09/11/2024 02:25:06:296</c:v>
                </c:pt>
                <c:pt idx="13025">
                  <c:v>09/11/2024 02:25:16:167</c:v>
                </c:pt>
                <c:pt idx="13026">
                  <c:v>09/11/2024 02:25:26:031</c:v>
                </c:pt>
                <c:pt idx="13027">
                  <c:v>09/11/2024 02:25:36:309</c:v>
                </c:pt>
                <c:pt idx="13028">
                  <c:v>09/11/2024 02:25:46:174</c:v>
                </c:pt>
                <c:pt idx="13029">
                  <c:v>09/11/2024 02:25:56:036</c:v>
                </c:pt>
                <c:pt idx="13030">
                  <c:v>09/11/2024 02:26:06:310</c:v>
                </c:pt>
                <c:pt idx="13031">
                  <c:v>09/11/2024 02:26:16:169</c:v>
                </c:pt>
                <c:pt idx="13032">
                  <c:v>09/11/2024 02:26:26:035</c:v>
                </c:pt>
                <c:pt idx="13033">
                  <c:v>09/11/2024 02:26:36:307</c:v>
                </c:pt>
                <c:pt idx="13034">
                  <c:v>09/11/2024 02:26:46:167</c:v>
                </c:pt>
                <c:pt idx="13035">
                  <c:v>09/11/2024 02:26:56:031</c:v>
                </c:pt>
                <c:pt idx="13036">
                  <c:v>09/11/2024 02:27:06:308</c:v>
                </c:pt>
                <c:pt idx="13037">
                  <c:v>09/11/2024 02:27:16:174</c:v>
                </c:pt>
                <c:pt idx="13038">
                  <c:v>09/11/2024 02:27:26:032</c:v>
                </c:pt>
                <c:pt idx="13039">
                  <c:v>09/11/2024 02:27:36:309</c:v>
                </c:pt>
                <c:pt idx="13040">
                  <c:v>09/11/2024 02:27:46:172</c:v>
                </c:pt>
                <c:pt idx="13041">
                  <c:v>09/11/2024 02:27:56:029</c:v>
                </c:pt>
                <c:pt idx="13042">
                  <c:v>09/11/2024 02:28:06:305</c:v>
                </c:pt>
                <c:pt idx="13043">
                  <c:v>09/11/2024 02:28:16:170</c:v>
                </c:pt>
                <c:pt idx="13044">
                  <c:v>09/11/2024 02:28:26:028</c:v>
                </c:pt>
                <c:pt idx="13045">
                  <c:v>09/11/2024 02:28:36:302</c:v>
                </c:pt>
                <c:pt idx="13046">
                  <c:v>09/11/2024 02:28:46:162</c:v>
                </c:pt>
                <c:pt idx="13047">
                  <c:v>09/11/2024 02:28:56:026</c:v>
                </c:pt>
                <c:pt idx="13048">
                  <c:v>09/11/2024 02:29:06:301</c:v>
                </c:pt>
                <c:pt idx="13049">
                  <c:v>09/11/2024 02:29:16:168</c:v>
                </c:pt>
                <c:pt idx="13050">
                  <c:v>09/11/2024 02:29:26:031</c:v>
                </c:pt>
                <c:pt idx="13051">
                  <c:v>09/11/2024 02:29:36:308</c:v>
                </c:pt>
                <c:pt idx="13052">
                  <c:v>09/11/2024 02:29:46:174</c:v>
                </c:pt>
                <c:pt idx="13053">
                  <c:v>09/11/2024 02:29:56:036</c:v>
                </c:pt>
                <c:pt idx="13054">
                  <c:v>09/11/2024 02:30:06:310</c:v>
                </c:pt>
                <c:pt idx="13055">
                  <c:v>09/11/2024 02:30:16:170</c:v>
                </c:pt>
                <c:pt idx="13056">
                  <c:v>09/11/2024 02:30:26:032</c:v>
                </c:pt>
                <c:pt idx="13057">
                  <c:v>09/11/2024 02:30:36:307</c:v>
                </c:pt>
                <c:pt idx="13058">
                  <c:v>09/11/2024 02:30:46:171</c:v>
                </c:pt>
                <c:pt idx="13059">
                  <c:v>09/11/2024 02:30:56:028</c:v>
                </c:pt>
                <c:pt idx="13060">
                  <c:v>09/11/2024 02:31:06:304</c:v>
                </c:pt>
                <c:pt idx="13061">
                  <c:v>09/11/2024 02:31:16:162</c:v>
                </c:pt>
                <c:pt idx="13062">
                  <c:v>09/11/2024 02:31:26:024</c:v>
                </c:pt>
                <c:pt idx="13063">
                  <c:v>09/11/2024 02:31:36:304</c:v>
                </c:pt>
                <c:pt idx="13064">
                  <c:v>09/11/2024 02:31:46:170</c:v>
                </c:pt>
                <c:pt idx="13065">
                  <c:v>09/11/2024 02:31:56:029</c:v>
                </c:pt>
                <c:pt idx="13066">
                  <c:v>09/11/2024 02:32:06:307</c:v>
                </c:pt>
                <c:pt idx="13067">
                  <c:v>09/11/2024 02:32:16:171</c:v>
                </c:pt>
                <c:pt idx="13068">
                  <c:v>09/11/2024 02:32:26:028</c:v>
                </c:pt>
                <c:pt idx="13069">
                  <c:v>09/11/2024 02:32:36:308</c:v>
                </c:pt>
                <c:pt idx="13070">
                  <c:v>09/11/2024 02:32:46:172</c:v>
                </c:pt>
                <c:pt idx="13071">
                  <c:v>09/11/2024 02:32:56:035</c:v>
                </c:pt>
                <c:pt idx="13072">
                  <c:v>09/11/2024 02:33:06:313</c:v>
                </c:pt>
                <c:pt idx="13073">
                  <c:v>09/11/2024 02:33:16:179</c:v>
                </c:pt>
                <c:pt idx="13074">
                  <c:v>09/11/2024 02:33:26:043</c:v>
                </c:pt>
                <c:pt idx="13075">
                  <c:v>09/11/2024 02:33:35:995</c:v>
                </c:pt>
                <c:pt idx="13076">
                  <c:v>09/11/2024 02:33:46:266</c:v>
                </c:pt>
                <c:pt idx="13077">
                  <c:v>09/11/2024 02:33:56:128</c:v>
                </c:pt>
                <c:pt idx="13078">
                  <c:v>09/11/2024 02:34:05:995</c:v>
                </c:pt>
                <c:pt idx="13079">
                  <c:v>09/11/2024 02:34:16:273</c:v>
                </c:pt>
                <c:pt idx="13080">
                  <c:v>09/11/2024 02:34:26:135</c:v>
                </c:pt>
                <c:pt idx="13081">
                  <c:v>09/11/2024 02:34:36:002</c:v>
                </c:pt>
                <c:pt idx="13082">
                  <c:v>09/11/2024 02:34:46:280</c:v>
                </c:pt>
                <c:pt idx="13083">
                  <c:v>09/11/2024 02:34:56:146</c:v>
                </c:pt>
                <c:pt idx="13084">
                  <c:v>09/11/2024 02:35:06:009</c:v>
                </c:pt>
                <c:pt idx="13085">
                  <c:v>09/11/2024 02:35:16:287</c:v>
                </c:pt>
                <c:pt idx="13086">
                  <c:v>09/11/2024 02:35:26:149</c:v>
                </c:pt>
                <c:pt idx="13087">
                  <c:v>09/11/2024 02:35:36:007</c:v>
                </c:pt>
                <c:pt idx="13088">
                  <c:v>09/11/2024 02:35:46:281</c:v>
                </c:pt>
                <c:pt idx="13089">
                  <c:v>09/11/2024 02:35:56:146</c:v>
                </c:pt>
                <c:pt idx="13090">
                  <c:v>09/11/2024 02:36:06:008</c:v>
                </c:pt>
                <c:pt idx="13091">
                  <c:v>09/11/2024 02:36:16:280</c:v>
                </c:pt>
                <c:pt idx="13092">
                  <c:v>09/11/2024 02:36:26:139</c:v>
                </c:pt>
                <c:pt idx="13093">
                  <c:v>09/11/2024 02:36:36:001</c:v>
                </c:pt>
                <c:pt idx="13094">
                  <c:v>09/11/2024 02:36:46:277</c:v>
                </c:pt>
                <c:pt idx="13095">
                  <c:v>09/11/2024 02:36:56:141</c:v>
                </c:pt>
                <c:pt idx="13096">
                  <c:v>09/11/2024 02:37:06:009</c:v>
                </c:pt>
                <c:pt idx="13097">
                  <c:v>09/11/2024 02:37:16:286</c:v>
                </c:pt>
                <c:pt idx="13098">
                  <c:v>09/11/2024 02:37:26:150</c:v>
                </c:pt>
                <c:pt idx="13099">
                  <c:v>09/11/2024 02:37:36:017</c:v>
                </c:pt>
                <c:pt idx="13100">
                  <c:v>09/11/2024 02:37:46:295</c:v>
                </c:pt>
                <c:pt idx="13101">
                  <c:v>09/11/2024 02:37:56:155</c:v>
                </c:pt>
                <c:pt idx="13102">
                  <c:v>09/11/2024 02:38:06:023</c:v>
                </c:pt>
                <c:pt idx="13103">
                  <c:v>09/11/2024 02:38:16:295</c:v>
                </c:pt>
                <c:pt idx="13104">
                  <c:v>09/11/2024 02:38:26:152</c:v>
                </c:pt>
                <c:pt idx="13105">
                  <c:v>09/11/2024 02:38:36:018</c:v>
                </c:pt>
                <c:pt idx="13106">
                  <c:v>09/11/2024 02:38:46:293</c:v>
                </c:pt>
                <c:pt idx="13107">
                  <c:v>09/11/2024 02:38:56:156</c:v>
                </c:pt>
                <c:pt idx="13108">
                  <c:v>09/11/2024 02:39:06:019</c:v>
                </c:pt>
                <c:pt idx="13109">
                  <c:v>09/11/2024 02:39:16:297</c:v>
                </c:pt>
                <c:pt idx="13110">
                  <c:v>09/11/2024 02:39:26:162</c:v>
                </c:pt>
                <c:pt idx="13111">
                  <c:v>09/11/2024 02:39:36:030</c:v>
                </c:pt>
                <c:pt idx="13112">
                  <c:v>09/11/2024 02:39:46:308</c:v>
                </c:pt>
                <c:pt idx="13113">
                  <c:v>09/11/2024 02:39:56:174</c:v>
                </c:pt>
                <c:pt idx="13114">
                  <c:v>09/11/2024 02:40:06:035</c:v>
                </c:pt>
                <c:pt idx="13115">
                  <c:v>09/11/2024 02:40:16:307</c:v>
                </c:pt>
                <c:pt idx="13116">
                  <c:v>09/11/2024 02:40:26:173</c:v>
                </c:pt>
                <c:pt idx="13117">
                  <c:v>09/11/2024 02:40:36:036</c:v>
                </c:pt>
                <c:pt idx="13118">
                  <c:v>09/11/2024 02:40:45:995</c:v>
                </c:pt>
                <c:pt idx="13119">
                  <c:v>09/11/2024 02:40:56:269</c:v>
                </c:pt>
                <c:pt idx="13120">
                  <c:v>09/11/2024 02:41:06:135</c:v>
                </c:pt>
                <c:pt idx="13121">
                  <c:v>09/11/2024 02:41:15:997</c:v>
                </c:pt>
                <c:pt idx="13122">
                  <c:v>09/11/2024 02:41:26:275</c:v>
                </c:pt>
                <c:pt idx="13123">
                  <c:v>09/11/2024 02:41:36:141</c:v>
                </c:pt>
                <c:pt idx="13124">
                  <c:v>09/11/2024 02:41:46:002</c:v>
                </c:pt>
                <c:pt idx="13125">
                  <c:v>09/11/2024 02:41:56:276</c:v>
                </c:pt>
                <c:pt idx="13126">
                  <c:v>09/11/2024 02:42:06:141</c:v>
                </c:pt>
                <c:pt idx="13127">
                  <c:v>09/11/2024 02:42:16:000</c:v>
                </c:pt>
                <c:pt idx="13128">
                  <c:v>09/11/2024 02:42:26:273</c:v>
                </c:pt>
                <c:pt idx="13129">
                  <c:v>09/11/2024 02:42:36:133</c:v>
                </c:pt>
                <c:pt idx="13130">
                  <c:v>09/11/2024 02:42:45:995</c:v>
                </c:pt>
                <c:pt idx="13131">
                  <c:v>09/11/2024 02:42:56:269</c:v>
                </c:pt>
                <c:pt idx="13132">
                  <c:v>09/11/2024 02:43:06:134</c:v>
                </c:pt>
                <c:pt idx="13133">
                  <c:v>09/11/2024 02:43:15:996</c:v>
                </c:pt>
                <c:pt idx="13134">
                  <c:v>09/11/2024 02:43:26:274</c:v>
                </c:pt>
                <c:pt idx="13135">
                  <c:v>09/11/2024 02:43:36:144</c:v>
                </c:pt>
                <c:pt idx="13136">
                  <c:v>09/11/2024 02:43:46:007</c:v>
                </c:pt>
                <c:pt idx="13137">
                  <c:v>09/11/2024 02:43:56:281</c:v>
                </c:pt>
                <c:pt idx="13138">
                  <c:v>09/11/2024 02:44:06:147</c:v>
                </c:pt>
                <c:pt idx="13139">
                  <c:v>09/11/2024 02:44:16:002</c:v>
                </c:pt>
                <c:pt idx="13140">
                  <c:v>09/11/2024 02:44:26:280</c:v>
                </c:pt>
                <c:pt idx="13141">
                  <c:v>09/11/2024 02:44:36:146</c:v>
                </c:pt>
                <c:pt idx="13142">
                  <c:v>09/11/2024 02:44:46:009</c:v>
                </c:pt>
                <c:pt idx="13143">
                  <c:v>09/11/2024 02:44:56:283</c:v>
                </c:pt>
                <c:pt idx="13144">
                  <c:v>09/11/2024 02:45:06:149</c:v>
                </c:pt>
                <c:pt idx="13145">
                  <c:v>09/11/2024 02:45:16:012</c:v>
                </c:pt>
                <c:pt idx="13146">
                  <c:v>09/11/2024 02:45:26:290</c:v>
                </c:pt>
                <c:pt idx="13147">
                  <c:v>09/11/2024 02:45:36:150</c:v>
                </c:pt>
                <c:pt idx="13148">
                  <c:v>09/11/2024 02:45:46:012</c:v>
                </c:pt>
                <c:pt idx="13149">
                  <c:v>09/11/2024 02:45:56:285</c:v>
                </c:pt>
                <c:pt idx="13150">
                  <c:v>09/11/2024 02:46:06:150</c:v>
                </c:pt>
                <c:pt idx="13151">
                  <c:v>09/11/2024 02:46:16:011</c:v>
                </c:pt>
                <c:pt idx="13152">
                  <c:v>09/11/2024 02:46:26:291</c:v>
                </c:pt>
                <c:pt idx="13153">
                  <c:v>09/11/2024 02:46:36:154</c:v>
                </c:pt>
                <c:pt idx="13154">
                  <c:v>09/11/2024 02:46:46:018</c:v>
                </c:pt>
                <c:pt idx="13155">
                  <c:v>09/11/2024 02:46:56:296</c:v>
                </c:pt>
                <c:pt idx="13156">
                  <c:v>09/11/2024 02:47:06:160</c:v>
                </c:pt>
                <c:pt idx="13157">
                  <c:v>09/11/2024 02:47:16:027</c:v>
                </c:pt>
                <c:pt idx="13158">
                  <c:v>09/11/2024 02:47:26:301</c:v>
                </c:pt>
                <c:pt idx="13159">
                  <c:v>09/11/2024 02:47:36:166</c:v>
                </c:pt>
                <c:pt idx="13160">
                  <c:v>09/11/2024 02:47:46:030</c:v>
                </c:pt>
                <c:pt idx="13161">
                  <c:v>09/11/2024 02:47:56:302</c:v>
                </c:pt>
                <c:pt idx="13162">
                  <c:v>09/11/2024 02:48:06:168</c:v>
                </c:pt>
                <c:pt idx="13163">
                  <c:v>09/11/2024 02:48:16:032</c:v>
                </c:pt>
                <c:pt idx="13164">
                  <c:v>09/11/2024 02:48:26:309</c:v>
                </c:pt>
                <c:pt idx="13165">
                  <c:v>09/11/2024 02:48:36:167</c:v>
                </c:pt>
                <c:pt idx="13166">
                  <c:v>09/11/2024 02:48:46:029</c:v>
                </c:pt>
                <c:pt idx="13167">
                  <c:v>09/11/2024 02:48:56:307</c:v>
                </c:pt>
                <c:pt idx="13168">
                  <c:v>09/11/2024 02:49:06:167</c:v>
                </c:pt>
                <c:pt idx="13169">
                  <c:v>09/11/2024 02:49:16:024</c:v>
                </c:pt>
                <c:pt idx="13170">
                  <c:v>09/11/2024 02:49:26:302</c:v>
                </c:pt>
                <c:pt idx="13171">
                  <c:v>09/11/2024 02:49:36:168</c:v>
                </c:pt>
                <c:pt idx="13172">
                  <c:v>09/11/2024 02:49:46:031</c:v>
                </c:pt>
                <c:pt idx="13173">
                  <c:v>09/11/2024 02:49:56:305</c:v>
                </c:pt>
                <c:pt idx="13174">
                  <c:v>09/11/2024 02:50:06:165</c:v>
                </c:pt>
                <c:pt idx="13175">
                  <c:v>09/11/2024 02:50:16:030</c:v>
                </c:pt>
                <c:pt idx="13176">
                  <c:v>09/11/2024 02:50:26:301</c:v>
                </c:pt>
                <c:pt idx="13177">
                  <c:v>09/11/2024 02:50:36:162</c:v>
                </c:pt>
                <c:pt idx="13178">
                  <c:v>09/11/2024 02:50:46:026</c:v>
                </c:pt>
                <c:pt idx="13179">
                  <c:v>09/11/2024 02:50:56:296</c:v>
                </c:pt>
                <c:pt idx="13180">
                  <c:v>09/11/2024 02:51:06:159</c:v>
                </c:pt>
                <c:pt idx="13181">
                  <c:v>09/11/2024 02:51:16:021</c:v>
                </c:pt>
                <c:pt idx="13182">
                  <c:v>09/11/2024 02:51:26:295</c:v>
                </c:pt>
                <c:pt idx="13183">
                  <c:v>09/11/2024 02:51:36:159</c:v>
                </c:pt>
                <c:pt idx="13184">
                  <c:v>09/11/2024 02:51:46:021</c:v>
                </c:pt>
                <c:pt idx="13185">
                  <c:v>09/11/2024 02:51:56:289</c:v>
                </c:pt>
                <c:pt idx="13186">
                  <c:v>09/11/2024 02:52:06:152</c:v>
                </c:pt>
                <c:pt idx="13187">
                  <c:v>09/11/2024 02:52:16:018</c:v>
                </c:pt>
                <c:pt idx="13188">
                  <c:v>09/11/2024 02:52:26:290</c:v>
                </c:pt>
                <c:pt idx="13189">
                  <c:v>09/11/2024 02:52:36:155</c:v>
                </c:pt>
                <c:pt idx="13190">
                  <c:v>09/11/2024 02:52:46:021</c:v>
                </c:pt>
                <c:pt idx="13191">
                  <c:v>09/11/2024 02:52:56:299</c:v>
                </c:pt>
                <c:pt idx="13192">
                  <c:v>09/11/2024 02:53:06:164</c:v>
                </c:pt>
                <c:pt idx="13193">
                  <c:v>09/11/2024 02:53:16:026</c:v>
                </c:pt>
                <c:pt idx="13194">
                  <c:v>09/11/2024 02:53:26:298</c:v>
                </c:pt>
                <c:pt idx="13195">
                  <c:v>09/11/2024 02:53:36:163</c:v>
                </c:pt>
                <c:pt idx="13196">
                  <c:v>09/11/2024 02:53:46:025</c:v>
                </c:pt>
                <c:pt idx="13197">
                  <c:v>09/11/2024 02:53:56:293</c:v>
                </c:pt>
                <c:pt idx="13198">
                  <c:v>09/11/2024 02:54:06:159</c:v>
                </c:pt>
                <c:pt idx="13199">
                  <c:v>09/11/2024 02:54:16:021</c:v>
                </c:pt>
                <c:pt idx="13200">
                  <c:v>09/11/2024 02:54:26:294</c:v>
                </c:pt>
                <c:pt idx="13201">
                  <c:v>09/11/2024 02:54:36:162</c:v>
                </c:pt>
                <c:pt idx="13202">
                  <c:v>09/11/2024 02:54:46:031</c:v>
                </c:pt>
                <c:pt idx="13203">
                  <c:v>09/11/2024 02:54:56:310</c:v>
                </c:pt>
                <c:pt idx="13204">
                  <c:v>09/11/2024 02:55:06:171</c:v>
                </c:pt>
                <c:pt idx="13205">
                  <c:v>09/11/2024 02:55:16:035</c:v>
                </c:pt>
                <c:pt idx="13206">
                  <c:v>09/11/2024 02:55:26:306</c:v>
                </c:pt>
                <c:pt idx="13207">
                  <c:v>09/11/2024 02:55:36:170</c:v>
                </c:pt>
                <c:pt idx="13208">
                  <c:v>09/11/2024 02:55:46:034</c:v>
                </c:pt>
                <c:pt idx="13209">
                  <c:v>09/11/2024 02:55:56:312</c:v>
                </c:pt>
                <c:pt idx="13210">
                  <c:v>09/11/2024 02:56:06:176</c:v>
                </c:pt>
                <c:pt idx="13211">
                  <c:v>09/11/2024 02:56:16:039</c:v>
                </c:pt>
                <c:pt idx="13212">
                  <c:v>09/11/2024 02:56:25:998</c:v>
                </c:pt>
                <c:pt idx="13213">
                  <c:v>09/11/2024 02:56:36:268</c:v>
                </c:pt>
                <c:pt idx="13214">
                  <c:v>09/11/2024 02:56:46:130</c:v>
                </c:pt>
                <c:pt idx="13215">
                  <c:v>09/11/2024 02:56:55:995</c:v>
                </c:pt>
                <c:pt idx="13216">
                  <c:v>09/11/2024 02:57:06:268</c:v>
                </c:pt>
                <c:pt idx="13217">
                  <c:v>09/11/2024 02:57:16:128</c:v>
                </c:pt>
                <c:pt idx="13218">
                  <c:v>09/11/2024 02:57:25:996</c:v>
                </c:pt>
                <c:pt idx="13219">
                  <c:v>09/11/2024 02:57:36:275</c:v>
                </c:pt>
                <c:pt idx="13220">
                  <c:v>09/11/2024 02:57:46:140</c:v>
                </c:pt>
                <c:pt idx="13221">
                  <c:v>09/11/2024 02:57:56:004</c:v>
                </c:pt>
                <c:pt idx="13222">
                  <c:v>09/11/2024 02:58:06:276</c:v>
                </c:pt>
                <c:pt idx="13223">
                  <c:v>09/11/2024 02:58:16:140</c:v>
                </c:pt>
                <c:pt idx="13224">
                  <c:v>09/11/2024 02:58:26:003</c:v>
                </c:pt>
                <c:pt idx="13225">
                  <c:v>09/11/2024 02:58:36:283</c:v>
                </c:pt>
                <c:pt idx="13226">
                  <c:v>09/11/2024 02:58:46:143</c:v>
                </c:pt>
                <c:pt idx="13227">
                  <c:v>09/11/2024 02:58:56:005</c:v>
                </c:pt>
                <c:pt idx="13228">
                  <c:v>09/11/2024 02:59:06:280</c:v>
                </c:pt>
                <c:pt idx="13229">
                  <c:v>09/11/2024 02:59:16:146</c:v>
                </c:pt>
                <c:pt idx="13230">
                  <c:v>09/11/2024 02:59:26:010</c:v>
                </c:pt>
                <c:pt idx="13231">
                  <c:v>09/11/2024 02:59:36:288</c:v>
                </c:pt>
                <c:pt idx="13232">
                  <c:v>09/11/2024 02:59:46:145</c:v>
                </c:pt>
                <c:pt idx="13233">
                  <c:v>09/11/2024 02:59:56:005</c:v>
                </c:pt>
                <c:pt idx="13234">
                  <c:v>09/11/2024 03:00:06:279</c:v>
                </c:pt>
                <c:pt idx="13235">
                  <c:v>09/11/2024 03:00:16:143</c:v>
                </c:pt>
                <c:pt idx="13236">
                  <c:v>09/11/2024 03:00:26:002</c:v>
                </c:pt>
                <c:pt idx="13237">
                  <c:v>09/11/2024 03:00:36:280</c:v>
                </c:pt>
                <c:pt idx="13238">
                  <c:v>09/11/2024 03:00:46:146</c:v>
                </c:pt>
                <c:pt idx="13239">
                  <c:v>09/11/2024 03:00:56:009</c:v>
                </c:pt>
                <c:pt idx="13240">
                  <c:v>09/11/2024 03:01:06:287</c:v>
                </c:pt>
                <c:pt idx="13241">
                  <c:v>09/11/2024 03:01:16:149</c:v>
                </c:pt>
                <c:pt idx="13242">
                  <c:v>09/11/2024 03:01:26:007</c:v>
                </c:pt>
                <c:pt idx="13243">
                  <c:v>09/11/2024 03:01:36:280</c:v>
                </c:pt>
                <c:pt idx="13244">
                  <c:v>09/11/2024 03:01:46:140</c:v>
                </c:pt>
                <c:pt idx="13245">
                  <c:v>09/11/2024 03:01:56:000</c:v>
                </c:pt>
                <c:pt idx="13246">
                  <c:v>09/11/2024 03:02:06:276</c:v>
                </c:pt>
                <c:pt idx="13247">
                  <c:v>09/11/2024 03:02:16:142</c:v>
                </c:pt>
                <c:pt idx="13248">
                  <c:v>09/11/2024 03:02:25:998</c:v>
                </c:pt>
                <c:pt idx="13249">
                  <c:v>09/11/2024 03:02:36:273</c:v>
                </c:pt>
                <c:pt idx="13250">
                  <c:v>09/11/2024 03:02:46:137</c:v>
                </c:pt>
                <c:pt idx="13251">
                  <c:v>09/11/2024 03:02:55:995</c:v>
                </c:pt>
                <c:pt idx="13252">
                  <c:v>09/11/2024 03:03:06:274</c:v>
                </c:pt>
                <c:pt idx="13253">
                  <c:v>09/11/2024 03:03:16:140</c:v>
                </c:pt>
                <c:pt idx="13254">
                  <c:v>09/11/2024 03:03:26:004</c:v>
                </c:pt>
                <c:pt idx="13255">
                  <c:v>09/11/2024 03:03:36:278</c:v>
                </c:pt>
                <c:pt idx="13256">
                  <c:v>09/11/2024 03:03:46:136</c:v>
                </c:pt>
                <c:pt idx="13257">
                  <c:v>09/11/2024 03:03:55:997</c:v>
                </c:pt>
                <c:pt idx="13258">
                  <c:v>09/11/2024 03:04:06:271</c:v>
                </c:pt>
                <c:pt idx="13259">
                  <c:v>09/11/2024 03:04:16:137</c:v>
                </c:pt>
                <c:pt idx="13260">
                  <c:v>09/11/2024 03:04:25:998</c:v>
                </c:pt>
                <c:pt idx="13261">
                  <c:v>09/11/2024 03:04:36:272</c:v>
                </c:pt>
                <c:pt idx="13262">
                  <c:v>09/11/2024 03:04:46:144</c:v>
                </c:pt>
                <c:pt idx="13263">
                  <c:v>09/11/2024 03:04:56:008</c:v>
                </c:pt>
                <c:pt idx="13264">
                  <c:v>09/11/2024 03:05:06:285</c:v>
                </c:pt>
                <c:pt idx="13265">
                  <c:v>09/11/2024 03:05:16:149</c:v>
                </c:pt>
                <c:pt idx="13266">
                  <c:v>09/11/2024 03:05:26:007</c:v>
                </c:pt>
                <c:pt idx="13267">
                  <c:v>09/11/2024 03:05:36:280</c:v>
                </c:pt>
                <c:pt idx="13268">
                  <c:v>09/11/2024 03:05:46:146</c:v>
                </c:pt>
                <c:pt idx="13269">
                  <c:v>09/11/2024 03:05:56:010</c:v>
                </c:pt>
                <c:pt idx="13270">
                  <c:v>09/11/2024 03:06:06:288</c:v>
                </c:pt>
                <c:pt idx="13271">
                  <c:v>09/11/2024 03:06:16:149</c:v>
                </c:pt>
                <c:pt idx="13272">
                  <c:v>09/11/2024 03:06:26:013</c:v>
                </c:pt>
                <c:pt idx="13273">
                  <c:v>09/11/2024 03:06:36:285</c:v>
                </c:pt>
                <c:pt idx="13274">
                  <c:v>09/11/2024 03:06:46:145</c:v>
                </c:pt>
                <c:pt idx="13275">
                  <c:v>09/11/2024 03:06:56:004</c:v>
                </c:pt>
                <c:pt idx="13276">
                  <c:v>09/11/2024 03:07:06:278</c:v>
                </c:pt>
                <c:pt idx="13277">
                  <c:v>09/11/2024 03:07:16:138</c:v>
                </c:pt>
                <c:pt idx="13278">
                  <c:v>09/11/2024 03:07:25:999</c:v>
                </c:pt>
                <c:pt idx="13279">
                  <c:v>09/11/2024 03:07:36:274</c:v>
                </c:pt>
                <c:pt idx="13280">
                  <c:v>09/11/2024 03:07:46:135</c:v>
                </c:pt>
                <c:pt idx="13281">
                  <c:v>09/11/2024 03:07:55:999</c:v>
                </c:pt>
                <c:pt idx="13282">
                  <c:v>09/11/2024 03:08:06:273</c:v>
                </c:pt>
                <c:pt idx="13283">
                  <c:v>09/11/2024 03:08:16:130</c:v>
                </c:pt>
                <c:pt idx="13284">
                  <c:v>09/11/2024 03:08:25:995</c:v>
                </c:pt>
                <c:pt idx="13285">
                  <c:v>09/11/2024 03:08:36:268</c:v>
                </c:pt>
                <c:pt idx="13286">
                  <c:v>09/11/2024 03:08:46:132</c:v>
                </c:pt>
                <c:pt idx="13287">
                  <c:v>09/11/2024 03:08:55:995</c:v>
                </c:pt>
                <c:pt idx="13288">
                  <c:v>09/11/2024 03:09:06:273</c:v>
                </c:pt>
                <c:pt idx="13289">
                  <c:v>09/11/2024 03:09:16:137</c:v>
                </c:pt>
                <c:pt idx="13290">
                  <c:v>09/11/2024 03:09:25:995</c:v>
                </c:pt>
                <c:pt idx="13291">
                  <c:v>09/11/2024 03:09:36:267</c:v>
                </c:pt>
                <c:pt idx="13292">
                  <c:v>09/11/2024 03:09:46:132</c:v>
                </c:pt>
                <c:pt idx="13293">
                  <c:v>09/11/2024 03:09:55:996</c:v>
                </c:pt>
                <c:pt idx="13294">
                  <c:v>09/11/2024 03:10:06:266</c:v>
                </c:pt>
                <c:pt idx="13295">
                  <c:v>09/11/2024 03:10:16:127</c:v>
                </c:pt>
                <c:pt idx="13296">
                  <c:v>09/11/2024 03:10:25:996</c:v>
                </c:pt>
                <c:pt idx="13297">
                  <c:v>09/11/2024 03:10:36:275</c:v>
                </c:pt>
                <c:pt idx="13298">
                  <c:v>09/11/2024 03:10:46:141</c:v>
                </c:pt>
                <c:pt idx="13299">
                  <c:v>09/11/2024 03:10:56:004</c:v>
                </c:pt>
                <c:pt idx="13300">
                  <c:v>09/11/2024 03:11:06:276</c:v>
                </c:pt>
                <c:pt idx="13301">
                  <c:v>09/11/2024 03:11:16:141</c:v>
                </c:pt>
                <c:pt idx="13302">
                  <c:v>09/11/2024 03:11:26:004</c:v>
                </c:pt>
                <c:pt idx="13303">
                  <c:v>09/11/2024 03:11:36:283</c:v>
                </c:pt>
                <c:pt idx="13304">
                  <c:v>09/11/2024 03:11:46:143</c:v>
                </c:pt>
                <c:pt idx="13305">
                  <c:v>09/11/2024 03:11:56:002</c:v>
                </c:pt>
                <c:pt idx="13306">
                  <c:v>09/11/2024 03:12:06:280</c:v>
                </c:pt>
                <c:pt idx="13307">
                  <c:v>09/11/2024 03:12:16:138</c:v>
                </c:pt>
                <c:pt idx="13308">
                  <c:v>09/11/2024 03:12:26:002</c:v>
                </c:pt>
                <c:pt idx="13309">
                  <c:v>09/11/2024 03:12:36:280</c:v>
                </c:pt>
                <c:pt idx="13310">
                  <c:v>09/11/2024 03:12:46:145</c:v>
                </c:pt>
                <c:pt idx="13311">
                  <c:v>09/11/2024 03:12:56:007</c:v>
                </c:pt>
                <c:pt idx="13312">
                  <c:v>09/11/2024 03:13:06:287</c:v>
                </c:pt>
                <c:pt idx="13313">
                  <c:v>09/11/2024 03:13:16:152</c:v>
                </c:pt>
                <c:pt idx="13314">
                  <c:v>09/11/2024 03:13:26:014</c:v>
                </c:pt>
                <c:pt idx="13315">
                  <c:v>09/11/2024 03:13:36:292</c:v>
                </c:pt>
                <c:pt idx="13316">
                  <c:v>09/11/2024 03:13:46:156</c:v>
                </c:pt>
                <c:pt idx="13317">
                  <c:v>09/11/2024 03:13:56:021</c:v>
                </c:pt>
                <c:pt idx="13318">
                  <c:v>09/11/2024 03:14:06:298</c:v>
                </c:pt>
                <c:pt idx="13319">
                  <c:v>09/11/2024 03:14:16:157</c:v>
                </c:pt>
                <c:pt idx="13320">
                  <c:v>09/11/2024 03:14:26:019</c:v>
                </c:pt>
                <c:pt idx="13321">
                  <c:v>09/11/2024 03:14:36:290</c:v>
                </c:pt>
                <c:pt idx="13322">
                  <c:v>09/11/2024 03:14:46:154</c:v>
                </c:pt>
                <c:pt idx="13323">
                  <c:v>09/11/2024 03:14:56:018</c:v>
                </c:pt>
                <c:pt idx="13324">
                  <c:v>09/11/2024 03:15:06:290</c:v>
                </c:pt>
                <c:pt idx="13325">
                  <c:v>09/11/2024 03:15:16:150</c:v>
                </c:pt>
                <c:pt idx="13326">
                  <c:v>09/11/2024 03:15:26:013</c:v>
                </c:pt>
                <c:pt idx="13327">
                  <c:v>09/11/2024 03:15:36:290</c:v>
                </c:pt>
                <c:pt idx="13328">
                  <c:v>09/11/2024 03:15:46:151</c:v>
                </c:pt>
                <c:pt idx="13329">
                  <c:v>09/11/2024 03:15:56:012</c:v>
                </c:pt>
                <c:pt idx="13330">
                  <c:v>09/11/2024 03:16:06:289</c:v>
                </c:pt>
                <c:pt idx="13331">
                  <c:v>09/11/2024 03:16:16:146</c:v>
                </c:pt>
                <c:pt idx="13332">
                  <c:v>09/11/2024 03:16:26:009</c:v>
                </c:pt>
                <c:pt idx="13333">
                  <c:v>09/11/2024 03:16:36:291</c:v>
                </c:pt>
                <c:pt idx="13334">
                  <c:v>09/11/2024 03:16:46:157</c:v>
                </c:pt>
                <c:pt idx="13335">
                  <c:v>09/11/2024 03:16:56:014</c:v>
                </c:pt>
                <c:pt idx="13336">
                  <c:v>09/11/2024 03:17:06:294</c:v>
                </c:pt>
                <c:pt idx="13337">
                  <c:v>09/11/2024 03:17:16:160</c:v>
                </c:pt>
                <c:pt idx="13338">
                  <c:v>09/11/2024 03:17:26:022</c:v>
                </c:pt>
                <c:pt idx="13339">
                  <c:v>09/11/2024 03:17:36:305</c:v>
                </c:pt>
                <c:pt idx="13340">
                  <c:v>09/11/2024 03:17:46:169</c:v>
                </c:pt>
                <c:pt idx="13341">
                  <c:v>09/11/2024 03:17:56:031</c:v>
                </c:pt>
                <c:pt idx="13342">
                  <c:v>09/11/2024 03:18:06:309</c:v>
                </c:pt>
                <c:pt idx="13343">
                  <c:v>09/11/2024 03:18:16:175</c:v>
                </c:pt>
                <c:pt idx="13344">
                  <c:v>09/11/2024 03:18:26:036</c:v>
                </c:pt>
                <c:pt idx="13345">
                  <c:v>09/11/2024 03:18:36:312</c:v>
                </c:pt>
                <c:pt idx="13346">
                  <c:v>09/11/2024 03:18:46:172</c:v>
                </c:pt>
                <c:pt idx="13347">
                  <c:v>09/11/2024 03:18:56:029</c:v>
                </c:pt>
                <c:pt idx="13348">
                  <c:v>09/11/2024 03:19:06:307</c:v>
                </c:pt>
                <c:pt idx="13349">
                  <c:v>09/11/2024 03:19:16:171</c:v>
                </c:pt>
                <c:pt idx="13350">
                  <c:v>09/11/2024 03:19:26:028</c:v>
                </c:pt>
                <c:pt idx="13351">
                  <c:v>09/11/2024 03:19:36:302</c:v>
                </c:pt>
                <c:pt idx="13352">
                  <c:v>09/11/2024 03:19:46:162</c:v>
                </c:pt>
                <c:pt idx="13353">
                  <c:v>09/11/2024 03:19:56:024</c:v>
                </c:pt>
                <c:pt idx="13354">
                  <c:v>09/11/2024 03:20:06:302</c:v>
                </c:pt>
                <c:pt idx="13355">
                  <c:v>09/11/2024 03:20:16:167</c:v>
                </c:pt>
                <c:pt idx="13356">
                  <c:v>09/11/2024 03:20:26:029</c:v>
                </c:pt>
                <c:pt idx="13357">
                  <c:v>09/11/2024 03:20:36:309</c:v>
                </c:pt>
                <c:pt idx="13358">
                  <c:v>09/11/2024 03:20:46:174</c:v>
                </c:pt>
                <c:pt idx="13359">
                  <c:v>09/11/2024 03:20:56:036</c:v>
                </c:pt>
                <c:pt idx="13360">
                  <c:v>09/11/2024 03:21:06:310</c:v>
                </c:pt>
                <c:pt idx="13361">
                  <c:v>09/11/2024 03:21:16:176</c:v>
                </c:pt>
                <c:pt idx="13362">
                  <c:v>09/11/2024 03:21:26:031</c:v>
                </c:pt>
                <c:pt idx="13363">
                  <c:v>09/11/2024 03:21:36:307</c:v>
                </c:pt>
                <c:pt idx="13364">
                  <c:v>09/11/2024 03:21:46:171</c:v>
                </c:pt>
                <c:pt idx="13365">
                  <c:v>09/11/2024 03:21:56:028</c:v>
                </c:pt>
                <c:pt idx="13366">
                  <c:v>09/11/2024 03:22:06:302</c:v>
                </c:pt>
                <c:pt idx="13367">
                  <c:v>09/11/2024 03:22:16:162</c:v>
                </c:pt>
                <c:pt idx="13368">
                  <c:v>09/11/2024 03:22:26:024</c:v>
                </c:pt>
                <c:pt idx="13369">
                  <c:v>09/11/2024 03:22:36:300</c:v>
                </c:pt>
                <c:pt idx="13370">
                  <c:v>09/11/2024 03:22:46:163</c:v>
                </c:pt>
                <c:pt idx="13371">
                  <c:v>09/11/2024 03:22:56:021</c:v>
                </c:pt>
                <c:pt idx="13372">
                  <c:v>09/11/2024 03:23:06:298</c:v>
                </c:pt>
                <c:pt idx="13373">
                  <c:v>09/11/2024 03:23:16:161</c:v>
                </c:pt>
                <c:pt idx="13374">
                  <c:v>09/11/2024 03:23:26:024</c:v>
                </c:pt>
                <c:pt idx="13375">
                  <c:v>09/11/2024 03:23:36:302</c:v>
                </c:pt>
                <c:pt idx="13376">
                  <c:v>09/11/2024 03:23:46:168</c:v>
                </c:pt>
                <c:pt idx="13377">
                  <c:v>09/11/2024 03:23:56:031</c:v>
                </c:pt>
                <c:pt idx="13378">
                  <c:v>09/11/2024 03:24:05:996</c:v>
                </c:pt>
                <c:pt idx="13379">
                  <c:v>09/11/2024 03:24:16:274</c:v>
                </c:pt>
                <c:pt idx="13380">
                  <c:v>09/11/2024 03:24:26:140</c:v>
                </c:pt>
                <c:pt idx="13381">
                  <c:v>09/11/2024 03:24:36:004</c:v>
                </c:pt>
                <c:pt idx="13382">
                  <c:v>09/11/2024 03:24:46:278</c:v>
                </c:pt>
                <c:pt idx="13383">
                  <c:v>09/11/2024 03:24:56:135</c:v>
                </c:pt>
                <c:pt idx="13384">
                  <c:v>09/11/2024 03:25:05:997</c:v>
                </c:pt>
                <c:pt idx="13385">
                  <c:v>09/11/2024 03:25:16:271</c:v>
                </c:pt>
                <c:pt idx="13386">
                  <c:v>09/11/2024 03:25:26:135</c:v>
                </c:pt>
                <c:pt idx="13387">
                  <c:v>09/11/2024 03:25:35:996</c:v>
                </c:pt>
                <c:pt idx="13388">
                  <c:v>09/11/2024 03:25:46:274</c:v>
                </c:pt>
                <c:pt idx="13389">
                  <c:v>09/11/2024 03:25:56:144</c:v>
                </c:pt>
                <c:pt idx="13390">
                  <c:v>09/11/2024 03:26:06:007</c:v>
                </c:pt>
                <c:pt idx="13391">
                  <c:v>09/11/2024 03:26:16:285</c:v>
                </c:pt>
                <c:pt idx="13392">
                  <c:v>09/11/2024 03:26:26:151</c:v>
                </c:pt>
                <c:pt idx="13393">
                  <c:v>09/11/2024 03:26:36:016</c:v>
                </c:pt>
                <c:pt idx="13394">
                  <c:v>09/11/2024 03:26:46:290</c:v>
                </c:pt>
                <c:pt idx="13395">
                  <c:v>09/11/2024 03:26:56:150</c:v>
                </c:pt>
                <c:pt idx="13396">
                  <c:v>09/11/2024 03:27:06:012</c:v>
                </c:pt>
                <c:pt idx="13397">
                  <c:v>09/11/2024 03:27:16:285</c:v>
                </c:pt>
                <c:pt idx="13398">
                  <c:v>09/11/2024 03:27:26:149</c:v>
                </c:pt>
                <c:pt idx="13399">
                  <c:v>09/11/2024 03:27:36:013</c:v>
                </c:pt>
                <c:pt idx="13400">
                  <c:v>09/11/2024 03:27:46:285</c:v>
                </c:pt>
                <c:pt idx="13401">
                  <c:v>09/11/2024 03:27:56:145</c:v>
                </c:pt>
                <c:pt idx="13402">
                  <c:v>09/11/2024 03:28:06:004</c:v>
                </c:pt>
                <c:pt idx="13403">
                  <c:v>09/11/2024 03:28:16:278</c:v>
                </c:pt>
                <c:pt idx="13404">
                  <c:v>09/11/2024 03:28:26:138</c:v>
                </c:pt>
                <c:pt idx="13405">
                  <c:v>09/11/2024 03:28:36:001</c:v>
                </c:pt>
                <c:pt idx="13406">
                  <c:v>09/11/2024 03:28:46:279</c:v>
                </c:pt>
                <c:pt idx="13407">
                  <c:v>09/11/2024 03:28:56:145</c:v>
                </c:pt>
                <c:pt idx="13408">
                  <c:v>09/11/2024 03:29:06:011</c:v>
                </c:pt>
                <c:pt idx="13409">
                  <c:v>09/11/2024 03:29:16:281</c:v>
                </c:pt>
                <c:pt idx="13410">
                  <c:v>09/11/2024 03:29:26:146</c:v>
                </c:pt>
                <c:pt idx="13411">
                  <c:v>09/11/2024 03:29:36:008</c:v>
                </c:pt>
                <c:pt idx="13412">
                  <c:v>09/11/2024 03:29:46:280</c:v>
                </c:pt>
                <c:pt idx="13413">
                  <c:v>09/11/2024 03:29:56:144</c:v>
                </c:pt>
                <c:pt idx="13414">
                  <c:v>09/11/2024 03:30:06:007</c:v>
                </c:pt>
                <c:pt idx="13415">
                  <c:v>09/11/2024 03:30:16:285</c:v>
                </c:pt>
                <c:pt idx="13416">
                  <c:v>09/11/2024 03:30:26:145</c:v>
                </c:pt>
                <c:pt idx="13417">
                  <c:v>09/11/2024 03:30:36:002</c:v>
                </c:pt>
                <c:pt idx="13418">
                  <c:v>09/11/2024 03:30:46:280</c:v>
                </c:pt>
                <c:pt idx="13419">
                  <c:v>09/11/2024 03:30:56:146</c:v>
                </c:pt>
                <c:pt idx="13420">
                  <c:v>09/11/2024 03:31:06:009</c:v>
                </c:pt>
                <c:pt idx="13421">
                  <c:v>09/11/2024 03:31:16:285</c:v>
                </c:pt>
                <c:pt idx="13422">
                  <c:v>09/11/2024 03:31:26:145</c:v>
                </c:pt>
                <c:pt idx="13423">
                  <c:v>09/11/2024 03:31:36:007</c:v>
                </c:pt>
                <c:pt idx="13424">
                  <c:v>09/11/2024 03:31:46:281</c:v>
                </c:pt>
                <c:pt idx="13425">
                  <c:v>09/11/2024 03:31:56:143</c:v>
                </c:pt>
                <c:pt idx="13426">
                  <c:v>09/11/2024 03:32:06:004</c:v>
                </c:pt>
                <c:pt idx="13427">
                  <c:v>09/11/2024 03:32:16:276</c:v>
                </c:pt>
                <c:pt idx="13428">
                  <c:v>09/11/2024 03:32:26:142</c:v>
                </c:pt>
                <c:pt idx="13429">
                  <c:v>09/11/2024 03:32:36:004</c:v>
                </c:pt>
                <c:pt idx="13430">
                  <c:v>09/11/2024 03:32:46:283</c:v>
                </c:pt>
                <c:pt idx="13431">
                  <c:v>09/11/2024 03:32:56:143</c:v>
                </c:pt>
                <c:pt idx="13432">
                  <c:v>09/11/2024 03:33:06:004</c:v>
                </c:pt>
                <c:pt idx="13433">
                  <c:v>09/11/2024 03:33:16:282</c:v>
                </c:pt>
                <c:pt idx="13434">
                  <c:v>09/11/2024 03:33:26:148</c:v>
                </c:pt>
                <c:pt idx="13435">
                  <c:v>09/11/2024 03:33:36:010</c:v>
                </c:pt>
                <c:pt idx="13436">
                  <c:v>09/11/2024 03:33:46:287</c:v>
                </c:pt>
                <c:pt idx="13437">
                  <c:v>09/11/2024 03:33:56:145</c:v>
                </c:pt>
                <c:pt idx="13438">
                  <c:v>09/11/2024 03:34:06:007</c:v>
                </c:pt>
                <c:pt idx="13439">
                  <c:v>09/11/2024 03:34:16:279</c:v>
                </c:pt>
                <c:pt idx="13440">
                  <c:v>09/11/2024 03:34:26:143</c:v>
                </c:pt>
                <c:pt idx="13441">
                  <c:v>09/11/2024 03:34:36:004</c:v>
                </c:pt>
                <c:pt idx="13442">
                  <c:v>09/11/2024 03:34:46:278</c:v>
                </c:pt>
                <c:pt idx="13443">
                  <c:v>09/11/2024 03:34:56:138</c:v>
                </c:pt>
                <c:pt idx="13444">
                  <c:v>09/11/2024 03:35:06:003</c:v>
                </c:pt>
                <c:pt idx="13445">
                  <c:v>09/11/2024 03:35:16:283</c:v>
                </c:pt>
                <c:pt idx="13446">
                  <c:v>09/11/2024 03:35:26:143</c:v>
                </c:pt>
                <c:pt idx="13447">
                  <c:v>09/11/2024 03:35:36:005</c:v>
                </c:pt>
                <c:pt idx="13448">
                  <c:v>09/11/2024 03:35:46:280</c:v>
                </c:pt>
                <c:pt idx="13449">
                  <c:v>09/11/2024 03:35:56:140</c:v>
                </c:pt>
                <c:pt idx="13450">
                  <c:v>09/11/2024 03:36:06:000</c:v>
                </c:pt>
                <c:pt idx="13451">
                  <c:v>09/11/2024 03:36:16:276</c:v>
                </c:pt>
                <c:pt idx="13452">
                  <c:v>09/11/2024 03:36:26:141</c:v>
                </c:pt>
                <c:pt idx="13453">
                  <c:v>09/11/2024 03:36:36:003</c:v>
                </c:pt>
                <c:pt idx="13454">
                  <c:v>09/11/2024 03:36:46:277</c:v>
                </c:pt>
                <c:pt idx="13455">
                  <c:v>09/11/2024 03:36:56:143</c:v>
                </c:pt>
                <c:pt idx="13456">
                  <c:v>09/11/2024 03:37:06:006</c:v>
                </c:pt>
                <c:pt idx="13457">
                  <c:v>09/11/2024 03:37:16:284</c:v>
                </c:pt>
                <c:pt idx="13458">
                  <c:v>09/11/2024 03:37:26:148</c:v>
                </c:pt>
                <c:pt idx="13459">
                  <c:v>09/11/2024 03:37:36:009</c:v>
                </c:pt>
                <c:pt idx="13460">
                  <c:v>09/11/2024 03:37:46:289</c:v>
                </c:pt>
                <c:pt idx="13461">
                  <c:v>09/11/2024 03:37:56:153</c:v>
                </c:pt>
                <c:pt idx="13462">
                  <c:v>09/11/2024 03:38:06:015</c:v>
                </c:pt>
                <c:pt idx="13463">
                  <c:v>09/11/2024 03:38:16:292</c:v>
                </c:pt>
                <c:pt idx="13464">
                  <c:v>09/11/2024 03:38:26:161</c:v>
                </c:pt>
                <c:pt idx="13465">
                  <c:v>09/11/2024 03:38:36:031</c:v>
                </c:pt>
                <c:pt idx="13466">
                  <c:v>09/11/2024 03:38:46:311</c:v>
                </c:pt>
                <c:pt idx="13467">
                  <c:v>09/11/2024 03:38:56:175</c:v>
                </c:pt>
                <c:pt idx="13468">
                  <c:v>09/11/2024 03:39:06:038</c:v>
                </c:pt>
                <c:pt idx="13469">
                  <c:v>09/11/2024 03:39:16:312</c:v>
                </c:pt>
                <c:pt idx="13470">
                  <c:v>09/11/2024 03:39:26:172</c:v>
                </c:pt>
                <c:pt idx="13471">
                  <c:v>09/11/2024 03:39:36:034</c:v>
                </c:pt>
                <c:pt idx="13472">
                  <c:v>09/11/2024 03:39:46:308</c:v>
                </c:pt>
                <c:pt idx="13473">
                  <c:v>09/11/2024 03:39:56:172</c:v>
                </c:pt>
                <c:pt idx="13474">
                  <c:v>09/11/2024 03:40:06:029</c:v>
                </c:pt>
                <c:pt idx="13475">
                  <c:v>09/11/2024 03:40:16:306</c:v>
                </c:pt>
                <c:pt idx="13476">
                  <c:v>09/11/2024 03:40:26:167</c:v>
                </c:pt>
                <c:pt idx="13477">
                  <c:v>09/11/2024 03:40:36:030</c:v>
                </c:pt>
                <c:pt idx="13478">
                  <c:v>09/11/2024 03:40:46:302</c:v>
                </c:pt>
                <c:pt idx="13479">
                  <c:v>09/11/2024 03:40:56:168</c:v>
                </c:pt>
                <c:pt idx="13480">
                  <c:v>09/11/2024 03:41:06:033</c:v>
                </c:pt>
                <c:pt idx="13481">
                  <c:v>09/11/2024 03:41:16:307</c:v>
                </c:pt>
                <c:pt idx="13482">
                  <c:v>09/11/2024 03:41:26:167</c:v>
                </c:pt>
                <c:pt idx="13483">
                  <c:v>09/11/2024 03:41:36:029</c:v>
                </c:pt>
                <c:pt idx="13484">
                  <c:v>09/11/2024 03:41:46:309</c:v>
                </c:pt>
                <c:pt idx="13485">
                  <c:v>09/11/2024 03:41:56:174</c:v>
                </c:pt>
                <c:pt idx="13486">
                  <c:v>09/11/2024 03:42:06:040</c:v>
                </c:pt>
                <c:pt idx="13487">
                  <c:v>09/11/2024 03:42:15:998</c:v>
                </c:pt>
                <c:pt idx="13488">
                  <c:v>09/11/2024 03:42:26:277</c:v>
                </c:pt>
                <c:pt idx="13489">
                  <c:v>09/11/2024 03:42:36:143</c:v>
                </c:pt>
                <c:pt idx="13490">
                  <c:v>09/11/2024 03:42:46:010</c:v>
                </c:pt>
                <c:pt idx="13491">
                  <c:v>09/11/2024 03:42:56:290</c:v>
                </c:pt>
                <c:pt idx="13492">
                  <c:v>09/11/2024 03:43:06:154</c:v>
                </c:pt>
                <c:pt idx="13493">
                  <c:v>09/11/2024 03:43:16:017</c:v>
                </c:pt>
                <c:pt idx="13494">
                  <c:v>09/11/2024 03:43:26:293</c:v>
                </c:pt>
                <c:pt idx="13495">
                  <c:v>09/11/2024 03:43:36:159</c:v>
                </c:pt>
                <c:pt idx="13496">
                  <c:v>09/11/2024 03:43:46:016</c:v>
                </c:pt>
                <c:pt idx="13497">
                  <c:v>09/11/2024 03:43:56:290</c:v>
                </c:pt>
                <c:pt idx="13498">
                  <c:v>09/11/2024 03:44:06:150</c:v>
                </c:pt>
                <c:pt idx="13499">
                  <c:v>09/11/2024 03:44:16:019</c:v>
                </c:pt>
                <c:pt idx="13500">
                  <c:v>09/11/2024 03:44:26:297</c:v>
                </c:pt>
                <c:pt idx="13501">
                  <c:v>09/11/2024 03:44:36:167</c:v>
                </c:pt>
                <c:pt idx="13502">
                  <c:v>09/11/2024 03:44:46:035</c:v>
                </c:pt>
                <c:pt idx="13503">
                  <c:v>09/11/2024 03:44:56:312</c:v>
                </c:pt>
                <c:pt idx="13504">
                  <c:v>09/11/2024 03:45:06:174</c:v>
                </c:pt>
                <c:pt idx="13505">
                  <c:v>09/11/2024 03:45:16:032</c:v>
                </c:pt>
                <c:pt idx="13506">
                  <c:v>09/11/2024 03:45:26:310</c:v>
                </c:pt>
                <c:pt idx="13507">
                  <c:v>09/11/2024 03:45:36:172</c:v>
                </c:pt>
                <c:pt idx="13508">
                  <c:v>09/11/2024 03:45:46:029</c:v>
                </c:pt>
                <c:pt idx="13509">
                  <c:v>09/11/2024 03:45:56:307</c:v>
                </c:pt>
                <c:pt idx="13510">
                  <c:v>09/11/2024 03:46:06:167</c:v>
                </c:pt>
                <c:pt idx="13511">
                  <c:v>09/11/2024 03:46:16:024</c:v>
                </c:pt>
                <c:pt idx="13512">
                  <c:v>09/11/2024 03:46:26:302</c:v>
                </c:pt>
                <c:pt idx="13513">
                  <c:v>09/11/2024 03:46:36:168</c:v>
                </c:pt>
                <c:pt idx="13514">
                  <c:v>09/11/2024 03:46:46:033</c:v>
                </c:pt>
                <c:pt idx="13515">
                  <c:v>09/11/2024 03:46:56:307</c:v>
                </c:pt>
                <c:pt idx="13516">
                  <c:v>09/11/2024 03:47:06:167</c:v>
                </c:pt>
                <c:pt idx="13517">
                  <c:v>09/11/2024 03:47:16:029</c:v>
                </c:pt>
                <c:pt idx="13518">
                  <c:v>09/11/2024 03:47:26:303</c:v>
                </c:pt>
                <c:pt idx="13519">
                  <c:v>09/11/2024 03:47:36:166</c:v>
                </c:pt>
                <c:pt idx="13520">
                  <c:v>09/11/2024 03:47:46:030</c:v>
                </c:pt>
                <c:pt idx="13521">
                  <c:v>09/11/2024 03:47:56:301</c:v>
                </c:pt>
                <c:pt idx="13522">
                  <c:v>09/11/2024 03:48:06:167</c:v>
                </c:pt>
                <c:pt idx="13523">
                  <c:v>09/11/2024 03:48:16:031</c:v>
                </c:pt>
                <c:pt idx="13524">
                  <c:v>09/11/2024 03:48:26:305</c:v>
                </c:pt>
                <c:pt idx="13525">
                  <c:v>09/11/2024 03:48:36:165</c:v>
                </c:pt>
                <c:pt idx="13526">
                  <c:v>09/11/2024 03:48:46:027</c:v>
                </c:pt>
                <c:pt idx="13527">
                  <c:v>09/11/2024 03:48:56:303</c:v>
                </c:pt>
                <c:pt idx="13528">
                  <c:v>09/11/2024 03:49:06:166</c:v>
                </c:pt>
                <c:pt idx="13529">
                  <c:v>09/11/2024 03:49:16:024</c:v>
                </c:pt>
                <c:pt idx="13530">
                  <c:v>09/11/2024 03:49:26:301</c:v>
                </c:pt>
                <c:pt idx="13531">
                  <c:v>09/11/2024 03:49:36:167</c:v>
                </c:pt>
                <c:pt idx="13532">
                  <c:v>09/11/2024 03:49:46:029</c:v>
                </c:pt>
                <c:pt idx="13533">
                  <c:v>09/11/2024 03:49:56:303</c:v>
                </c:pt>
                <c:pt idx="13534">
                  <c:v>09/11/2024 03:50:06:170</c:v>
                </c:pt>
                <c:pt idx="13535">
                  <c:v>09/11/2024 03:50:16:036</c:v>
                </c:pt>
                <c:pt idx="13536">
                  <c:v>09/11/2024 03:50:25:998</c:v>
                </c:pt>
                <c:pt idx="13537">
                  <c:v>09/11/2024 03:50:36:279</c:v>
                </c:pt>
                <c:pt idx="13538">
                  <c:v>09/11/2024 03:50:46:142</c:v>
                </c:pt>
                <c:pt idx="13539">
                  <c:v>09/11/2024 03:50:56:004</c:v>
                </c:pt>
                <c:pt idx="13540">
                  <c:v>09/11/2024 03:51:06:282</c:v>
                </c:pt>
                <c:pt idx="13541">
                  <c:v>09/11/2024 03:51:16:148</c:v>
                </c:pt>
                <c:pt idx="13542">
                  <c:v>09/11/2024 03:51:26:013</c:v>
                </c:pt>
                <c:pt idx="13543">
                  <c:v>09/11/2024 03:51:36:291</c:v>
                </c:pt>
                <c:pt idx="13544">
                  <c:v>09/11/2024 03:51:46:155</c:v>
                </c:pt>
                <c:pt idx="13545">
                  <c:v>09/11/2024 03:51:56:018</c:v>
                </c:pt>
                <c:pt idx="13546">
                  <c:v>09/11/2024 03:52:06:290</c:v>
                </c:pt>
                <c:pt idx="13547">
                  <c:v>09/11/2024 03:52:16:150</c:v>
                </c:pt>
                <c:pt idx="13548">
                  <c:v>09/11/2024 03:52:26:014</c:v>
                </c:pt>
                <c:pt idx="13549">
                  <c:v>09/11/2024 03:52:36:291</c:v>
                </c:pt>
                <c:pt idx="13550">
                  <c:v>09/11/2024 03:52:46:151</c:v>
                </c:pt>
                <c:pt idx="13551">
                  <c:v>09/11/2024 03:52:56:011</c:v>
                </c:pt>
                <c:pt idx="13552">
                  <c:v>09/11/2024 03:53:06:285</c:v>
                </c:pt>
                <c:pt idx="13553">
                  <c:v>09/11/2024 03:53:16:144</c:v>
                </c:pt>
                <c:pt idx="13554">
                  <c:v>09/11/2024 03:53:26:014</c:v>
                </c:pt>
                <c:pt idx="13555">
                  <c:v>09/11/2024 03:53:36:288</c:v>
                </c:pt>
                <c:pt idx="13556">
                  <c:v>09/11/2024 03:53:46:154</c:v>
                </c:pt>
                <c:pt idx="13557">
                  <c:v>09/11/2024 03:53:56:017</c:v>
                </c:pt>
                <c:pt idx="13558">
                  <c:v>09/11/2024 03:54:06:293</c:v>
                </c:pt>
                <c:pt idx="13559">
                  <c:v>09/11/2024 03:54:16:164</c:v>
                </c:pt>
                <c:pt idx="13560">
                  <c:v>09/11/2024 03:54:26:032</c:v>
                </c:pt>
                <c:pt idx="13561">
                  <c:v>09/11/2024 03:54:36:312</c:v>
                </c:pt>
                <c:pt idx="13562">
                  <c:v>09/11/2024 03:54:46:175</c:v>
                </c:pt>
                <c:pt idx="13563">
                  <c:v>09/11/2024 03:54:56:039</c:v>
                </c:pt>
                <c:pt idx="13564">
                  <c:v>09/11/2024 03:55:05:998</c:v>
                </c:pt>
                <c:pt idx="13565">
                  <c:v>09/11/2024 03:55:16:268</c:v>
                </c:pt>
                <c:pt idx="13566">
                  <c:v>09/11/2024 03:55:26:128</c:v>
                </c:pt>
                <c:pt idx="13567">
                  <c:v>09/11/2024 03:55:35:995</c:v>
                </c:pt>
                <c:pt idx="13568">
                  <c:v>09/11/2024 03:55:46:270</c:v>
                </c:pt>
                <c:pt idx="13569">
                  <c:v>09/11/2024 03:55:56:135</c:v>
                </c:pt>
                <c:pt idx="13570">
                  <c:v>09/11/2024 03:56:05:995</c:v>
                </c:pt>
                <c:pt idx="13571">
                  <c:v>09/11/2024 03:56:16:271</c:v>
                </c:pt>
                <c:pt idx="13572">
                  <c:v>09/11/2024 03:56:26:143</c:v>
                </c:pt>
                <c:pt idx="13573">
                  <c:v>09/11/2024 03:56:36:001</c:v>
                </c:pt>
                <c:pt idx="13574">
                  <c:v>09/11/2024 03:56:46:276</c:v>
                </c:pt>
                <c:pt idx="13575">
                  <c:v>09/11/2024 03:56:56:141</c:v>
                </c:pt>
                <c:pt idx="13576">
                  <c:v>09/11/2024 03:57:05:999</c:v>
                </c:pt>
                <c:pt idx="13577">
                  <c:v>09/11/2024 03:57:16:273</c:v>
                </c:pt>
                <c:pt idx="13578">
                  <c:v>09/11/2024 03:57:26:137</c:v>
                </c:pt>
                <c:pt idx="13579">
                  <c:v>09/11/2024 03:57:35:998</c:v>
                </c:pt>
                <c:pt idx="13580">
                  <c:v>09/11/2024 03:57:46:276</c:v>
                </c:pt>
                <c:pt idx="13581">
                  <c:v>09/11/2024 03:57:56:140</c:v>
                </c:pt>
                <c:pt idx="13582">
                  <c:v>09/11/2024 03:58:06:010</c:v>
                </c:pt>
                <c:pt idx="13583">
                  <c:v>09/11/2024 03:58:16:285</c:v>
                </c:pt>
                <c:pt idx="13584">
                  <c:v>09/11/2024 03:58:26:151</c:v>
                </c:pt>
                <c:pt idx="13585">
                  <c:v>09/11/2024 03:58:36:017</c:v>
                </c:pt>
                <c:pt idx="13586">
                  <c:v>09/11/2024 03:58:46:292</c:v>
                </c:pt>
                <c:pt idx="13587">
                  <c:v>09/11/2024 03:58:56:158</c:v>
                </c:pt>
                <c:pt idx="13588">
                  <c:v>09/11/2024 03:59:06:020</c:v>
                </c:pt>
                <c:pt idx="13589">
                  <c:v>09/11/2024 03:59:16:296</c:v>
                </c:pt>
                <c:pt idx="13590">
                  <c:v>09/11/2024 03:59:26:157</c:v>
                </c:pt>
                <c:pt idx="13591">
                  <c:v>09/11/2024 03:59:36:019</c:v>
                </c:pt>
                <c:pt idx="13592">
                  <c:v>09/11/2024 03:59:46:295</c:v>
                </c:pt>
                <c:pt idx="13593">
                  <c:v>09/11/2024 03:59:56:164</c:v>
                </c:pt>
                <c:pt idx="13594">
                  <c:v>09/11/2024 04:00:06:022</c:v>
                </c:pt>
                <c:pt idx="13595">
                  <c:v>09/11/2024 04:00:16:297</c:v>
                </c:pt>
                <c:pt idx="13596">
                  <c:v>09/11/2024 04:00:26:158</c:v>
                </c:pt>
                <c:pt idx="13597">
                  <c:v>09/11/2024 04:00:36:027</c:v>
                </c:pt>
                <c:pt idx="13598">
                  <c:v>09/11/2024 04:00:46:299</c:v>
                </c:pt>
                <c:pt idx="13599">
                  <c:v>09/11/2024 04:00:56:163</c:v>
                </c:pt>
                <c:pt idx="13600">
                  <c:v>09/11/2024 04:01:06:026</c:v>
                </c:pt>
                <c:pt idx="13601">
                  <c:v>09/11/2024 04:01:16:300</c:v>
                </c:pt>
                <c:pt idx="13602">
                  <c:v>09/11/2024 04:01:26:162</c:v>
                </c:pt>
                <c:pt idx="13603">
                  <c:v>09/11/2024 04:01:36:026</c:v>
                </c:pt>
                <c:pt idx="13604">
                  <c:v>09/11/2024 04:01:46:299</c:v>
                </c:pt>
                <c:pt idx="13605">
                  <c:v>09/11/2024 04:01:56:155</c:v>
                </c:pt>
                <c:pt idx="13606">
                  <c:v>09/11/2024 04:02:06:019</c:v>
                </c:pt>
                <c:pt idx="13607">
                  <c:v>09/11/2024 04:02:16:293</c:v>
                </c:pt>
                <c:pt idx="13608">
                  <c:v>09/11/2024 04:02:26:159</c:v>
                </c:pt>
                <c:pt idx="13609">
                  <c:v>09/11/2024 04:02:36:026</c:v>
                </c:pt>
                <c:pt idx="13610">
                  <c:v>09/11/2024 04:02:46:304</c:v>
                </c:pt>
                <c:pt idx="13611">
                  <c:v>09/11/2024 04:02:56:170</c:v>
                </c:pt>
                <c:pt idx="13612">
                  <c:v>09/11/2024 04:03:06:032</c:v>
                </c:pt>
                <c:pt idx="13613">
                  <c:v>09/11/2024 04:03:16:305</c:v>
                </c:pt>
                <c:pt idx="13614">
                  <c:v>09/11/2024 04:03:26:165</c:v>
                </c:pt>
                <c:pt idx="13615">
                  <c:v>09/11/2024 04:03:36:032</c:v>
                </c:pt>
                <c:pt idx="13616">
                  <c:v>09/11/2024 04:03:46:302</c:v>
                </c:pt>
                <c:pt idx="13617">
                  <c:v>09/11/2024 04:03:56:162</c:v>
                </c:pt>
                <c:pt idx="13618">
                  <c:v>09/11/2024 04:04:06:026</c:v>
                </c:pt>
                <c:pt idx="13619">
                  <c:v>09/11/2024 04:04:16:300</c:v>
                </c:pt>
                <c:pt idx="13620">
                  <c:v>09/11/2024 04:04:26:163</c:v>
                </c:pt>
                <c:pt idx="13621">
                  <c:v>09/11/2024 04:04:36:025</c:v>
                </c:pt>
                <c:pt idx="13622">
                  <c:v>09/11/2024 04:04:46:299</c:v>
                </c:pt>
                <c:pt idx="13623">
                  <c:v>09/11/2024 04:04:56:164</c:v>
                </c:pt>
                <c:pt idx="13624">
                  <c:v>09/11/2024 04:05:06:026</c:v>
                </c:pt>
                <c:pt idx="13625">
                  <c:v>09/11/2024 04:05:16:300</c:v>
                </c:pt>
                <c:pt idx="13626">
                  <c:v>09/11/2024 04:05:26:167</c:v>
                </c:pt>
                <c:pt idx="13627">
                  <c:v>09/11/2024 04:05:36:031</c:v>
                </c:pt>
                <c:pt idx="13628">
                  <c:v>09/11/2024 04:05:46:307</c:v>
                </c:pt>
                <c:pt idx="13629">
                  <c:v>09/11/2024 04:05:56:172</c:v>
                </c:pt>
                <c:pt idx="13630">
                  <c:v>09/11/2024 04:06:06:038</c:v>
                </c:pt>
                <c:pt idx="13631">
                  <c:v>09/11/2024 04:06:15:999</c:v>
                </c:pt>
                <c:pt idx="13632">
                  <c:v>09/11/2024 04:06:26:279</c:v>
                </c:pt>
                <c:pt idx="13633">
                  <c:v>09/11/2024 04:06:36:145</c:v>
                </c:pt>
                <c:pt idx="13634">
                  <c:v>09/11/2024 04:06:46:009</c:v>
                </c:pt>
                <c:pt idx="13635">
                  <c:v>09/11/2024 04:06:56:281</c:v>
                </c:pt>
                <c:pt idx="13636">
                  <c:v>09/11/2024 04:07:06:140</c:v>
                </c:pt>
                <c:pt idx="13637">
                  <c:v>09/11/2024 04:07:16:000</c:v>
                </c:pt>
                <c:pt idx="13638">
                  <c:v>09/11/2024 04:07:26:276</c:v>
                </c:pt>
                <c:pt idx="13639">
                  <c:v>09/11/2024 04:07:36:137</c:v>
                </c:pt>
                <c:pt idx="13640">
                  <c:v>09/11/2024 04:07:45:999</c:v>
                </c:pt>
                <c:pt idx="13641">
                  <c:v>09/11/2024 04:07:56:277</c:v>
                </c:pt>
                <c:pt idx="13642">
                  <c:v>09/11/2024 04:08:06:144</c:v>
                </c:pt>
                <c:pt idx="13643">
                  <c:v>09/11/2024 04:08:16:006</c:v>
                </c:pt>
                <c:pt idx="13644">
                  <c:v>09/11/2024 04:08:26:278</c:v>
                </c:pt>
                <c:pt idx="13645">
                  <c:v>09/11/2024 04:08:36:142</c:v>
                </c:pt>
                <c:pt idx="13646">
                  <c:v>09/11/2024 04:08:46:001</c:v>
                </c:pt>
                <c:pt idx="13647">
                  <c:v>09/11/2024 04:08:56:277</c:v>
                </c:pt>
                <c:pt idx="13648">
                  <c:v>09/11/2024 04:09:06:141</c:v>
                </c:pt>
                <c:pt idx="13649">
                  <c:v>09/11/2024 04:09:16:005</c:v>
                </c:pt>
                <c:pt idx="13650">
                  <c:v>09/11/2024 04:09:26:282</c:v>
                </c:pt>
                <c:pt idx="13651">
                  <c:v>09/11/2024 04:09:36:140</c:v>
                </c:pt>
                <c:pt idx="13652">
                  <c:v>09/11/2024 04:09:46:002</c:v>
                </c:pt>
                <c:pt idx="13653">
                  <c:v>09/11/2024 04:09:56:274</c:v>
                </c:pt>
                <c:pt idx="13654">
                  <c:v>09/11/2024 04:10:06:137</c:v>
                </c:pt>
                <c:pt idx="13655">
                  <c:v>09/11/2024 04:10:16:001</c:v>
                </c:pt>
                <c:pt idx="13656">
                  <c:v>09/11/2024 04:10:26:277</c:v>
                </c:pt>
                <c:pt idx="13657">
                  <c:v>09/11/2024 04:10:36:143</c:v>
                </c:pt>
                <c:pt idx="13658">
                  <c:v>09/11/2024 04:10:46:006</c:v>
                </c:pt>
                <c:pt idx="13659">
                  <c:v>09/11/2024 04:10:56:278</c:v>
                </c:pt>
                <c:pt idx="13660">
                  <c:v>09/11/2024 04:11:06:142</c:v>
                </c:pt>
                <c:pt idx="13661">
                  <c:v>09/11/2024 04:11:16:002</c:v>
                </c:pt>
                <c:pt idx="13662">
                  <c:v>09/11/2024 04:11:26:277</c:v>
                </c:pt>
                <c:pt idx="13663">
                  <c:v>09/11/2024 04:11:36:133</c:v>
                </c:pt>
                <c:pt idx="13664">
                  <c:v>09/11/2024 04:11:45:997</c:v>
                </c:pt>
                <c:pt idx="13665">
                  <c:v>09/11/2024 04:11:56:275</c:v>
                </c:pt>
                <c:pt idx="13666">
                  <c:v>09/11/2024 04:12:06:140</c:v>
                </c:pt>
                <c:pt idx="13667">
                  <c:v>09/11/2024 04:12:16:002</c:v>
                </c:pt>
                <c:pt idx="13668">
                  <c:v>09/11/2024 04:12:26:276</c:v>
                </c:pt>
                <c:pt idx="13669">
                  <c:v>09/11/2024 04:12:36:146</c:v>
                </c:pt>
                <c:pt idx="13670">
                  <c:v>09/11/2024 04:12:46:009</c:v>
                </c:pt>
                <c:pt idx="13671">
                  <c:v>09/11/2024 04:12:56:286</c:v>
                </c:pt>
                <c:pt idx="13672">
                  <c:v>09/11/2024 04:13:06:149</c:v>
                </c:pt>
                <c:pt idx="13673">
                  <c:v>09/11/2024 04:13:16:012</c:v>
                </c:pt>
                <c:pt idx="13674">
                  <c:v>09/11/2024 04:13:26:290</c:v>
                </c:pt>
                <c:pt idx="13675">
                  <c:v>09/11/2024 04:13:36:152</c:v>
                </c:pt>
                <c:pt idx="13676">
                  <c:v>09/11/2024 04:13:46:014</c:v>
                </c:pt>
                <c:pt idx="13677">
                  <c:v>09/11/2024 04:13:56:285</c:v>
                </c:pt>
                <c:pt idx="13678">
                  <c:v>09/11/2024 04:14:06:145</c:v>
                </c:pt>
                <c:pt idx="13679">
                  <c:v>09/11/2024 04:14:16:009</c:v>
                </c:pt>
                <c:pt idx="13680">
                  <c:v>09/11/2024 04:14:26:287</c:v>
                </c:pt>
                <c:pt idx="13681">
                  <c:v>09/11/2024 04:14:36:152</c:v>
                </c:pt>
                <c:pt idx="13682">
                  <c:v>09/11/2024 04:14:46:018</c:v>
                </c:pt>
                <c:pt idx="13683">
                  <c:v>09/11/2024 04:14:56:290</c:v>
                </c:pt>
                <c:pt idx="13684">
                  <c:v>09/11/2024 04:15:06:150</c:v>
                </c:pt>
                <c:pt idx="13685">
                  <c:v>09/11/2024 04:15:16:007</c:v>
                </c:pt>
                <c:pt idx="13686">
                  <c:v>09/11/2024 04:15:26:285</c:v>
                </c:pt>
                <c:pt idx="13687">
                  <c:v>09/11/2024 04:15:36:149</c:v>
                </c:pt>
                <c:pt idx="13688">
                  <c:v>09/11/2024 04:15:46:012</c:v>
                </c:pt>
                <c:pt idx="13689">
                  <c:v>09/11/2024 04:15:56:290</c:v>
                </c:pt>
                <c:pt idx="13690">
                  <c:v>09/11/2024 04:16:06:152</c:v>
                </c:pt>
                <c:pt idx="13691">
                  <c:v>09/11/2024 04:16:16:014</c:v>
                </c:pt>
                <c:pt idx="13692">
                  <c:v>09/11/2024 04:16:26:284</c:v>
                </c:pt>
                <c:pt idx="13693">
                  <c:v>09/11/2024 04:16:36:147</c:v>
                </c:pt>
                <c:pt idx="13694">
                  <c:v>09/11/2024 04:16:46:009</c:v>
                </c:pt>
                <c:pt idx="13695">
                  <c:v>09/11/2024 04:16:56:286</c:v>
                </c:pt>
                <c:pt idx="13696">
                  <c:v>09/11/2024 04:17:06:152</c:v>
                </c:pt>
                <c:pt idx="13697">
                  <c:v>09/11/2024 04:17:16:014</c:v>
                </c:pt>
                <c:pt idx="13698">
                  <c:v>09/11/2024 04:17:26:291</c:v>
                </c:pt>
                <c:pt idx="13699">
                  <c:v>09/11/2024 04:17:36:158</c:v>
                </c:pt>
                <c:pt idx="13700">
                  <c:v>09/11/2024 04:17:46:019</c:v>
                </c:pt>
                <c:pt idx="13701">
                  <c:v>09/11/2024 04:17:56:293</c:v>
                </c:pt>
                <c:pt idx="13702">
                  <c:v>09/11/2024 04:18:06:159</c:v>
                </c:pt>
                <c:pt idx="13703">
                  <c:v>09/11/2024 04:18:16:020</c:v>
                </c:pt>
                <c:pt idx="13704">
                  <c:v>09/11/2024 04:18:26:300</c:v>
                </c:pt>
                <c:pt idx="13705">
                  <c:v>09/11/2024 04:18:36:165</c:v>
                </c:pt>
                <c:pt idx="13706">
                  <c:v>09/11/2024 04:18:46:029</c:v>
                </c:pt>
                <c:pt idx="13707">
                  <c:v>09/11/2024 04:18:56:305</c:v>
                </c:pt>
                <c:pt idx="13708">
                  <c:v>09/11/2024 04:19:06:169</c:v>
                </c:pt>
                <c:pt idx="13709">
                  <c:v>09/11/2024 04:19:16:034</c:v>
                </c:pt>
                <c:pt idx="13710">
                  <c:v>09/11/2024 04:19:26:312</c:v>
                </c:pt>
                <c:pt idx="13711">
                  <c:v>09/11/2024 04:19:36:176</c:v>
                </c:pt>
                <c:pt idx="13712">
                  <c:v>09/11/2024 04:19:46:041</c:v>
                </c:pt>
                <c:pt idx="13713">
                  <c:v>09/11/2024 04:19:55:995</c:v>
                </c:pt>
                <c:pt idx="13714">
                  <c:v>09/11/2024 04:20:06:268</c:v>
                </c:pt>
                <c:pt idx="13715">
                  <c:v>09/11/2024 04:20:16:130</c:v>
                </c:pt>
                <c:pt idx="13716">
                  <c:v>09/11/2024 04:20:25:999</c:v>
                </c:pt>
                <c:pt idx="13717">
                  <c:v>09/11/2024 04:20:36:281</c:v>
                </c:pt>
                <c:pt idx="13718">
                  <c:v>09/11/2024 04:20:46:147</c:v>
                </c:pt>
                <c:pt idx="13719">
                  <c:v>09/11/2024 04:20:56:009</c:v>
                </c:pt>
                <c:pt idx="13720">
                  <c:v>09/11/2024 04:21:06:286</c:v>
                </c:pt>
                <c:pt idx="13721">
                  <c:v>09/11/2024 04:21:16:154</c:v>
                </c:pt>
                <c:pt idx="13722">
                  <c:v>09/11/2024 04:21:26:014</c:v>
                </c:pt>
                <c:pt idx="13723">
                  <c:v>09/11/2024 04:21:36:292</c:v>
                </c:pt>
                <c:pt idx="13724">
                  <c:v>09/11/2024 04:21:46:157</c:v>
                </c:pt>
                <c:pt idx="13725">
                  <c:v>09/11/2024 04:21:56:017</c:v>
                </c:pt>
                <c:pt idx="13726">
                  <c:v>09/11/2024 04:22:06:295</c:v>
                </c:pt>
                <c:pt idx="13727">
                  <c:v>09/11/2024 04:22:16:159</c:v>
                </c:pt>
                <c:pt idx="13728">
                  <c:v>09/11/2024 04:22:26:014</c:v>
                </c:pt>
                <c:pt idx="13729">
                  <c:v>09/11/2024 04:22:36:289</c:v>
                </c:pt>
                <c:pt idx="13730">
                  <c:v>09/11/2024 04:22:46:150</c:v>
                </c:pt>
                <c:pt idx="13731">
                  <c:v>09/11/2024 04:22:56:013</c:v>
                </c:pt>
                <c:pt idx="13732">
                  <c:v>09/11/2024 04:23:06:285</c:v>
                </c:pt>
                <c:pt idx="13733">
                  <c:v>09/11/2024 04:23:16:149</c:v>
                </c:pt>
                <c:pt idx="13734">
                  <c:v>09/11/2024 04:23:26:013</c:v>
                </c:pt>
                <c:pt idx="13735">
                  <c:v>09/11/2024 04:23:36:285</c:v>
                </c:pt>
                <c:pt idx="13736">
                  <c:v>09/11/2024 04:23:46:149</c:v>
                </c:pt>
                <c:pt idx="13737">
                  <c:v>09/11/2024 04:23:56:012</c:v>
                </c:pt>
                <c:pt idx="13738">
                  <c:v>09/11/2024 04:24:06:290</c:v>
                </c:pt>
                <c:pt idx="13739">
                  <c:v>09/11/2024 04:24:16:150</c:v>
                </c:pt>
                <c:pt idx="13740">
                  <c:v>09/11/2024 04:24:26:013</c:v>
                </c:pt>
                <c:pt idx="13741">
                  <c:v>09/11/2024 04:24:36:290</c:v>
                </c:pt>
                <c:pt idx="13742">
                  <c:v>09/11/2024 04:24:46:151</c:v>
                </c:pt>
                <c:pt idx="13743">
                  <c:v>09/11/2024 04:24:56:018</c:v>
                </c:pt>
                <c:pt idx="13744">
                  <c:v>09/11/2024 04:25:06:291</c:v>
                </c:pt>
                <c:pt idx="13745">
                  <c:v>09/11/2024 04:25:16:150</c:v>
                </c:pt>
                <c:pt idx="13746">
                  <c:v>09/11/2024 04:25:26:012</c:v>
                </c:pt>
                <c:pt idx="13747">
                  <c:v>09/11/2024 04:25:36:286</c:v>
                </c:pt>
                <c:pt idx="13748">
                  <c:v>09/11/2024 04:25:46:149</c:v>
                </c:pt>
                <c:pt idx="13749">
                  <c:v>09/11/2024 04:25:56:013</c:v>
                </c:pt>
                <c:pt idx="13750">
                  <c:v>09/11/2024 04:26:06:283</c:v>
                </c:pt>
                <c:pt idx="13751">
                  <c:v>09/11/2024 04:26:16:148</c:v>
                </c:pt>
                <c:pt idx="13752">
                  <c:v>09/11/2024 04:26:26:012</c:v>
                </c:pt>
                <c:pt idx="13753">
                  <c:v>09/11/2024 04:26:36:290</c:v>
                </c:pt>
                <c:pt idx="13754">
                  <c:v>09/11/2024 04:26:46:153</c:v>
                </c:pt>
                <c:pt idx="13755">
                  <c:v>09/11/2024 04:26:56:017</c:v>
                </c:pt>
                <c:pt idx="13756">
                  <c:v>09/11/2024 04:27:06:295</c:v>
                </c:pt>
                <c:pt idx="13757">
                  <c:v>09/11/2024 04:27:16:165</c:v>
                </c:pt>
                <c:pt idx="13758">
                  <c:v>09/11/2024 04:27:26:026</c:v>
                </c:pt>
                <c:pt idx="13759">
                  <c:v>09/11/2024 04:27:36:302</c:v>
                </c:pt>
                <c:pt idx="13760">
                  <c:v>09/11/2024 04:27:46:168</c:v>
                </c:pt>
                <c:pt idx="13761">
                  <c:v>09/11/2024 04:27:56:031</c:v>
                </c:pt>
                <c:pt idx="13762">
                  <c:v>09/11/2024 04:28:05:996</c:v>
                </c:pt>
                <c:pt idx="13763">
                  <c:v>09/11/2024 04:28:16:274</c:v>
                </c:pt>
                <c:pt idx="13764">
                  <c:v>09/11/2024 04:28:26:140</c:v>
                </c:pt>
                <c:pt idx="13765">
                  <c:v>09/11/2024 04:28:36:004</c:v>
                </c:pt>
                <c:pt idx="13766">
                  <c:v>09/11/2024 04:28:46:277</c:v>
                </c:pt>
                <c:pt idx="13767">
                  <c:v>09/11/2024 04:28:56:141</c:v>
                </c:pt>
                <c:pt idx="13768">
                  <c:v>09/11/2024 04:29:06:009</c:v>
                </c:pt>
                <c:pt idx="13769">
                  <c:v>09/11/2024 04:29:16:280</c:v>
                </c:pt>
                <c:pt idx="13770">
                  <c:v>09/11/2024 04:29:26:141</c:v>
                </c:pt>
                <c:pt idx="13771">
                  <c:v>09/11/2024 04:29:36:002</c:v>
                </c:pt>
                <c:pt idx="13772">
                  <c:v>09/11/2024 04:29:46:282</c:v>
                </c:pt>
                <c:pt idx="13773">
                  <c:v>09/11/2024 04:29:56:147</c:v>
                </c:pt>
                <c:pt idx="13774">
                  <c:v>09/11/2024 04:30:06:015</c:v>
                </c:pt>
                <c:pt idx="13775">
                  <c:v>09/11/2024 04:30:16:292</c:v>
                </c:pt>
                <c:pt idx="13776">
                  <c:v>09/11/2024 04:30:26:153</c:v>
                </c:pt>
                <c:pt idx="13777">
                  <c:v>09/11/2024 04:30:36:012</c:v>
                </c:pt>
                <c:pt idx="13778">
                  <c:v>09/11/2024 04:30:46:290</c:v>
                </c:pt>
                <c:pt idx="13779">
                  <c:v>09/11/2024 04:30:56:156</c:v>
                </c:pt>
                <c:pt idx="13780">
                  <c:v>09/11/2024 04:31:06:019</c:v>
                </c:pt>
                <c:pt idx="13781">
                  <c:v>09/11/2024 04:31:16:297</c:v>
                </c:pt>
                <c:pt idx="13782">
                  <c:v>09/11/2024 04:31:26:163</c:v>
                </c:pt>
                <c:pt idx="13783">
                  <c:v>09/11/2024 04:31:36:026</c:v>
                </c:pt>
                <c:pt idx="13784">
                  <c:v>09/11/2024 04:31:46:300</c:v>
                </c:pt>
                <c:pt idx="13785">
                  <c:v>09/11/2024 04:31:56:162</c:v>
                </c:pt>
                <c:pt idx="13786">
                  <c:v>09/11/2024 04:32:06:026</c:v>
                </c:pt>
                <c:pt idx="13787">
                  <c:v>09/11/2024 04:32:16:297</c:v>
                </c:pt>
                <c:pt idx="13788">
                  <c:v>09/11/2024 04:32:26:163</c:v>
                </c:pt>
                <c:pt idx="13789">
                  <c:v>09/11/2024 04:32:36:027</c:v>
                </c:pt>
                <c:pt idx="13790">
                  <c:v>09/11/2024 04:32:46:301</c:v>
                </c:pt>
                <c:pt idx="13791">
                  <c:v>09/11/2024 04:32:56:164</c:v>
                </c:pt>
                <c:pt idx="13792">
                  <c:v>09/11/2024 04:33:06:022</c:v>
                </c:pt>
                <c:pt idx="13793">
                  <c:v>09/11/2024 04:33:16:298</c:v>
                </c:pt>
                <c:pt idx="13794">
                  <c:v>09/11/2024 04:33:26:164</c:v>
                </c:pt>
                <c:pt idx="13795">
                  <c:v>09/11/2024 04:33:36:025</c:v>
                </c:pt>
                <c:pt idx="13796">
                  <c:v>09/11/2024 04:33:46:303</c:v>
                </c:pt>
                <c:pt idx="13797">
                  <c:v>09/11/2024 04:33:56:166</c:v>
                </c:pt>
                <c:pt idx="13798">
                  <c:v>09/11/2024 04:34:06:030</c:v>
                </c:pt>
                <c:pt idx="13799">
                  <c:v>09/11/2024 04:34:16:308</c:v>
                </c:pt>
                <c:pt idx="13800">
                  <c:v>09/11/2024 04:34:26:173</c:v>
                </c:pt>
                <c:pt idx="13801">
                  <c:v>09/11/2024 04:34:36:033</c:v>
                </c:pt>
                <c:pt idx="13802">
                  <c:v>09/11/2024 04:34:46:307</c:v>
                </c:pt>
                <c:pt idx="13803">
                  <c:v>09/11/2024 04:34:56:167</c:v>
                </c:pt>
                <c:pt idx="13804">
                  <c:v>09/11/2024 04:35:06:028</c:v>
                </c:pt>
                <c:pt idx="13805">
                  <c:v>09/11/2024 04:35:16:306</c:v>
                </c:pt>
                <c:pt idx="13806">
                  <c:v>09/11/2024 04:35:26:170</c:v>
                </c:pt>
                <c:pt idx="13807">
                  <c:v>09/11/2024 04:35:36:034</c:v>
                </c:pt>
                <c:pt idx="13808">
                  <c:v>09/11/2024 04:35:46:314</c:v>
                </c:pt>
                <c:pt idx="13809">
                  <c:v>09/11/2024 04:35:56:179</c:v>
                </c:pt>
                <c:pt idx="13810">
                  <c:v>09/11/2024 04:36:06:042</c:v>
                </c:pt>
                <c:pt idx="13811">
                  <c:v>09/11/2024 04:36:15:995</c:v>
                </c:pt>
                <c:pt idx="13812">
                  <c:v>09/11/2024 04:36:26:262</c:v>
                </c:pt>
                <c:pt idx="13813">
                  <c:v>09/11/2024 04:36:36:125</c:v>
                </c:pt>
                <c:pt idx="13814">
                  <c:v>09/11/2024 04:36:45:998</c:v>
                </c:pt>
                <c:pt idx="13815">
                  <c:v>09/11/2024 04:36:56:277</c:v>
                </c:pt>
                <c:pt idx="13816">
                  <c:v>09/11/2024 04:37:06:145</c:v>
                </c:pt>
                <c:pt idx="13817">
                  <c:v>09/11/2024 04:37:16:002</c:v>
                </c:pt>
                <c:pt idx="13818">
                  <c:v>09/11/2024 04:37:26:280</c:v>
                </c:pt>
                <c:pt idx="13819">
                  <c:v>09/11/2024 04:37:36:150</c:v>
                </c:pt>
                <c:pt idx="13820">
                  <c:v>09/11/2024 04:37:46:013</c:v>
                </c:pt>
                <c:pt idx="13821">
                  <c:v>09/11/2024 04:37:56:292</c:v>
                </c:pt>
                <c:pt idx="13822">
                  <c:v>09/11/2024 04:38:06:157</c:v>
                </c:pt>
                <c:pt idx="13823">
                  <c:v>09/11/2024 04:38:16:019</c:v>
                </c:pt>
                <c:pt idx="13824">
                  <c:v>09/11/2024 04:38:26:297</c:v>
                </c:pt>
                <c:pt idx="13825">
                  <c:v>09/11/2024 04:38:36:162</c:v>
                </c:pt>
                <c:pt idx="13826">
                  <c:v>09/11/2024 04:38:46:026</c:v>
                </c:pt>
                <c:pt idx="13827">
                  <c:v>09/11/2024 04:38:56:299</c:v>
                </c:pt>
                <c:pt idx="13828">
                  <c:v>09/11/2024 04:39:06:157</c:v>
                </c:pt>
                <c:pt idx="13829">
                  <c:v>09/11/2024 04:39:16:019</c:v>
                </c:pt>
                <c:pt idx="13830">
                  <c:v>09/11/2024 04:39:26:293</c:v>
                </c:pt>
                <c:pt idx="13831">
                  <c:v>09/11/2024 04:39:36:159</c:v>
                </c:pt>
                <c:pt idx="13832">
                  <c:v>09/11/2024 04:39:46:022</c:v>
                </c:pt>
                <c:pt idx="13833">
                  <c:v>09/11/2024 04:39:56:298</c:v>
                </c:pt>
                <c:pt idx="13834">
                  <c:v>09/11/2024 04:40:06:167</c:v>
                </c:pt>
                <c:pt idx="13835">
                  <c:v>09/11/2024 04:40:16:032</c:v>
                </c:pt>
                <c:pt idx="13836">
                  <c:v>09/11/2024 04:40:26:311</c:v>
                </c:pt>
                <c:pt idx="13837">
                  <c:v>09/11/2024 04:40:36:174</c:v>
                </c:pt>
                <c:pt idx="13838">
                  <c:v>09/11/2024 04:40:46:038</c:v>
                </c:pt>
                <c:pt idx="13839">
                  <c:v>09/11/2024 04:40:56:312</c:v>
                </c:pt>
                <c:pt idx="13840">
                  <c:v>09/11/2024 04:41:06:176</c:v>
                </c:pt>
                <c:pt idx="13841">
                  <c:v>09/11/2024 04:41:16:033</c:v>
                </c:pt>
                <c:pt idx="13842">
                  <c:v>09/11/2024 04:41:26:307</c:v>
                </c:pt>
                <c:pt idx="13843">
                  <c:v>09/11/2024 04:41:36:167</c:v>
                </c:pt>
                <c:pt idx="13844">
                  <c:v>09/11/2024 04:41:46:029</c:v>
                </c:pt>
                <c:pt idx="13845">
                  <c:v>09/11/2024 04:41:56:303</c:v>
                </c:pt>
                <c:pt idx="13846">
                  <c:v>09/11/2024 04:42:06:168</c:v>
                </c:pt>
                <c:pt idx="13847">
                  <c:v>09/11/2024 04:42:16:036</c:v>
                </c:pt>
                <c:pt idx="13848">
                  <c:v>09/11/2024 04:42:26:313</c:v>
                </c:pt>
                <c:pt idx="13849">
                  <c:v>09/11/2024 04:42:36:179</c:v>
                </c:pt>
                <c:pt idx="13850">
                  <c:v>09/11/2024 04:42:46:043</c:v>
                </c:pt>
                <c:pt idx="13851">
                  <c:v>09/11/2024 04:42:55:996</c:v>
                </c:pt>
                <c:pt idx="13852">
                  <c:v>09/11/2024 04:43:06:270</c:v>
                </c:pt>
                <c:pt idx="13853">
                  <c:v>09/11/2024 04:43:16:130</c:v>
                </c:pt>
                <c:pt idx="13854">
                  <c:v>09/11/2024 04:43:25:995</c:v>
                </c:pt>
                <c:pt idx="13855">
                  <c:v>09/11/2024 04:43:36:273</c:v>
                </c:pt>
                <c:pt idx="13856">
                  <c:v>09/11/2024 04:43:46:133</c:v>
                </c:pt>
                <c:pt idx="13857">
                  <c:v>09/11/2024 04:43:55:995</c:v>
                </c:pt>
                <c:pt idx="13858">
                  <c:v>09/11/2024 04:44:06:269</c:v>
                </c:pt>
                <c:pt idx="13859">
                  <c:v>09/11/2024 04:44:16:132</c:v>
                </c:pt>
                <c:pt idx="13860">
                  <c:v>09/11/2024 04:44:25:996</c:v>
                </c:pt>
                <c:pt idx="13861">
                  <c:v>09/11/2024 04:44:36:268</c:v>
                </c:pt>
                <c:pt idx="13862">
                  <c:v>09/11/2024 04:44:46:128</c:v>
                </c:pt>
                <c:pt idx="13863">
                  <c:v>09/11/2024 04:44:55:996</c:v>
                </c:pt>
                <c:pt idx="13864">
                  <c:v>09/11/2024 04:45:06:275</c:v>
                </c:pt>
                <c:pt idx="13865">
                  <c:v>09/11/2024 04:45:16:135</c:v>
                </c:pt>
                <c:pt idx="13866">
                  <c:v>09/11/2024 04:45:25:996</c:v>
                </c:pt>
                <c:pt idx="13867">
                  <c:v>09/11/2024 04:45:36:276</c:v>
                </c:pt>
                <c:pt idx="13868">
                  <c:v>09/11/2024 04:45:46:142</c:v>
                </c:pt>
                <c:pt idx="13869">
                  <c:v>09/11/2024 04:45:56:001</c:v>
                </c:pt>
                <c:pt idx="13870">
                  <c:v>09/11/2024 04:46:06:284</c:v>
                </c:pt>
                <c:pt idx="13871">
                  <c:v>09/11/2024 04:46:16:147</c:v>
                </c:pt>
                <c:pt idx="13872">
                  <c:v>09/11/2024 04:46:26:008</c:v>
                </c:pt>
                <c:pt idx="13873">
                  <c:v>09/11/2024 04:46:36:281</c:v>
                </c:pt>
                <c:pt idx="13874">
                  <c:v>09/11/2024 04:46:46:140</c:v>
                </c:pt>
                <c:pt idx="13875">
                  <c:v>09/11/2024 04:46:56:000</c:v>
                </c:pt>
                <c:pt idx="13876">
                  <c:v>09/11/2024 04:47:06:276</c:v>
                </c:pt>
                <c:pt idx="13877">
                  <c:v>09/11/2024 04:47:16:141</c:v>
                </c:pt>
                <c:pt idx="13878">
                  <c:v>09/11/2024 04:47:26:001</c:v>
                </c:pt>
                <c:pt idx="13879">
                  <c:v>09/11/2024 04:47:36:277</c:v>
                </c:pt>
                <c:pt idx="13880">
                  <c:v>09/11/2024 04:47:46:140</c:v>
                </c:pt>
                <c:pt idx="13881">
                  <c:v>09/11/2024 04:47:56:004</c:v>
                </c:pt>
                <c:pt idx="13882">
                  <c:v>09/11/2024 04:48:06:278</c:v>
                </c:pt>
                <c:pt idx="13883">
                  <c:v>09/11/2024 04:48:16:138</c:v>
                </c:pt>
                <c:pt idx="13884">
                  <c:v>09/11/2024 04:48:26:005</c:v>
                </c:pt>
                <c:pt idx="13885">
                  <c:v>09/11/2024 04:48:36:283</c:v>
                </c:pt>
                <c:pt idx="13886">
                  <c:v>09/11/2024 04:48:46:143</c:v>
                </c:pt>
                <c:pt idx="13887">
                  <c:v>09/11/2024 04:48:56:011</c:v>
                </c:pt>
                <c:pt idx="13888">
                  <c:v>09/11/2024 04:49:06:289</c:v>
                </c:pt>
                <c:pt idx="13889">
                  <c:v>09/11/2024 04:49:16:152</c:v>
                </c:pt>
                <c:pt idx="13890">
                  <c:v>09/11/2024 04:49:26:018</c:v>
                </c:pt>
                <c:pt idx="13891">
                  <c:v>09/11/2024 04:49:36:295</c:v>
                </c:pt>
                <c:pt idx="13892">
                  <c:v>09/11/2024 04:49:46:159</c:v>
                </c:pt>
                <c:pt idx="13893">
                  <c:v>09/11/2024 04:49:56:021</c:v>
                </c:pt>
                <c:pt idx="13894">
                  <c:v>09/11/2024 04:50:06:295</c:v>
                </c:pt>
                <c:pt idx="13895">
                  <c:v>09/11/2024 04:50:16:152</c:v>
                </c:pt>
                <c:pt idx="13896">
                  <c:v>09/11/2024 04:50:26:014</c:v>
                </c:pt>
                <c:pt idx="13897">
                  <c:v>09/11/2024 04:50:36:290</c:v>
                </c:pt>
                <c:pt idx="13898">
                  <c:v>09/11/2024 04:50:46:155</c:v>
                </c:pt>
                <c:pt idx="13899">
                  <c:v>09/11/2024 04:50:56:019</c:v>
                </c:pt>
                <c:pt idx="13900">
                  <c:v>09/11/2024 04:51:06:297</c:v>
                </c:pt>
                <c:pt idx="13901">
                  <c:v>09/11/2024 04:51:16:157</c:v>
                </c:pt>
                <c:pt idx="13902">
                  <c:v>09/11/2024 04:51:26:018</c:v>
                </c:pt>
                <c:pt idx="13903">
                  <c:v>09/11/2024 04:51:36:288</c:v>
                </c:pt>
                <c:pt idx="13904">
                  <c:v>09/11/2024 04:51:46:152</c:v>
                </c:pt>
                <c:pt idx="13905">
                  <c:v>09/11/2024 04:51:56:018</c:v>
                </c:pt>
                <c:pt idx="13906">
                  <c:v>09/11/2024 04:52:06:295</c:v>
                </c:pt>
                <c:pt idx="13907">
                  <c:v>09/11/2024 04:52:16:160</c:v>
                </c:pt>
                <c:pt idx="13908">
                  <c:v>09/11/2024 04:52:26:024</c:v>
                </c:pt>
                <c:pt idx="13909">
                  <c:v>09/11/2024 04:52:36:302</c:v>
                </c:pt>
                <c:pt idx="13910">
                  <c:v>09/11/2024 04:52:46:162</c:v>
                </c:pt>
                <c:pt idx="13911">
                  <c:v>09/11/2024 04:52:56:024</c:v>
                </c:pt>
                <c:pt idx="13912">
                  <c:v>09/11/2024 04:53:06:298</c:v>
                </c:pt>
                <c:pt idx="13913">
                  <c:v>09/11/2024 04:53:16:163</c:v>
                </c:pt>
                <c:pt idx="13914">
                  <c:v>09/11/2024 04:53:26:025</c:v>
                </c:pt>
                <c:pt idx="13915">
                  <c:v>09/11/2024 04:53:36:301</c:v>
                </c:pt>
                <c:pt idx="13916">
                  <c:v>09/11/2024 04:53:46:164</c:v>
                </c:pt>
                <c:pt idx="13917">
                  <c:v>09/11/2024 04:53:56:026</c:v>
                </c:pt>
                <c:pt idx="13918">
                  <c:v>09/11/2024 04:54:06:300</c:v>
                </c:pt>
                <c:pt idx="13919">
                  <c:v>09/11/2024 04:54:16:160</c:v>
                </c:pt>
                <c:pt idx="13920">
                  <c:v>09/11/2024 04:54:26:020</c:v>
                </c:pt>
                <c:pt idx="13921">
                  <c:v>09/11/2024 04:54:36:297</c:v>
                </c:pt>
                <c:pt idx="13922">
                  <c:v>09/11/2024 04:54:46:167</c:v>
                </c:pt>
                <c:pt idx="13923">
                  <c:v>09/11/2024 04:54:56:029</c:v>
                </c:pt>
                <c:pt idx="13924">
                  <c:v>09/11/2024 04:55:06:308</c:v>
                </c:pt>
                <c:pt idx="13925">
                  <c:v>09/11/2024 04:55:16:174</c:v>
                </c:pt>
                <c:pt idx="13926">
                  <c:v>09/11/2024 04:55:26:039</c:v>
                </c:pt>
                <c:pt idx="13927">
                  <c:v>09/11/2024 04:55:36:311</c:v>
                </c:pt>
                <c:pt idx="13928">
                  <c:v>09/11/2024 04:55:46:171</c:v>
                </c:pt>
                <c:pt idx="13929">
                  <c:v>09/11/2024 04:55:56:029</c:v>
                </c:pt>
                <c:pt idx="13930">
                  <c:v>09/11/2024 04:56:06:305</c:v>
                </c:pt>
                <c:pt idx="13931">
                  <c:v>09/11/2024 04:56:16:168</c:v>
                </c:pt>
                <c:pt idx="13932">
                  <c:v>09/11/2024 04:56:26:029</c:v>
                </c:pt>
                <c:pt idx="13933">
                  <c:v>09/11/2024 04:56:36:301</c:v>
                </c:pt>
                <c:pt idx="13934">
                  <c:v>09/11/2024 04:56:46:160</c:v>
                </c:pt>
                <c:pt idx="13935">
                  <c:v>09/11/2024 04:56:56:019</c:v>
                </c:pt>
                <c:pt idx="13936">
                  <c:v>09/11/2024 04:57:06:295</c:v>
                </c:pt>
                <c:pt idx="13937">
                  <c:v>09/11/2024 04:57:16:165</c:v>
                </c:pt>
                <c:pt idx="13938">
                  <c:v>09/11/2024 04:57:26:028</c:v>
                </c:pt>
                <c:pt idx="13939">
                  <c:v>09/11/2024 04:57:36:308</c:v>
                </c:pt>
                <c:pt idx="13940">
                  <c:v>09/11/2024 04:57:46:174</c:v>
                </c:pt>
                <c:pt idx="13941">
                  <c:v>09/11/2024 04:57:56:034</c:v>
                </c:pt>
                <c:pt idx="13942">
                  <c:v>09/11/2024 04:58:06:313</c:v>
                </c:pt>
                <c:pt idx="13943">
                  <c:v>09/11/2024 04:58:16:179</c:v>
                </c:pt>
                <c:pt idx="13944">
                  <c:v>09/11/2024 04:58:26:045</c:v>
                </c:pt>
                <c:pt idx="13945">
                  <c:v>09/11/2024 04:58:35:995</c:v>
                </c:pt>
                <c:pt idx="13946">
                  <c:v>09/11/2024 04:58:46:266</c:v>
                </c:pt>
                <c:pt idx="13947">
                  <c:v>09/11/2024 04:58:56:128</c:v>
                </c:pt>
                <c:pt idx="13948">
                  <c:v>09/11/2024 04:59:05:995</c:v>
                </c:pt>
                <c:pt idx="13949">
                  <c:v>09/11/2024 04:59:16:273</c:v>
                </c:pt>
                <c:pt idx="13950">
                  <c:v>09/11/2024 04:59:26:137</c:v>
                </c:pt>
                <c:pt idx="13951">
                  <c:v>09/11/2024 04:59:35:995</c:v>
                </c:pt>
                <c:pt idx="13952">
                  <c:v>09/11/2024 04:59:46:269</c:v>
                </c:pt>
                <c:pt idx="13953">
                  <c:v>09/11/2024 04:59:56:128</c:v>
                </c:pt>
                <c:pt idx="13954">
                  <c:v>09/11/2024 05:00:05:995</c:v>
                </c:pt>
                <c:pt idx="13955">
                  <c:v>09/11/2024 05:00:16:268</c:v>
                </c:pt>
                <c:pt idx="13956">
                  <c:v>09/11/2024 05:00:26:128</c:v>
                </c:pt>
                <c:pt idx="13957">
                  <c:v>09/11/2024 05:00:35:996</c:v>
                </c:pt>
                <c:pt idx="13958">
                  <c:v>09/11/2024 05:00:46:279</c:v>
                </c:pt>
                <c:pt idx="13959">
                  <c:v>09/11/2024 05:00:56:142</c:v>
                </c:pt>
                <c:pt idx="13960">
                  <c:v>09/11/2024 05:01:06:002</c:v>
                </c:pt>
                <c:pt idx="13961">
                  <c:v>09/11/2024 05:01:16:282</c:v>
                </c:pt>
                <c:pt idx="13962">
                  <c:v>09/11/2024 05:01:26:148</c:v>
                </c:pt>
                <c:pt idx="13963">
                  <c:v>09/11/2024 05:01:36:009</c:v>
                </c:pt>
                <c:pt idx="13964">
                  <c:v>09/11/2024 05:01:46:283</c:v>
                </c:pt>
                <c:pt idx="13965">
                  <c:v>09/11/2024 05:01:56:150</c:v>
                </c:pt>
                <c:pt idx="13966">
                  <c:v>09/11/2024 05:02:06:014</c:v>
                </c:pt>
                <c:pt idx="13967">
                  <c:v>09/11/2024 05:02:16:288</c:v>
                </c:pt>
                <c:pt idx="13968">
                  <c:v>09/11/2024 05:02:26:148</c:v>
                </c:pt>
                <c:pt idx="13969">
                  <c:v>09/11/2024 05:02:36:010</c:v>
                </c:pt>
                <c:pt idx="13970">
                  <c:v>09/11/2024 05:02:46:287</c:v>
                </c:pt>
                <c:pt idx="13971">
                  <c:v>09/11/2024 05:02:56:153</c:v>
                </c:pt>
                <c:pt idx="13972">
                  <c:v>09/11/2024 05:03:06:016</c:v>
                </c:pt>
                <c:pt idx="13973">
                  <c:v>09/11/2024 05:03:16:290</c:v>
                </c:pt>
                <c:pt idx="13974">
                  <c:v>09/11/2024 05:03:26:154</c:v>
                </c:pt>
                <c:pt idx="13975">
                  <c:v>09/11/2024 05:03:36:018</c:v>
                </c:pt>
                <c:pt idx="13976">
                  <c:v>09/11/2024 05:03:46:289</c:v>
                </c:pt>
                <c:pt idx="13977">
                  <c:v>09/11/2024 05:03:56:152</c:v>
                </c:pt>
                <c:pt idx="13978">
                  <c:v>09/11/2024 05:04:06:019</c:v>
                </c:pt>
                <c:pt idx="13979">
                  <c:v>09/11/2024 05:04:16:293</c:v>
                </c:pt>
                <c:pt idx="13980">
                  <c:v>09/11/2024 05:04:26:159</c:v>
                </c:pt>
                <c:pt idx="13981">
                  <c:v>09/11/2024 05:04:36:020</c:v>
                </c:pt>
                <c:pt idx="13982">
                  <c:v>09/11/2024 05:04:46:294</c:v>
                </c:pt>
                <c:pt idx="13983">
                  <c:v>09/11/2024 05:04:56:160</c:v>
                </c:pt>
                <c:pt idx="13984">
                  <c:v>09/11/2024 05:05:06:021</c:v>
                </c:pt>
                <c:pt idx="13985">
                  <c:v>09/11/2024 05:05:16:295</c:v>
                </c:pt>
                <c:pt idx="13986">
                  <c:v>09/11/2024 05:05:26:155</c:v>
                </c:pt>
                <c:pt idx="13987">
                  <c:v>09/11/2024 05:05:36:021</c:v>
                </c:pt>
                <c:pt idx="13988">
                  <c:v>09/11/2024 05:05:46:294</c:v>
                </c:pt>
                <c:pt idx="13989">
                  <c:v>09/11/2024 05:05:56:158</c:v>
                </c:pt>
                <c:pt idx="13990">
                  <c:v>09/11/2024 05:06:06:020</c:v>
                </c:pt>
                <c:pt idx="13991">
                  <c:v>09/11/2024 05:06:16:298</c:v>
                </c:pt>
                <c:pt idx="13992">
                  <c:v>09/11/2024 05:06:26:161</c:v>
                </c:pt>
                <c:pt idx="13993">
                  <c:v>09/11/2024 05:06:36:025</c:v>
                </c:pt>
                <c:pt idx="13994">
                  <c:v>09/11/2024 05:06:46:304</c:v>
                </c:pt>
                <c:pt idx="13995">
                  <c:v>09/11/2024 05:06:56:168</c:v>
                </c:pt>
                <c:pt idx="13996">
                  <c:v>09/11/2024 05:07:06:030</c:v>
                </c:pt>
                <c:pt idx="13997">
                  <c:v>09/11/2024 05:07:16:309</c:v>
                </c:pt>
                <c:pt idx="13998">
                  <c:v>09/11/2024 05:07:26:173</c:v>
                </c:pt>
                <c:pt idx="13999">
                  <c:v>09/11/2024 05:07:36:027</c:v>
                </c:pt>
                <c:pt idx="14000">
                  <c:v>09/11/2024 05:07:46:301</c:v>
                </c:pt>
                <c:pt idx="14001">
                  <c:v>09/11/2024 05:07:56:167</c:v>
                </c:pt>
                <c:pt idx="14002">
                  <c:v>09/11/2024 05:08:06:030</c:v>
                </c:pt>
                <c:pt idx="14003">
                  <c:v>09/11/2024 05:08:16:302</c:v>
                </c:pt>
                <c:pt idx="14004">
                  <c:v>09/11/2024 05:08:26:168</c:v>
                </c:pt>
                <c:pt idx="14005">
                  <c:v>09/11/2024 05:08:36:031</c:v>
                </c:pt>
                <c:pt idx="14006">
                  <c:v>09/11/2024 05:08:46:310</c:v>
                </c:pt>
                <c:pt idx="14007">
                  <c:v>09/11/2024 05:08:56:165</c:v>
                </c:pt>
                <c:pt idx="14008">
                  <c:v>09/11/2024 05:09:06:033</c:v>
                </c:pt>
                <c:pt idx="14009">
                  <c:v>09/11/2024 05:09:16:311</c:v>
                </c:pt>
                <c:pt idx="14010">
                  <c:v>09/11/2024 05:09:26:174</c:v>
                </c:pt>
                <c:pt idx="14011">
                  <c:v>09/11/2024 05:09:36:034</c:v>
                </c:pt>
                <c:pt idx="14012">
                  <c:v>09/11/2024 05:09:46:312</c:v>
                </c:pt>
                <c:pt idx="14013">
                  <c:v>09/11/2024 05:09:56:172</c:v>
                </c:pt>
                <c:pt idx="14014">
                  <c:v>09/11/2024 05:10:06:030</c:v>
                </c:pt>
                <c:pt idx="14015">
                  <c:v>09/11/2024 05:10:16:307</c:v>
                </c:pt>
                <c:pt idx="14016">
                  <c:v>09/11/2024 05:10:26:171</c:v>
                </c:pt>
                <c:pt idx="14017">
                  <c:v>09/11/2024 05:10:36:028</c:v>
                </c:pt>
                <c:pt idx="14018">
                  <c:v>09/11/2024 05:10:46:302</c:v>
                </c:pt>
                <c:pt idx="14019">
                  <c:v>09/11/2024 05:10:56:166</c:v>
                </c:pt>
                <c:pt idx="14020">
                  <c:v>09/11/2024 05:11:06:030</c:v>
                </c:pt>
                <c:pt idx="14021">
                  <c:v>09/11/2024 05:11:16:307</c:v>
                </c:pt>
                <c:pt idx="14022">
                  <c:v>09/11/2024 05:11:26:167</c:v>
                </c:pt>
                <c:pt idx="14023">
                  <c:v>09/11/2024 05:11:36:031</c:v>
                </c:pt>
                <c:pt idx="14024">
                  <c:v>09/11/2024 05:11:46:309</c:v>
                </c:pt>
                <c:pt idx="14025">
                  <c:v>09/11/2024 05:11:56:174</c:v>
                </c:pt>
                <c:pt idx="14026">
                  <c:v>09/11/2024 05:12:06:036</c:v>
                </c:pt>
                <c:pt idx="14027">
                  <c:v>09/11/2024 05:12:16:310</c:v>
                </c:pt>
                <c:pt idx="14028">
                  <c:v>09/11/2024 05:12:26:169</c:v>
                </c:pt>
                <c:pt idx="14029">
                  <c:v>09/11/2024 05:12:36:029</c:v>
                </c:pt>
                <c:pt idx="14030">
                  <c:v>09/11/2024 05:12:46:307</c:v>
                </c:pt>
                <c:pt idx="14031">
                  <c:v>09/11/2024 05:12:56:171</c:v>
                </c:pt>
                <c:pt idx="14032">
                  <c:v>09/11/2024 05:13:06:029</c:v>
                </c:pt>
                <c:pt idx="14033">
                  <c:v>09/11/2024 05:13:16:302</c:v>
                </c:pt>
                <c:pt idx="14034">
                  <c:v>09/11/2024 05:13:26:168</c:v>
                </c:pt>
                <c:pt idx="14035">
                  <c:v>09/11/2024 05:13:36:031</c:v>
                </c:pt>
                <c:pt idx="14036">
                  <c:v>09/11/2024 05:13:46:310</c:v>
                </c:pt>
                <c:pt idx="14037">
                  <c:v>09/11/2024 05:13:56:171</c:v>
                </c:pt>
                <c:pt idx="14038">
                  <c:v>09/11/2024 05:14:06:035</c:v>
                </c:pt>
                <c:pt idx="14039">
                  <c:v>09/11/2024 05:14:16:306</c:v>
                </c:pt>
                <c:pt idx="14040">
                  <c:v>09/11/2024 05:14:26:167</c:v>
                </c:pt>
                <c:pt idx="14041">
                  <c:v>09/11/2024 05:14:36:026</c:v>
                </c:pt>
                <c:pt idx="14042">
                  <c:v>09/11/2024 05:14:46:304</c:v>
                </c:pt>
                <c:pt idx="14043">
                  <c:v>09/11/2024 05:14:56:168</c:v>
                </c:pt>
                <c:pt idx="14044">
                  <c:v>09/11/2024 05:15:06:035</c:v>
                </c:pt>
                <c:pt idx="14045">
                  <c:v>09/11/2024 05:15:16:312</c:v>
                </c:pt>
                <c:pt idx="14046">
                  <c:v>09/11/2024 05:15:26:175</c:v>
                </c:pt>
                <c:pt idx="14047">
                  <c:v>09/11/2024 05:15:36:036</c:v>
                </c:pt>
                <c:pt idx="14048">
                  <c:v>09/11/2024 05:15:46:312</c:v>
                </c:pt>
                <c:pt idx="14049">
                  <c:v>09/11/2024 05:15:56:172</c:v>
                </c:pt>
                <c:pt idx="14050">
                  <c:v>09/11/2024 05:16:06:034</c:v>
                </c:pt>
                <c:pt idx="14051">
                  <c:v>09/11/2024 05:16:16:305</c:v>
                </c:pt>
                <c:pt idx="14052">
                  <c:v>09/11/2024 05:16:26:172</c:v>
                </c:pt>
                <c:pt idx="14053">
                  <c:v>09/11/2024 05:16:36:037</c:v>
                </c:pt>
                <c:pt idx="14054">
                  <c:v>09/11/2024 05:16:46:312</c:v>
                </c:pt>
                <c:pt idx="14055">
                  <c:v>09/11/2024 05:16:56:180</c:v>
                </c:pt>
                <c:pt idx="14056">
                  <c:v>09/11/2024 05:17:06:044</c:v>
                </c:pt>
                <c:pt idx="14057">
                  <c:v>09/11/2024 05:17:15:995</c:v>
                </c:pt>
                <c:pt idx="14058">
                  <c:v>09/11/2024 05:17:26:271</c:v>
                </c:pt>
                <c:pt idx="14059">
                  <c:v>09/11/2024 05:17:36:137</c:v>
                </c:pt>
                <c:pt idx="14060">
                  <c:v>09/11/2024 05:17:45:999</c:v>
                </c:pt>
                <c:pt idx="14061">
                  <c:v>09/11/2024 05:17:56:272</c:v>
                </c:pt>
                <c:pt idx="14062">
                  <c:v>09/11/2024 05:18:06:136</c:v>
                </c:pt>
                <c:pt idx="14063">
                  <c:v>09/11/2024 05:18:15:998</c:v>
                </c:pt>
                <c:pt idx="14064">
                  <c:v>09/11/2024 05:18:26:276</c:v>
                </c:pt>
                <c:pt idx="14065">
                  <c:v>09/11/2024 05:18:36:141</c:v>
                </c:pt>
                <c:pt idx="14066">
                  <c:v>09/11/2024 05:18:46:011</c:v>
                </c:pt>
                <c:pt idx="14067">
                  <c:v>09/11/2024 05:18:56:281</c:v>
                </c:pt>
                <c:pt idx="14068">
                  <c:v>09/11/2024 05:19:06:146</c:v>
                </c:pt>
                <c:pt idx="14069">
                  <c:v>09/11/2024 05:19:16:008</c:v>
                </c:pt>
                <c:pt idx="14070">
                  <c:v>09/11/2024 05:19:26:283</c:v>
                </c:pt>
                <c:pt idx="14071">
                  <c:v>09/11/2024 05:19:36:147</c:v>
                </c:pt>
                <c:pt idx="14072">
                  <c:v>09/11/2024 05:19:46:005</c:v>
                </c:pt>
                <c:pt idx="14073">
                  <c:v>09/11/2024 05:19:56:279</c:v>
                </c:pt>
                <c:pt idx="14074">
                  <c:v>09/11/2024 05:20:06:143</c:v>
                </c:pt>
                <c:pt idx="14075">
                  <c:v>09/11/2024 05:20:16:004</c:v>
                </c:pt>
                <c:pt idx="14076">
                  <c:v>09/11/2024 05:20:26:278</c:v>
                </c:pt>
                <c:pt idx="14077">
                  <c:v>09/11/2024 05:20:36:138</c:v>
                </c:pt>
                <c:pt idx="14078">
                  <c:v>09/11/2024 05:20:46:000</c:v>
                </c:pt>
                <c:pt idx="14079">
                  <c:v>09/11/2024 05:20:56:274</c:v>
                </c:pt>
                <c:pt idx="14080">
                  <c:v>09/11/2024 05:21:06:133</c:v>
                </c:pt>
                <c:pt idx="14081">
                  <c:v>09/11/2024 05:21:15:995</c:v>
                </c:pt>
                <c:pt idx="14082">
                  <c:v>09/11/2024 05:21:26:269</c:v>
                </c:pt>
                <c:pt idx="14083">
                  <c:v>09/11/2024 05:21:36:133</c:v>
                </c:pt>
                <c:pt idx="14084">
                  <c:v>09/11/2024 05:21:45:995</c:v>
                </c:pt>
                <c:pt idx="14085">
                  <c:v>09/11/2024 05:21:56:268</c:v>
                </c:pt>
                <c:pt idx="14086">
                  <c:v>09/11/2024 05:22:06:132</c:v>
                </c:pt>
                <c:pt idx="14087">
                  <c:v>09/11/2024 05:22:15:996</c:v>
                </c:pt>
                <c:pt idx="14088">
                  <c:v>09/11/2024 05:22:26:273</c:v>
                </c:pt>
                <c:pt idx="14089">
                  <c:v>09/11/2024 05:22:36:137</c:v>
                </c:pt>
                <c:pt idx="14090">
                  <c:v>09/11/2024 05:22:45:999</c:v>
                </c:pt>
                <c:pt idx="14091">
                  <c:v>09/11/2024 05:22:56:276</c:v>
                </c:pt>
                <c:pt idx="14092">
                  <c:v>09/11/2024 05:23:06:140</c:v>
                </c:pt>
                <c:pt idx="14093">
                  <c:v>09/11/2024 05:23:16:010</c:v>
                </c:pt>
                <c:pt idx="14094">
                  <c:v>09/11/2024 05:23:26:287</c:v>
                </c:pt>
                <c:pt idx="14095">
                  <c:v>09/11/2024 05:23:36:149</c:v>
                </c:pt>
                <c:pt idx="14096">
                  <c:v>09/11/2024 05:23:46:012</c:v>
                </c:pt>
                <c:pt idx="14097">
                  <c:v>09/11/2024 05:23:56:288</c:v>
                </c:pt>
                <c:pt idx="14098">
                  <c:v>09/11/2024 05:24:06:154</c:v>
                </c:pt>
                <c:pt idx="14099">
                  <c:v>09/11/2024 05:24:16:018</c:v>
                </c:pt>
                <c:pt idx="14100">
                  <c:v>09/11/2024 05:24:26:290</c:v>
                </c:pt>
                <c:pt idx="14101">
                  <c:v>09/11/2024 05:24:36:149</c:v>
                </c:pt>
                <c:pt idx="14102">
                  <c:v>09/11/2024 05:24:46:013</c:v>
                </c:pt>
                <c:pt idx="14103">
                  <c:v>09/11/2024 05:24:56:283</c:v>
                </c:pt>
                <c:pt idx="14104">
                  <c:v>09/11/2024 05:25:06:146</c:v>
                </c:pt>
                <c:pt idx="14105">
                  <c:v>09/11/2024 05:25:16:003</c:v>
                </c:pt>
                <c:pt idx="14106">
                  <c:v>09/11/2024 05:25:26:278</c:v>
                </c:pt>
                <c:pt idx="14107">
                  <c:v>09/11/2024 05:25:36:142</c:v>
                </c:pt>
                <c:pt idx="14108">
                  <c:v>09/11/2024 05:25:46:004</c:v>
                </c:pt>
                <c:pt idx="14109">
                  <c:v>09/11/2024 05:25:56:277</c:v>
                </c:pt>
                <c:pt idx="14110">
                  <c:v>09/11/2024 05:26:06:135</c:v>
                </c:pt>
                <c:pt idx="14111">
                  <c:v>09/11/2024 05:26:15:999</c:v>
                </c:pt>
                <c:pt idx="14112">
                  <c:v>09/11/2024 05:26:26:273</c:v>
                </c:pt>
                <c:pt idx="14113">
                  <c:v>09/11/2024 05:26:36:137</c:v>
                </c:pt>
                <c:pt idx="14114">
                  <c:v>09/11/2024 05:26:45:999</c:v>
                </c:pt>
                <c:pt idx="14115">
                  <c:v>09/11/2024 05:26:56:272</c:v>
                </c:pt>
                <c:pt idx="14116">
                  <c:v>09/11/2024 05:27:06:138</c:v>
                </c:pt>
                <c:pt idx="14117">
                  <c:v>09/11/2024 05:27:15:999</c:v>
                </c:pt>
                <c:pt idx="14118">
                  <c:v>09/11/2024 05:27:26:273</c:v>
                </c:pt>
                <c:pt idx="14119">
                  <c:v>09/11/2024 05:27:36:139</c:v>
                </c:pt>
                <c:pt idx="14120">
                  <c:v>09/11/2024 05:27:46:004</c:v>
                </c:pt>
                <c:pt idx="14121">
                  <c:v>09/11/2024 05:27:56:278</c:v>
                </c:pt>
                <c:pt idx="14122">
                  <c:v>09/11/2024 05:28:06:138</c:v>
                </c:pt>
                <c:pt idx="14123">
                  <c:v>09/11/2024 05:28:16:004</c:v>
                </c:pt>
                <c:pt idx="14124">
                  <c:v>09/11/2024 05:28:26:278</c:v>
                </c:pt>
                <c:pt idx="14125">
                  <c:v>09/11/2024 05:28:36:133</c:v>
                </c:pt>
                <c:pt idx="14126">
                  <c:v>09/11/2024 05:28:45:997</c:v>
                </c:pt>
                <c:pt idx="14127">
                  <c:v>09/11/2024 05:28:56:275</c:v>
                </c:pt>
                <c:pt idx="14128">
                  <c:v>09/11/2024 05:29:06:140</c:v>
                </c:pt>
                <c:pt idx="14129">
                  <c:v>09/11/2024 05:29:16:002</c:v>
                </c:pt>
                <c:pt idx="14130">
                  <c:v>09/11/2024 05:29:26:280</c:v>
                </c:pt>
                <c:pt idx="14131">
                  <c:v>09/11/2024 05:29:36:146</c:v>
                </c:pt>
                <c:pt idx="14132">
                  <c:v>09/11/2024 05:29:46:009</c:v>
                </c:pt>
                <c:pt idx="14133">
                  <c:v>09/11/2024 05:29:56:285</c:v>
                </c:pt>
                <c:pt idx="14134">
                  <c:v>09/11/2024 05:30:06:151</c:v>
                </c:pt>
                <c:pt idx="14135">
                  <c:v>09/11/2024 05:30:16:014</c:v>
                </c:pt>
                <c:pt idx="14136">
                  <c:v>09/11/2024 05:30:26:290</c:v>
                </c:pt>
                <c:pt idx="14137">
                  <c:v>09/11/2024 05:30:36:156</c:v>
                </c:pt>
                <c:pt idx="14138">
                  <c:v>09/11/2024 05:30:46:021</c:v>
                </c:pt>
                <c:pt idx="14139">
                  <c:v>09/11/2024 05:30:56:295</c:v>
                </c:pt>
                <c:pt idx="14140">
                  <c:v>09/11/2024 05:31:06:155</c:v>
                </c:pt>
                <c:pt idx="14141">
                  <c:v>09/11/2024 05:31:16:019</c:v>
                </c:pt>
                <c:pt idx="14142">
                  <c:v>09/11/2024 05:31:26:290</c:v>
                </c:pt>
                <c:pt idx="14143">
                  <c:v>09/11/2024 05:31:36:152</c:v>
                </c:pt>
                <c:pt idx="14144">
                  <c:v>09/11/2024 05:31:46:018</c:v>
                </c:pt>
                <c:pt idx="14145">
                  <c:v>09/11/2024 05:31:56:290</c:v>
                </c:pt>
                <c:pt idx="14146">
                  <c:v>09/11/2024 05:32:06:150</c:v>
                </c:pt>
                <c:pt idx="14147">
                  <c:v>09/11/2024 05:32:16:007</c:v>
                </c:pt>
                <c:pt idx="14148">
                  <c:v>09/11/2024 05:32:26:287</c:v>
                </c:pt>
                <c:pt idx="14149">
                  <c:v>09/11/2024 05:32:36:153</c:v>
                </c:pt>
                <c:pt idx="14150">
                  <c:v>09/11/2024 05:32:46:014</c:v>
                </c:pt>
                <c:pt idx="14151">
                  <c:v>09/11/2024 05:32:56:292</c:v>
                </c:pt>
                <c:pt idx="14152">
                  <c:v>09/11/2024 05:33:06:152</c:v>
                </c:pt>
                <c:pt idx="14153">
                  <c:v>09/11/2024 05:33:16:013</c:v>
                </c:pt>
                <c:pt idx="14154">
                  <c:v>09/11/2024 05:33:26:287</c:v>
                </c:pt>
                <c:pt idx="14155">
                  <c:v>09/11/2024 05:33:36:153</c:v>
                </c:pt>
                <c:pt idx="14156">
                  <c:v>09/11/2024 05:33:46:016</c:v>
                </c:pt>
                <c:pt idx="14157">
                  <c:v>09/11/2024 05:33:56:290</c:v>
                </c:pt>
                <c:pt idx="14158">
                  <c:v>09/11/2024 05:34:06:150</c:v>
                </c:pt>
                <c:pt idx="14159">
                  <c:v>09/11/2024 05:34:16:018</c:v>
                </c:pt>
                <c:pt idx="14160">
                  <c:v>09/11/2024 05:34:26:290</c:v>
                </c:pt>
                <c:pt idx="14161">
                  <c:v>09/11/2024 05:34:36:149</c:v>
                </c:pt>
                <c:pt idx="14162">
                  <c:v>09/11/2024 05:34:46:013</c:v>
                </c:pt>
                <c:pt idx="14163">
                  <c:v>09/11/2024 05:34:56:289</c:v>
                </c:pt>
                <c:pt idx="14164">
                  <c:v>09/11/2024 05:35:06:152</c:v>
                </c:pt>
                <c:pt idx="14165">
                  <c:v>09/11/2024 05:35:16:014</c:v>
                </c:pt>
                <c:pt idx="14166">
                  <c:v>09/11/2024 05:35:26:292</c:v>
                </c:pt>
                <c:pt idx="14167">
                  <c:v>09/11/2024 05:35:36:152</c:v>
                </c:pt>
                <c:pt idx="14168">
                  <c:v>09/11/2024 05:35:46:014</c:v>
                </c:pt>
                <c:pt idx="14169">
                  <c:v>09/11/2024 05:35:56:288</c:v>
                </c:pt>
                <c:pt idx="14170">
                  <c:v>09/11/2024 05:36:06:149</c:v>
                </c:pt>
                <c:pt idx="14171">
                  <c:v>09/11/2024 05:36:16:013</c:v>
                </c:pt>
                <c:pt idx="14172">
                  <c:v>09/11/2024 05:36:26:290</c:v>
                </c:pt>
                <c:pt idx="14173">
                  <c:v>09/11/2024 05:36:36:151</c:v>
                </c:pt>
                <c:pt idx="14174">
                  <c:v>09/11/2024 05:36:46:014</c:v>
                </c:pt>
                <c:pt idx="14175">
                  <c:v>09/11/2024 05:36:56:293</c:v>
                </c:pt>
                <c:pt idx="14176">
                  <c:v>09/11/2024 05:37:06:159</c:v>
                </c:pt>
                <c:pt idx="14177">
                  <c:v>09/11/2024 05:37:16:017</c:v>
                </c:pt>
                <c:pt idx="14178">
                  <c:v>09/11/2024 05:37:26:295</c:v>
                </c:pt>
                <c:pt idx="14179">
                  <c:v>09/11/2024 05:37:36:157</c:v>
                </c:pt>
                <c:pt idx="14180">
                  <c:v>09/11/2024 05:37:46:012</c:v>
                </c:pt>
                <c:pt idx="14181">
                  <c:v>09/11/2024 05:37:56:290</c:v>
                </c:pt>
                <c:pt idx="14182">
                  <c:v>09/11/2024 05:38:06:154</c:v>
                </c:pt>
                <c:pt idx="14183">
                  <c:v>09/11/2024 05:38:16:011</c:v>
                </c:pt>
                <c:pt idx="14184">
                  <c:v>09/11/2024 05:38:26:285</c:v>
                </c:pt>
                <c:pt idx="14185">
                  <c:v>09/11/2024 05:38:36:149</c:v>
                </c:pt>
                <c:pt idx="14186">
                  <c:v>09/11/2024 05:38:46:016</c:v>
                </c:pt>
                <c:pt idx="14187">
                  <c:v>09/11/2024 05:38:56:290</c:v>
                </c:pt>
                <c:pt idx="14188">
                  <c:v>09/11/2024 05:39:06:150</c:v>
                </c:pt>
                <c:pt idx="14189">
                  <c:v>09/11/2024 05:39:16:015</c:v>
                </c:pt>
                <c:pt idx="14190">
                  <c:v>09/11/2024 05:39:26:294</c:v>
                </c:pt>
                <c:pt idx="14191">
                  <c:v>09/11/2024 05:39:36:159</c:v>
                </c:pt>
                <c:pt idx="14192">
                  <c:v>09/11/2024 05:39:46:017</c:v>
                </c:pt>
                <c:pt idx="14193">
                  <c:v>09/11/2024 05:39:56:295</c:v>
                </c:pt>
                <c:pt idx="14194">
                  <c:v>09/11/2024 05:40:06:158</c:v>
                </c:pt>
                <c:pt idx="14195">
                  <c:v>09/11/2024 05:40:16:020</c:v>
                </c:pt>
                <c:pt idx="14196">
                  <c:v>09/11/2024 05:40:26:296</c:v>
                </c:pt>
                <c:pt idx="14197">
                  <c:v>09/11/2024 05:40:36:159</c:v>
                </c:pt>
                <c:pt idx="14198">
                  <c:v>09/11/2024 05:40:46:027</c:v>
                </c:pt>
                <c:pt idx="14199">
                  <c:v>09/11/2024 05:40:56:305</c:v>
                </c:pt>
                <c:pt idx="14200">
                  <c:v>09/11/2024 05:41:06:167</c:v>
                </c:pt>
                <c:pt idx="14201">
                  <c:v>09/11/2024 05:41:16:030</c:v>
                </c:pt>
                <c:pt idx="14202">
                  <c:v>09/11/2024 05:41:26:305</c:v>
                </c:pt>
                <c:pt idx="14203">
                  <c:v>09/11/2024 05:41:36:166</c:v>
                </c:pt>
                <c:pt idx="14204">
                  <c:v>09/11/2024 05:41:46:023</c:v>
                </c:pt>
                <c:pt idx="14205">
                  <c:v>09/11/2024 05:41:56:300</c:v>
                </c:pt>
                <c:pt idx="14206">
                  <c:v>09/11/2024 05:42:06:161</c:v>
                </c:pt>
                <c:pt idx="14207">
                  <c:v>09/11/2024 05:42:16:025</c:v>
                </c:pt>
                <c:pt idx="14208">
                  <c:v>09/11/2024 05:42:26:299</c:v>
                </c:pt>
                <c:pt idx="14209">
                  <c:v>09/11/2024 05:42:36:164</c:v>
                </c:pt>
                <c:pt idx="14210">
                  <c:v>09/11/2024 05:42:46:027</c:v>
                </c:pt>
                <c:pt idx="14211">
                  <c:v>09/11/2024 05:42:56:303</c:v>
                </c:pt>
                <c:pt idx="14212">
                  <c:v>09/11/2024 05:43:06:160</c:v>
                </c:pt>
                <c:pt idx="14213">
                  <c:v>09/11/2024 05:43:16:023</c:v>
                </c:pt>
                <c:pt idx="14214">
                  <c:v>09/11/2024 05:43:26:303</c:v>
                </c:pt>
                <c:pt idx="14215">
                  <c:v>09/11/2024 05:43:36:167</c:v>
                </c:pt>
                <c:pt idx="14216">
                  <c:v>09/11/2024 05:43:46:030</c:v>
                </c:pt>
                <c:pt idx="14217">
                  <c:v>09/11/2024 05:43:56:312</c:v>
                </c:pt>
                <c:pt idx="14218">
                  <c:v>09/11/2024 05:44:06:176</c:v>
                </c:pt>
                <c:pt idx="14219">
                  <c:v>09/11/2024 05:44:16:033</c:v>
                </c:pt>
                <c:pt idx="14220">
                  <c:v>09/11/2024 05:44:26:307</c:v>
                </c:pt>
                <c:pt idx="14221">
                  <c:v>09/11/2024 05:44:36:167</c:v>
                </c:pt>
                <c:pt idx="14222">
                  <c:v>09/11/2024 05:44:46:029</c:v>
                </c:pt>
                <c:pt idx="14223">
                  <c:v>09/11/2024 05:44:56:305</c:v>
                </c:pt>
                <c:pt idx="14224">
                  <c:v>09/11/2024 05:45:06:168</c:v>
                </c:pt>
                <c:pt idx="14225">
                  <c:v>09/11/2024 05:45:16:030</c:v>
                </c:pt>
                <c:pt idx="14226">
                  <c:v>09/11/2024 05:45:26:308</c:v>
                </c:pt>
                <c:pt idx="14227">
                  <c:v>09/11/2024 05:45:36:171</c:v>
                </c:pt>
                <c:pt idx="14228">
                  <c:v>09/11/2024 05:45:46:029</c:v>
                </c:pt>
                <c:pt idx="14229">
                  <c:v>09/11/2024 05:45:56:307</c:v>
                </c:pt>
                <c:pt idx="14230">
                  <c:v>09/11/2024 05:46:06:171</c:v>
                </c:pt>
                <c:pt idx="14231">
                  <c:v>09/11/2024 05:46:16:038</c:v>
                </c:pt>
                <c:pt idx="14232">
                  <c:v>09/11/2024 05:46:25:999</c:v>
                </c:pt>
                <c:pt idx="14233">
                  <c:v>09/11/2024 05:46:36:279</c:v>
                </c:pt>
                <c:pt idx="14234">
                  <c:v>09/11/2024 05:46:46:145</c:v>
                </c:pt>
                <c:pt idx="14235">
                  <c:v>09/11/2024 05:46:56:008</c:v>
                </c:pt>
                <c:pt idx="14236">
                  <c:v>09/11/2024 05:47:06:286</c:v>
                </c:pt>
                <c:pt idx="14237">
                  <c:v>09/11/2024 05:47:16:150</c:v>
                </c:pt>
                <c:pt idx="14238">
                  <c:v>09/11/2024 05:47:26:014</c:v>
                </c:pt>
                <c:pt idx="14239">
                  <c:v>09/11/2024 05:47:36:291</c:v>
                </c:pt>
                <c:pt idx="14240">
                  <c:v>09/11/2024 05:47:46:157</c:v>
                </c:pt>
                <c:pt idx="14241">
                  <c:v>09/11/2024 05:47:56:019</c:v>
                </c:pt>
                <c:pt idx="14242">
                  <c:v>09/11/2024 05:48:06:294</c:v>
                </c:pt>
                <c:pt idx="14243">
                  <c:v>09/11/2024 05:48:16:158</c:v>
                </c:pt>
                <c:pt idx="14244">
                  <c:v>09/11/2024 05:48:26:020</c:v>
                </c:pt>
                <c:pt idx="14245">
                  <c:v>09/11/2024 05:48:36:298</c:v>
                </c:pt>
                <c:pt idx="14246">
                  <c:v>09/11/2024 05:48:46:157</c:v>
                </c:pt>
                <c:pt idx="14247">
                  <c:v>09/11/2024 05:48:56:019</c:v>
                </c:pt>
                <c:pt idx="14248">
                  <c:v>09/11/2024 05:49:06:293</c:v>
                </c:pt>
                <c:pt idx="14249">
                  <c:v>09/11/2024 05:49:16:159</c:v>
                </c:pt>
                <c:pt idx="14250">
                  <c:v>09/11/2024 05:49:26:016</c:v>
                </c:pt>
                <c:pt idx="14251">
                  <c:v>09/11/2024 05:49:36:290</c:v>
                </c:pt>
                <c:pt idx="14252">
                  <c:v>09/11/2024 05:49:46:154</c:v>
                </c:pt>
                <c:pt idx="14253">
                  <c:v>09/11/2024 05:49:56:018</c:v>
                </c:pt>
                <c:pt idx="14254">
                  <c:v>09/11/2024 05:50:06:295</c:v>
                </c:pt>
                <c:pt idx="14255">
                  <c:v>09/11/2024 05:50:16:163</c:v>
                </c:pt>
                <c:pt idx="14256">
                  <c:v>09/11/2024 05:50:26:026</c:v>
                </c:pt>
                <c:pt idx="14257">
                  <c:v>09/11/2024 05:50:36:304</c:v>
                </c:pt>
                <c:pt idx="14258">
                  <c:v>09/11/2024 05:50:46:168</c:v>
                </c:pt>
                <c:pt idx="14259">
                  <c:v>09/11/2024 05:50:56:031</c:v>
                </c:pt>
                <c:pt idx="14260">
                  <c:v>09/11/2024 05:51:06:307</c:v>
                </c:pt>
                <c:pt idx="14261">
                  <c:v>09/11/2024 05:51:16:167</c:v>
                </c:pt>
                <c:pt idx="14262">
                  <c:v>09/11/2024 05:51:26:031</c:v>
                </c:pt>
                <c:pt idx="14263">
                  <c:v>09/11/2024 05:51:36:306</c:v>
                </c:pt>
                <c:pt idx="14264">
                  <c:v>09/11/2024 05:51:46:166</c:v>
                </c:pt>
                <c:pt idx="14265">
                  <c:v>09/11/2024 05:51:56:024</c:v>
                </c:pt>
                <c:pt idx="14266">
                  <c:v>09/11/2024 05:52:06:302</c:v>
                </c:pt>
                <c:pt idx="14267">
                  <c:v>09/11/2024 05:52:16:161</c:v>
                </c:pt>
                <c:pt idx="14268">
                  <c:v>09/11/2024 05:52:26:029</c:v>
                </c:pt>
                <c:pt idx="14269">
                  <c:v>09/11/2024 05:52:36:307</c:v>
                </c:pt>
                <c:pt idx="14270">
                  <c:v>09/11/2024 05:52:46:171</c:v>
                </c:pt>
                <c:pt idx="14271">
                  <c:v>09/11/2024 05:52:56:028</c:v>
                </c:pt>
                <c:pt idx="14272">
                  <c:v>09/11/2024 05:53:06:302</c:v>
                </c:pt>
                <c:pt idx="14273">
                  <c:v>09/11/2024 05:53:16:162</c:v>
                </c:pt>
                <c:pt idx="14274">
                  <c:v>09/11/2024 05:53:26:026</c:v>
                </c:pt>
                <c:pt idx="14275">
                  <c:v>09/11/2024 05:53:36:303</c:v>
                </c:pt>
                <c:pt idx="14276">
                  <c:v>09/11/2024 05:53:46:170</c:v>
                </c:pt>
                <c:pt idx="14277">
                  <c:v>09/11/2024 05:53:56:029</c:v>
                </c:pt>
                <c:pt idx="14278">
                  <c:v>09/11/2024 05:54:06:303</c:v>
                </c:pt>
                <c:pt idx="14279">
                  <c:v>09/11/2024 05:54:16:168</c:v>
                </c:pt>
                <c:pt idx="14280">
                  <c:v>09/11/2024 05:54:26:024</c:v>
                </c:pt>
                <c:pt idx="14281">
                  <c:v>09/11/2024 05:54:36:302</c:v>
                </c:pt>
                <c:pt idx="14282">
                  <c:v>09/11/2024 05:54:46:162</c:v>
                </c:pt>
                <c:pt idx="14283">
                  <c:v>09/11/2024 05:54:56:027</c:v>
                </c:pt>
                <c:pt idx="14284">
                  <c:v>09/11/2024 05:55:06:301</c:v>
                </c:pt>
                <c:pt idx="14285">
                  <c:v>09/11/2024 05:55:16:166</c:v>
                </c:pt>
                <c:pt idx="14286">
                  <c:v>09/11/2024 05:55:26:030</c:v>
                </c:pt>
                <c:pt idx="14287">
                  <c:v>09/11/2024 05:55:36:302</c:v>
                </c:pt>
                <c:pt idx="14288">
                  <c:v>09/11/2024 05:55:46:162</c:v>
                </c:pt>
                <c:pt idx="14289">
                  <c:v>09/11/2024 05:55:56:029</c:v>
                </c:pt>
                <c:pt idx="14290">
                  <c:v>09/11/2024 05:56:06:307</c:v>
                </c:pt>
                <c:pt idx="14291">
                  <c:v>09/11/2024 05:56:16:169</c:v>
                </c:pt>
                <c:pt idx="14292">
                  <c:v>09/11/2024 05:56:26:031</c:v>
                </c:pt>
                <c:pt idx="14293">
                  <c:v>09/11/2024 05:56:36:307</c:v>
                </c:pt>
                <c:pt idx="14294">
                  <c:v>09/11/2024 05:56:46:166</c:v>
                </c:pt>
                <c:pt idx="14295">
                  <c:v>09/11/2024 05:56:56:026</c:v>
                </c:pt>
                <c:pt idx="14296">
                  <c:v>09/11/2024 05:57:06:302</c:v>
                </c:pt>
                <c:pt idx="14297">
                  <c:v>09/11/2024 05:57:16:167</c:v>
                </c:pt>
                <c:pt idx="14298">
                  <c:v>09/11/2024 05:57:26:031</c:v>
                </c:pt>
                <c:pt idx="14299">
                  <c:v>09/11/2024 05:57:36:305</c:v>
                </c:pt>
                <c:pt idx="14300">
                  <c:v>09/11/2024 05:57:46:169</c:v>
                </c:pt>
                <c:pt idx="14301">
                  <c:v>09/11/2024 05:57:56:032</c:v>
                </c:pt>
                <c:pt idx="14302">
                  <c:v>09/11/2024 05:58:06:302</c:v>
                </c:pt>
                <c:pt idx="14303">
                  <c:v>09/11/2024 05:58:16:168</c:v>
                </c:pt>
                <c:pt idx="14304">
                  <c:v>09/11/2024 05:58:26:031</c:v>
                </c:pt>
                <c:pt idx="14305">
                  <c:v>09/11/2024 05:58:36:310</c:v>
                </c:pt>
                <c:pt idx="14306">
                  <c:v>09/11/2024 05:58:46:167</c:v>
                </c:pt>
                <c:pt idx="14307">
                  <c:v>09/11/2024 05:58:56:027</c:v>
                </c:pt>
                <c:pt idx="14308">
                  <c:v>09/11/2024 05:59:06:311</c:v>
                </c:pt>
                <c:pt idx="14309">
                  <c:v>09/11/2024 05:59:16:182</c:v>
                </c:pt>
                <c:pt idx="14310">
                  <c:v>09/11/2024 05:59:26:047</c:v>
                </c:pt>
                <c:pt idx="14311">
                  <c:v>09/11/2024 05:59:35:995</c:v>
                </c:pt>
                <c:pt idx="14312">
                  <c:v>09/11/2024 05:59:46:269</c:v>
                </c:pt>
                <c:pt idx="14313">
                  <c:v>09/11/2024 05:59:56:131</c:v>
                </c:pt>
                <c:pt idx="14314">
                  <c:v>09/11/2024 06:00:05:995</c:v>
                </c:pt>
                <c:pt idx="14315">
                  <c:v>09/11/2024 06:00:16:270</c:v>
                </c:pt>
                <c:pt idx="14316">
                  <c:v>09/11/2024 06:00:26:136</c:v>
                </c:pt>
                <c:pt idx="14317">
                  <c:v>09/11/2024 06:00:35:996</c:v>
                </c:pt>
                <c:pt idx="14318">
                  <c:v>09/11/2024 06:00:46:273</c:v>
                </c:pt>
                <c:pt idx="14319">
                  <c:v>09/11/2024 06:00:56:137</c:v>
                </c:pt>
                <c:pt idx="14320">
                  <c:v>09/11/2024 06:01:06:001</c:v>
                </c:pt>
                <c:pt idx="14321">
                  <c:v>09/11/2024 06:01:16:270</c:v>
                </c:pt>
                <c:pt idx="14322">
                  <c:v>09/11/2024 06:01:26:132</c:v>
                </c:pt>
                <c:pt idx="14323">
                  <c:v>09/11/2024 06:01:35:996</c:v>
                </c:pt>
                <c:pt idx="14324">
                  <c:v>09/11/2024 06:01:46:276</c:v>
                </c:pt>
                <c:pt idx="14325">
                  <c:v>09/11/2024 06:01:56:141</c:v>
                </c:pt>
                <c:pt idx="14326">
                  <c:v>09/11/2024 06:02:06:005</c:v>
                </c:pt>
                <c:pt idx="14327">
                  <c:v>09/11/2024 06:02:16:279</c:v>
                </c:pt>
                <c:pt idx="14328">
                  <c:v>09/11/2024 06:02:26:147</c:v>
                </c:pt>
                <c:pt idx="14329">
                  <c:v>09/11/2024 06:02:36:002</c:v>
                </c:pt>
                <c:pt idx="14330">
                  <c:v>09/11/2024 06:02:46:282</c:v>
                </c:pt>
                <c:pt idx="14331">
                  <c:v>09/11/2024 06:02:56:147</c:v>
                </c:pt>
                <c:pt idx="14332">
                  <c:v>09/11/2024 06:03:06:009</c:v>
                </c:pt>
                <c:pt idx="14333">
                  <c:v>09/11/2024 06:03:16:284</c:v>
                </c:pt>
                <c:pt idx="14334">
                  <c:v>09/11/2024 06:03:26:151</c:v>
                </c:pt>
                <c:pt idx="14335">
                  <c:v>09/11/2024 06:03:36:015</c:v>
                </c:pt>
                <c:pt idx="14336">
                  <c:v>09/11/2024 06:03:46:291</c:v>
                </c:pt>
                <c:pt idx="14337">
                  <c:v>09/11/2024 06:03:56:152</c:v>
                </c:pt>
                <c:pt idx="14338">
                  <c:v>09/11/2024 06:04:06:014</c:v>
                </c:pt>
                <c:pt idx="14339">
                  <c:v>09/11/2024 06:04:16:291</c:v>
                </c:pt>
                <c:pt idx="14340">
                  <c:v>09/11/2024 06:04:26:157</c:v>
                </c:pt>
                <c:pt idx="14341">
                  <c:v>09/11/2024 06:04:36:021</c:v>
                </c:pt>
                <c:pt idx="14342">
                  <c:v>09/11/2024 06:04:46:294</c:v>
                </c:pt>
                <c:pt idx="14343">
                  <c:v>09/11/2024 06:04:56:153</c:v>
                </c:pt>
                <c:pt idx="14344">
                  <c:v>09/11/2024 06:05:06:014</c:v>
                </c:pt>
                <c:pt idx="14345">
                  <c:v>09/11/2024 06:05:16:290</c:v>
                </c:pt>
                <c:pt idx="14346">
                  <c:v>09/11/2024 06:05:26:153</c:v>
                </c:pt>
                <c:pt idx="14347">
                  <c:v>09/11/2024 06:05:36:017</c:v>
                </c:pt>
                <c:pt idx="14348">
                  <c:v>09/11/2024 06:05:46:295</c:v>
                </c:pt>
                <c:pt idx="14349">
                  <c:v>09/11/2024 06:05:56:159</c:v>
                </c:pt>
                <c:pt idx="14350">
                  <c:v>09/11/2024 06:06:06:017</c:v>
                </c:pt>
                <c:pt idx="14351">
                  <c:v>09/11/2024 06:06:16:290</c:v>
                </c:pt>
                <c:pt idx="14352">
                  <c:v>09/11/2024 06:06:26:154</c:v>
                </c:pt>
                <c:pt idx="14353">
                  <c:v>09/11/2024 06:06:36:012</c:v>
                </c:pt>
                <c:pt idx="14354">
                  <c:v>09/11/2024 06:06:46:286</c:v>
                </c:pt>
                <c:pt idx="14355">
                  <c:v>09/11/2024 06:06:56:145</c:v>
                </c:pt>
                <c:pt idx="14356">
                  <c:v>09/11/2024 06:07:06:007</c:v>
                </c:pt>
                <c:pt idx="14357">
                  <c:v>09/11/2024 06:07:16:281</c:v>
                </c:pt>
                <c:pt idx="14358">
                  <c:v>09/11/2024 06:07:26:146</c:v>
                </c:pt>
                <c:pt idx="14359">
                  <c:v>09/11/2024 06:07:36:002</c:v>
                </c:pt>
                <c:pt idx="14360">
                  <c:v>09/11/2024 06:07:46:278</c:v>
                </c:pt>
                <c:pt idx="14361">
                  <c:v>09/11/2024 06:07:56:144</c:v>
                </c:pt>
                <c:pt idx="14362">
                  <c:v>09/11/2024 06:08:06:008</c:v>
                </c:pt>
                <c:pt idx="14363">
                  <c:v>09/11/2024 06:08:16:285</c:v>
                </c:pt>
                <c:pt idx="14364">
                  <c:v>09/11/2024 06:08:26:149</c:v>
                </c:pt>
                <c:pt idx="14365">
                  <c:v>09/11/2024 06:08:36:014</c:v>
                </c:pt>
                <c:pt idx="14366">
                  <c:v>09/11/2024 06:08:46:292</c:v>
                </c:pt>
                <c:pt idx="14367">
                  <c:v>09/11/2024 06:08:56:152</c:v>
                </c:pt>
                <c:pt idx="14368">
                  <c:v>09/11/2024 06:09:06:013</c:v>
                </c:pt>
                <c:pt idx="14369">
                  <c:v>09/11/2024 06:09:16:289</c:v>
                </c:pt>
                <c:pt idx="14370">
                  <c:v>09/11/2024 06:09:26:153</c:v>
                </c:pt>
                <c:pt idx="14371">
                  <c:v>09/11/2024 06:09:36:017</c:v>
                </c:pt>
                <c:pt idx="14372">
                  <c:v>09/11/2024 06:09:46:291</c:v>
                </c:pt>
                <c:pt idx="14373">
                  <c:v>09/11/2024 06:09:56:154</c:v>
                </c:pt>
                <c:pt idx="14374">
                  <c:v>09/11/2024 06:10:06:016</c:v>
                </c:pt>
                <c:pt idx="14375">
                  <c:v>09/11/2024 06:10:16:295</c:v>
                </c:pt>
                <c:pt idx="14376">
                  <c:v>09/11/2024 06:10:26:160</c:v>
                </c:pt>
                <c:pt idx="14377">
                  <c:v>09/11/2024 06:10:36:017</c:v>
                </c:pt>
                <c:pt idx="14378">
                  <c:v>09/11/2024 06:10:46:295</c:v>
                </c:pt>
                <c:pt idx="14379">
                  <c:v>09/11/2024 06:10:56:159</c:v>
                </c:pt>
                <c:pt idx="14380">
                  <c:v>09/11/2024 06:11:06:016</c:v>
                </c:pt>
                <c:pt idx="14381">
                  <c:v>09/11/2024 06:11:16:290</c:v>
                </c:pt>
                <c:pt idx="14382">
                  <c:v>09/11/2024 06:11:26:154</c:v>
                </c:pt>
                <c:pt idx="14383">
                  <c:v>09/11/2024 06:11:36:017</c:v>
                </c:pt>
                <c:pt idx="14384">
                  <c:v>09/11/2024 06:11:46:295</c:v>
                </c:pt>
                <c:pt idx="14385">
                  <c:v>09/11/2024 06:11:56:155</c:v>
                </c:pt>
                <c:pt idx="14386">
                  <c:v>09/11/2024 06:12:06:017</c:v>
                </c:pt>
                <c:pt idx="14387">
                  <c:v>09/11/2024 06:12:16:295</c:v>
                </c:pt>
                <c:pt idx="14388">
                  <c:v>09/11/2024 06:12:26:153</c:v>
                </c:pt>
                <c:pt idx="14389">
                  <c:v>09/11/2024 06:12:36:014</c:v>
                </c:pt>
                <c:pt idx="14390">
                  <c:v>09/11/2024 06:12:46:292</c:v>
                </c:pt>
                <c:pt idx="14391">
                  <c:v>09/11/2024 06:12:56:157</c:v>
                </c:pt>
                <c:pt idx="14392">
                  <c:v>09/11/2024 06:13:06:019</c:v>
                </c:pt>
                <c:pt idx="14393">
                  <c:v>09/11/2024 06:13:16:293</c:v>
                </c:pt>
                <c:pt idx="14394">
                  <c:v>09/11/2024 06:13:26:159</c:v>
                </c:pt>
                <c:pt idx="14395">
                  <c:v>09/11/2024 06:13:36:019</c:v>
                </c:pt>
                <c:pt idx="14396">
                  <c:v>09/11/2024 06:13:46:290</c:v>
                </c:pt>
                <c:pt idx="14397">
                  <c:v>09/11/2024 06:13:56:154</c:v>
                </c:pt>
                <c:pt idx="14398">
                  <c:v>09/11/2024 06:14:06:017</c:v>
                </c:pt>
                <c:pt idx="14399">
                  <c:v>09/11/2024 06:14:16:295</c:v>
                </c:pt>
                <c:pt idx="14400">
                  <c:v>09/11/2024 06:14:26:155</c:v>
                </c:pt>
                <c:pt idx="14401">
                  <c:v>09/11/2024 06:14:36:017</c:v>
                </c:pt>
                <c:pt idx="14402">
                  <c:v>09/11/2024 06:14:46:297</c:v>
                </c:pt>
                <c:pt idx="14403">
                  <c:v>09/11/2024 06:14:56:162</c:v>
                </c:pt>
                <c:pt idx="14404">
                  <c:v>09/11/2024 06:15:06:024</c:v>
                </c:pt>
                <c:pt idx="14405">
                  <c:v>09/11/2024 06:15:16:299</c:v>
                </c:pt>
                <c:pt idx="14406">
                  <c:v>09/11/2024 06:15:26:158</c:v>
                </c:pt>
                <c:pt idx="14407">
                  <c:v>09/11/2024 06:15:36:019</c:v>
                </c:pt>
                <c:pt idx="14408">
                  <c:v>09/11/2024 06:15:46:294</c:v>
                </c:pt>
                <c:pt idx="14409">
                  <c:v>09/11/2024 06:15:56:161</c:v>
                </c:pt>
                <c:pt idx="14410">
                  <c:v>09/11/2024 06:16:06:024</c:v>
                </c:pt>
                <c:pt idx="14411">
                  <c:v>09/11/2024 06:16:16:302</c:v>
                </c:pt>
                <c:pt idx="14412">
                  <c:v>09/11/2024 06:16:26:168</c:v>
                </c:pt>
                <c:pt idx="14413">
                  <c:v>09/11/2024 06:16:36:037</c:v>
                </c:pt>
                <c:pt idx="14414">
                  <c:v>09/11/2024 06:16:46:311</c:v>
                </c:pt>
                <c:pt idx="14415">
                  <c:v>09/11/2024 06:16:56:175</c:v>
                </c:pt>
                <c:pt idx="14416">
                  <c:v>09/11/2024 06:17:06:035</c:v>
                </c:pt>
                <c:pt idx="14417">
                  <c:v>09/11/2024 06:17:16:312</c:v>
                </c:pt>
                <c:pt idx="14418">
                  <c:v>09/11/2024 06:17:26:172</c:v>
                </c:pt>
                <c:pt idx="14419">
                  <c:v>09/11/2024 06:17:36:040</c:v>
                </c:pt>
                <c:pt idx="14420">
                  <c:v>09/11/2024 06:17:45:998</c:v>
                </c:pt>
                <c:pt idx="14421">
                  <c:v>09/11/2024 06:17:56:275</c:v>
                </c:pt>
                <c:pt idx="14422">
                  <c:v>09/11/2024 06:18:06:140</c:v>
                </c:pt>
                <c:pt idx="14423">
                  <c:v>09/11/2024 06:18:16:004</c:v>
                </c:pt>
                <c:pt idx="14424">
                  <c:v>09/11/2024 06:18:26:278</c:v>
                </c:pt>
                <c:pt idx="14425">
                  <c:v>09/11/2024 06:18:36:142</c:v>
                </c:pt>
                <c:pt idx="14426">
                  <c:v>09/11/2024 06:18:46:003</c:v>
                </c:pt>
                <c:pt idx="14427">
                  <c:v>09/11/2024 06:18:56:277</c:v>
                </c:pt>
                <c:pt idx="14428">
                  <c:v>09/11/2024 06:19:06:142</c:v>
                </c:pt>
                <c:pt idx="14429">
                  <c:v>09/11/2024 06:19:16:004</c:v>
                </c:pt>
                <c:pt idx="14430">
                  <c:v>09/11/2024 06:19:26:278</c:v>
                </c:pt>
                <c:pt idx="14431">
                  <c:v>09/11/2024 06:19:36:142</c:v>
                </c:pt>
                <c:pt idx="14432">
                  <c:v>09/11/2024 06:19:46:000</c:v>
                </c:pt>
                <c:pt idx="14433">
                  <c:v>09/11/2024 06:19:56:274</c:v>
                </c:pt>
                <c:pt idx="14434">
                  <c:v>09/11/2024 06:20:06:133</c:v>
                </c:pt>
                <c:pt idx="14435">
                  <c:v>09/11/2024 06:20:15:995</c:v>
                </c:pt>
                <c:pt idx="14436">
                  <c:v>09/11/2024 06:20:26:269</c:v>
                </c:pt>
                <c:pt idx="14437">
                  <c:v>09/11/2024 06:20:36:132</c:v>
                </c:pt>
                <c:pt idx="14438">
                  <c:v>09/11/2024 06:20:45:995</c:v>
                </c:pt>
                <c:pt idx="14439">
                  <c:v>09/11/2024 06:20:56:270</c:v>
                </c:pt>
                <c:pt idx="14440">
                  <c:v>09/11/2024 06:21:06:135</c:v>
                </c:pt>
                <c:pt idx="14441">
                  <c:v>09/11/2024 06:21:15:998</c:v>
                </c:pt>
                <c:pt idx="14442">
                  <c:v>09/11/2024 06:21:26:277</c:v>
                </c:pt>
                <c:pt idx="14443">
                  <c:v>09/11/2024 06:21:36:143</c:v>
                </c:pt>
                <c:pt idx="14444">
                  <c:v>09/11/2024 06:21:46:002</c:v>
                </c:pt>
                <c:pt idx="14445">
                  <c:v>09/11/2024 06:21:56:280</c:v>
                </c:pt>
                <c:pt idx="14446">
                  <c:v>09/11/2024 06:22:06:140</c:v>
                </c:pt>
                <c:pt idx="14447">
                  <c:v>09/11/2024 06:22:16:006</c:v>
                </c:pt>
                <c:pt idx="14448">
                  <c:v>09/11/2024 06:22:26:279</c:v>
                </c:pt>
                <c:pt idx="14449">
                  <c:v>09/11/2024 06:22:36:145</c:v>
                </c:pt>
                <c:pt idx="14450">
                  <c:v>09/11/2024 06:22:46:009</c:v>
                </c:pt>
                <c:pt idx="14451">
                  <c:v>09/11/2024 06:22:56:286</c:v>
                </c:pt>
                <c:pt idx="14452">
                  <c:v>09/11/2024 06:23:06:152</c:v>
                </c:pt>
                <c:pt idx="14453">
                  <c:v>09/11/2024 06:23:16:014</c:v>
                </c:pt>
                <c:pt idx="14454">
                  <c:v>09/11/2024 06:23:26:286</c:v>
                </c:pt>
                <c:pt idx="14455">
                  <c:v>09/11/2024 06:23:36:145</c:v>
                </c:pt>
                <c:pt idx="14456">
                  <c:v>09/11/2024 06:23:46:009</c:v>
                </c:pt>
                <c:pt idx="14457">
                  <c:v>09/11/2024 06:23:56:293</c:v>
                </c:pt>
                <c:pt idx="14458">
                  <c:v>09/11/2024 06:24:06:152</c:v>
                </c:pt>
                <c:pt idx="14459">
                  <c:v>09/11/2024 06:24:16:014</c:v>
                </c:pt>
                <c:pt idx="14460">
                  <c:v>09/11/2024 06:24:26:288</c:v>
                </c:pt>
                <c:pt idx="14461">
                  <c:v>09/11/2024 06:24:36:149</c:v>
                </c:pt>
                <c:pt idx="14462">
                  <c:v>09/11/2024 06:24:46:007</c:v>
                </c:pt>
                <c:pt idx="14463">
                  <c:v>09/11/2024 06:24:56:285</c:v>
                </c:pt>
                <c:pt idx="14464">
                  <c:v>09/11/2024 06:25:06:149</c:v>
                </c:pt>
                <c:pt idx="14465">
                  <c:v>09/11/2024 06:25:16:013</c:v>
                </c:pt>
                <c:pt idx="14466">
                  <c:v>09/11/2024 06:25:26:289</c:v>
                </c:pt>
                <c:pt idx="14467">
                  <c:v>09/11/2024 06:25:36:150</c:v>
                </c:pt>
                <c:pt idx="14468">
                  <c:v>09/11/2024 06:25:46:013</c:v>
                </c:pt>
                <c:pt idx="14469">
                  <c:v>09/11/2024 06:25:56:286</c:v>
                </c:pt>
                <c:pt idx="14470">
                  <c:v>09/11/2024 06:26:06:146</c:v>
                </c:pt>
                <c:pt idx="14471">
                  <c:v>09/11/2024 06:26:16:007</c:v>
                </c:pt>
                <c:pt idx="14472">
                  <c:v>09/11/2024 06:26:26:281</c:v>
                </c:pt>
                <c:pt idx="14473">
                  <c:v>09/11/2024 06:26:36:146</c:v>
                </c:pt>
                <c:pt idx="14474">
                  <c:v>09/11/2024 06:26:46:002</c:v>
                </c:pt>
                <c:pt idx="14475">
                  <c:v>09/11/2024 06:26:56:280</c:v>
                </c:pt>
                <c:pt idx="14476">
                  <c:v>09/11/2024 06:27:06:140</c:v>
                </c:pt>
                <c:pt idx="14477">
                  <c:v>09/11/2024 06:27:16:003</c:v>
                </c:pt>
                <c:pt idx="14478">
                  <c:v>09/11/2024 06:27:26:279</c:v>
                </c:pt>
                <c:pt idx="14479">
                  <c:v>09/11/2024 06:27:36:145</c:v>
                </c:pt>
                <c:pt idx="14480">
                  <c:v>09/11/2024 06:27:46:008</c:v>
                </c:pt>
                <c:pt idx="14481">
                  <c:v>09/11/2024 06:27:56:280</c:v>
                </c:pt>
                <c:pt idx="14482">
                  <c:v>09/11/2024 06:28:06:140</c:v>
                </c:pt>
                <c:pt idx="14483">
                  <c:v>09/11/2024 06:28:16:002</c:v>
                </c:pt>
                <c:pt idx="14484">
                  <c:v>09/11/2024 06:28:26:279</c:v>
                </c:pt>
                <c:pt idx="14485">
                  <c:v>09/11/2024 06:28:36:145</c:v>
                </c:pt>
                <c:pt idx="14486">
                  <c:v>09/11/2024 06:28:46:007</c:v>
                </c:pt>
                <c:pt idx="14487">
                  <c:v>09/11/2024 06:28:56:281</c:v>
                </c:pt>
                <c:pt idx="14488">
                  <c:v>09/11/2024 06:29:06:146</c:v>
                </c:pt>
                <c:pt idx="14489">
                  <c:v>09/11/2024 06:29:16:002</c:v>
                </c:pt>
                <c:pt idx="14490">
                  <c:v>09/11/2024 06:29:26:280</c:v>
                </c:pt>
                <c:pt idx="14491">
                  <c:v>09/11/2024 06:29:36:140</c:v>
                </c:pt>
                <c:pt idx="14492">
                  <c:v>09/11/2024 06:29:46:003</c:v>
                </c:pt>
                <c:pt idx="14493">
                  <c:v>09/11/2024 06:29:56:281</c:v>
                </c:pt>
                <c:pt idx="14494">
                  <c:v>09/11/2024 06:30:06:145</c:v>
                </c:pt>
                <c:pt idx="14495">
                  <c:v>09/11/2024 06:30:16:014</c:v>
                </c:pt>
                <c:pt idx="14496">
                  <c:v>09/11/2024 06:30:26:290</c:v>
                </c:pt>
                <c:pt idx="14497">
                  <c:v>09/11/2024 06:30:36:152</c:v>
                </c:pt>
                <c:pt idx="14498">
                  <c:v>09/11/2024 06:30:46:010</c:v>
                </c:pt>
                <c:pt idx="14499">
                  <c:v>09/11/2024 06:30:56:287</c:v>
                </c:pt>
                <c:pt idx="14500">
                  <c:v>09/11/2024 06:31:06:144</c:v>
                </c:pt>
                <c:pt idx="14501">
                  <c:v>09/11/2024 06:31:16:007</c:v>
                </c:pt>
                <c:pt idx="14502">
                  <c:v>09/11/2024 06:31:26:281</c:v>
                </c:pt>
                <c:pt idx="14503">
                  <c:v>09/11/2024 06:31:36:146</c:v>
                </c:pt>
                <c:pt idx="14504">
                  <c:v>09/11/2024 06:31:46:002</c:v>
                </c:pt>
                <c:pt idx="14505">
                  <c:v>09/11/2024 06:31:56:278</c:v>
                </c:pt>
                <c:pt idx="14506">
                  <c:v>09/11/2024 06:32:06:138</c:v>
                </c:pt>
                <c:pt idx="14507">
                  <c:v>09/11/2024 06:32:16:004</c:v>
                </c:pt>
                <c:pt idx="14508">
                  <c:v>09/11/2024 06:32:26:283</c:v>
                </c:pt>
                <c:pt idx="14509">
                  <c:v>09/11/2024 06:32:36:145</c:v>
                </c:pt>
                <c:pt idx="14510">
                  <c:v>09/11/2024 06:32:46:008</c:v>
                </c:pt>
                <c:pt idx="14511">
                  <c:v>09/11/2024 06:32:56:282</c:v>
                </c:pt>
                <c:pt idx="14512">
                  <c:v>09/11/2024 06:33:06:146</c:v>
                </c:pt>
                <c:pt idx="14513">
                  <c:v>09/11/2024 06:33:16:006</c:v>
                </c:pt>
                <c:pt idx="14514">
                  <c:v>09/11/2024 06:33:26:278</c:v>
                </c:pt>
                <c:pt idx="14515">
                  <c:v>09/11/2024 06:33:36:141</c:v>
                </c:pt>
                <c:pt idx="14516">
                  <c:v>09/11/2024 06:33:46:002</c:v>
                </c:pt>
                <c:pt idx="14517">
                  <c:v>09/11/2024 06:33:56:279</c:v>
                </c:pt>
                <c:pt idx="14518">
                  <c:v>09/11/2024 06:34:06:143</c:v>
                </c:pt>
                <c:pt idx="14519">
                  <c:v>09/11/2024 06:34:16:002</c:v>
                </c:pt>
                <c:pt idx="14520">
                  <c:v>09/11/2024 06:34:26:280</c:v>
                </c:pt>
                <c:pt idx="14521">
                  <c:v>09/11/2024 06:34:36:145</c:v>
                </c:pt>
                <c:pt idx="14522">
                  <c:v>09/11/2024 06:34:46:009</c:v>
                </c:pt>
                <c:pt idx="14523">
                  <c:v>09/11/2024 06:34:56:285</c:v>
                </c:pt>
                <c:pt idx="14524">
                  <c:v>09/11/2024 06:35:06:155</c:v>
                </c:pt>
                <c:pt idx="14525">
                  <c:v>09/11/2024 06:35:16:018</c:v>
                </c:pt>
                <c:pt idx="14526">
                  <c:v>09/11/2024 06:35:26:290</c:v>
                </c:pt>
                <c:pt idx="14527">
                  <c:v>09/11/2024 06:35:36:152</c:v>
                </c:pt>
                <c:pt idx="14528">
                  <c:v>09/11/2024 06:35:46:017</c:v>
                </c:pt>
                <c:pt idx="14529">
                  <c:v>09/11/2024 06:35:56:293</c:v>
                </c:pt>
                <c:pt idx="14530">
                  <c:v>09/11/2024 06:36:06:159</c:v>
                </c:pt>
                <c:pt idx="14531">
                  <c:v>09/11/2024 06:36:16:021</c:v>
                </c:pt>
                <c:pt idx="14532">
                  <c:v>09/11/2024 06:36:26:294</c:v>
                </c:pt>
                <c:pt idx="14533">
                  <c:v>09/11/2024 06:36:36:153</c:v>
                </c:pt>
                <c:pt idx="14534">
                  <c:v>09/11/2024 06:36:46:014</c:v>
                </c:pt>
                <c:pt idx="14535">
                  <c:v>09/11/2024 06:36:56:292</c:v>
                </c:pt>
                <c:pt idx="14536">
                  <c:v>09/11/2024 06:37:06:157</c:v>
                </c:pt>
                <c:pt idx="14537">
                  <c:v>09/11/2024 06:37:16:017</c:v>
                </c:pt>
                <c:pt idx="14538">
                  <c:v>09/11/2024 06:37:26:295</c:v>
                </c:pt>
                <c:pt idx="14539">
                  <c:v>09/11/2024 06:37:36:159</c:v>
                </c:pt>
                <c:pt idx="14540">
                  <c:v>09/11/2024 06:37:46:017</c:v>
                </c:pt>
                <c:pt idx="14541">
                  <c:v>09/11/2024 06:37:56:289</c:v>
                </c:pt>
                <c:pt idx="14542">
                  <c:v>09/11/2024 06:38:06:150</c:v>
                </c:pt>
                <c:pt idx="14543">
                  <c:v>09/11/2024 06:38:16:014</c:v>
                </c:pt>
                <c:pt idx="14544">
                  <c:v>09/11/2024 06:38:26:295</c:v>
                </c:pt>
                <c:pt idx="14545">
                  <c:v>09/11/2024 06:38:36:157</c:v>
                </c:pt>
                <c:pt idx="14546">
                  <c:v>09/11/2024 06:38:46:021</c:v>
                </c:pt>
                <c:pt idx="14547">
                  <c:v>09/11/2024 06:38:56:294</c:v>
                </c:pt>
                <c:pt idx="14548">
                  <c:v>09/11/2024 06:39:06:159</c:v>
                </c:pt>
                <c:pt idx="14549">
                  <c:v>09/11/2024 06:39:16:020</c:v>
                </c:pt>
                <c:pt idx="14550">
                  <c:v>09/11/2024 06:39:26:298</c:v>
                </c:pt>
                <c:pt idx="14551">
                  <c:v>09/11/2024 06:39:36:163</c:v>
                </c:pt>
                <c:pt idx="14552">
                  <c:v>09/11/2024 06:39:46:025</c:v>
                </c:pt>
                <c:pt idx="14553">
                  <c:v>09/11/2024 06:39:56:303</c:v>
                </c:pt>
                <c:pt idx="14554">
                  <c:v>09/11/2024 06:40:06:169</c:v>
                </c:pt>
                <c:pt idx="14555">
                  <c:v>09/11/2024 06:40:16:030</c:v>
                </c:pt>
                <c:pt idx="14556">
                  <c:v>09/11/2024 06:40:26:308</c:v>
                </c:pt>
                <c:pt idx="14557">
                  <c:v>09/11/2024 06:40:36:172</c:v>
                </c:pt>
                <c:pt idx="14558">
                  <c:v>09/11/2024 06:40:46:035</c:v>
                </c:pt>
                <c:pt idx="14559">
                  <c:v>09/11/2024 06:40:56:313</c:v>
                </c:pt>
                <c:pt idx="14560">
                  <c:v>09/11/2024 06:41:06:176</c:v>
                </c:pt>
                <c:pt idx="14561">
                  <c:v>09/11/2024 06:41:16:040</c:v>
                </c:pt>
                <c:pt idx="14562">
                  <c:v>09/11/2024 06:41:26:312</c:v>
                </c:pt>
                <c:pt idx="14563">
                  <c:v>09/11/2024 06:41:36:180</c:v>
                </c:pt>
                <c:pt idx="14564">
                  <c:v>09/11/2024 06:41:46:045</c:v>
                </c:pt>
                <c:pt idx="14565">
                  <c:v>09/11/2024 06:41:55:995</c:v>
                </c:pt>
                <c:pt idx="14566">
                  <c:v>09/11/2024 06:42:06:276</c:v>
                </c:pt>
                <c:pt idx="14567">
                  <c:v>09/11/2024 06:42:16:143</c:v>
                </c:pt>
                <c:pt idx="14568">
                  <c:v>09/11/2024 06:42:26:004</c:v>
                </c:pt>
                <c:pt idx="14569">
                  <c:v>09/11/2024 06:42:36:276</c:v>
                </c:pt>
                <c:pt idx="14570">
                  <c:v>09/11/2024 06:42:46:141</c:v>
                </c:pt>
                <c:pt idx="14571">
                  <c:v>09/11/2024 06:42:56:003</c:v>
                </c:pt>
                <c:pt idx="14572">
                  <c:v>09/11/2024 06:43:06:277</c:v>
                </c:pt>
                <c:pt idx="14573">
                  <c:v>09/11/2024 06:43:16:143</c:v>
                </c:pt>
                <c:pt idx="14574">
                  <c:v>09/11/2024 06:43:26:004</c:v>
                </c:pt>
                <c:pt idx="14575">
                  <c:v>09/11/2024 06:43:36:278</c:v>
                </c:pt>
                <c:pt idx="14576">
                  <c:v>09/11/2024 06:43:46:142</c:v>
                </c:pt>
                <c:pt idx="14577">
                  <c:v>09/11/2024 06:43:56:006</c:v>
                </c:pt>
                <c:pt idx="14578">
                  <c:v>09/11/2024 06:44:06:279</c:v>
                </c:pt>
                <c:pt idx="14579">
                  <c:v>09/11/2024 06:44:16:151</c:v>
                </c:pt>
                <c:pt idx="14580">
                  <c:v>09/11/2024 06:44:26:015</c:v>
                </c:pt>
                <c:pt idx="14581">
                  <c:v>09/11/2024 06:44:36:290</c:v>
                </c:pt>
                <c:pt idx="14582">
                  <c:v>09/11/2024 06:44:46:150</c:v>
                </c:pt>
                <c:pt idx="14583">
                  <c:v>09/11/2024 06:44:56:012</c:v>
                </c:pt>
                <c:pt idx="14584">
                  <c:v>09/11/2024 06:45:06:285</c:v>
                </c:pt>
                <c:pt idx="14585">
                  <c:v>09/11/2024 06:45:16:155</c:v>
                </c:pt>
                <c:pt idx="14586">
                  <c:v>09/11/2024 06:45:26:017</c:v>
                </c:pt>
                <c:pt idx="14587">
                  <c:v>09/11/2024 06:45:36:291</c:v>
                </c:pt>
                <c:pt idx="14588">
                  <c:v>09/11/2024 06:45:46:154</c:v>
                </c:pt>
                <c:pt idx="14589">
                  <c:v>09/11/2024 06:45:56:012</c:v>
                </c:pt>
                <c:pt idx="14590">
                  <c:v>09/11/2024 06:46:06:290</c:v>
                </c:pt>
                <c:pt idx="14591">
                  <c:v>09/11/2024 06:46:16:154</c:v>
                </c:pt>
                <c:pt idx="14592">
                  <c:v>09/11/2024 06:46:26:011</c:v>
                </c:pt>
                <c:pt idx="14593">
                  <c:v>09/11/2024 06:46:36:285</c:v>
                </c:pt>
                <c:pt idx="14594">
                  <c:v>09/11/2024 06:46:46:149</c:v>
                </c:pt>
                <c:pt idx="14595">
                  <c:v>09/11/2024 06:46:56:016</c:v>
                </c:pt>
                <c:pt idx="14596">
                  <c:v>09/11/2024 06:47:06:290</c:v>
                </c:pt>
                <c:pt idx="14597">
                  <c:v>09/11/2024 06:47:16:150</c:v>
                </c:pt>
                <c:pt idx="14598">
                  <c:v>09/11/2024 06:47:26:020</c:v>
                </c:pt>
                <c:pt idx="14599">
                  <c:v>09/11/2024 06:47:36:299</c:v>
                </c:pt>
                <c:pt idx="14600">
                  <c:v>09/11/2024 06:47:46:157</c:v>
                </c:pt>
                <c:pt idx="14601">
                  <c:v>09/11/2024 06:47:56:021</c:v>
                </c:pt>
                <c:pt idx="14602">
                  <c:v>09/11/2024 06:48:06:293</c:v>
                </c:pt>
                <c:pt idx="14603">
                  <c:v>09/11/2024 06:48:16:158</c:v>
                </c:pt>
                <c:pt idx="14604">
                  <c:v>09/11/2024 06:48:26:020</c:v>
                </c:pt>
                <c:pt idx="14605">
                  <c:v>09/11/2024 06:48:36:294</c:v>
                </c:pt>
                <c:pt idx="14606">
                  <c:v>09/11/2024 06:48:46:160</c:v>
                </c:pt>
                <c:pt idx="14607">
                  <c:v>09/11/2024 06:48:56:021</c:v>
                </c:pt>
                <c:pt idx="14608">
                  <c:v>09/11/2024 06:49:06:295</c:v>
                </c:pt>
                <c:pt idx="14609">
                  <c:v>09/11/2024 06:49:16:159</c:v>
                </c:pt>
                <c:pt idx="14610">
                  <c:v>09/11/2024 06:49:26:016</c:v>
                </c:pt>
                <c:pt idx="14611">
                  <c:v>09/11/2024 06:49:36:290</c:v>
                </c:pt>
                <c:pt idx="14612">
                  <c:v>09/11/2024 06:49:46:150</c:v>
                </c:pt>
                <c:pt idx="14613">
                  <c:v>09/11/2024 06:49:56:012</c:v>
                </c:pt>
                <c:pt idx="14614">
                  <c:v>09/11/2024 06:50:06:286</c:v>
                </c:pt>
                <c:pt idx="14615">
                  <c:v>09/11/2024 06:50:16:151</c:v>
                </c:pt>
                <c:pt idx="14616">
                  <c:v>09/11/2024 06:50:26:017</c:v>
                </c:pt>
                <c:pt idx="14617">
                  <c:v>09/11/2024 06:50:36:295</c:v>
                </c:pt>
                <c:pt idx="14618">
                  <c:v>09/11/2024 06:50:46:159</c:v>
                </c:pt>
                <c:pt idx="14619">
                  <c:v>09/11/2024 06:50:56:022</c:v>
                </c:pt>
                <c:pt idx="14620">
                  <c:v>09/11/2024 06:51:06:298</c:v>
                </c:pt>
                <c:pt idx="14621">
                  <c:v>09/11/2024 06:51:16:168</c:v>
                </c:pt>
                <c:pt idx="14622">
                  <c:v>09/11/2024 06:51:26:031</c:v>
                </c:pt>
                <c:pt idx="14623">
                  <c:v>09/11/2024 06:51:36:309</c:v>
                </c:pt>
                <c:pt idx="14624">
                  <c:v>09/11/2024 06:51:46:175</c:v>
                </c:pt>
                <c:pt idx="14625">
                  <c:v>09/11/2024 06:51:56:036</c:v>
                </c:pt>
                <c:pt idx="14626">
                  <c:v>09/11/2024 06:52:06:312</c:v>
                </c:pt>
                <c:pt idx="14627">
                  <c:v>09/11/2024 06:52:16:176</c:v>
                </c:pt>
                <c:pt idx="14628">
                  <c:v>09/11/2024 06:52:26:035</c:v>
                </c:pt>
                <c:pt idx="14629">
                  <c:v>09/11/2024 06:52:36:305</c:v>
                </c:pt>
                <c:pt idx="14630">
                  <c:v>09/11/2024 06:52:46:169</c:v>
                </c:pt>
                <c:pt idx="14631">
                  <c:v>09/11/2024 06:52:56:031</c:v>
                </c:pt>
                <c:pt idx="14632">
                  <c:v>09/11/2024 06:53:06:310</c:v>
                </c:pt>
                <c:pt idx="14633">
                  <c:v>09/11/2024 06:53:16:174</c:v>
                </c:pt>
                <c:pt idx="14634">
                  <c:v>09/11/2024 06:53:26:040</c:v>
                </c:pt>
                <c:pt idx="14635">
                  <c:v>09/11/2024 06:53:36:311</c:v>
                </c:pt>
                <c:pt idx="14636">
                  <c:v>09/11/2024 06:53:46:171</c:v>
                </c:pt>
                <c:pt idx="14637">
                  <c:v>09/11/2024 06:53:56:029</c:v>
                </c:pt>
                <c:pt idx="14638">
                  <c:v>09/11/2024 06:54:06:307</c:v>
                </c:pt>
                <c:pt idx="14639">
                  <c:v>09/11/2024 06:54:16:171</c:v>
                </c:pt>
                <c:pt idx="14640">
                  <c:v>09/11/2024 06:54:26:034</c:v>
                </c:pt>
                <c:pt idx="14641">
                  <c:v>09/11/2024 06:54:36:312</c:v>
                </c:pt>
                <c:pt idx="14642">
                  <c:v>09/11/2024 06:54:46:175</c:v>
                </c:pt>
                <c:pt idx="14643">
                  <c:v>09/11/2024 06:54:56:033</c:v>
                </c:pt>
                <c:pt idx="14644">
                  <c:v>09/11/2024 06:55:06:307</c:v>
                </c:pt>
                <c:pt idx="14645">
                  <c:v>09/11/2024 06:55:16:167</c:v>
                </c:pt>
                <c:pt idx="14646">
                  <c:v>09/11/2024 06:55:26:030</c:v>
                </c:pt>
                <c:pt idx="14647">
                  <c:v>09/11/2024 06:55:36:309</c:v>
                </c:pt>
                <c:pt idx="14648">
                  <c:v>09/11/2024 06:55:46:174</c:v>
                </c:pt>
                <c:pt idx="14649">
                  <c:v>09/11/2024 06:55:56:034</c:v>
                </c:pt>
                <c:pt idx="14650">
                  <c:v>09/11/2024 06:56:06:307</c:v>
                </c:pt>
                <c:pt idx="14651">
                  <c:v>09/11/2024 06:56:16:172</c:v>
                </c:pt>
                <c:pt idx="14652">
                  <c:v>09/11/2024 06:56:26:029</c:v>
                </c:pt>
                <c:pt idx="14653">
                  <c:v>09/11/2024 06:56:36:308</c:v>
                </c:pt>
                <c:pt idx="14654">
                  <c:v>09/11/2024 06:56:46:173</c:v>
                </c:pt>
                <c:pt idx="14655">
                  <c:v>09/11/2024 06:56:56:036</c:v>
                </c:pt>
                <c:pt idx="14656">
                  <c:v>09/11/2024 06:57:06:312</c:v>
                </c:pt>
                <c:pt idx="14657">
                  <c:v>09/11/2024 06:57:16:175</c:v>
                </c:pt>
                <c:pt idx="14658">
                  <c:v>09/11/2024 06:57:26:033</c:v>
                </c:pt>
                <c:pt idx="14659">
                  <c:v>09/11/2024 06:57:36:307</c:v>
                </c:pt>
                <c:pt idx="14660">
                  <c:v>09/11/2024 06:57:46:167</c:v>
                </c:pt>
                <c:pt idx="14661">
                  <c:v>09/11/2024 06:57:56:031</c:v>
                </c:pt>
                <c:pt idx="14662">
                  <c:v>09/11/2024 06:58:06:312</c:v>
                </c:pt>
                <c:pt idx="14663">
                  <c:v>09/11/2024 06:58:16:176</c:v>
                </c:pt>
                <c:pt idx="14664">
                  <c:v>09/11/2024 06:58:26:040</c:v>
                </c:pt>
                <c:pt idx="14665">
                  <c:v>09/11/2024 06:58:36:309</c:v>
                </c:pt>
                <c:pt idx="14666">
                  <c:v>09/11/2024 06:58:46:172</c:v>
                </c:pt>
                <c:pt idx="14667">
                  <c:v>09/11/2024 06:58:56:029</c:v>
                </c:pt>
                <c:pt idx="14668">
                  <c:v>09/11/2024 06:59:06:307</c:v>
                </c:pt>
                <c:pt idx="14669">
                  <c:v>09/11/2024 06:59:16:171</c:v>
                </c:pt>
                <c:pt idx="14670">
                  <c:v>09/11/2024 06:59:26:032</c:v>
                </c:pt>
                <c:pt idx="14671">
                  <c:v>09/11/2024 06:59:36:302</c:v>
                </c:pt>
                <c:pt idx="14672">
                  <c:v>09/11/2024 06:59:46:168</c:v>
                </c:pt>
                <c:pt idx="14673">
                  <c:v>09/11/2024 06:59:56:031</c:v>
                </c:pt>
                <c:pt idx="14674">
                  <c:v>09/11/2024 07:00:06:310</c:v>
                </c:pt>
                <c:pt idx="14675">
                  <c:v>09/11/2024 07:00:16:167</c:v>
                </c:pt>
                <c:pt idx="14676">
                  <c:v>09/11/2024 07:00:26:029</c:v>
                </c:pt>
                <c:pt idx="14677">
                  <c:v>09/11/2024 07:00:36:309</c:v>
                </c:pt>
                <c:pt idx="14678">
                  <c:v>09/11/2024 07:00:46:174</c:v>
                </c:pt>
                <c:pt idx="14679">
                  <c:v>09/11/2024 07:00:56:036</c:v>
                </c:pt>
                <c:pt idx="14680">
                  <c:v>09/11/2024 07:01:06:313</c:v>
                </c:pt>
                <c:pt idx="14681">
                  <c:v>09/11/2024 07:01:16:169</c:v>
                </c:pt>
                <c:pt idx="14682">
                  <c:v>09/11/2024 07:01:26:033</c:v>
                </c:pt>
                <c:pt idx="14683">
                  <c:v>09/11/2024 07:01:36:307</c:v>
                </c:pt>
                <c:pt idx="14684">
                  <c:v>09/11/2024 07:01:46:171</c:v>
                </c:pt>
                <c:pt idx="14685">
                  <c:v>09/11/2024 07:01:56:031</c:v>
                </c:pt>
                <c:pt idx="14686">
                  <c:v>09/11/2024 07:02:06:302</c:v>
                </c:pt>
                <c:pt idx="14687">
                  <c:v>09/11/2024 07:02:16:166</c:v>
                </c:pt>
                <c:pt idx="14688">
                  <c:v>09/11/2024 07:02:26:030</c:v>
                </c:pt>
                <c:pt idx="14689">
                  <c:v>09/11/2024 07:02:36:307</c:v>
                </c:pt>
                <c:pt idx="14690">
                  <c:v>09/11/2024 07:02:46:171</c:v>
                </c:pt>
                <c:pt idx="14691">
                  <c:v>09/11/2024 07:02:56:038</c:v>
                </c:pt>
                <c:pt idx="14692">
                  <c:v>09/11/2024 07:03:05:999</c:v>
                </c:pt>
                <c:pt idx="14693">
                  <c:v>09/11/2024 07:03:16:276</c:v>
                </c:pt>
                <c:pt idx="14694">
                  <c:v>09/11/2024 07:03:26:142</c:v>
                </c:pt>
                <c:pt idx="14695">
                  <c:v>09/11/2024 07:03:36:003</c:v>
                </c:pt>
                <c:pt idx="14696">
                  <c:v>09/11/2024 07:03:46:277</c:v>
                </c:pt>
                <c:pt idx="14697">
                  <c:v>09/11/2024 07:03:56:142</c:v>
                </c:pt>
                <c:pt idx="14698">
                  <c:v>09/11/2024 07:04:06:004</c:v>
                </c:pt>
                <c:pt idx="14699">
                  <c:v>09/11/2024 07:04:16:278</c:v>
                </c:pt>
                <c:pt idx="14700">
                  <c:v>09/11/2024 07:04:26:142</c:v>
                </c:pt>
                <c:pt idx="14701">
                  <c:v>09/11/2024 07:04:35:997</c:v>
                </c:pt>
                <c:pt idx="14702">
                  <c:v>09/11/2024 07:04:46:273</c:v>
                </c:pt>
                <c:pt idx="14703">
                  <c:v>09/11/2024 07:04:56:137</c:v>
                </c:pt>
                <c:pt idx="14704">
                  <c:v>09/11/2024 07:05:05:999</c:v>
                </c:pt>
                <c:pt idx="14705">
                  <c:v>09/11/2024 07:05:16:277</c:v>
                </c:pt>
                <c:pt idx="14706">
                  <c:v>09/11/2024 07:05:26:142</c:v>
                </c:pt>
                <c:pt idx="14707">
                  <c:v>09/11/2024 07:05:36:000</c:v>
                </c:pt>
                <c:pt idx="14708">
                  <c:v>09/11/2024 07:05:46:276</c:v>
                </c:pt>
                <c:pt idx="14709">
                  <c:v>09/11/2024 07:05:56:140</c:v>
                </c:pt>
                <c:pt idx="14710">
                  <c:v>09/11/2024 07:06:06:003</c:v>
                </c:pt>
                <c:pt idx="14711">
                  <c:v>09/11/2024 07:06:16:277</c:v>
                </c:pt>
                <c:pt idx="14712">
                  <c:v>09/11/2024 07:06:26:146</c:v>
                </c:pt>
                <c:pt idx="14713">
                  <c:v>09/11/2024 07:06:36:002</c:v>
                </c:pt>
                <c:pt idx="14714">
                  <c:v>09/11/2024 07:06:46:280</c:v>
                </c:pt>
                <c:pt idx="14715">
                  <c:v>09/11/2024 07:06:56:146</c:v>
                </c:pt>
                <c:pt idx="14716">
                  <c:v>09/11/2024 07:07:06:009</c:v>
                </c:pt>
                <c:pt idx="14717">
                  <c:v>09/11/2024 07:07:16:283</c:v>
                </c:pt>
                <c:pt idx="14718">
                  <c:v>09/11/2024 07:07:26:143</c:v>
                </c:pt>
                <c:pt idx="14719">
                  <c:v>09/11/2024 07:07:36:007</c:v>
                </c:pt>
                <c:pt idx="14720">
                  <c:v>09/11/2024 07:07:46:281</c:v>
                </c:pt>
                <c:pt idx="14721">
                  <c:v>09/11/2024 07:07:56:140</c:v>
                </c:pt>
                <c:pt idx="14722">
                  <c:v>09/11/2024 07:08:06:000</c:v>
                </c:pt>
                <c:pt idx="14723">
                  <c:v>09/11/2024 07:08:16:276</c:v>
                </c:pt>
                <c:pt idx="14724">
                  <c:v>09/11/2024 07:08:26:139</c:v>
                </c:pt>
                <c:pt idx="14725">
                  <c:v>09/11/2024 07:08:36:003</c:v>
                </c:pt>
                <c:pt idx="14726">
                  <c:v>09/11/2024 07:08:46:277</c:v>
                </c:pt>
                <c:pt idx="14727">
                  <c:v>09/11/2024 07:08:56:146</c:v>
                </c:pt>
                <c:pt idx="14728">
                  <c:v>09/11/2024 07:09:06:003</c:v>
                </c:pt>
                <c:pt idx="14729">
                  <c:v>09/11/2024 07:09:16:280</c:v>
                </c:pt>
                <c:pt idx="14730">
                  <c:v>09/11/2024 07:09:26:146</c:v>
                </c:pt>
                <c:pt idx="14731">
                  <c:v>09/11/2024 07:09:36:009</c:v>
                </c:pt>
                <c:pt idx="14732">
                  <c:v>09/11/2024 07:09:46:285</c:v>
                </c:pt>
                <c:pt idx="14733">
                  <c:v>09/11/2024 07:09:56:149</c:v>
                </c:pt>
                <c:pt idx="14734">
                  <c:v>09/11/2024 07:10:06:013</c:v>
                </c:pt>
                <c:pt idx="14735">
                  <c:v>09/11/2024 07:10:16:289</c:v>
                </c:pt>
                <c:pt idx="14736">
                  <c:v>09/11/2024 07:10:26:152</c:v>
                </c:pt>
                <c:pt idx="14737">
                  <c:v>09/11/2024 07:10:36:010</c:v>
                </c:pt>
                <c:pt idx="14738">
                  <c:v>09/11/2024 07:10:46:288</c:v>
                </c:pt>
                <c:pt idx="14739">
                  <c:v>09/11/2024 07:10:56:150</c:v>
                </c:pt>
                <c:pt idx="14740">
                  <c:v>09/11/2024 07:11:06:014</c:v>
                </c:pt>
                <c:pt idx="14741">
                  <c:v>09/11/2024 07:11:16:286</c:v>
                </c:pt>
                <c:pt idx="14742">
                  <c:v>09/11/2024 07:11:26:156</c:v>
                </c:pt>
                <c:pt idx="14743">
                  <c:v>09/11/2024 07:11:36:016</c:v>
                </c:pt>
                <c:pt idx="14744">
                  <c:v>09/11/2024 07:11:46:296</c:v>
                </c:pt>
                <c:pt idx="14745">
                  <c:v>09/11/2024 07:11:56:159</c:v>
                </c:pt>
                <c:pt idx="14746">
                  <c:v>09/11/2024 07:12:06:023</c:v>
                </c:pt>
                <c:pt idx="14747">
                  <c:v>09/11/2024 07:12:16:299</c:v>
                </c:pt>
                <c:pt idx="14748">
                  <c:v>09/11/2024 07:12:26:164</c:v>
                </c:pt>
                <c:pt idx="14749">
                  <c:v>09/11/2024 07:12:36:030</c:v>
                </c:pt>
                <c:pt idx="14750">
                  <c:v>09/11/2024 07:12:46:307</c:v>
                </c:pt>
                <c:pt idx="14751">
                  <c:v>09/11/2024 07:12:56:168</c:v>
                </c:pt>
                <c:pt idx="14752">
                  <c:v>09/11/2024 07:13:06:031</c:v>
                </c:pt>
                <c:pt idx="14753">
                  <c:v>09/11/2024 07:13:16:308</c:v>
                </c:pt>
                <c:pt idx="14754">
                  <c:v>09/11/2024 07:13:26:173</c:v>
                </c:pt>
                <c:pt idx="14755">
                  <c:v>09/11/2024 07:13:36:037</c:v>
                </c:pt>
                <c:pt idx="14756">
                  <c:v>09/11/2024 07:13:45:995</c:v>
                </c:pt>
                <c:pt idx="14757">
                  <c:v>09/11/2024 07:13:56:269</c:v>
                </c:pt>
                <c:pt idx="14758">
                  <c:v>09/11/2024 07:14:06:135</c:v>
                </c:pt>
                <c:pt idx="14759">
                  <c:v>09/11/2024 07:14:15:995</c:v>
                </c:pt>
                <c:pt idx="14760">
                  <c:v>09/11/2024 07:14:26:275</c:v>
                </c:pt>
                <c:pt idx="14761">
                  <c:v>09/11/2024 07:14:36:140</c:v>
                </c:pt>
                <c:pt idx="14762">
                  <c:v>09/11/2024 07:14:46:000</c:v>
                </c:pt>
                <c:pt idx="14763">
                  <c:v>09/11/2024 07:14:56:278</c:v>
                </c:pt>
                <c:pt idx="14764">
                  <c:v>09/11/2024 07:15:06:145</c:v>
                </c:pt>
                <c:pt idx="14765">
                  <c:v>09/11/2024 07:15:16:009</c:v>
                </c:pt>
                <c:pt idx="14766">
                  <c:v>09/11/2024 07:15:26:287</c:v>
                </c:pt>
                <c:pt idx="14767">
                  <c:v>09/11/2024 07:15:36:152</c:v>
                </c:pt>
                <c:pt idx="14768">
                  <c:v>09/11/2024 07:15:46:014</c:v>
                </c:pt>
                <c:pt idx="14769">
                  <c:v>09/11/2024 07:15:56:288</c:v>
                </c:pt>
                <c:pt idx="14770">
                  <c:v>09/11/2024 07:16:06:153</c:v>
                </c:pt>
                <c:pt idx="14771">
                  <c:v>09/11/2024 07:16:16:011</c:v>
                </c:pt>
                <c:pt idx="14772">
                  <c:v>09/11/2024 07:16:26:285</c:v>
                </c:pt>
                <c:pt idx="14773">
                  <c:v>09/11/2024 07:16:36:149</c:v>
                </c:pt>
                <c:pt idx="14774">
                  <c:v>09/11/2024 07:16:46:009</c:v>
                </c:pt>
                <c:pt idx="14775">
                  <c:v>09/11/2024 07:16:56:280</c:v>
                </c:pt>
                <c:pt idx="14776">
                  <c:v>09/11/2024 07:17:06:144</c:v>
                </c:pt>
                <c:pt idx="14777">
                  <c:v>09/11/2024 07:17:16:008</c:v>
                </c:pt>
                <c:pt idx="14778">
                  <c:v>09/11/2024 07:17:26:283</c:v>
                </c:pt>
                <c:pt idx="14779">
                  <c:v>09/11/2024 07:17:36:145</c:v>
                </c:pt>
                <c:pt idx="14780">
                  <c:v>09/11/2024 07:17:46:009</c:v>
                </c:pt>
                <c:pt idx="14781">
                  <c:v>09/11/2024 07:17:56:287</c:v>
                </c:pt>
                <c:pt idx="14782">
                  <c:v>09/11/2024 07:18:06:153</c:v>
                </c:pt>
                <c:pt idx="14783">
                  <c:v>09/11/2024 07:18:16:016</c:v>
                </c:pt>
                <c:pt idx="14784">
                  <c:v>09/11/2024 07:18:26:288</c:v>
                </c:pt>
                <c:pt idx="14785">
                  <c:v>09/11/2024 07:18:36:153</c:v>
                </c:pt>
                <c:pt idx="14786">
                  <c:v>09/11/2024 07:18:46:012</c:v>
                </c:pt>
                <c:pt idx="14787">
                  <c:v>09/11/2024 07:18:56:291</c:v>
                </c:pt>
                <c:pt idx="14788">
                  <c:v>09/11/2024 07:19:06:157</c:v>
                </c:pt>
                <c:pt idx="14789">
                  <c:v>09/11/2024 07:19:16:018</c:v>
                </c:pt>
                <c:pt idx="14790">
                  <c:v>09/11/2024 07:19:26:296</c:v>
                </c:pt>
                <c:pt idx="14791">
                  <c:v>09/11/2024 07:19:36:162</c:v>
                </c:pt>
                <c:pt idx="14792">
                  <c:v>09/11/2024 07:19:46:026</c:v>
                </c:pt>
                <c:pt idx="14793">
                  <c:v>09/11/2024 07:19:56:299</c:v>
                </c:pt>
                <c:pt idx="14794">
                  <c:v>09/11/2024 07:20:06:157</c:v>
                </c:pt>
                <c:pt idx="14795">
                  <c:v>09/11/2024 07:20:16:019</c:v>
                </c:pt>
                <c:pt idx="14796">
                  <c:v>09/11/2024 07:20:26:297</c:v>
                </c:pt>
                <c:pt idx="14797">
                  <c:v>09/11/2024 07:20:36:162</c:v>
                </c:pt>
                <c:pt idx="14798">
                  <c:v>09/11/2024 07:20:46:024</c:v>
                </c:pt>
                <c:pt idx="14799">
                  <c:v>09/11/2024 07:20:56:298</c:v>
                </c:pt>
                <c:pt idx="14800">
                  <c:v>09/11/2024 07:21:06:163</c:v>
                </c:pt>
                <c:pt idx="14801">
                  <c:v>09/11/2024 07:21:16:021</c:v>
                </c:pt>
                <c:pt idx="14802">
                  <c:v>09/11/2024 07:21:26:295</c:v>
                </c:pt>
                <c:pt idx="14803">
                  <c:v>09/11/2024 07:21:36:155</c:v>
                </c:pt>
                <c:pt idx="14804">
                  <c:v>09/11/2024 07:21:46:018</c:v>
                </c:pt>
                <c:pt idx="14805">
                  <c:v>09/11/2024 07:21:56:296</c:v>
                </c:pt>
                <c:pt idx="14806">
                  <c:v>09/11/2024 07:22:06:162</c:v>
                </c:pt>
                <c:pt idx="14807">
                  <c:v>09/11/2024 07:22:16:025</c:v>
                </c:pt>
                <c:pt idx="14808">
                  <c:v>09/11/2024 07:22:26:299</c:v>
                </c:pt>
                <c:pt idx="14809">
                  <c:v>09/11/2024 07:22:36:157</c:v>
                </c:pt>
                <c:pt idx="14810">
                  <c:v>09/11/2024 07:22:46:019</c:v>
                </c:pt>
                <c:pt idx="14811">
                  <c:v>09/11/2024 07:22:56:291</c:v>
                </c:pt>
                <c:pt idx="14812">
                  <c:v>09/11/2024 07:23:06:157</c:v>
                </c:pt>
                <c:pt idx="14813">
                  <c:v>09/11/2024 07:23:16:018</c:v>
                </c:pt>
                <c:pt idx="14814">
                  <c:v>09/11/2024 07:23:26:296</c:v>
                </c:pt>
                <c:pt idx="14815">
                  <c:v>09/11/2024 07:23:36:165</c:v>
                </c:pt>
                <c:pt idx="14816">
                  <c:v>09/11/2024 07:23:46:029</c:v>
                </c:pt>
                <c:pt idx="14817">
                  <c:v>09/11/2024 07:23:56:305</c:v>
                </c:pt>
                <c:pt idx="14818">
                  <c:v>09/11/2024 07:24:06:168</c:v>
                </c:pt>
                <c:pt idx="14819">
                  <c:v>09/11/2024 07:24:16:036</c:v>
                </c:pt>
                <c:pt idx="14820">
                  <c:v>09/11/2024 07:24:25:999</c:v>
                </c:pt>
                <c:pt idx="14821">
                  <c:v>09/11/2024 07:24:36:275</c:v>
                </c:pt>
                <c:pt idx="14822">
                  <c:v>09/11/2024 07:24:46:141</c:v>
                </c:pt>
                <c:pt idx="14823">
                  <c:v>09/11/2024 07:24:56:004</c:v>
                </c:pt>
                <c:pt idx="14824">
                  <c:v>09/11/2024 07:25:06:278</c:v>
                </c:pt>
                <c:pt idx="14825">
                  <c:v>09/11/2024 07:25:16:138</c:v>
                </c:pt>
                <c:pt idx="14826">
                  <c:v>09/11/2024 07:25:26:000</c:v>
                </c:pt>
                <c:pt idx="14827">
                  <c:v>09/11/2024 07:25:36:274</c:v>
                </c:pt>
                <c:pt idx="14828">
                  <c:v>09/11/2024 07:25:46:138</c:v>
                </c:pt>
                <c:pt idx="14829">
                  <c:v>09/11/2024 07:25:55:998</c:v>
                </c:pt>
                <c:pt idx="14830">
                  <c:v>09/11/2024 07:26:06:277</c:v>
                </c:pt>
                <c:pt idx="14831">
                  <c:v>09/11/2024 07:26:16:142</c:v>
                </c:pt>
                <c:pt idx="14832">
                  <c:v>09/11/2024 07:26:26:000</c:v>
                </c:pt>
                <c:pt idx="14833">
                  <c:v>09/11/2024 07:26:36:276</c:v>
                </c:pt>
                <c:pt idx="14834">
                  <c:v>09/11/2024 07:26:46:141</c:v>
                </c:pt>
                <c:pt idx="14835">
                  <c:v>09/11/2024 07:26:55:999</c:v>
                </c:pt>
                <c:pt idx="14836">
                  <c:v>09/11/2024 07:27:06:275</c:v>
                </c:pt>
                <c:pt idx="14837">
                  <c:v>09/11/2024 07:27:16:141</c:v>
                </c:pt>
                <c:pt idx="14838">
                  <c:v>09/11/2024 07:27:26:010</c:v>
                </c:pt>
                <c:pt idx="14839">
                  <c:v>09/11/2024 07:27:36:288</c:v>
                </c:pt>
                <c:pt idx="14840">
                  <c:v>09/11/2024 07:27:46:150</c:v>
                </c:pt>
                <c:pt idx="14841">
                  <c:v>09/11/2024 07:27:56:014</c:v>
                </c:pt>
                <c:pt idx="14842">
                  <c:v>09/11/2024 07:28:06:285</c:v>
                </c:pt>
                <c:pt idx="14843">
                  <c:v>09/11/2024 07:28:16:145</c:v>
                </c:pt>
                <c:pt idx="14844">
                  <c:v>09/11/2024 07:28:26:007</c:v>
                </c:pt>
                <c:pt idx="14845">
                  <c:v>09/11/2024 07:28:36:282</c:v>
                </c:pt>
                <c:pt idx="14846">
                  <c:v>09/11/2024 07:28:46:146</c:v>
                </c:pt>
                <c:pt idx="14847">
                  <c:v>09/11/2024 07:28:56:010</c:v>
                </c:pt>
                <c:pt idx="14848">
                  <c:v>09/11/2024 07:29:06:291</c:v>
                </c:pt>
                <c:pt idx="14849">
                  <c:v>09/11/2024 07:29:16:158</c:v>
                </c:pt>
                <c:pt idx="14850">
                  <c:v>09/11/2024 07:29:26:019</c:v>
                </c:pt>
                <c:pt idx="14851">
                  <c:v>09/11/2024 07:29:36:297</c:v>
                </c:pt>
                <c:pt idx="14852">
                  <c:v>09/11/2024 07:29:46:160</c:v>
                </c:pt>
                <c:pt idx="14853">
                  <c:v>09/11/2024 07:29:56:024</c:v>
                </c:pt>
                <c:pt idx="14854">
                  <c:v>09/11/2024 07:30:06:304</c:v>
                </c:pt>
                <c:pt idx="14855">
                  <c:v>09/11/2024 07:30:16:170</c:v>
                </c:pt>
                <c:pt idx="14856">
                  <c:v>09/11/2024 07:30:26:031</c:v>
                </c:pt>
                <c:pt idx="14857">
                  <c:v>09/11/2024 07:30:36:307</c:v>
                </c:pt>
                <c:pt idx="14858">
                  <c:v>09/11/2024 07:30:46:171</c:v>
                </c:pt>
                <c:pt idx="14859">
                  <c:v>09/11/2024 07:30:56:028</c:v>
                </c:pt>
                <c:pt idx="14860">
                  <c:v>09/11/2024 07:31:06:308</c:v>
                </c:pt>
                <c:pt idx="14861">
                  <c:v>09/11/2024 07:31:16:172</c:v>
                </c:pt>
                <c:pt idx="14862">
                  <c:v>09/11/2024 07:31:26:036</c:v>
                </c:pt>
                <c:pt idx="14863">
                  <c:v>09/11/2024 07:31:36:313</c:v>
                </c:pt>
                <c:pt idx="14864">
                  <c:v>09/11/2024 07:31:46:179</c:v>
                </c:pt>
                <c:pt idx="14865">
                  <c:v>09/11/2024 07:31:56:038</c:v>
                </c:pt>
                <c:pt idx="14866">
                  <c:v>09/11/2024 07:32:06:312</c:v>
                </c:pt>
                <c:pt idx="14867">
                  <c:v>09/11/2024 07:32:16:176</c:v>
                </c:pt>
                <c:pt idx="14868">
                  <c:v>09/11/2024 07:32:26:040</c:v>
                </c:pt>
                <c:pt idx="14869">
                  <c:v>09/11/2024 07:32:36:312</c:v>
                </c:pt>
                <c:pt idx="14870">
                  <c:v>09/11/2024 07:32:46:175</c:v>
                </c:pt>
                <c:pt idx="14871">
                  <c:v>09/11/2024 07:32:56:039</c:v>
                </c:pt>
                <c:pt idx="14872">
                  <c:v>09/11/2024 07:33:05:998</c:v>
                </c:pt>
                <c:pt idx="14873">
                  <c:v>09/11/2024 07:33:16:274</c:v>
                </c:pt>
                <c:pt idx="14874">
                  <c:v>09/11/2024 07:33:26:145</c:v>
                </c:pt>
                <c:pt idx="14875">
                  <c:v>09/11/2024 07:33:36:009</c:v>
                </c:pt>
                <c:pt idx="14876">
                  <c:v>09/11/2024 07:33:46:285</c:v>
                </c:pt>
                <c:pt idx="14877">
                  <c:v>09/11/2024 07:33:56:149</c:v>
                </c:pt>
                <c:pt idx="14878">
                  <c:v>09/11/2024 07:34:06:009</c:v>
                </c:pt>
                <c:pt idx="14879">
                  <c:v>09/11/2024 07:34:16:280</c:v>
                </c:pt>
                <c:pt idx="14880">
                  <c:v>09/11/2024 07:34:26:146</c:v>
                </c:pt>
                <c:pt idx="14881">
                  <c:v>09/11/2024 07:34:36:010</c:v>
                </c:pt>
                <c:pt idx="14882">
                  <c:v>09/11/2024 07:34:46:285</c:v>
                </c:pt>
                <c:pt idx="14883">
                  <c:v>09/11/2024 07:34:56:145</c:v>
                </c:pt>
                <c:pt idx="14884">
                  <c:v>09/11/2024 07:35:06:009</c:v>
                </c:pt>
                <c:pt idx="14885">
                  <c:v>09/11/2024 07:35:16:285</c:v>
                </c:pt>
                <c:pt idx="14886">
                  <c:v>09/11/2024 07:35:26:145</c:v>
                </c:pt>
                <c:pt idx="14887">
                  <c:v>09/11/2024 07:35:36:002</c:v>
                </c:pt>
                <c:pt idx="14888">
                  <c:v>09/11/2024 07:35:46:276</c:v>
                </c:pt>
                <c:pt idx="14889">
                  <c:v>09/11/2024 07:35:56:142</c:v>
                </c:pt>
                <c:pt idx="14890">
                  <c:v>09/11/2024 07:36:06:005</c:v>
                </c:pt>
                <c:pt idx="14891">
                  <c:v>09/11/2024 07:36:16:279</c:v>
                </c:pt>
                <c:pt idx="14892">
                  <c:v>09/11/2024 07:36:26:151</c:v>
                </c:pt>
                <c:pt idx="14893">
                  <c:v>09/11/2024 07:36:36:014</c:v>
                </c:pt>
                <c:pt idx="14894">
                  <c:v>09/11/2024 07:36:46:291</c:v>
                </c:pt>
                <c:pt idx="14895">
                  <c:v>09/11/2024 07:36:56:152</c:v>
                </c:pt>
                <c:pt idx="14896">
                  <c:v>09/11/2024 07:37:06:013</c:v>
                </c:pt>
                <c:pt idx="14897">
                  <c:v>09/11/2024 07:37:16:286</c:v>
                </c:pt>
                <c:pt idx="14898">
                  <c:v>09/11/2024 07:37:26:149</c:v>
                </c:pt>
                <c:pt idx="14899">
                  <c:v>09/11/2024 07:37:36:013</c:v>
                </c:pt>
                <c:pt idx="14900">
                  <c:v>09/11/2024 07:37:46:290</c:v>
                </c:pt>
                <c:pt idx="14901">
                  <c:v>09/11/2024 07:37:56:155</c:v>
                </c:pt>
                <c:pt idx="14902">
                  <c:v>09/11/2024 07:38:06:012</c:v>
                </c:pt>
                <c:pt idx="14903">
                  <c:v>09/11/2024 07:38:16:290</c:v>
                </c:pt>
                <c:pt idx="14904">
                  <c:v>09/11/2024 07:38:26:150</c:v>
                </c:pt>
                <c:pt idx="14905">
                  <c:v>09/11/2024 07:38:36:013</c:v>
                </c:pt>
                <c:pt idx="14906">
                  <c:v>09/11/2024 07:38:46:291</c:v>
                </c:pt>
                <c:pt idx="14907">
                  <c:v>09/11/2024 07:38:56:155</c:v>
                </c:pt>
                <c:pt idx="14908">
                  <c:v>09/11/2024 07:39:06:020</c:v>
                </c:pt>
                <c:pt idx="14909">
                  <c:v>09/11/2024 07:39:16:300</c:v>
                </c:pt>
                <c:pt idx="14910">
                  <c:v>09/11/2024 07:39:26:162</c:v>
                </c:pt>
                <c:pt idx="14911">
                  <c:v>09/11/2024 07:39:36:025</c:v>
                </c:pt>
                <c:pt idx="14912">
                  <c:v>09/11/2024 07:39:46:303</c:v>
                </c:pt>
                <c:pt idx="14913">
                  <c:v>09/11/2024 07:39:56:168</c:v>
                </c:pt>
                <c:pt idx="14914">
                  <c:v>09/11/2024 07:40:06:038</c:v>
                </c:pt>
                <c:pt idx="14915">
                  <c:v>09/11/2024 07:40:16:312</c:v>
                </c:pt>
                <c:pt idx="14916">
                  <c:v>09/11/2024 07:40:26:182</c:v>
                </c:pt>
                <c:pt idx="14917">
                  <c:v>09/11/2024 07:40:36:045</c:v>
                </c:pt>
                <c:pt idx="14918">
                  <c:v>09/11/2024 07:40:45:998</c:v>
                </c:pt>
                <c:pt idx="14919">
                  <c:v>09/11/2024 07:40:56:275</c:v>
                </c:pt>
                <c:pt idx="14920">
                  <c:v>09/11/2024 07:41:06:140</c:v>
                </c:pt>
                <c:pt idx="14921">
                  <c:v>09/11/2024 07:41:16:002</c:v>
                </c:pt>
                <c:pt idx="14922">
                  <c:v>09/11/2024 07:41:26:278</c:v>
                </c:pt>
                <c:pt idx="14923">
                  <c:v>09/11/2024 07:41:36:136</c:v>
                </c:pt>
                <c:pt idx="14924">
                  <c:v>09/11/2024 07:41:45:997</c:v>
                </c:pt>
                <c:pt idx="14925">
                  <c:v>09/11/2024 07:41:56:277</c:v>
                </c:pt>
                <c:pt idx="14926">
                  <c:v>09/11/2024 07:42:06:142</c:v>
                </c:pt>
                <c:pt idx="14927">
                  <c:v>09/11/2024 07:42:16:004</c:v>
                </c:pt>
                <c:pt idx="14928">
                  <c:v>09/11/2024 07:42:26:278</c:v>
                </c:pt>
                <c:pt idx="14929">
                  <c:v>09/11/2024 07:42:36:146</c:v>
                </c:pt>
                <c:pt idx="14930">
                  <c:v>09/11/2024 07:42:46:015</c:v>
                </c:pt>
                <c:pt idx="14931">
                  <c:v>09/11/2024 07:42:56:289</c:v>
                </c:pt>
                <c:pt idx="14932">
                  <c:v>09/11/2024 07:43:06:153</c:v>
                </c:pt>
                <c:pt idx="14933">
                  <c:v>09/11/2024 07:43:16:015</c:v>
                </c:pt>
                <c:pt idx="14934">
                  <c:v>09/11/2024 07:43:26:296</c:v>
                </c:pt>
                <c:pt idx="14935">
                  <c:v>09/11/2024 07:43:36:162</c:v>
                </c:pt>
                <c:pt idx="14936">
                  <c:v>09/11/2024 07:43:46:025</c:v>
                </c:pt>
                <c:pt idx="14937">
                  <c:v>09/11/2024 07:43:56:299</c:v>
                </c:pt>
                <c:pt idx="14938">
                  <c:v>09/11/2024 07:44:06:164</c:v>
                </c:pt>
                <c:pt idx="14939">
                  <c:v>09/11/2024 07:44:16:028</c:v>
                </c:pt>
                <c:pt idx="14940">
                  <c:v>09/11/2024 07:44:26:302</c:v>
                </c:pt>
                <c:pt idx="14941">
                  <c:v>09/11/2024 07:44:36:166</c:v>
                </c:pt>
                <c:pt idx="14942">
                  <c:v>09/11/2024 07:44:46:030</c:v>
                </c:pt>
                <c:pt idx="14943">
                  <c:v>09/11/2024 07:44:56:302</c:v>
                </c:pt>
                <c:pt idx="14944">
                  <c:v>09/11/2024 07:45:06:163</c:v>
                </c:pt>
                <c:pt idx="14945">
                  <c:v>09/11/2024 07:45:16:031</c:v>
                </c:pt>
                <c:pt idx="14946">
                  <c:v>09/11/2024 07:45:26:308</c:v>
                </c:pt>
                <c:pt idx="14947">
                  <c:v>09/11/2024 07:45:36:174</c:v>
                </c:pt>
                <c:pt idx="14948">
                  <c:v>09/11/2024 07:45:46:044</c:v>
                </c:pt>
                <c:pt idx="14949">
                  <c:v>09/11/2024 07:45:55:995</c:v>
                </c:pt>
                <c:pt idx="14950">
                  <c:v>09/11/2024 07:46:06:271</c:v>
                </c:pt>
                <c:pt idx="14951">
                  <c:v>09/11/2024 07:46:16:137</c:v>
                </c:pt>
                <c:pt idx="14952">
                  <c:v>09/11/2024 07:46:25:996</c:v>
                </c:pt>
                <c:pt idx="14953">
                  <c:v>09/11/2024 07:46:36:276</c:v>
                </c:pt>
                <c:pt idx="14954">
                  <c:v>09/11/2024 07:46:46:138</c:v>
                </c:pt>
                <c:pt idx="14955">
                  <c:v>09/11/2024 07:46:56:002</c:v>
                </c:pt>
                <c:pt idx="14956">
                  <c:v>09/11/2024 07:47:06:277</c:v>
                </c:pt>
                <c:pt idx="14957">
                  <c:v>09/11/2024 07:47:16:141</c:v>
                </c:pt>
                <c:pt idx="14958">
                  <c:v>09/11/2024 07:47:26:009</c:v>
                </c:pt>
                <c:pt idx="14959">
                  <c:v>09/11/2024 07:47:36:291</c:v>
                </c:pt>
                <c:pt idx="14960">
                  <c:v>09/11/2024 07:47:46:148</c:v>
                </c:pt>
                <c:pt idx="14961">
                  <c:v>09/11/2024 07:47:56:012</c:v>
                </c:pt>
                <c:pt idx="14962">
                  <c:v>09/11/2024 07:48:06:286</c:v>
                </c:pt>
                <c:pt idx="14963">
                  <c:v>09/11/2024 07:48:16:149</c:v>
                </c:pt>
                <c:pt idx="14964">
                  <c:v>09/11/2024 07:48:26:017</c:v>
                </c:pt>
                <c:pt idx="14965">
                  <c:v>09/11/2024 07:48:36:291</c:v>
                </c:pt>
                <c:pt idx="14966">
                  <c:v>09/11/2024 07:48:46:154</c:v>
                </c:pt>
                <c:pt idx="14967">
                  <c:v>09/11/2024 07:48:56:012</c:v>
                </c:pt>
                <c:pt idx="14968">
                  <c:v>09/11/2024 07:49:06:290</c:v>
                </c:pt>
                <c:pt idx="14969">
                  <c:v>09/11/2024 07:49:16:154</c:v>
                </c:pt>
                <c:pt idx="14970">
                  <c:v>09/11/2024 07:49:26:011</c:v>
                </c:pt>
                <c:pt idx="14971">
                  <c:v>09/11/2024 07:49:36:285</c:v>
                </c:pt>
                <c:pt idx="14972">
                  <c:v>09/11/2024 07:49:46:149</c:v>
                </c:pt>
                <c:pt idx="14973">
                  <c:v>09/11/2024 07:49:56:013</c:v>
                </c:pt>
                <c:pt idx="14974">
                  <c:v>09/11/2024 07:50:06:290</c:v>
                </c:pt>
                <c:pt idx="14975">
                  <c:v>09/11/2024 07:50:16:150</c:v>
                </c:pt>
                <c:pt idx="14976">
                  <c:v>09/11/2024 07:50:26:014</c:v>
                </c:pt>
                <c:pt idx="14977">
                  <c:v>09/11/2024 07:50:36:291</c:v>
                </c:pt>
                <c:pt idx="14978">
                  <c:v>09/11/2024 07:50:46:157</c:v>
                </c:pt>
                <c:pt idx="14979">
                  <c:v>09/11/2024 07:50:56:019</c:v>
                </c:pt>
                <c:pt idx="14980">
                  <c:v>09/11/2024 07:51:06:297</c:v>
                </c:pt>
                <c:pt idx="14981">
                  <c:v>09/11/2024 07:51:16:162</c:v>
                </c:pt>
                <c:pt idx="14982">
                  <c:v>09/11/2024 07:51:26:024</c:v>
                </c:pt>
                <c:pt idx="14983">
                  <c:v>09/11/2024 07:51:36:298</c:v>
                </c:pt>
                <c:pt idx="14984">
                  <c:v>09/11/2024 07:51:46:163</c:v>
                </c:pt>
                <c:pt idx="14985">
                  <c:v>09/11/2024 07:51:56:027</c:v>
                </c:pt>
                <c:pt idx="14986">
                  <c:v>09/11/2024 07:52:06:305</c:v>
                </c:pt>
                <c:pt idx="14987">
                  <c:v>09/11/2024 07:52:16:167</c:v>
                </c:pt>
                <c:pt idx="14988">
                  <c:v>09/11/2024 07:52:26:030</c:v>
                </c:pt>
                <c:pt idx="14989">
                  <c:v>09/11/2024 07:52:36:308</c:v>
                </c:pt>
                <c:pt idx="14990">
                  <c:v>09/11/2024 07:52:46:174</c:v>
                </c:pt>
                <c:pt idx="14991">
                  <c:v>09/11/2024 07:52:56:035</c:v>
                </c:pt>
                <c:pt idx="14992">
                  <c:v>09/11/2024 07:53:06:307</c:v>
                </c:pt>
                <c:pt idx="14993">
                  <c:v>09/11/2024 07:53:16:173</c:v>
                </c:pt>
                <c:pt idx="14994">
                  <c:v>09/11/2024 07:53:26:035</c:v>
                </c:pt>
                <c:pt idx="14995">
                  <c:v>09/11/2024 07:53:36:312</c:v>
                </c:pt>
                <c:pt idx="14996">
                  <c:v>09/11/2024 07:53:46:172</c:v>
                </c:pt>
                <c:pt idx="14997">
                  <c:v>09/11/2024 07:53:56:034</c:v>
                </c:pt>
                <c:pt idx="14998">
                  <c:v>09/11/2024 07:54:05:996</c:v>
                </c:pt>
                <c:pt idx="14999">
                  <c:v>09/11/2024 07:54:16:277</c:v>
                </c:pt>
                <c:pt idx="15000">
                  <c:v>09/11/2024 07:54:26:140</c:v>
                </c:pt>
                <c:pt idx="15001">
                  <c:v>09/11/2024 07:54:36:002</c:v>
                </c:pt>
                <c:pt idx="15002">
                  <c:v>09/11/2024 07:54:46:283</c:v>
                </c:pt>
                <c:pt idx="15003">
                  <c:v>09/11/2024 07:54:56:148</c:v>
                </c:pt>
                <c:pt idx="15004">
                  <c:v>09/11/2024 07:55:06:009</c:v>
                </c:pt>
                <c:pt idx="15005">
                  <c:v>09/11/2024 07:55:16:283</c:v>
                </c:pt>
                <c:pt idx="15006">
                  <c:v>09/11/2024 07:55:26:155</c:v>
                </c:pt>
                <c:pt idx="15007">
                  <c:v>09/11/2024 07:55:36:022</c:v>
                </c:pt>
                <c:pt idx="15008">
                  <c:v>09/11/2024 07:55:46:298</c:v>
                </c:pt>
                <c:pt idx="15009">
                  <c:v>09/11/2024 07:55:56:164</c:v>
                </c:pt>
                <c:pt idx="15010">
                  <c:v>09/11/2024 07:56:06:021</c:v>
                </c:pt>
                <c:pt idx="15011">
                  <c:v>09/11/2024 07:56:16:294</c:v>
                </c:pt>
                <c:pt idx="15012">
                  <c:v>09/11/2024 07:56:26:155</c:v>
                </c:pt>
                <c:pt idx="15013">
                  <c:v>09/11/2024 07:56:36:019</c:v>
                </c:pt>
                <c:pt idx="15014">
                  <c:v>09/11/2024 07:56:46:300</c:v>
                </c:pt>
                <c:pt idx="15015">
                  <c:v>09/11/2024 07:56:56:160</c:v>
                </c:pt>
                <c:pt idx="15016">
                  <c:v>09/11/2024 07:57:06:020</c:v>
                </c:pt>
                <c:pt idx="15017">
                  <c:v>09/11/2024 07:57:16:297</c:v>
                </c:pt>
                <c:pt idx="15018">
                  <c:v>09/11/2024 07:57:26:157</c:v>
                </c:pt>
                <c:pt idx="15019">
                  <c:v>09/11/2024 07:57:36:019</c:v>
                </c:pt>
                <c:pt idx="15020">
                  <c:v>09/11/2024 07:57:46:293</c:v>
                </c:pt>
                <c:pt idx="15021">
                  <c:v>09/11/2024 07:57:56:158</c:v>
                </c:pt>
                <c:pt idx="15022">
                  <c:v>09/11/2024 07:58:06:020</c:v>
                </c:pt>
                <c:pt idx="15023">
                  <c:v>09/11/2024 07:58:16:294</c:v>
                </c:pt>
                <c:pt idx="15024">
                  <c:v>09/11/2024 07:58:26:160</c:v>
                </c:pt>
                <c:pt idx="15025">
                  <c:v>09/11/2024 07:58:36:021</c:v>
                </c:pt>
                <c:pt idx="15026">
                  <c:v>09/11/2024 07:58:46:295</c:v>
                </c:pt>
                <c:pt idx="15027">
                  <c:v>09/11/2024 07:58:56:155</c:v>
                </c:pt>
                <c:pt idx="15028">
                  <c:v>09/11/2024 07:59:06:019</c:v>
                </c:pt>
                <c:pt idx="15029">
                  <c:v>09/11/2024 07:59:16:296</c:v>
                </c:pt>
                <c:pt idx="15030">
                  <c:v>09/11/2024 07:59:26:162</c:v>
                </c:pt>
                <c:pt idx="15031">
                  <c:v>09/11/2024 07:59:36:026</c:v>
                </c:pt>
                <c:pt idx="15032">
                  <c:v>09/11/2024 07:59:46:299</c:v>
                </c:pt>
                <c:pt idx="15033">
                  <c:v>09/11/2024 07:59:56:157</c:v>
                </c:pt>
                <c:pt idx="15034">
                  <c:v>09/11/2024 08:00:06:019</c:v>
                </c:pt>
                <c:pt idx="15035">
                  <c:v>09/11/2024 08:00:16:293</c:v>
                </c:pt>
                <c:pt idx="15036">
                  <c:v>09/11/2024 08:00:26:158</c:v>
                </c:pt>
                <c:pt idx="15037">
                  <c:v>09/11/2024 08:00:36:016</c:v>
                </c:pt>
                <c:pt idx="15038">
                  <c:v>09/11/2024 08:00:46:287</c:v>
                </c:pt>
                <c:pt idx="15039">
                  <c:v>09/11/2024 08:00:56:148</c:v>
                </c:pt>
                <c:pt idx="15040">
                  <c:v>09/11/2024 08:01:06:010</c:v>
                </c:pt>
                <c:pt idx="15041">
                  <c:v>09/11/2024 08:01:16:293</c:v>
                </c:pt>
                <c:pt idx="15042">
                  <c:v>09/11/2024 08:01:26:157</c:v>
                </c:pt>
                <c:pt idx="15043">
                  <c:v>09/11/2024 08:01:36:019</c:v>
                </c:pt>
                <c:pt idx="15044">
                  <c:v>09/11/2024 08:01:46:297</c:v>
                </c:pt>
                <c:pt idx="15045">
                  <c:v>09/11/2024 08:01:56:162</c:v>
                </c:pt>
                <c:pt idx="15046">
                  <c:v>09/11/2024 08:02:06:025</c:v>
                </c:pt>
                <c:pt idx="15047">
                  <c:v>09/11/2024 08:02:16:299</c:v>
                </c:pt>
                <c:pt idx="15048">
                  <c:v>09/11/2024 08:02:26:167</c:v>
                </c:pt>
                <c:pt idx="15049">
                  <c:v>09/11/2024 08:02:36:031</c:v>
                </c:pt>
                <c:pt idx="15050">
                  <c:v>09/11/2024 08:02:46:308</c:v>
                </c:pt>
                <c:pt idx="15051">
                  <c:v>09/11/2024 08:02:56:174</c:v>
                </c:pt>
                <c:pt idx="15052">
                  <c:v>09/11/2024 08:03:06:036</c:v>
                </c:pt>
                <c:pt idx="15053">
                  <c:v>09/11/2024 08:03:16:313</c:v>
                </c:pt>
                <c:pt idx="15054">
                  <c:v>09/11/2024 08:03:26:180</c:v>
                </c:pt>
                <c:pt idx="15055">
                  <c:v>09/11/2024 08:03:36:043</c:v>
                </c:pt>
                <c:pt idx="15056">
                  <c:v>09/11/2024 08:03:45:996</c:v>
                </c:pt>
                <c:pt idx="15057">
                  <c:v>09/11/2024 08:03:56:270</c:v>
                </c:pt>
                <c:pt idx="15058">
                  <c:v>09/11/2024 08:04:06:130</c:v>
                </c:pt>
                <c:pt idx="15059">
                  <c:v>09/11/2024 08:04:15:995</c:v>
                </c:pt>
                <c:pt idx="15060">
                  <c:v>09/11/2024 08:04:26:273</c:v>
                </c:pt>
                <c:pt idx="15061">
                  <c:v>09/11/2024 08:04:36:134</c:v>
                </c:pt>
                <c:pt idx="15062">
                  <c:v>09/11/2024 08:04:45:995</c:v>
                </c:pt>
                <c:pt idx="15063">
                  <c:v>09/11/2024 08:04:56:269</c:v>
                </c:pt>
                <c:pt idx="15064">
                  <c:v>09/11/2024 08:05:06:130</c:v>
                </c:pt>
                <c:pt idx="15065">
                  <c:v>09/11/2024 08:05:15:996</c:v>
                </c:pt>
                <c:pt idx="15066">
                  <c:v>09/11/2024 08:05:26:268</c:v>
                </c:pt>
                <c:pt idx="15067">
                  <c:v>09/11/2024 08:05:36:131</c:v>
                </c:pt>
                <c:pt idx="15068">
                  <c:v>09/11/2024 08:05:45:995</c:v>
                </c:pt>
                <c:pt idx="15069">
                  <c:v>09/11/2024 08:05:56:273</c:v>
                </c:pt>
                <c:pt idx="15070">
                  <c:v>09/11/2024 08:06:06:137</c:v>
                </c:pt>
                <c:pt idx="15071">
                  <c:v>09/11/2024 08:06:15:995</c:v>
                </c:pt>
                <c:pt idx="15072">
                  <c:v>09/11/2024 08:06:26:269</c:v>
                </c:pt>
                <c:pt idx="15073">
                  <c:v>09/11/2024 08:06:36:132</c:v>
                </c:pt>
                <c:pt idx="15074">
                  <c:v>09/11/2024 08:06:45:995</c:v>
                </c:pt>
                <c:pt idx="15075">
                  <c:v>09/11/2024 08:06:56:274</c:v>
                </c:pt>
                <c:pt idx="15076">
                  <c:v>09/11/2024 08:07:06:134</c:v>
                </c:pt>
                <c:pt idx="15077">
                  <c:v>09/11/2024 08:07:15:995</c:v>
                </c:pt>
                <c:pt idx="15078">
                  <c:v>09/11/2024 08:07:26:269</c:v>
                </c:pt>
                <c:pt idx="15079">
                  <c:v>09/11/2024 08:07:36:138</c:v>
                </c:pt>
                <c:pt idx="15080">
                  <c:v>09/11/2024 08:07:46:002</c:v>
                </c:pt>
                <c:pt idx="15081">
                  <c:v>09/11/2024 08:07:56:278</c:v>
                </c:pt>
                <c:pt idx="15082">
                  <c:v>09/11/2024 08:08:06:141</c:v>
                </c:pt>
                <c:pt idx="15083">
                  <c:v>09/11/2024 08:08:16:001</c:v>
                </c:pt>
                <c:pt idx="15084">
                  <c:v>09/11/2024 08:08:26:277</c:v>
                </c:pt>
                <c:pt idx="15085">
                  <c:v>09/11/2024 08:08:36:143</c:v>
                </c:pt>
                <c:pt idx="15086">
                  <c:v>09/11/2024 08:08:46:002</c:v>
                </c:pt>
                <c:pt idx="15087">
                  <c:v>09/11/2024 08:08:56:278</c:v>
                </c:pt>
                <c:pt idx="15088">
                  <c:v>09/11/2024 08:09:06:138</c:v>
                </c:pt>
                <c:pt idx="15089">
                  <c:v>09/11/2024 08:09:16:001</c:v>
                </c:pt>
                <c:pt idx="15090">
                  <c:v>09/11/2024 08:09:26:282</c:v>
                </c:pt>
                <c:pt idx="15091">
                  <c:v>09/11/2024 08:09:36:145</c:v>
                </c:pt>
                <c:pt idx="15092">
                  <c:v>09/11/2024 08:09:46:008</c:v>
                </c:pt>
                <c:pt idx="15093">
                  <c:v>09/11/2024 08:09:56:280</c:v>
                </c:pt>
                <c:pt idx="15094">
                  <c:v>09/11/2024 08:10:06:140</c:v>
                </c:pt>
                <c:pt idx="15095">
                  <c:v>09/11/2024 08:10:16:002</c:v>
                </c:pt>
                <c:pt idx="15096">
                  <c:v>09/11/2024 08:10:26:276</c:v>
                </c:pt>
                <c:pt idx="15097">
                  <c:v>09/11/2024 08:10:36:141</c:v>
                </c:pt>
                <c:pt idx="15098">
                  <c:v>09/11/2024 08:10:46:003</c:v>
                </c:pt>
                <c:pt idx="15099">
                  <c:v>09/11/2024 08:10:56:277</c:v>
                </c:pt>
                <c:pt idx="15100">
                  <c:v>09/11/2024 08:11:06:140</c:v>
                </c:pt>
                <c:pt idx="15101">
                  <c:v>09/11/2024 08:11:16:004</c:v>
                </c:pt>
                <c:pt idx="15102">
                  <c:v>09/11/2024 08:11:26:278</c:v>
                </c:pt>
                <c:pt idx="15103">
                  <c:v>09/11/2024 08:11:36:138</c:v>
                </c:pt>
                <c:pt idx="15104">
                  <c:v>09/11/2024 08:11:46:002</c:v>
                </c:pt>
                <c:pt idx="15105">
                  <c:v>09/11/2024 08:11:56:277</c:v>
                </c:pt>
                <c:pt idx="15106">
                  <c:v>09/11/2024 08:12:06:141</c:v>
                </c:pt>
                <c:pt idx="15107">
                  <c:v>09/11/2024 08:12:16:011</c:v>
                </c:pt>
                <c:pt idx="15108">
                  <c:v>09/11/2024 08:12:26:281</c:v>
                </c:pt>
                <c:pt idx="15109">
                  <c:v>09/11/2024 08:12:36:140</c:v>
                </c:pt>
                <c:pt idx="15110">
                  <c:v>09/11/2024 08:12:46:002</c:v>
                </c:pt>
                <c:pt idx="15111">
                  <c:v>09/11/2024 08:12:56:276</c:v>
                </c:pt>
                <c:pt idx="15112">
                  <c:v>09/11/2024 08:13:06:141</c:v>
                </c:pt>
                <c:pt idx="15113">
                  <c:v>09/11/2024 08:13:16:005</c:v>
                </c:pt>
                <c:pt idx="15114">
                  <c:v>09/11/2024 08:13:26:279</c:v>
                </c:pt>
                <c:pt idx="15115">
                  <c:v>09/11/2024 08:13:36:146</c:v>
                </c:pt>
                <c:pt idx="15116">
                  <c:v>09/11/2024 08:13:46:002</c:v>
                </c:pt>
                <c:pt idx="15117">
                  <c:v>09/11/2024 08:13:56:280</c:v>
                </c:pt>
                <c:pt idx="15118">
                  <c:v>09/11/2024 08:14:06:146</c:v>
                </c:pt>
                <c:pt idx="15119">
                  <c:v>09/11/2024 08:14:16:010</c:v>
                </c:pt>
                <c:pt idx="15120">
                  <c:v>09/11/2024 08:14:26:287</c:v>
                </c:pt>
                <c:pt idx="15121">
                  <c:v>09/11/2024 08:14:36:149</c:v>
                </c:pt>
                <c:pt idx="15122">
                  <c:v>09/11/2024 08:14:46:013</c:v>
                </c:pt>
                <c:pt idx="15123">
                  <c:v>09/11/2024 08:14:56:290</c:v>
                </c:pt>
                <c:pt idx="15124">
                  <c:v>09/11/2024 08:15:06:158</c:v>
                </c:pt>
                <c:pt idx="15125">
                  <c:v>09/11/2024 08:15:16:020</c:v>
                </c:pt>
                <c:pt idx="15126">
                  <c:v>09/11/2024 08:15:26:297</c:v>
                </c:pt>
                <c:pt idx="15127">
                  <c:v>09/11/2024 08:15:36:165</c:v>
                </c:pt>
                <c:pt idx="15128">
                  <c:v>09/11/2024 08:15:46:027</c:v>
                </c:pt>
                <c:pt idx="15129">
                  <c:v>09/11/2024 08:15:56:310</c:v>
                </c:pt>
                <c:pt idx="15130">
                  <c:v>09/11/2024 08:16:06:174</c:v>
                </c:pt>
                <c:pt idx="15131">
                  <c:v>09/11/2024 08:16:16:035</c:v>
                </c:pt>
                <c:pt idx="15132">
                  <c:v>09/11/2024 08:16:26:311</c:v>
                </c:pt>
                <c:pt idx="15133">
                  <c:v>09/11/2024 08:16:36:171</c:v>
                </c:pt>
                <c:pt idx="15134">
                  <c:v>09/11/2024 08:16:46:029</c:v>
                </c:pt>
                <c:pt idx="15135">
                  <c:v>09/11/2024 08:16:56:307</c:v>
                </c:pt>
                <c:pt idx="15136">
                  <c:v>09/11/2024 08:17:06:166</c:v>
                </c:pt>
                <c:pt idx="15137">
                  <c:v>09/11/2024 08:17:16:030</c:v>
                </c:pt>
                <c:pt idx="15138">
                  <c:v>09/11/2024 08:17:26:308</c:v>
                </c:pt>
                <c:pt idx="15139">
                  <c:v>09/11/2024 08:17:36:174</c:v>
                </c:pt>
                <c:pt idx="15140">
                  <c:v>09/11/2024 08:17:46:035</c:v>
                </c:pt>
                <c:pt idx="15141">
                  <c:v>09/11/2024 08:17:56:307</c:v>
                </c:pt>
                <c:pt idx="15142">
                  <c:v>09/11/2024 08:18:06:167</c:v>
                </c:pt>
                <c:pt idx="15143">
                  <c:v>09/11/2024 08:18:16:029</c:v>
                </c:pt>
                <c:pt idx="15144">
                  <c:v>09/11/2024 08:18:26:307</c:v>
                </c:pt>
                <c:pt idx="15145">
                  <c:v>09/11/2024 08:18:36:172</c:v>
                </c:pt>
                <c:pt idx="15146">
                  <c:v>09/11/2024 08:18:46:034</c:v>
                </c:pt>
                <c:pt idx="15147">
                  <c:v>09/11/2024 08:18:56:313</c:v>
                </c:pt>
                <c:pt idx="15148">
                  <c:v>09/11/2024 08:19:06:179</c:v>
                </c:pt>
                <c:pt idx="15149">
                  <c:v>09/11/2024 08:19:16:043</c:v>
                </c:pt>
                <c:pt idx="15150">
                  <c:v>09/11/2024 08:19:25:995</c:v>
                </c:pt>
                <c:pt idx="15151">
                  <c:v>09/11/2024 08:19:36:262</c:v>
                </c:pt>
                <c:pt idx="15152">
                  <c:v>09/11/2024 08:19:46:128</c:v>
                </c:pt>
                <c:pt idx="15153">
                  <c:v>09/11/2024 08:19:55:995</c:v>
                </c:pt>
                <c:pt idx="15154">
                  <c:v>09/11/2024 08:20:06:273</c:v>
                </c:pt>
                <c:pt idx="15155">
                  <c:v>09/11/2024 08:20:16:133</c:v>
                </c:pt>
                <c:pt idx="15156">
                  <c:v>09/11/2024 08:20:25:997</c:v>
                </c:pt>
                <c:pt idx="15157">
                  <c:v>09/11/2024 08:20:36:269</c:v>
                </c:pt>
                <c:pt idx="15158">
                  <c:v>09/11/2024 08:20:46:128</c:v>
                </c:pt>
                <c:pt idx="15159">
                  <c:v>09/11/2024 08:20:55:995</c:v>
                </c:pt>
                <c:pt idx="15160">
                  <c:v>09/11/2024 08:21:06:274</c:v>
                </c:pt>
                <c:pt idx="15161">
                  <c:v>09/11/2024 08:21:16:139</c:v>
                </c:pt>
                <c:pt idx="15162">
                  <c:v>09/11/2024 08:21:26:003</c:v>
                </c:pt>
                <c:pt idx="15163">
                  <c:v>09/11/2024 08:21:36:277</c:v>
                </c:pt>
                <c:pt idx="15164">
                  <c:v>09/11/2024 08:21:46:142</c:v>
                </c:pt>
                <c:pt idx="15165">
                  <c:v>09/11/2024 08:21:56:000</c:v>
                </c:pt>
                <c:pt idx="15166">
                  <c:v>09/11/2024 08:22:06:282</c:v>
                </c:pt>
                <c:pt idx="15167">
                  <c:v>09/11/2024 08:22:16:148</c:v>
                </c:pt>
                <c:pt idx="15168">
                  <c:v>09/11/2024 08:22:26:009</c:v>
                </c:pt>
                <c:pt idx="15169">
                  <c:v>09/11/2024 08:22:36:285</c:v>
                </c:pt>
                <c:pt idx="15170">
                  <c:v>09/11/2024 08:22:46:149</c:v>
                </c:pt>
                <c:pt idx="15171">
                  <c:v>09/11/2024 08:22:56:007</c:v>
                </c:pt>
                <c:pt idx="15172">
                  <c:v>09/11/2024 08:23:06:288</c:v>
                </c:pt>
                <c:pt idx="15173">
                  <c:v>09/11/2024 08:23:16:154</c:v>
                </c:pt>
                <c:pt idx="15174">
                  <c:v>09/11/2024 08:23:26:012</c:v>
                </c:pt>
                <c:pt idx="15175">
                  <c:v>09/11/2024 08:23:36:286</c:v>
                </c:pt>
                <c:pt idx="15176">
                  <c:v>09/11/2024 08:23:46:145</c:v>
                </c:pt>
                <c:pt idx="15177">
                  <c:v>09/11/2024 08:23:56:007</c:v>
                </c:pt>
                <c:pt idx="15178">
                  <c:v>09/11/2024 08:24:06:280</c:v>
                </c:pt>
                <c:pt idx="15179">
                  <c:v>09/11/2024 08:24:16:137</c:v>
                </c:pt>
                <c:pt idx="15180">
                  <c:v>09/11/2024 08:24:25:995</c:v>
                </c:pt>
                <c:pt idx="15181">
                  <c:v>09/11/2024 08:24:36:266</c:v>
                </c:pt>
                <c:pt idx="15182">
                  <c:v>09/11/2024 08:24:46:126</c:v>
                </c:pt>
                <c:pt idx="15183">
                  <c:v>09/11/2024 08:24:55:995</c:v>
                </c:pt>
                <c:pt idx="15184">
                  <c:v>09/11/2024 08:25:06:273</c:v>
                </c:pt>
                <c:pt idx="15185">
                  <c:v>09/11/2024 08:25:16:141</c:v>
                </c:pt>
                <c:pt idx="15186">
                  <c:v>09/11/2024 08:25:26:005</c:v>
                </c:pt>
                <c:pt idx="15187">
                  <c:v>09/11/2024 08:25:36:282</c:v>
                </c:pt>
                <c:pt idx="15188">
                  <c:v>09/11/2024 08:25:46:141</c:v>
                </c:pt>
                <c:pt idx="15189">
                  <c:v>09/11/2024 08:25:56:004</c:v>
                </c:pt>
                <c:pt idx="15190">
                  <c:v>09/11/2024 08:26:06:278</c:v>
                </c:pt>
                <c:pt idx="15191">
                  <c:v>09/11/2024 08:26:16:136</c:v>
                </c:pt>
                <c:pt idx="15192">
                  <c:v>09/11/2024 08:26:25:995</c:v>
                </c:pt>
                <c:pt idx="15193">
                  <c:v>09/11/2024 08:26:36:273</c:v>
                </c:pt>
                <c:pt idx="15194">
                  <c:v>09/11/2024 08:26:46:135</c:v>
                </c:pt>
                <c:pt idx="15195">
                  <c:v>09/11/2024 08:26:55:995</c:v>
                </c:pt>
                <c:pt idx="15196">
                  <c:v>09/11/2024 08:27:06:268</c:v>
                </c:pt>
                <c:pt idx="15197">
                  <c:v>09/11/2024 08:27:16:136</c:v>
                </c:pt>
                <c:pt idx="15198">
                  <c:v>09/11/2024 08:27:25:998</c:v>
                </c:pt>
                <c:pt idx="15199">
                  <c:v>09/11/2024 08:27:36:276</c:v>
                </c:pt>
                <c:pt idx="15200">
                  <c:v>09/11/2024 08:27:46:141</c:v>
                </c:pt>
                <c:pt idx="15201">
                  <c:v>09/11/2024 08:27:56:005</c:v>
                </c:pt>
                <c:pt idx="15202">
                  <c:v>09/11/2024 08:28:06:280</c:v>
                </c:pt>
                <c:pt idx="15203">
                  <c:v>09/11/2024 08:28:16:140</c:v>
                </c:pt>
                <c:pt idx="15204">
                  <c:v>09/11/2024 08:28:26:002</c:v>
                </c:pt>
                <c:pt idx="15205">
                  <c:v>09/11/2024 08:28:36:276</c:v>
                </c:pt>
                <c:pt idx="15206">
                  <c:v>09/11/2024 08:28:46:136</c:v>
                </c:pt>
                <c:pt idx="15207">
                  <c:v>09/11/2024 08:28:55:999</c:v>
                </c:pt>
                <c:pt idx="15208">
                  <c:v>09/11/2024 08:29:06:271</c:v>
                </c:pt>
                <c:pt idx="15209">
                  <c:v>09/11/2024 08:29:16:137</c:v>
                </c:pt>
                <c:pt idx="15210">
                  <c:v>09/11/2024 08:29:25:995</c:v>
                </c:pt>
                <c:pt idx="15211">
                  <c:v>09/11/2024 08:29:36:268</c:v>
                </c:pt>
                <c:pt idx="15212">
                  <c:v>09/11/2024 08:29:46:132</c:v>
                </c:pt>
                <c:pt idx="15213">
                  <c:v>09/11/2024 08:29:55:997</c:v>
                </c:pt>
                <c:pt idx="15214">
                  <c:v>09/11/2024 08:30:06:279</c:v>
                </c:pt>
                <c:pt idx="15215">
                  <c:v>09/11/2024 08:30:16:145</c:v>
                </c:pt>
                <c:pt idx="15216">
                  <c:v>09/11/2024 08:30:26:009</c:v>
                </c:pt>
                <c:pt idx="15217">
                  <c:v>09/11/2024 08:30:36:292</c:v>
                </c:pt>
                <c:pt idx="15218">
                  <c:v>09/11/2024 08:30:46:158</c:v>
                </c:pt>
                <c:pt idx="15219">
                  <c:v>09/11/2024 08:30:56:019</c:v>
                </c:pt>
                <c:pt idx="15220">
                  <c:v>09/11/2024 08:31:06:297</c:v>
                </c:pt>
                <c:pt idx="15221">
                  <c:v>09/11/2024 08:31:16:163</c:v>
                </c:pt>
                <c:pt idx="15222">
                  <c:v>09/11/2024 08:31:26:027</c:v>
                </c:pt>
                <c:pt idx="15223">
                  <c:v>09/11/2024 08:31:36:300</c:v>
                </c:pt>
                <c:pt idx="15224">
                  <c:v>09/11/2024 08:31:46:168</c:v>
                </c:pt>
                <c:pt idx="15225">
                  <c:v>09/11/2024 08:31:56:030</c:v>
                </c:pt>
                <c:pt idx="15226">
                  <c:v>09/11/2024 08:32:06:302</c:v>
                </c:pt>
                <c:pt idx="15227">
                  <c:v>09/11/2024 08:32:16:162</c:v>
                </c:pt>
                <c:pt idx="15228">
                  <c:v>09/11/2024 08:32:26:021</c:v>
                </c:pt>
                <c:pt idx="15229">
                  <c:v>09/11/2024 08:32:36:295</c:v>
                </c:pt>
                <c:pt idx="15230">
                  <c:v>09/11/2024 08:32:46:159</c:v>
                </c:pt>
                <c:pt idx="15231">
                  <c:v>09/11/2024 08:32:56:016</c:v>
                </c:pt>
                <c:pt idx="15232">
                  <c:v>09/11/2024 08:33:06:290</c:v>
                </c:pt>
                <c:pt idx="15233">
                  <c:v>09/11/2024 08:33:16:150</c:v>
                </c:pt>
                <c:pt idx="15234">
                  <c:v>09/11/2024 08:33:26:018</c:v>
                </c:pt>
                <c:pt idx="15235">
                  <c:v>09/11/2024 08:33:36:290</c:v>
                </c:pt>
                <c:pt idx="15236">
                  <c:v>09/11/2024 08:33:46:153</c:v>
                </c:pt>
                <c:pt idx="15237">
                  <c:v>09/11/2024 08:33:56:017</c:v>
                </c:pt>
                <c:pt idx="15238">
                  <c:v>09/11/2024 08:34:06:297</c:v>
                </c:pt>
                <c:pt idx="15239">
                  <c:v>09/11/2024 08:34:16:162</c:v>
                </c:pt>
                <c:pt idx="15240">
                  <c:v>09/11/2024 08:34:26:032</c:v>
                </c:pt>
                <c:pt idx="15241">
                  <c:v>09/11/2024 08:34:36:310</c:v>
                </c:pt>
                <c:pt idx="15242">
                  <c:v>09/11/2024 08:34:46:171</c:v>
                </c:pt>
                <c:pt idx="15243">
                  <c:v>09/11/2024 08:34:56:029</c:v>
                </c:pt>
                <c:pt idx="15244">
                  <c:v>09/11/2024 08:35:06:307</c:v>
                </c:pt>
                <c:pt idx="15245">
                  <c:v>09/11/2024 08:35:16:170</c:v>
                </c:pt>
                <c:pt idx="15246">
                  <c:v>09/11/2024 08:35:26:034</c:v>
                </c:pt>
                <c:pt idx="15247">
                  <c:v>09/11/2024 08:35:36:310</c:v>
                </c:pt>
                <c:pt idx="15248">
                  <c:v>09/11/2024 08:35:46:174</c:v>
                </c:pt>
                <c:pt idx="15249">
                  <c:v>09/11/2024 08:35:56:033</c:v>
                </c:pt>
                <c:pt idx="15250">
                  <c:v>09/11/2024 08:36:06:307</c:v>
                </c:pt>
                <c:pt idx="15251">
                  <c:v>09/11/2024 08:36:16:167</c:v>
                </c:pt>
                <c:pt idx="15252">
                  <c:v>09/11/2024 08:36:26:027</c:v>
                </c:pt>
                <c:pt idx="15253">
                  <c:v>09/11/2024 08:36:36:300</c:v>
                </c:pt>
                <c:pt idx="15254">
                  <c:v>09/11/2024 08:36:46:166</c:v>
                </c:pt>
                <c:pt idx="15255">
                  <c:v>09/11/2024 08:36:56:030</c:v>
                </c:pt>
                <c:pt idx="15256">
                  <c:v>09/11/2024 08:37:06:302</c:v>
                </c:pt>
                <c:pt idx="15257">
                  <c:v>09/11/2024 08:37:16:164</c:v>
                </c:pt>
                <c:pt idx="15258">
                  <c:v>09/11/2024 08:37:26:021</c:v>
                </c:pt>
                <c:pt idx="15259">
                  <c:v>09/11/2024 08:37:36:299</c:v>
                </c:pt>
                <c:pt idx="15260">
                  <c:v>09/11/2024 08:37:46:163</c:v>
                </c:pt>
                <c:pt idx="15261">
                  <c:v>09/11/2024 08:37:56:026</c:v>
                </c:pt>
                <c:pt idx="15262">
                  <c:v>09/11/2024 08:38:06:304</c:v>
                </c:pt>
                <c:pt idx="15263">
                  <c:v>09/11/2024 08:38:16:168</c:v>
                </c:pt>
                <c:pt idx="15264">
                  <c:v>09/11/2024 08:38:26:030</c:v>
                </c:pt>
                <c:pt idx="15265">
                  <c:v>09/11/2024 08:38:36:305</c:v>
                </c:pt>
                <c:pt idx="15266">
                  <c:v>09/11/2024 08:38:46:169</c:v>
                </c:pt>
                <c:pt idx="15267">
                  <c:v>09/11/2024 08:38:56:027</c:v>
                </c:pt>
                <c:pt idx="15268">
                  <c:v>09/11/2024 08:39:06:300</c:v>
                </c:pt>
                <c:pt idx="15269">
                  <c:v>09/11/2024 08:39:16:169</c:v>
                </c:pt>
                <c:pt idx="15270">
                  <c:v>09/11/2024 08:39:26:022</c:v>
                </c:pt>
                <c:pt idx="15271">
                  <c:v>09/11/2024 08:39:36:298</c:v>
                </c:pt>
                <c:pt idx="15272">
                  <c:v>09/11/2024 08:39:46:163</c:v>
                </c:pt>
                <c:pt idx="15273">
                  <c:v>09/11/2024 08:39:56:023</c:v>
                </c:pt>
                <c:pt idx="15274">
                  <c:v>09/11/2024 08:40:06:306</c:v>
                </c:pt>
                <c:pt idx="15275">
                  <c:v>09/11/2024 08:40:16:163</c:v>
                </c:pt>
                <c:pt idx="15276">
                  <c:v>09/11/2024 08:40:26:026</c:v>
                </c:pt>
                <c:pt idx="15277">
                  <c:v>09/11/2024 08:40:36:304</c:v>
                </c:pt>
                <c:pt idx="15278">
                  <c:v>09/11/2024 08:40:46:162</c:v>
                </c:pt>
                <c:pt idx="15279">
                  <c:v>09/11/2024 08:40:56:024</c:v>
                </c:pt>
                <c:pt idx="15280">
                  <c:v>09/11/2024 08:41:06:300</c:v>
                </c:pt>
                <c:pt idx="15281">
                  <c:v>09/11/2024 08:41:16:163</c:v>
                </c:pt>
                <c:pt idx="15282">
                  <c:v>09/11/2024 08:41:26:025</c:v>
                </c:pt>
                <c:pt idx="15283">
                  <c:v>09/11/2024 08:41:36:299</c:v>
                </c:pt>
                <c:pt idx="15284">
                  <c:v>09/11/2024 08:41:46:164</c:v>
                </c:pt>
                <c:pt idx="15285">
                  <c:v>09/11/2024 08:41:56:024</c:v>
                </c:pt>
                <c:pt idx="15286">
                  <c:v>09/11/2024 08:42:06:302</c:v>
                </c:pt>
                <c:pt idx="15287">
                  <c:v>09/11/2024 08:42:16:167</c:v>
                </c:pt>
                <c:pt idx="15288">
                  <c:v>09/11/2024 08:42:26:031</c:v>
                </c:pt>
                <c:pt idx="15289">
                  <c:v>09/11/2024 08:42:36:305</c:v>
                </c:pt>
                <c:pt idx="15290">
                  <c:v>09/11/2024 08:42:46:171</c:v>
                </c:pt>
                <c:pt idx="15291">
                  <c:v>09/11/2024 08:42:56:028</c:v>
                </c:pt>
                <c:pt idx="15292">
                  <c:v>09/11/2024 08:43:06:303</c:v>
                </c:pt>
                <c:pt idx="15293">
                  <c:v>09/11/2024 08:43:16:163</c:v>
                </c:pt>
                <c:pt idx="15294">
                  <c:v>09/11/2024 08:43:26:023</c:v>
                </c:pt>
                <c:pt idx="15295">
                  <c:v>09/11/2024 08:43:36:299</c:v>
                </c:pt>
                <c:pt idx="15296">
                  <c:v>09/11/2024 08:43:46:163</c:v>
                </c:pt>
                <c:pt idx="15297">
                  <c:v>09/11/2024 08:43:56:025</c:v>
                </c:pt>
                <c:pt idx="15298">
                  <c:v>09/11/2024 08:44:06:299</c:v>
                </c:pt>
                <c:pt idx="15299">
                  <c:v>09/11/2024 08:44:16:165</c:v>
                </c:pt>
                <c:pt idx="15300">
                  <c:v>09/11/2024 08:44:26:024</c:v>
                </c:pt>
                <c:pt idx="15301">
                  <c:v>09/11/2024 08:44:36:302</c:v>
                </c:pt>
                <c:pt idx="15302">
                  <c:v>09/11/2024 08:44:46:168</c:v>
                </c:pt>
                <c:pt idx="15303">
                  <c:v>09/11/2024 08:44:56:031</c:v>
                </c:pt>
                <c:pt idx="15304">
                  <c:v>09/11/2024 08:45:06:309</c:v>
                </c:pt>
                <c:pt idx="15305">
                  <c:v>09/11/2024 08:45:16:175</c:v>
                </c:pt>
                <c:pt idx="15306">
                  <c:v>09/11/2024 08:45:26:036</c:v>
                </c:pt>
                <c:pt idx="15307">
                  <c:v>09/11/2024 08:45:35:995</c:v>
                </c:pt>
                <c:pt idx="15308">
                  <c:v>09/11/2024 08:45:46:270</c:v>
                </c:pt>
                <c:pt idx="15309">
                  <c:v>09/11/2024 08:45:56:135</c:v>
                </c:pt>
                <c:pt idx="15310">
                  <c:v>09/11/2024 08:46:05:999</c:v>
                </c:pt>
                <c:pt idx="15311">
                  <c:v>09/11/2024 08:46:16:273</c:v>
                </c:pt>
                <c:pt idx="15312">
                  <c:v>09/11/2024 08:46:26:130</c:v>
                </c:pt>
                <c:pt idx="15313">
                  <c:v>09/11/2024 08:46:35:995</c:v>
                </c:pt>
                <c:pt idx="15314">
                  <c:v>09/11/2024 08:46:46:266</c:v>
                </c:pt>
                <c:pt idx="15315">
                  <c:v>09/11/2024 08:46:56:132</c:v>
                </c:pt>
                <c:pt idx="15316">
                  <c:v>09/11/2024 08:47:05:995</c:v>
                </c:pt>
                <c:pt idx="15317">
                  <c:v>09/11/2024 08:47:16:273</c:v>
                </c:pt>
                <c:pt idx="15318">
                  <c:v>09/11/2024 08:47:26:133</c:v>
                </c:pt>
                <c:pt idx="15319">
                  <c:v>09/11/2024 08:47:35:997</c:v>
                </c:pt>
                <c:pt idx="15320">
                  <c:v>09/11/2024 08:47:46:269</c:v>
                </c:pt>
                <c:pt idx="15321">
                  <c:v>09/11/2024 08:47:56:132</c:v>
                </c:pt>
                <c:pt idx="15322">
                  <c:v>09/11/2024 08:48:05:996</c:v>
                </c:pt>
                <c:pt idx="15323">
                  <c:v>09/11/2024 08:48:16:268</c:v>
                </c:pt>
                <c:pt idx="15324">
                  <c:v>09/11/2024 08:48:26:128</c:v>
                </c:pt>
                <c:pt idx="15325">
                  <c:v>09/11/2024 08:48:35:998</c:v>
                </c:pt>
                <c:pt idx="15326">
                  <c:v>09/11/2024 08:48:46:277</c:v>
                </c:pt>
                <c:pt idx="15327">
                  <c:v>09/11/2024 08:48:56:143</c:v>
                </c:pt>
                <c:pt idx="15328">
                  <c:v>09/11/2024 08:49:06:000</c:v>
                </c:pt>
                <c:pt idx="15329">
                  <c:v>09/11/2024 08:49:16:276</c:v>
                </c:pt>
                <c:pt idx="15330">
                  <c:v>09/11/2024 08:49:26:141</c:v>
                </c:pt>
                <c:pt idx="15331">
                  <c:v>09/11/2024 08:49:36:004</c:v>
                </c:pt>
                <c:pt idx="15332">
                  <c:v>09/11/2024 08:49:46:279</c:v>
                </c:pt>
                <c:pt idx="15333">
                  <c:v>09/11/2024 08:49:56:145</c:v>
                </c:pt>
                <c:pt idx="15334">
                  <c:v>09/11/2024 08:50:06:006</c:v>
                </c:pt>
                <c:pt idx="15335">
                  <c:v>09/11/2024 08:50:16:280</c:v>
                </c:pt>
                <c:pt idx="15336">
                  <c:v>09/11/2024 08:50:26:146</c:v>
                </c:pt>
                <c:pt idx="15337">
                  <c:v>09/11/2024 08:50:36:010</c:v>
                </c:pt>
                <c:pt idx="15338">
                  <c:v>09/11/2024 08:50:46:285</c:v>
                </c:pt>
                <c:pt idx="15339">
                  <c:v>09/11/2024 08:50:56:146</c:v>
                </c:pt>
                <c:pt idx="15340">
                  <c:v>09/11/2024 08:51:06:007</c:v>
                </c:pt>
                <c:pt idx="15341">
                  <c:v>09/11/2024 08:51:16:285</c:v>
                </c:pt>
                <c:pt idx="15342">
                  <c:v>09/11/2024 08:51:26:148</c:v>
                </c:pt>
                <c:pt idx="15343">
                  <c:v>09/11/2024 08:51:36:012</c:v>
                </c:pt>
                <c:pt idx="15344">
                  <c:v>09/11/2024 08:51:46:292</c:v>
                </c:pt>
                <c:pt idx="15345">
                  <c:v>09/11/2024 08:51:56:157</c:v>
                </c:pt>
                <c:pt idx="15346">
                  <c:v>09/11/2024 08:52:06:019</c:v>
                </c:pt>
                <c:pt idx="15347">
                  <c:v>09/11/2024 08:52:16:297</c:v>
                </c:pt>
                <c:pt idx="15348">
                  <c:v>09/11/2024 08:52:26:156</c:v>
                </c:pt>
                <c:pt idx="15349">
                  <c:v>09/11/2024 08:52:36:020</c:v>
                </c:pt>
                <c:pt idx="15350">
                  <c:v>09/11/2024 08:52:46:294</c:v>
                </c:pt>
                <c:pt idx="15351">
                  <c:v>09/11/2024 08:52:56:160</c:v>
                </c:pt>
                <c:pt idx="15352">
                  <c:v>09/11/2024 08:53:06:023</c:v>
                </c:pt>
                <c:pt idx="15353">
                  <c:v>09/11/2024 08:53:16:295</c:v>
                </c:pt>
                <c:pt idx="15354">
                  <c:v>09/11/2024 08:53:26:159</c:v>
                </c:pt>
                <c:pt idx="15355">
                  <c:v>09/11/2024 08:53:36:021</c:v>
                </c:pt>
                <c:pt idx="15356">
                  <c:v>09/11/2024 08:53:46:294</c:v>
                </c:pt>
                <c:pt idx="15357">
                  <c:v>09/11/2024 08:53:56:155</c:v>
                </c:pt>
                <c:pt idx="15358">
                  <c:v>09/11/2024 08:54:06:018</c:v>
                </c:pt>
                <c:pt idx="15359">
                  <c:v>09/11/2024 08:54:16:293</c:v>
                </c:pt>
                <c:pt idx="15360">
                  <c:v>09/11/2024 08:54:26:153</c:v>
                </c:pt>
                <c:pt idx="15361">
                  <c:v>09/11/2024 08:54:36:017</c:v>
                </c:pt>
                <c:pt idx="15362">
                  <c:v>09/11/2024 08:54:46:295</c:v>
                </c:pt>
                <c:pt idx="15363">
                  <c:v>09/11/2024 08:54:56:161</c:v>
                </c:pt>
                <c:pt idx="15364">
                  <c:v>09/11/2024 08:55:06:025</c:v>
                </c:pt>
                <c:pt idx="15365">
                  <c:v>09/11/2024 08:55:16:302</c:v>
                </c:pt>
                <c:pt idx="15366">
                  <c:v>09/11/2024 08:55:26:167</c:v>
                </c:pt>
                <c:pt idx="15367">
                  <c:v>09/11/2024 08:55:36:036</c:v>
                </c:pt>
                <c:pt idx="15368">
                  <c:v>09/11/2024 08:55:46:313</c:v>
                </c:pt>
                <c:pt idx="15369">
                  <c:v>09/11/2024 08:55:56:179</c:v>
                </c:pt>
                <c:pt idx="15370">
                  <c:v>09/11/2024 08:56:06:041</c:v>
                </c:pt>
                <c:pt idx="15371">
                  <c:v>09/11/2024 08:56:16:312</c:v>
                </c:pt>
                <c:pt idx="15372">
                  <c:v>09/11/2024 08:56:26:172</c:v>
                </c:pt>
                <c:pt idx="15373">
                  <c:v>09/11/2024 08:56:36:035</c:v>
                </c:pt>
                <c:pt idx="15374">
                  <c:v>09/11/2024 08:56:46:313</c:v>
                </c:pt>
                <c:pt idx="15375">
                  <c:v>09/11/2024 08:56:56:180</c:v>
                </c:pt>
                <c:pt idx="15376">
                  <c:v>09/11/2024 08:57:06:044</c:v>
                </c:pt>
                <c:pt idx="15377">
                  <c:v>09/11/2024 08:57:15:995</c:v>
                </c:pt>
                <c:pt idx="15378">
                  <c:v>09/11/2024 08:57:26:264</c:v>
                </c:pt>
                <c:pt idx="15379">
                  <c:v>09/11/2024 08:57:36:130</c:v>
                </c:pt>
                <c:pt idx="15380">
                  <c:v>09/11/2024 08:57:45:995</c:v>
                </c:pt>
                <c:pt idx="15381">
                  <c:v>09/11/2024 08:57:56:273</c:v>
                </c:pt>
                <c:pt idx="15382">
                  <c:v>09/11/2024 08:58:06:133</c:v>
                </c:pt>
                <c:pt idx="15383">
                  <c:v>09/11/2024 08:58:15:997</c:v>
                </c:pt>
                <c:pt idx="15384">
                  <c:v>09/11/2024 08:58:26:269</c:v>
                </c:pt>
                <c:pt idx="15385">
                  <c:v>09/11/2024 08:58:36:128</c:v>
                </c:pt>
                <c:pt idx="15386">
                  <c:v>09/11/2024 08:58:45:995</c:v>
                </c:pt>
                <c:pt idx="15387">
                  <c:v>09/11/2024 08:58:56:270</c:v>
                </c:pt>
                <c:pt idx="15388">
                  <c:v>09/11/2024 08:59:06:135</c:v>
                </c:pt>
                <c:pt idx="15389">
                  <c:v>09/11/2024 08:59:15:995</c:v>
                </c:pt>
                <c:pt idx="15390">
                  <c:v>09/11/2024 08:59:26:273</c:v>
                </c:pt>
                <c:pt idx="15391">
                  <c:v>09/11/2024 08:59:36:142</c:v>
                </c:pt>
                <c:pt idx="15392">
                  <c:v>09/11/2024 08:59:46:000</c:v>
                </c:pt>
                <c:pt idx="15393">
                  <c:v>09/11/2024 08:59:56:276</c:v>
                </c:pt>
                <c:pt idx="15394">
                  <c:v>09/11/2024 09:00:06:145</c:v>
                </c:pt>
                <c:pt idx="15395">
                  <c:v>09/11/2024 09:00:16:009</c:v>
                </c:pt>
                <c:pt idx="15396">
                  <c:v>09/11/2024 09:00:26:283</c:v>
                </c:pt>
                <c:pt idx="15397">
                  <c:v>09/11/2024 09:00:36:143</c:v>
                </c:pt>
                <c:pt idx="15398">
                  <c:v>09/11/2024 09:00:46:007</c:v>
                </c:pt>
                <c:pt idx="15399">
                  <c:v>09/11/2024 09:00:56:286</c:v>
                </c:pt>
                <c:pt idx="15400">
                  <c:v>09/11/2024 09:01:06:150</c:v>
                </c:pt>
                <c:pt idx="15401">
                  <c:v>09/11/2024 09:01:16:013</c:v>
                </c:pt>
                <c:pt idx="15402">
                  <c:v>09/11/2024 09:01:26:293</c:v>
                </c:pt>
                <c:pt idx="15403">
                  <c:v>09/11/2024 09:01:36:157</c:v>
                </c:pt>
                <c:pt idx="15404">
                  <c:v>09/11/2024 09:01:46:020</c:v>
                </c:pt>
                <c:pt idx="15405">
                  <c:v>09/11/2024 09:01:56:295</c:v>
                </c:pt>
                <c:pt idx="15406">
                  <c:v>09/11/2024 09:02:06:152</c:v>
                </c:pt>
                <c:pt idx="15407">
                  <c:v>09/11/2024 09:02:16:014</c:v>
                </c:pt>
                <c:pt idx="15408">
                  <c:v>09/11/2024 09:02:26:292</c:v>
                </c:pt>
                <c:pt idx="15409">
                  <c:v>09/11/2024 09:02:36:157</c:v>
                </c:pt>
                <c:pt idx="15410">
                  <c:v>09/11/2024 09:02:46:018</c:v>
                </c:pt>
                <c:pt idx="15411">
                  <c:v>09/11/2024 09:02:56:295</c:v>
                </c:pt>
                <c:pt idx="15412">
                  <c:v>09/11/2024 09:03:06:159</c:v>
                </c:pt>
                <c:pt idx="15413">
                  <c:v>09/11/2024 09:03:16:017</c:v>
                </c:pt>
                <c:pt idx="15414">
                  <c:v>09/11/2024 09:03:26:292</c:v>
                </c:pt>
                <c:pt idx="15415">
                  <c:v>09/11/2024 09:03:36:158</c:v>
                </c:pt>
                <c:pt idx="15416">
                  <c:v>09/11/2024 09:03:46:020</c:v>
                </c:pt>
                <c:pt idx="15417">
                  <c:v>09/11/2024 09:03:56:297</c:v>
                </c:pt>
                <c:pt idx="15418">
                  <c:v>09/11/2024 09:04:06:163</c:v>
                </c:pt>
                <c:pt idx="15419">
                  <c:v>09/11/2024 09:04:16:026</c:v>
                </c:pt>
                <c:pt idx="15420">
                  <c:v>09/11/2024 09:04:26:310</c:v>
                </c:pt>
                <c:pt idx="15421">
                  <c:v>09/11/2024 09:04:36:174</c:v>
                </c:pt>
                <c:pt idx="15422">
                  <c:v>09/11/2024 09:04:46:033</c:v>
                </c:pt>
                <c:pt idx="15423">
                  <c:v>09/11/2024 09:04:56:313</c:v>
                </c:pt>
                <c:pt idx="15424">
                  <c:v>09/11/2024 09:05:06:169</c:v>
                </c:pt>
                <c:pt idx="15425">
                  <c:v>09/11/2024 09:05:16:031</c:v>
                </c:pt>
                <c:pt idx="15426">
                  <c:v>09/11/2024 09:05:26:309</c:v>
                </c:pt>
                <c:pt idx="15427">
                  <c:v>09/11/2024 09:05:36:178</c:v>
                </c:pt>
                <c:pt idx="15428">
                  <c:v>09/11/2024 09:05:46:034</c:v>
                </c:pt>
                <c:pt idx="15429">
                  <c:v>09/11/2024 09:05:56:312</c:v>
                </c:pt>
                <c:pt idx="15430">
                  <c:v>09/11/2024 09:06:06:176</c:v>
                </c:pt>
                <c:pt idx="15431">
                  <c:v>09/11/2024 09:06:16:033</c:v>
                </c:pt>
                <c:pt idx="15432">
                  <c:v>09/11/2024 09:06:26:307</c:v>
                </c:pt>
                <c:pt idx="15433">
                  <c:v>09/11/2024 09:06:36:167</c:v>
                </c:pt>
                <c:pt idx="15434">
                  <c:v>09/11/2024 09:06:46:030</c:v>
                </c:pt>
                <c:pt idx="15435">
                  <c:v>09/11/2024 09:06:56:304</c:v>
                </c:pt>
                <c:pt idx="15436">
                  <c:v>09/11/2024 09:07:06:168</c:v>
                </c:pt>
                <c:pt idx="15437">
                  <c:v>09/11/2024 09:07:16:030</c:v>
                </c:pt>
                <c:pt idx="15438">
                  <c:v>09/11/2024 09:07:26:304</c:v>
                </c:pt>
                <c:pt idx="15439">
                  <c:v>09/11/2024 09:07:36:169</c:v>
                </c:pt>
                <c:pt idx="15440">
                  <c:v>09/11/2024 09:07:46:029</c:v>
                </c:pt>
                <c:pt idx="15441">
                  <c:v>09/11/2024 09:07:56:307</c:v>
                </c:pt>
                <c:pt idx="15442">
                  <c:v>09/11/2024 09:08:06:176</c:v>
                </c:pt>
                <c:pt idx="15443">
                  <c:v>09/11/2024 09:08:16:034</c:v>
                </c:pt>
                <c:pt idx="15444">
                  <c:v>09/11/2024 09:08:26:312</c:v>
                </c:pt>
                <c:pt idx="15445">
                  <c:v>09/11/2024 09:08:36:176</c:v>
                </c:pt>
                <c:pt idx="15446">
                  <c:v>09/11/2024 09:08:46:033</c:v>
                </c:pt>
                <c:pt idx="15447">
                  <c:v>09/11/2024 09:08:56:307</c:v>
                </c:pt>
                <c:pt idx="15448">
                  <c:v>09/11/2024 09:09:06:167</c:v>
                </c:pt>
                <c:pt idx="15449">
                  <c:v>09/11/2024 09:09:16:027</c:v>
                </c:pt>
                <c:pt idx="15450">
                  <c:v>09/11/2024 09:09:26:300</c:v>
                </c:pt>
                <c:pt idx="15451">
                  <c:v>09/11/2024 09:09:36:164</c:v>
                </c:pt>
                <c:pt idx="15452">
                  <c:v>09/11/2024 09:09:46:026</c:v>
                </c:pt>
                <c:pt idx="15453">
                  <c:v>09/11/2024 09:09:56:298</c:v>
                </c:pt>
                <c:pt idx="15454">
                  <c:v>09/11/2024 09:10:06:167</c:v>
                </c:pt>
                <c:pt idx="15455">
                  <c:v>09/11/2024 09:10:16:029</c:v>
                </c:pt>
                <c:pt idx="15456">
                  <c:v>09/11/2024 09:10:26:307</c:v>
                </c:pt>
                <c:pt idx="15457">
                  <c:v>09/11/2024 09:10:36:171</c:v>
                </c:pt>
                <c:pt idx="15458">
                  <c:v>09/11/2024 09:10:46:038</c:v>
                </c:pt>
                <c:pt idx="15459">
                  <c:v>09/11/2024 09:10:55:999</c:v>
                </c:pt>
                <c:pt idx="15460">
                  <c:v>09/11/2024 09:11:06:279</c:v>
                </c:pt>
                <c:pt idx="15461">
                  <c:v>09/11/2024 09:11:16:145</c:v>
                </c:pt>
                <c:pt idx="15462">
                  <c:v>09/11/2024 09:11:26:009</c:v>
                </c:pt>
                <c:pt idx="15463">
                  <c:v>09/11/2024 09:11:36:280</c:v>
                </c:pt>
                <c:pt idx="15464">
                  <c:v>09/11/2024 09:11:46:146</c:v>
                </c:pt>
                <c:pt idx="15465">
                  <c:v>09/11/2024 09:11:56:013</c:v>
                </c:pt>
                <c:pt idx="15466">
                  <c:v>09/11/2024 09:12:06:291</c:v>
                </c:pt>
                <c:pt idx="15467">
                  <c:v>09/11/2024 09:12:16:151</c:v>
                </c:pt>
                <c:pt idx="15468">
                  <c:v>09/11/2024 09:12:26:013</c:v>
                </c:pt>
                <c:pt idx="15469">
                  <c:v>09/11/2024 09:12:36:285</c:v>
                </c:pt>
                <c:pt idx="15470">
                  <c:v>09/11/2024 09:12:46:148</c:v>
                </c:pt>
                <c:pt idx="15471">
                  <c:v>09/11/2024 09:12:56:012</c:v>
                </c:pt>
                <c:pt idx="15472">
                  <c:v>09/11/2024 09:13:06:288</c:v>
                </c:pt>
                <c:pt idx="15473">
                  <c:v>09/11/2024 09:13:16:152</c:v>
                </c:pt>
                <c:pt idx="15474">
                  <c:v>09/11/2024 09:13:26:015</c:v>
                </c:pt>
                <c:pt idx="15475">
                  <c:v>09/11/2024 09:13:36:289</c:v>
                </c:pt>
                <c:pt idx="15476">
                  <c:v>09/11/2024 09:13:46:160</c:v>
                </c:pt>
                <c:pt idx="15477">
                  <c:v>09/11/2024 09:13:56:024</c:v>
                </c:pt>
                <c:pt idx="15478">
                  <c:v>09/11/2024 09:14:06:302</c:v>
                </c:pt>
                <c:pt idx="15479">
                  <c:v>09/11/2024 09:14:16:167</c:v>
                </c:pt>
                <c:pt idx="15480">
                  <c:v>09/11/2024 09:14:26:037</c:v>
                </c:pt>
                <c:pt idx="15481">
                  <c:v>09/11/2024 09:14:35:998</c:v>
                </c:pt>
                <c:pt idx="15482">
                  <c:v>09/11/2024 09:14:46:278</c:v>
                </c:pt>
                <c:pt idx="15483">
                  <c:v>09/11/2024 09:14:56:140</c:v>
                </c:pt>
                <c:pt idx="15484">
                  <c:v>09/11/2024 09:15:06:003</c:v>
                </c:pt>
                <c:pt idx="15485">
                  <c:v>09/11/2024 09:15:16:277</c:v>
                </c:pt>
                <c:pt idx="15486">
                  <c:v>09/11/2024 09:15:26:141</c:v>
                </c:pt>
                <c:pt idx="15487">
                  <c:v>09/11/2024 09:15:36:005</c:v>
                </c:pt>
                <c:pt idx="15488">
                  <c:v>09/11/2024 09:15:46:279</c:v>
                </c:pt>
                <c:pt idx="15489">
                  <c:v>09/11/2024 09:15:56:141</c:v>
                </c:pt>
                <c:pt idx="15490">
                  <c:v>09/11/2024 09:16:06:002</c:v>
                </c:pt>
                <c:pt idx="15491">
                  <c:v>09/11/2024 09:16:16:278</c:v>
                </c:pt>
                <c:pt idx="15492">
                  <c:v>09/11/2024 09:16:26:141</c:v>
                </c:pt>
                <c:pt idx="15493">
                  <c:v>09/11/2024 09:16:35:999</c:v>
                </c:pt>
                <c:pt idx="15494">
                  <c:v>09/11/2024 09:16:46:273</c:v>
                </c:pt>
                <c:pt idx="15495">
                  <c:v>09/11/2024 09:16:56:135</c:v>
                </c:pt>
                <c:pt idx="15496">
                  <c:v>09/11/2024 09:17:05:999</c:v>
                </c:pt>
                <c:pt idx="15497">
                  <c:v>09/11/2024 09:17:16:276</c:v>
                </c:pt>
                <c:pt idx="15498">
                  <c:v>09/11/2024 09:17:26:140</c:v>
                </c:pt>
                <c:pt idx="15499">
                  <c:v>09/11/2024 09:17:36:004</c:v>
                </c:pt>
                <c:pt idx="15500">
                  <c:v>09/11/2024 09:17:46:277</c:v>
                </c:pt>
                <c:pt idx="15501">
                  <c:v>09/11/2024 09:17:56:136</c:v>
                </c:pt>
                <c:pt idx="15502">
                  <c:v>09/11/2024 09:18:05:997</c:v>
                </c:pt>
                <c:pt idx="15503">
                  <c:v>09/11/2024 09:18:16:273</c:v>
                </c:pt>
                <c:pt idx="15504">
                  <c:v>09/11/2024 09:18:26:137</c:v>
                </c:pt>
                <c:pt idx="15505">
                  <c:v>09/11/2024 09:18:35:998</c:v>
                </c:pt>
                <c:pt idx="15506">
                  <c:v>09/11/2024 09:18:46:272</c:v>
                </c:pt>
                <c:pt idx="15507">
                  <c:v>09/11/2024 09:18:56:138</c:v>
                </c:pt>
                <c:pt idx="15508">
                  <c:v>09/11/2024 09:19:05:999</c:v>
                </c:pt>
                <c:pt idx="15509">
                  <c:v>09/11/2024 09:19:16:277</c:v>
                </c:pt>
                <c:pt idx="15510">
                  <c:v>09/11/2024 09:19:26:141</c:v>
                </c:pt>
                <c:pt idx="15511">
                  <c:v>09/11/2024 09:19:36:004</c:v>
                </c:pt>
                <c:pt idx="15512">
                  <c:v>09/11/2024 09:19:46:279</c:v>
                </c:pt>
                <c:pt idx="15513">
                  <c:v>09/11/2024 09:19:56:142</c:v>
                </c:pt>
                <c:pt idx="15514">
                  <c:v>09/11/2024 09:20:06:004</c:v>
                </c:pt>
                <c:pt idx="15515">
                  <c:v>09/11/2024 09:20:16:278</c:v>
                </c:pt>
                <c:pt idx="15516">
                  <c:v>09/11/2024 09:20:26:135</c:v>
                </c:pt>
                <c:pt idx="15517">
                  <c:v>09/11/2024 09:20:35:999</c:v>
                </c:pt>
                <c:pt idx="15518">
                  <c:v>09/11/2024 09:20:46:271</c:v>
                </c:pt>
                <c:pt idx="15519">
                  <c:v>09/11/2024 09:20:56:137</c:v>
                </c:pt>
                <c:pt idx="15520">
                  <c:v>09/11/2024 09:21:05:995</c:v>
                </c:pt>
                <c:pt idx="15521">
                  <c:v>09/11/2024 09:21:16:269</c:v>
                </c:pt>
                <c:pt idx="15522">
                  <c:v>09/11/2024 09:21:26:132</c:v>
                </c:pt>
                <c:pt idx="15523">
                  <c:v>09/11/2024 09:21:35:996</c:v>
                </c:pt>
                <c:pt idx="15524">
                  <c:v>09/11/2024 09:21:46:273</c:v>
                </c:pt>
                <c:pt idx="15525">
                  <c:v>09/11/2024 09:21:56:138</c:v>
                </c:pt>
                <c:pt idx="15526">
                  <c:v>09/11/2024 09:22:05:999</c:v>
                </c:pt>
                <c:pt idx="15527">
                  <c:v>09/11/2024 09:22:16:273</c:v>
                </c:pt>
                <c:pt idx="15528">
                  <c:v>09/11/2024 09:22:26:143</c:v>
                </c:pt>
                <c:pt idx="15529">
                  <c:v>09/11/2024 09:22:36:000</c:v>
                </c:pt>
                <c:pt idx="15530">
                  <c:v>09/11/2024 09:22:46:276</c:v>
                </c:pt>
                <c:pt idx="15531">
                  <c:v>09/11/2024 09:22:56:146</c:v>
                </c:pt>
                <c:pt idx="15532">
                  <c:v>09/11/2024 09:23:06:007</c:v>
                </c:pt>
                <c:pt idx="15533">
                  <c:v>09/11/2024 09:23:16:281</c:v>
                </c:pt>
                <c:pt idx="15534">
                  <c:v>09/11/2024 09:23:26:147</c:v>
                </c:pt>
                <c:pt idx="15535">
                  <c:v>09/11/2024 09:23:36:008</c:v>
                </c:pt>
                <c:pt idx="15536">
                  <c:v>09/11/2024 09:23:46:286</c:v>
                </c:pt>
                <c:pt idx="15537">
                  <c:v>09/11/2024 09:23:56:150</c:v>
                </c:pt>
                <c:pt idx="15538">
                  <c:v>09/11/2024 09:24:06:013</c:v>
                </c:pt>
                <c:pt idx="15539">
                  <c:v>09/11/2024 09:24:16:285</c:v>
                </c:pt>
                <c:pt idx="15540">
                  <c:v>09/11/2024 09:24:26:149</c:v>
                </c:pt>
                <c:pt idx="15541">
                  <c:v>09/11/2024 09:24:36:007</c:v>
                </c:pt>
                <c:pt idx="15542">
                  <c:v>09/11/2024 09:24:46:281</c:v>
                </c:pt>
                <c:pt idx="15543">
                  <c:v>09/11/2024 09:24:56:146</c:v>
                </c:pt>
                <c:pt idx="15544">
                  <c:v>09/11/2024 09:25:06:008</c:v>
                </c:pt>
                <c:pt idx="15545">
                  <c:v>09/11/2024 09:25:16:280</c:v>
                </c:pt>
                <c:pt idx="15546">
                  <c:v>09/11/2024 09:25:26:145</c:v>
                </c:pt>
                <c:pt idx="15547">
                  <c:v>09/11/2024 09:25:36:009</c:v>
                </c:pt>
                <c:pt idx="15548">
                  <c:v>09/11/2024 09:25:46:286</c:v>
                </c:pt>
                <c:pt idx="15549">
                  <c:v>09/11/2024 09:25:56:151</c:v>
                </c:pt>
                <c:pt idx="15550">
                  <c:v>09/11/2024 09:26:06:014</c:v>
                </c:pt>
                <c:pt idx="15551">
                  <c:v>09/11/2024 09:26:16:286</c:v>
                </c:pt>
                <c:pt idx="15552">
                  <c:v>09/11/2024 09:26:26:150</c:v>
                </c:pt>
                <c:pt idx="15553">
                  <c:v>09/11/2024 09:26:36:014</c:v>
                </c:pt>
                <c:pt idx="15554">
                  <c:v>09/11/2024 09:26:46:285</c:v>
                </c:pt>
                <c:pt idx="15555">
                  <c:v>09/11/2024 09:26:56:145</c:v>
                </c:pt>
                <c:pt idx="15556">
                  <c:v>09/11/2024 09:27:06:009</c:v>
                </c:pt>
                <c:pt idx="15557">
                  <c:v>09/11/2024 09:27:16:286</c:v>
                </c:pt>
                <c:pt idx="15558">
                  <c:v>09/11/2024 09:27:26:152</c:v>
                </c:pt>
                <c:pt idx="15559">
                  <c:v>09/11/2024 09:27:36:010</c:v>
                </c:pt>
                <c:pt idx="15560">
                  <c:v>09/11/2024 09:27:46:288</c:v>
                </c:pt>
                <c:pt idx="15561">
                  <c:v>09/11/2024 09:27:56:150</c:v>
                </c:pt>
                <c:pt idx="15562">
                  <c:v>09/11/2024 09:28:06:008</c:v>
                </c:pt>
                <c:pt idx="15563">
                  <c:v>09/11/2024 09:28:16:283</c:v>
                </c:pt>
                <c:pt idx="15564">
                  <c:v>09/11/2024 09:28:26:149</c:v>
                </c:pt>
                <c:pt idx="15565">
                  <c:v>09/11/2024 09:28:36:006</c:v>
                </c:pt>
                <c:pt idx="15566">
                  <c:v>09/11/2024 09:28:46:281</c:v>
                </c:pt>
                <c:pt idx="15567">
                  <c:v>09/11/2024 09:28:56:140</c:v>
                </c:pt>
                <c:pt idx="15568">
                  <c:v>09/11/2024 09:29:06:004</c:v>
                </c:pt>
                <c:pt idx="15569">
                  <c:v>09/11/2024 09:29:16:281</c:v>
                </c:pt>
                <c:pt idx="15570">
                  <c:v>09/11/2024 09:29:26:147</c:v>
                </c:pt>
                <c:pt idx="15571">
                  <c:v>09/11/2024 09:29:36:007</c:v>
                </c:pt>
                <c:pt idx="15572">
                  <c:v>09/11/2024 09:29:46:281</c:v>
                </c:pt>
                <c:pt idx="15573">
                  <c:v>09/11/2024 09:29:56:146</c:v>
                </c:pt>
                <c:pt idx="15574">
                  <c:v>09/11/2024 09:30:06:008</c:v>
                </c:pt>
                <c:pt idx="15575">
                  <c:v>09/11/2024 09:30:16:286</c:v>
                </c:pt>
                <c:pt idx="15576">
                  <c:v>09/11/2024 09:30:26:149</c:v>
                </c:pt>
                <c:pt idx="15577">
                  <c:v>09/11/2024 09:30:36:008</c:v>
                </c:pt>
                <c:pt idx="15578">
                  <c:v>09/11/2024 09:30:46:285</c:v>
                </c:pt>
                <c:pt idx="15579">
                  <c:v>09/11/2024 09:30:56:149</c:v>
                </c:pt>
                <c:pt idx="15580">
                  <c:v>09/11/2024 09:31:06:007</c:v>
                </c:pt>
                <c:pt idx="15581">
                  <c:v>09/11/2024 09:31:16:280</c:v>
                </c:pt>
                <c:pt idx="15582">
                  <c:v>09/11/2024 09:31:26:140</c:v>
                </c:pt>
                <c:pt idx="15583">
                  <c:v>09/11/2024 09:31:36:004</c:v>
                </c:pt>
                <c:pt idx="15584">
                  <c:v>09/11/2024 09:31:46:278</c:v>
                </c:pt>
                <c:pt idx="15585">
                  <c:v>09/11/2024 09:31:56:141</c:v>
                </c:pt>
                <c:pt idx="15586">
                  <c:v>09/11/2024 09:32:06:003</c:v>
                </c:pt>
                <c:pt idx="15587">
                  <c:v>09/11/2024 09:32:16:277</c:v>
                </c:pt>
                <c:pt idx="15588">
                  <c:v>09/11/2024 09:32:26:143</c:v>
                </c:pt>
                <c:pt idx="15589">
                  <c:v>09/11/2024 09:32:36:002</c:v>
                </c:pt>
                <c:pt idx="15590">
                  <c:v>09/11/2024 09:32:46:280</c:v>
                </c:pt>
                <c:pt idx="15591">
                  <c:v>09/11/2024 09:32:56:150</c:v>
                </c:pt>
                <c:pt idx="15592">
                  <c:v>09/11/2024 09:33:06:013</c:v>
                </c:pt>
                <c:pt idx="15593">
                  <c:v>09/11/2024 09:33:16:288</c:v>
                </c:pt>
                <c:pt idx="15594">
                  <c:v>09/11/2024 09:33:26:151</c:v>
                </c:pt>
                <c:pt idx="15595">
                  <c:v>09/11/2024 09:33:36:017</c:v>
                </c:pt>
                <c:pt idx="15596">
                  <c:v>09/11/2024 09:33:46:290</c:v>
                </c:pt>
                <c:pt idx="15597">
                  <c:v>09/11/2024 09:33:56:150</c:v>
                </c:pt>
                <c:pt idx="15598">
                  <c:v>09/11/2024 09:34:06:010</c:v>
                </c:pt>
                <c:pt idx="15599">
                  <c:v>09/11/2024 09:34:16:288</c:v>
                </c:pt>
                <c:pt idx="15600">
                  <c:v>09/11/2024 09:34:26:151</c:v>
                </c:pt>
                <c:pt idx="15601">
                  <c:v>09/11/2024 09:34:36:013</c:v>
                </c:pt>
                <c:pt idx="15602">
                  <c:v>09/11/2024 09:34:46:291</c:v>
                </c:pt>
                <c:pt idx="15603">
                  <c:v>09/11/2024 09:34:56:161</c:v>
                </c:pt>
                <c:pt idx="15604">
                  <c:v>09/11/2024 09:35:06:024</c:v>
                </c:pt>
                <c:pt idx="15605">
                  <c:v>09/11/2024 09:35:16:298</c:v>
                </c:pt>
                <c:pt idx="15606">
                  <c:v>09/11/2024 09:35:26:167</c:v>
                </c:pt>
                <c:pt idx="15607">
                  <c:v>09/11/2024 09:35:36:031</c:v>
                </c:pt>
                <c:pt idx="15608">
                  <c:v>09/11/2024 09:35:46:309</c:v>
                </c:pt>
                <c:pt idx="15609">
                  <c:v>09/11/2024 09:35:56:171</c:v>
                </c:pt>
                <c:pt idx="15610">
                  <c:v>09/11/2024 09:36:06:028</c:v>
                </c:pt>
                <c:pt idx="15611">
                  <c:v>09/11/2024 09:36:16:302</c:v>
                </c:pt>
                <c:pt idx="15612">
                  <c:v>09/11/2024 09:36:26:162</c:v>
                </c:pt>
                <c:pt idx="15613">
                  <c:v>09/11/2024 09:36:36:026</c:v>
                </c:pt>
                <c:pt idx="15614">
                  <c:v>09/11/2024 09:36:46:300</c:v>
                </c:pt>
                <c:pt idx="15615">
                  <c:v>09/11/2024 09:36:56:167</c:v>
                </c:pt>
                <c:pt idx="15616">
                  <c:v>09/11/2024 09:37:06:031</c:v>
                </c:pt>
                <c:pt idx="15617">
                  <c:v>09/11/2024 09:37:16:311</c:v>
                </c:pt>
                <c:pt idx="15618">
                  <c:v>09/11/2024 09:37:26:173</c:v>
                </c:pt>
                <c:pt idx="15619">
                  <c:v>09/11/2024 09:37:36:040</c:v>
                </c:pt>
                <c:pt idx="15620">
                  <c:v>09/11/2024 09:37:45:998</c:v>
                </c:pt>
                <c:pt idx="15621">
                  <c:v>09/11/2024 09:37:56:271</c:v>
                </c:pt>
                <c:pt idx="15622">
                  <c:v>09/11/2024 09:38:06:137</c:v>
                </c:pt>
                <c:pt idx="15623">
                  <c:v>09/11/2024 09:38:15:999</c:v>
                </c:pt>
                <c:pt idx="15624">
                  <c:v>09/11/2024 09:38:26:276</c:v>
                </c:pt>
                <c:pt idx="15625">
                  <c:v>09/11/2024 09:38:36:140</c:v>
                </c:pt>
                <c:pt idx="15626">
                  <c:v>09/11/2024 09:38:46:004</c:v>
                </c:pt>
                <c:pt idx="15627">
                  <c:v>09/11/2024 09:38:56:281</c:v>
                </c:pt>
                <c:pt idx="15628">
                  <c:v>09/11/2024 09:39:06:147</c:v>
                </c:pt>
                <c:pt idx="15629">
                  <c:v>09/11/2024 09:39:16:008</c:v>
                </c:pt>
                <c:pt idx="15630">
                  <c:v>09/11/2024 09:39:26:280</c:v>
                </c:pt>
                <c:pt idx="15631">
                  <c:v>09/11/2024 09:39:36:141</c:v>
                </c:pt>
                <c:pt idx="15632">
                  <c:v>09/11/2024 09:39:46:000</c:v>
                </c:pt>
                <c:pt idx="15633">
                  <c:v>09/11/2024 09:39:56:276</c:v>
                </c:pt>
                <c:pt idx="15634">
                  <c:v>09/11/2024 09:40:06:142</c:v>
                </c:pt>
                <c:pt idx="15635">
                  <c:v>09/11/2024 09:40:15:999</c:v>
                </c:pt>
                <c:pt idx="15636">
                  <c:v>09/11/2024 09:40:26:273</c:v>
                </c:pt>
                <c:pt idx="15637">
                  <c:v>09/11/2024 09:40:36:137</c:v>
                </c:pt>
                <c:pt idx="15638">
                  <c:v>09/11/2024 09:40:45:998</c:v>
                </c:pt>
                <c:pt idx="15639">
                  <c:v>09/11/2024 09:40:56:274</c:v>
                </c:pt>
                <c:pt idx="15640">
                  <c:v>09/11/2024 09:41:06:140</c:v>
                </c:pt>
                <c:pt idx="15641">
                  <c:v>09/11/2024 09:41:16:004</c:v>
                </c:pt>
                <c:pt idx="15642">
                  <c:v>09/11/2024 09:41:26:277</c:v>
                </c:pt>
                <c:pt idx="15643">
                  <c:v>09/11/2024 09:41:36:135</c:v>
                </c:pt>
                <c:pt idx="15644">
                  <c:v>09/11/2024 09:41:45:997</c:v>
                </c:pt>
                <c:pt idx="15645">
                  <c:v>09/11/2024 09:41:56:271</c:v>
                </c:pt>
                <c:pt idx="15646">
                  <c:v>09/11/2024 09:42:06:137</c:v>
                </c:pt>
                <c:pt idx="15647">
                  <c:v>09/11/2024 09:42:15:998</c:v>
                </c:pt>
                <c:pt idx="15648">
                  <c:v>09/11/2024 09:42:26:273</c:v>
                </c:pt>
                <c:pt idx="15649">
                  <c:v>09/11/2024 09:42:36:138</c:v>
                </c:pt>
                <c:pt idx="15650">
                  <c:v>09/11/2024 09:42:45:999</c:v>
                </c:pt>
                <c:pt idx="15651">
                  <c:v>09/11/2024 09:42:56:273</c:v>
                </c:pt>
                <c:pt idx="15652">
                  <c:v>09/11/2024 09:43:06:133</c:v>
                </c:pt>
                <c:pt idx="15653">
                  <c:v>09/11/2024 09:43:15:997</c:v>
                </c:pt>
                <c:pt idx="15654">
                  <c:v>09/11/2024 09:43:26:275</c:v>
                </c:pt>
                <c:pt idx="15655">
                  <c:v>09/11/2024 09:43:36:140</c:v>
                </c:pt>
                <c:pt idx="15656">
                  <c:v>09/11/2024 09:43:46:004</c:v>
                </c:pt>
                <c:pt idx="15657">
                  <c:v>09/11/2024 09:43:56:278</c:v>
                </c:pt>
                <c:pt idx="15658">
                  <c:v>09/11/2024 09:44:06:135</c:v>
                </c:pt>
                <c:pt idx="15659">
                  <c:v>09/11/2024 09:44:15:999</c:v>
                </c:pt>
                <c:pt idx="15660">
                  <c:v>09/11/2024 09:44:26:277</c:v>
                </c:pt>
                <c:pt idx="15661">
                  <c:v>09/11/2024 09:44:36:143</c:v>
                </c:pt>
                <c:pt idx="15662">
                  <c:v>09/11/2024 09:44:46:010</c:v>
                </c:pt>
                <c:pt idx="15663">
                  <c:v>09/11/2024 09:44:56:290</c:v>
                </c:pt>
                <c:pt idx="15664">
                  <c:v>09/11/2024 09:45:06:149</c:v>
                </c:pt>
                <c:pt idx="15665">
                  <c:v>09/11/2024 09:45:16:013</c:v>
                </c:pt>
                <c:pt idx="15666">
                  <c:v>09/11/2024 09:45:26:290</c:v>
                </c:pt>
                <c:pt idx="15667">
                  <c:v>09/11/2024 09:45:36:151</c:v>
                </c:pt>
                <c:pt idx="15668">
                  <c:v>09/11/2024 09:45:46:015</c:v>
                </c:pt>
                <c:pt idx="15669">
                  <c:v>09/11/2024 09:45:56:292</c:v>
                </c:pt>
                <c:pt idx="15670">
                  <c:v>09/11/2024 09:46:06:158</c:v>
                </c:pt>
                <c:pt idx="15671">
                  <c:v>09/11/2024 09:46:16:020</c:v>
                </c:pt>
                <c:pt idx="15672">
                  <c:v>09/11/2024 09:46:26:297</c:v>
                </c:pt>
                <c:pt idx="15673">
                  <c:v>09/11/2024 09:46:36:163</c:v>
                </c:pt>
                <c:pt idx="15674">
                  <c:v>09/11/2024 09:46:46:027</c:v>
                </c:pt>
                <c:pt idx="15675">
                  <c:v>09/11/2024 09:46:56:300</c:v>
                </c:pt>
                <c:pt idx="15676">
                  <c:v>09/11/2024 09:47:06:164</c:v>
                </c:pt>
                <c:pt idx="15677">
                  <c:v>09/11/2024 09:47:16:022</c:v>
                </c:pt>
                <c:pt idx="15678">
                  <c:v>09/11/2024 09:47:26:303</c:v>
                </c:pt>
                <c:pt idx="15679">
                  <c:v>09/11/2024 09:47:36:169</c:v>
                </c:pt>
                <c:pt idx="15680">
                  <c:v>09/11/2024 09:47:46:029</c:v>
                </c:pt>
                <c:pt idx="15681">
                  <c:v>09/11/2024 09:47:56:309</c:v>
                </c:pt>
                <c:pt idx="15682">
                  <c:v>09/11/2024 09:48:06:174</c:v>
                </c:pt>
                <c:pt idx="15683">
                  <c:v>09/11/2024 09:48:16:036</c:v>
                </c:pt>
                <c:pt idx="15684">
                  <c:v>09/11/2024 09:48:26:310</c:v>
                </c:pt>
                <c:pt idx="15685">
                  <c:v>09/11/2024 09:48:36:176</c:v>
                </c:pt>
                <c:pt idx="15686">
                  <c:v>09/11/2024 09:48:46:033</c:v>
                </c:pt>
                <c:pt idx="15687">
                  <c:v>09/11/2024 09:48:56:307</c:v>
                </c:pt>
                <c:pt idx="15688">
                  <c:v>09/11/2024 09:49:06:167</c:v>
                </c:pt>
                <c:pt idx="15689">
                  <c:v>09/11/2024 09:49:16:027</c:v>
                </c:pt>
                <c:pt idx="15690">
                  <c:v>09/11/2024 09:49:26:302</c:v>
                </c:pt>
                <c:pt idx="15691">
                  <c:v>09/11/2024 09:49:36:172</c:v>
                </c:pt>
                <c:pt idx="15692">
                  <c:v>09/11/2024 09:49:46:034</c:v>
                </c:pt>
                <c:pt idx="15693">
                  <c:v>09/11/2024 09:49:56:308</c:v>
                </c:pt>
                <c:pt idx="15694">
                  <c:v>09/11/2024 09:50:06:177</c:v>
                </c:pt>
                <c:pt idx="15695">
                  <c:v>09/11/2024 09:50:16:041</c:v>
                </c:pt>
                <c:pt idx="15696">
                  <c:v>09/11/2024 09:50:25:996</c:v>
                </c:pt>
                <c:pt idx="15697">
                  <c:v>09/11/2024 09:50:36:266</c:v>
                </c:pt>
                <c:pt idx="15698">
                  <c:v>09/11/2024 09:50:46:126</c:v>
                </c:pt>
                <c:pt idx="15699">
                  <c:v>09/11/2024 09:50:55:995</c:v>
                </c:pt>
                <c:pt idx="15700">
                  <c:v>09/11/2024 09:51:06:275</c:v>
                </c:pt>
                <c:pt idx="15701">
                  <c:v>09/11/2024 09:51:16:141</c:v>
                </c:pt>
                <c:pt idx="15702">
                  <c:v>09/11/2024 09:51:26:005</c:v>
                </c:pt>
                <c:pt idx="15703">
                  <c:v>09/11/2024 09:51:36:278</c:v>
                </c:pt>
                <c:pt idx="15704">
                  <c:v>09/11/2024 09:51:46:150</c:v>
                </c:pt>
                <c:pt idx="15705">
                  <c:v>09/11/2024 09:51:56:017</c:v>
                </c:pt>
                <c:pt idx="15706">
                  <c:v>09/11/2024 09:52:06:296</c:v>
                </c:pt>
                <c:pt idx="15707">
                  <c:v>09/11/2024 09:52:16:155</c:v>
                </c:pt>
                <c:pt idx="15708">
                  <c:v>09/11/2024 09:52:26:017</c:v>
                </c:pt>
                <c:pt idx="15709">
                  <c:v>09/11/2024 09:52:36:291</c:v>
                </c:pt>
                <c:pt idx="15710">
                  <c:v>09/11/2024 09:52:46:156</c:v>
                </c:pt>
                <c:pt idx="15711">
                  <c:v>09/11/2024 09:52:56:010</c:v>
                </c:pt>
                <c:pt idx="15712">
                  <c:v>09/11/2024 09:53:06:284</c:v>
                </c:pt>
                <c:pt idx="15713">
                  <c:v>09/11/2024 09:53:16:148</c:v>
                </c:pt>
                <c:pt idx="15714">
                  <c:v>09/11/2024 09:53:26:015</c:v>
                </c:pt>
                <c:pt idx="15715">
                  <c:v>09/11/2024 09:53:36:291</c:v>
                </c:pt>
                <c:pt idx="15716">
                  <c:v>09/11/2024 09:53:46:155</c:v>
                </c:pt>
                <c:pt idx="15717">
                  <c:v>09/11/2024 09:53:56:020</c:v>
                </c:pt>
                <c:pt idx="15718">
                  <c:v>09/11/2024 09:54:06:298</c:v>
                </c:pt>
                <c:pt idx="15719">
                  <c:v>09/11/2024 09:54:16:163</c:v>
                </c:pt>
                <c:pt idx="15720">
                  <c:v>09/11/2024 09:54:26:024</c:v>
                </c:pt>
                <c:pt idx="15721">
                  <c:v>09/11/2024 09:54:36:299</c:v>
                </c:pt>
                <c:pt idx="15722">
                  <c:v>09/11/2024 09:54:46:165</c:v>
                </c:pt>
                <c:pt idx="15723">
                  <c:v>09/11/2024 09:54:56:026</c:v>
                </c:pt>
                <c:pt idx="15724">
                  <c:v>09/11/2024 09:55:06:300</c:v>
                </c:pt>
                <c:pt idx="15725">
                  <c:v>09/11/2024 09:55:16:160</c:v>
                </c:pt>
                <c:pt idx="15726">
                  <c:v>09/11/2024 09:55:26:024</c:v>
                </c:pt>
                <c:pt idx="15727">
                  <c:v>09/11/2024 09:55:36:301</c:v>
                </c:pt>
                <c:pt idx="15728">
                  <c:v>09/11/2024 09:55:46:162</c:v>
                </c:pt>
                <c:pt idx="15729">
                  <c:v>09/11/2024 09:55:56:021</c:v>
                </c:pt>
                <c:pt idx="15730">
                  <c:v>09/11/2024 09:56:06:295</c:v>
                </c:pt>
                <c:pt idx="15731">
                  <c:v>09/11/2024 09:56:16:159</c:v>
                </c:pt>
                <c:pt idx="15732">
                  <c:v>09/11/2024 09:56:26:017</c:v>
                </c:pt>
                <c:pt idx="15733">
                  <c:v>09/11/2024 09:56:36:290</c:v>
                </c:pt>
                <c:pt idx="15734">
                  <c:v>09/11/2024 09:56:46:150</c:v>
                </c:pt>
                <c:pt idx="15735">
                  <c:v>09/11/2024 09:56:56:012</c:v>
                </c:pt>
                <c:pt idx="15736">
                  <c:v>09/11/2024 09:57:06:286</c:v>
                </c:pt>
                <c:pt idx="15737">
                  <c:v>09/11/2024 09:57:16:150</c:v>
                </c:pt>
                <c:pt idx="15738">
                  <c:v>09/11/2024 09:57:26:007</c:v>
                </c:pt>
                <c:pt idx="15739">
                  <c:v>09/11/2024 09:57:36:283</c:v>
                </c:pt>
                <c:pt idx="15740">
                  <c:v>09/11/2024 09:57:46:143</c:v>
                </c:pt>
                <c:pt idx="15741">
                  <c:v>09/11/2024 09:57:56:004</c:v>
                </c:pt>
                <c:pt idx="15742">
                  <c:v>09/11/2024 09:58:06:277</c:v>
                </c:pt>
                <c:pt idx="15743">
                  <c:v>09/11/2024 09:58:16:140</c:v>
                </c:pt>
                <c:pt idx="15744">
                  <c:v>09/11/2024 09:58:26:004</c:v>
                </c:pt>
                <c:pt idx="15745">
                  <c:v>09/11/2024 09:58:36:277</c:v>
                </c:pt>
                <c:pt idx="15746">
                  <c:v>09/11/2024 09:58:46:147</c:v>
                </c:pt>
                <c:pt idx="15747">
                  <c:v>09/11/2024 09:58:56:005</c:v>
                </c:pt>
                <c:pt idx="15748">
                  <c:v>09/11/2024 09:59:06:279</c:v>
                </c:pt>
                <c:pt idx="15749">
                  <c:v>09/11/2024 09:59:16:145</c:v>
                </c:pt>
                <c:pt idx="15750">
                  <c:v>09/11/2024 09:59:26:008</c:v>
                </c:pt>
                <c:pt idx="15751">
                  <c:v>09/11/2024 09:59:36:278</c:v>
                </c:pt>
                <c:pt idx="15752">
                  <c:v>09/11/2024 09:59:46:142</c:v>
                </c:pt>
                <c:pt idx="15753">
                  <c:v>09/11/2024 09:59:56:004</c:v>
                </c:pt>
                <c:pt idx="15754">
                  <c:v>09/11/2024 10:00:06:281</c:v>
                </c:pt>
                <c:pt idx="15755">
                  <c:v>09/11/2024 10:00:16:145</c:v>
                </c:pt>
                <c:pt idx="15756">
                  <c:v>09/11/2024 10:00:26:014</c:v>
                </c:pt>
                <c:pt idx="15757">
                  <c:v>09/11/2024 10:00:36:291</c:v>
                </c:pt>
                <c:pt idx="15758">
                  <c:v>09/11/2024 10:00:46:152</c:v>
                </c:pt>
                <c:pt idx="15759">
                  <c:v>09/11/2024 10:00:56:013</c:v>
                </c:pt>
                <c:pt idx="15760">
                  <c:v>09/11/2024 10:01:06:295</c:v>
                </c:pt>
                <c:pt idx="15761">
                  <c:v>09/11/2024 10:01:16:159</c:v>
                </c:pt>
                <c:pt idx="15762">
                  <c:v>09/11/2024 10:01:26:021</c:v>
                </c:pt>
                <c:pt idx="15763">
                  <c:v>09/11/2024 10:01:36:298</c:v>
                </c:pt>
                <c:pt idx="15764">
                  <c:v>09/11/2024 10:01:46:166</c:v>
                </c:pt>
                <c:pt idx="15765">
                  <c:v>09/11/2024 10:01:56:028</c:v>
                </c:pt>
                <c:pt idx="15766">
                  <c:v>09/11/2024 10:02:06:301</c:v>
                </c:pt>
                <c:pt idx="15767">
                  <c:v>09/11/2024 10:02:16:167</c:v>
                </c:pt>
                <c:pt idx="15768">
                  <c:v>09/11/2024 10:02:26:029</c:v>
                </c:pt>
                <c:pt idx="15769">
                  <c:v>09/11/2024 10:02:36:303</c:v>
                </c:pt>
                <c:pt idx="15770">
                  <c:v>09/11/2024 10:02:46:169</c:v>
                </c:pt>
                <c:pt idx="15771">
                  <c:v>09/11/2024 10:02:56:030</c:v>
                </c:pt>
                <c:pt idx="15772">
                  <c:v>09/11/2024 10:03:06:308</c:v>
                </c:pt>
                <c:pt idx="15773">
                  <c:v>09/11/2024 10:03:16:172</c:v>
                </c:pt>
                <c:pt idx="15774">
                  <c:v>09/11/2024 10:03:26:035</c:v>
                </c:pt>
                <c:pt idx="15775">
                  <c:v>09/11/2024 10:03:36:307</c:v>
                </c:pt>
                <c:pt idx="15776">
                  <c:v>09/11/2024 10:03:46:167</c:v>
                </c:pt>
                <c:pt idx="15777">
                  <c:v>09/11/2024 10:03:56:031</c:v>
                </c:pt>
                <c:pt idx="15778">
                  <c:v>09/11/2024 10:04:06:308</c:v>
                </c:pt>
                <c:pt idx="15779">
                  <c:v>09/11/2024 10:04:16:174</c:v>
                </c:pt>
                <c:pt idx="15780">
                  <c:v>09/11/2024 10:04:26:032</c:v>
                </c:pt>
                <c:pt idx="15781">
                  <c:v>09/11/2024 10:04:36:310</c:v>
                </c:pt>
                <c:pt idx="15782">
                  <c:v>09/11/2024 10:04:46:172</c:v>
                </c:pt>
                <c:pt idx="15783">
                  <c:v>09/11/2024 10:04:56:029</c:v>
                </c:pt>
                <c:pt idx="15784">
                  <c:v>09/11/2024 10:05:06:307</c:v>
                </c:pt>
                <c:pt idx="15785">
                  <c:v>09/11/2024 10:05:16:171</c:v>
                </c:pt>
                <c:pt idx="15786">
                  <c:v>09/11/2024 10:05:26:034</c:v>
                </c:pt>
                <c:pt idx="15787">
                  <c:v>09/11/2024 10:05:36:312</c:v>
                </c:pt>
                <c:pt idx="15788">
                  <c:v>09/11/2024 10:05:46:181</c:v>
                </c:pt>
                <c:pt idx="15789">
                  <c:v>09/11/2024 10:05:56:045</c:v>
                </c:pt>
                <c:pt idx="15790">
                  <c:v>09/11/2024 10:06:05:995</c:v>
                </c:pt>
                <c:pt idx="15791">
                  <c:v>09/11/2024 10:06:16:267</c:v>
                </c:pt>
                <c:pt idx="15792">
                  <c:v>09/11/2024 10:06:26:130</c:v>
                </c:pt>
                <c:pt idx="15793">
                  <c:v>09/11/2024 10:06:35:995</c:v>
                </c:pt>
                <c:pt idx="15794">
                  <c:v>09/11/2024 10:06:46:270</c:v>
                </c:pt>
                <c:pt idx="15795">
                  <c:v>09/11/2024 10:06:56:135</c:v>
                </c:pt>
                <c:pt idx="15796">
                  <c:v>09/11/2024 10:07:05:997</c:v>
                </c:pt>
                <c:pt idx="15797">
                  <c:v>09/11/2024 10:07:16:271</c:v>
                </c:pt>
                <c:pt idx="15798">
                  <c:v>09/11/2024 10:07:26:137</c:v>
                </c:pt>
                <c:pt idx="15799">
                  <c:v>09/11/2024 10:07:35:995</c:v>
                </c:pt>
                <c:pt idx="15800">
                  <c:v>09/11/2024 10:07:46:268</c:v>
                </c:pt>
                <c:pt idx="15801">
                  <c:v>09/11/2024 10:07:56:132</c:v>
                </c:pt>
                <c:pt idx="15802">
                  <c:v>09/11/2024 10:08:05:995</c:v>
                </c:pt>
                <c:pt idx="15803">
                  <c:v>09/11/2024 10:08:16:273</c:v>
                </c:pt>
                <c:pt idx="15804">
                  <c:v>09/11/2024 10:08:26:137</c:v>
                </c:pt>
                <c:pt idx="15805">
                  <c:v>09/11/2024 10:08:35:999</c:v>
                </c:pt>
                <c:pt idx="15806">
                  <c:v>09/11/2024 10:08:46:272</c:v>
                </c:pt>
                <c:pt idx="15807">
                  <c:v>09/11/2024 10:08:56:138</c:v>
                </c:pt>
                <c:pt idx="15808">
                  <c:v>09/11/2024 10:09:06:002</c:v>
                </c:pt>
                <c:pt idx="15809">
                  <c:v>09/11/2024 10:09:16:278</c:v>
                </c:pt>
                <c:pt idx="15810">
                  <c:v>09/11/2024 10:09:26:135</c:v>
                </c:pt>
                <c:pt idx="15811">
                  <c:v>09/11/2024 10:09:35:999</c:v>
                </c:pt>
                <c:pt idx="15812">
                  <c:v>09/11/2024 10:09:46:277</c:v>
                </c:pt>
                <c:pt idx="15813">
                  <c:v>09/11/2024 10:09:56:143</c:v>
                </c:pt>
                <c:pt idx="15814">
                  <c:v>09/11/2024 10:10:06:004</c:v>
                </c:pt>
                <c:pt idx="15815">
                  <c:v>09/11/2024 10:10:16:278</c:v>
                </c:pt>
                <c:pt idx="15816">
                  <c:v>09/11/2024 10:10:26:138</c:v>
                </c:pt>
                <c:pt idx="15817">
                  <c:v>09/11/2024 10:10:35:999</c:v>
                </c:pt>
                <c:pt idx="15818">
                  <c:v>09/11/2024 10:10:46:273</c:v>
                </c:pt>
                <c:pt idx="15819">
                  <c:v>09/11/2024 10:10:56:141</c:v>
                </c:pt>
                <c:pt idx="15820">
                  <c:v>09/11/2024 10:11:06:005</c:v>
                </c:pt>
                <c:pt idx="15821">
                  <c:v>09/11/2024 10:11:16:279</c:v>
                </c:pt>
                <c:pt idx="15822">
                  <c:v>09/11/2024 10:11:26:147</c:v>
                </c:pt>
                <c:pt idx="15823">
                  <c:v>09/11/2024 10:11:36:006</c:v>
                </c:pt>
                <c:pt idx="15824">
                  <c:v>09/11/2024 10:11:46:288</c:v>
                </c:pt>
                <c:pt idx="15825">
                  <c:v>09/11/2024 10:11:56:149</c:v>
                </c:pt>
                <c:pt idx="15826">
                  <c:v>09/11/2024 10:12:06:013</c:v>
                </c:pt>
                <c:pt idx="15827">
                  <c:v>09/11/2024 10:12:16:282</c:v>
                </c:pt>
                <c:pt idx="15828">
                  <c:v>09/11/2024 10:12:26:148</c:v>
                </c:pt>
                <c:pt idx="15829">
                  <c:v>09/11/2024 10:12:36:012</c:v>
                </c:pt>
                <c:pt idx="15830">
                  <c:v>09/11/2024 10:12:46:291</c:v>
                </c:pt>
                <c:pt idx="15831">
                  <c:v>09/11/2024 10:12:56:153</c:v>
                </c:pt>
                <c:pt idx="15832">
                  <c:v>09/11/2024 10:13:06:011</c:v>
                </c:pt>
                <c:pt idx="15833">
                  <c:v>09/11/2024 10:13:16:285</c:v>
                </c:pt>
                <c:pt idx="15834">
                  <c:v>09/11/2024 10:13:26:145</c:v>
                </c:pt>
                <c:pt idx="15835">
                  <c:v>09/11/2024 10:13:36:009</c:v>
                </c:pt>
                <c:pt idx="15836">
                  <c:v>09/11/2024 10:13:46:286</c:v>
                </c:pt>
                <c:pt idx="15837">
                  <c:v>09/11/2024 10:13:56:152</c:v>
                </c:pt>
                <c:pt idx="15838">
                  <c:v>09/11/2024 10:14:06:014</c:v>
                </c:pt>
                <c:pt idx="15839">
                  <c:v>09/11/2024 10:14:16:291</c:v>
                </c:pt>
                <c:pt idx="15840">
                  <c:v>09/11/2024 10:14:26:157</c:v>
                </c:pt>
                <c:pt idx="15841">
                  <c:v>09/11/2024 10:14:36:019</c:v>
                </c:pt>
                <c:pt idx="15842">
                  <c:v>09/11/2024 10:14:46:292</c:v>
                </c:pt>
                <c:pt idx="15843">
                  <c:v>09/11/2024 10:14:56:152</c:v>
                </c:pt>
                <c:pt idx="15844">
                  <c:v>09/11/2024 10:15:06:022</c:v>
                </c:pt>
                <c:pt idx="15845">
                  <c:v>09/11/2024 10:15:16:300</c:v>
                </c:pt>
                <c:pt idx="15846">
                  <c:v>09/11/2024 10:15:26:164</c:v>
                </c:pt>
                <c:pt idx="15847">
                  <c:v>09/11/2024 10:15:36:026</c:v>
                </c:pt>
                <c:pt idx="15848">
                  <c:v>09/11/2024 10:15:46:303</c:v>
                </c:pt>
                <c:pt idx="15849">
                  <c:v>09/11/2024 10:15:56:167</c:v>
                </c:pt>
                <c:pt idx="15850">
                  <c:v>09/11/2024 10:16:06:036</c:v>
                </c:pt>
                <c:pt idx="15851">
                  <c:v>09/11/2024 10:16:15:995</c:v>
                </c:pt>
                <c:pt idx="15852">
                  <c:v>09/11/2024 10:16:26:273</c:v>
                </c:pt>
                <c:pt idx="15853">
                  <c:v>09/11/2024 10:16:36:137</c:v>
                </c:pt>
                <c:pt idx="15854">
                  <c:v>09/11/2024 10:16:45:999</c:v>
                </c:pt>
                <c:pt idx="15855">
                  <c:v>09/11/2024 10:16:56:273</c:v>
                </c:pt>
                <c:pt idx="15856">
                  <c:v>09/11/2024 10:17:06:131</c:v>
                </c:pt>
                <c:pt idx="15857">
                  <c:v>09/11/2024 10:17:15:995</c:v>
                </c:pt>
                <c:pt idx="15858">
                  <c:v>09/11/2024 10:17:26:270</c:v>
                </c:pt>
                <c:pt idx="15859">
                  <c:v>09/11/2024 10:17:36:136</c:v>
                </c:pt>
                <c:pt idx="15860">
                  <c:v>09/11/2024 10:17:45:999</c:v>
                </c:pt>
                <c:pt idx="15861">
                  <c:v>09/11/2024 10:17:56:277</c:v>
                </c:pt>
                <c:pt idx="15862">
                  <c:v>09/11/2024 10:18:06:142</c:v>
                </c:pt>
                <c:pt idx="15863">
                  <c:v>09/11/2024 10:18:16:004</c:v>
                </c:pt>
                <c:pt idx="15864">
                  <c:v>09/11/2024 10:18:26:278</c:v>
                </c:pt>
                <c:pt idx="15865">
                  <c:v>09/11/2024 10:18:36:146</c:v>
                </c:pt>
                <c:pt idx="15866">
                  <c:v>09/11/2024 10:18:46:015</c:v>
                </c:pt>
                <c:pt idx="15867">
                  <c:v>09/11/2024 10:18:56:289</c:v>
                </c:pt>
                <c:pt idx="15868">
                  <c:v>09/11/2024 10:19:06:155</c:v>
                </c:pt>
                <c:pt idx="15869">
                  <c:v>09/11/2024 10:19:16:018</c:v>
                </c:pt>
                <c:pt idx="15870">
                  <c:v>09/11/2024 10:19:26:290</c:v>
                </c:pt>
                <c:pt idx="15871">
                  <c:v>09/11/2024 10:19:36:150</c:v>
                </c:pt>
                <c:pt idx="15872">
                  <c:v>09/11/2024 10:19:46:014</c:v>
                </c:pt>
                <c:pt idx="15873">
                  <c:v>09/11/2024 10:19:56:292</c:v>
                </c:pt>
                <c:pt idx="15874">
                  <c:v>09/11/2024 10:20:06:157</c:v>
                </c:pt>
                <c:pt idx="15875">
                  <c:v>09/11/2024 10:20:16:015</c:v>
                </c:pt>
                <c:pt idx="15876">
                  <c:v>09/11/2024 10:20:26:296</c:v>
                </c:pt>
                <c:pt idx="15877">
                  <c:v>09/11/2024 10:20:36:156</c:v>
                </c:pt>
                <c:pt idx="15878">
                  <c:v>09/11/2024 10:20:46:012</c:v>
                </c:pt>
                <c:pt idx="15879">
                  <c:v>09/11/2024 10:20:56:289</c:v>
                </c:pt>
                <c:pt idx="15880">
                  <c:v>09/11/2024 10:21:06:152</c:v>
                </c:pt>
                <c:pt idx="15881">
                  <c:v>09/11/2024 10:21:16:012</c:v>
                </c:pt>
                <c:pt idx="15882">
                  <c:v>09/11/2024 10:21:26:285</c:v>
                </c:pt>
                <c:pt idx="15883">
                  <c:v>09/11/2024 10:21:36:145</c:v>
                </c:pt>
                <c:pt idx="15884">
                  <c:v>09/11/2024 10:21:46:009</c:v>
                </c:pt>
                <c:pt idx="15885">
                  <c:v>09/11/2024 10:21:56:286</c:v>
                </c:pt>
                <c:pt idx="15886">
                  <c:v>09/11/2024 10:22:06:152</c:v>
                </c:pt>
                <c:pt idx="15887">
                  <c:v>09/11/2024 10:22:16:014</c:v>
                </c:pt>
                <c:pt idx="15888">
                  <c:v>09/11/2024 10:22:26:291</c:v>
                </c:pt>
                <c:pt idx="15889">
                  <c:v>09/11/2024 10:22:36:147</c:v>
                </c:pt>
                <c:pt idx="15890">
                  <c:v>09/11/2024 10:22:46:007</c:v>
                </c:pt>
                <c:pt idx="15891">
                  <c:v>09/11/2024 10:22:56:283</c:v>
                </c:pt>
                <c:pt idx="15892">
                  <c:v>09/11/2024 10:23:06:147</c:v>
                </c:pt>
                <c:pt idx="15893">
                  <c:v>09/11/2024 10:23:16:008</c:v>
                </c:pt>
                <c:pt idx="15894">
                  <c:v>09/11/2024 10:23:26:286</c:v>
                </c:pt>
                <c:pt idx="15895">
                  <c:v>09/11/2024 10:23:36:156</c:v>
                </c:pt>
                <c:pt idx="15896">
                  <c:v>09/11/2024 10:23:46:021</c:v>
                </c:pt>
                <c:pt idx="15897">
                  <c:v>09/11/2024 10:23:56:297</c:v>
                </c:pt>
                <c:pt idx="15898">
                  <c:v>09/11/2024 10:24:06:161</c:v>
                </c:pt>
                <c:pt idx="15899">
                  <c:v>09/11/2024 10:24:16:026</c:v>
                </c:pt>
                <c:pt idx="15900">
                  <c:v>09/11/2024 10:24:26:306</c:v>
                </c:pt>
                <c:pt idx="15901">
                  <c:v>09/11/2024 10:24:36:170</c:v>
                </c:pt>
                <c:pt idx="15902">
                  <c:v>09/11/2024 10:24:46:031</c:v>
                </c:pt>
                <c:pt idx="15903">
                  <c:v>09/11/2024 10:24:56:309</c:v>
                </c:pt>
                <c:pt idx="15904">
                  <c:v>09/11/2024 10:25:06:165</c:v>
                </c:pt>
                <c:pt idx="15905">
                  <c:v>09/11/2024 10:25:16:029</c:v>
                </c:pt>
                <c:pt idx="15906">
                  <c:v>09/11/2024 10:25:26:303</c:v>
                </c:pt>
                <c:pt idx="15907">
                  <c:v>09/11/2024 10:25:36:169</c:v>
                </c:pt>
                <c:pt idx="15908">
                  <c:v>09/11/2024 10:25:46:024</c:v>
                </c:pt>
                <c:pt idx="15909">
                  <c:v>09/11/2024 10:25:56:306</c:v>
                </c:pt>
                <c:pt idx="15910">
                  <c:v>09/11/2024 10:26:06:169</c:v>
                </c:pt>
                <c:pt idx="15911">
                  <c:v>09/11/2024 10:26:16:031</c:v>
                </c:pt>
                <c:pt idx="15912">
                  <c:v>09/11/2024 10:26:26:305</c:v>
                </c:pt>
                <c:pt idx="15913">
                  <c:v>09/11/2024 10:26:36:165</c:v>
                </c:pt>
                <c:pt idx="15914">
                  <c:v>09/11/2024 10:26:46:026</c:v>
                </c:pt>
                <c:pt idx="15915">
                  <c:v>09/11/2024 10:26:56:302</c:v>
                </c:pt>
                <c:pt idx="15916">
                  <c:v>09/11/2024 10:27:06:162</c:v>
                </c:pt>
                <c:pt idx="15917">
                  <c:v>09/11/2024 10:27:16:024</c:v>
                </c:pt>
                <c:pt idx="15918">
                  <c:v>09/11/2024 10:27:26:298</c:v>
                </c:pt>
                <c:pt idx="15919">
                  <c:v>09/11/2024 10:27:36:167</c:v>
                </c:pt>
                <c:pt idx="15920">
                  <c:v>09/11/2024 10:27:46:027</c:v>
                </c:pt>
                <c:pt idx="15921">
                  <c:v>09/11/2024 10:27:56:301</c:v>
                </c:pt>
                <c:pt idx="15922">
                  <c:v>09/11/2024 10:28:06:165</c:v>
                </c:pt>
                <c:pt idx="15923">
                  <c:v>09/11/2024 10:28:16:026</c:v>
                </c:pt>
                <c:pt idx="15924">
                  <c:v>09/11/2024 10:28:26:300</c:v>
                </c:pt>
                <c:pt idx="15925">
                  <c:v>09/11/2024 10:28:36:160</c:v>
                </c:pt>
                <c:pt idx="15926">
                  <c:v>09/11/2024 10:28:46:024</c:v>
                </c:pt>
                <c:pt idx="15927">
                  <c:v>09/11/2024 10:28:56:299</c:v>
                </c:pt>
                <c:pt idx="15928">
                  <c:v>09/11/2024 10:29:06:163</c:v>
                </c:pt>
                <c:pt idx="15929">
                  <c:v>09/11/2024 10:29:16:027</c:v>
                </c:pt>
                <c:pt idx="15930">
                  <c:v>09/11/2024 10:29:26:301</c:v>
                </c:pt>
                <c:pt idx="15931">
                  <c:v>09/11/2024 10:29:36:164</c:v>
                </c:pt>
                <c:pt idx="15932">
                  <c:v>09/11/2024 10:29:46:020</c:v>
                </c:pt>
                <c:pt idx="15933">
                  <c:v>09/11/2024 10:29:56:294</c:v>
                </c:pt>
                <c:pt idx="15934">
                  <c:v>09/11/2024 10:30:06:165</c:v>
                </c:pt>
                <c:pt idx="15935">
                  <c:v>09/11/2024 10:30:16:029</c:v>
                </c:pt>
                <c:pt idx="15936">
                  <c:v>09/11/2024 10:30:26:307</c:v>
                </c:pt>
                <c:pt idx="15937">
                  <c:v>09/11/2024 10:30:36:171</c:v>
                </c:pt>
                <c:pt idx="15938">
                  <c:v>09/11/2024 10:30:46:034</c:v>
                </c:pt>
                <c:pt idx="15939">
                  <c:v>09/11/2024 10:30:55:995</c:v>
                </c:pt>
                <c:pt idx="15940">
                  <c:v>09/11/2024 10:31:06:273</c:v>
                </c:pt>
                <c:pt idx="15941">
                  <c:v>09/11/2024 10:31:16:137</c:v>
                </c:pt>
                <c:pt idx="15942">
                  <c:v>09/11/2024 10:31:25:995</c:v>
                </c:pt>
                <c:pt idx="15943">
                  <c:v>09/11/2024 10:31:36:268</c:v>
                </c:pt>
                <c:pt idx="15944">
                  <c:v>09/11/2024 10:31:46:128</c:v>
                </c:pt>
                <c:pt idx="15945">
                  <c:v>09/11/2024 10:31:55:996</c:v>
                </c:pt>
                <c:pt idx="15946">
                  <c:v>09/11/2024 10:32:06:268</c:v>
                </c:pt>
                <c:pt idx="15947">
                  <c:v>09/11/2024 10:32:16:128</c:v>
                </c:pt>
                <c:pt idx="15948">
                  <c:v>09/11/2024 10:32:25:995</c:v>
                </c:pt>
                <c:pt idx="15949">
                  <c:v>09/11/2024 10:32:36:273</c:v>
                </c:pt>
                <c:pt idx="15950">
                  <c:v>09/11/2024 10:32:46:137</c:v>
                </c:pt>
                <c:pt idx="15951">
                  <c:v>09/11/2024 10:32:55:998</c:v>
                </c:pt>
                <c:pt idx="15952">
                  <c:v>09/11/2024 10:33:06:274</c:v>
                </c:pt>
                <c:pt idx="15953">
                  <c:v>09/11/2024 10:33:16:138</c:v>
                </c:pt>
                <c:pt idx="15954">
                  <c:v>09/11/2024 10:33:26:005</c:v>
                </c:pt>
                <c:pt idx="15955">
                  <c:v>09/11/2024 10:33:36:279</c:v>
                </c:pt>
                <c:pt idx="15956">
                  <c:v>09/11/2024 10:33:46:146</c:v>
                </c:pt>
                <c:pt idx="15957">
                  <c:v>09/11/2024 10:33:56:012</c:v>
                </c:pt>
                <c:pt idx="15958">
                  <c:v>09/11/2024 10:34:06:290</c:v>
                </c:pt>
                <c:pt idx="15959">
                  <c:v>09/11/2024 10:34:16:154</c:v>
                </c:pt>
                <c:pt idx="15960">
                  <c:v>09/11/2024 10:34:26:012</c:v>
                </c:pt>
                <c:pt idx="15961">
                  <c:v>09/11/2024 10:34:36:285</c:v>
                </c:pt>
                <c:pt idx="15962">
                  <c:v>09/11/2024 10:34:46:145</c:v>
                </c:pt>
                <c:pt idx="15963">
                  <c:v>09/11/2024 10:34:56:007</c:v>
                </c:pt>
                <c:pt idx="15964">
                  <c:v>09/11/2024 10:35:06:285</c:v>
                </c:pt>
                <c:pt idx="15965">
                  <c:v>09/11/2024 10:35:16:145</c:v>
                </c:pt>
                <c:pt idx="15966">
                  <c:v>09/11/2024 10:35:26:002</c:v>
                </c:pt>
                <c:pt idx="15967">
                  <c:v>09/11/2024 10:35:36:280</c:v>
                </c:pt>
                <c:pt idx="15968">
                  <c:v>09/11/2024 10:35:46:146</c:v>
                </c:pt>
                <c:pt idx="15969">
                  <c:v>09/11/2024 10:35:56:010</c:v>
                </c:pt>
                <c:pt idx="15970">
                  <c:v>09/11/2024 10:36:06:284</c:v>
                </c:pt>
                <c:pt idx="15971">
                  <c:v>09/11/2024 10:36:16:143</c:v>
                </c:pt>
                <c:pt idx="15972">
                  <c:v>09/11/2024 10:36:26:011</c:v>
                </c:pt>
                <c:pt idx="15973">
                  <c:v>09/11/2024 10:36:36:281</c:v>
                </c:pt>
                <c:pt idx="15974">
                  <c:v>09/11/2024 10:36:46:141</c:v>
                </c:pt>
                <c:pt idx="15975">
                  <c:v>09/11/2024 10:36:56:002</c:v>
                </c:pt>
                <c:pt idx="15976">
                  <c:v>09/11/2024 10:37:06:276</c:v>
                </c:pt>
                <c:pt idx="15977">
                  <c:v>09/11/2024 10:37:16:142</c:v>
                </c:pt>
                <c:pt idx="15978">
                  <c:v>09/11/2024 10:37:26:003</c:v>
                </c:pt>
                <c:pt idx="15979">
                  <c:v>09/11/2024 10:37:36:277</c:v>
                </c:pt>
                <c:pt idx="15980">
                  <c:v>09/11/2024 10:37:46:143</c:v>
                </c:pt>
                <c:pt idx="15981">
                  <c:v>09/11/2024 10:37:56:005</c:v>
                </c:pt>
                <c:pt idx="15982">
                  <c:v>09/11/2024 10:38:06:278</c:v>
                </c:pt>
                <c:pt idx="15983">
                  <c:v>09/11/2024 10:38:16:138</c:v>
                </c:pt>
                <c:pt idx="15984">
                  <c:v>09/11/2024 10:38:26:002</c:v>
                </c:pt>
                <c:pt idx="15985">
                  <c:v>09/11/2024 10:38:36:278</c:v>
                </c:pt>
                <c:pt idx="15986">
                  <c:v>09/11/2024 10:38:46:135</c:v>
                </c:pt>
                <c:pt idx="15987">
                  <c:v>09/11/2024 10:38:55:999</c:v>
                </c:pt>
                <c:pt idx="15988">
                  <c:v>09/11/2024 10:39:06:277</c:v>
                </c:pt>
                <c:pt idx="15989">
                  <c:v>09/11/2024 10:39:16:142</c:v>
                </c:pt>
                <c:pt idx="15990">
                  <c:v>09/11/2024 10:39:26:004</c:v>
                </c:pt>
                <c:pt idx="15991">
                  <c:v>09/11/2024 10:39:36:276</c:v>
                </c:pt>
                <c:pt idx="15992">
                  <c:v>09/11/2024 10:39:46:142</c:v>
                </c:pt>
                <c:pt idx="15993">
                  <c:v>09/11/2024 10:39:56:000</c:v>
                </c:pt>
                <c:pt idx="15994">
                  <c:v>09/11/2024 10:40:06:273</c:v>
                </c:pt>
                <c:pt idx="15995">
                  <c:v>09/11/2024 10:40:16:137</c:v>
                </c:pt>
                <c:pt idx="15996">
                  <c:v>09/11/2024 10:40:25:999</c:v>
                </c:pt>
                <c:pt idx="15997">
                  <c:v>09/11/2024 10:40:36:276</c:v>
                </c:pt>
                <c:pt idx="15998">
                  <c:v>09/11/2024 10:40:46:142</c:v>
                </c:pt>
                <c:pt idx="15999">
                  <c:v>09/11/2024 10:40:56:004</c:v>
                </c:pt>
                <c:pt idx="16000">
                  <c:v>09/11/2024 10:41:06:277</c:v>
                </c:pt>
                <c:pt idx="16001">
                  <c:v>09/11/2024 10:41:16:136</c:v>
                </c:pt>
                <c:pt idx="16002">
                  <c:v>09/11/2024 10:41:25:996</c:v>
                </c:pt>
                <c:pt idx="16003">
                  <c:v>09/11/2024 10:41:36:273</c:v>
                </c:pt>
                <c:pt idx="16004">
                  <c:v>09/11/2024 10:41:46:138</c:v>
                </c:pt>
                <c:pt idx="16005">
                  <c:v>09/11/2024 10:41:56:004</c:v>
                </c:pt>
                <c:pt idx="16006">
                  <c:v>09/11/2024 10:42:06:281</c:v>
                </c:pt>
                <c:pt idx="16007">
                  <c:v>09/11/2024 10:42:16:138</c:v>
                </c:pt>
                <c:pt idx="16008">
                  <c:v>09/11/2024 10:42:25:999</c:v>
                </c:pt>
                <c:pt idx="16009">
                  <c:v>09/11/2024 10:42:36:273</c:v>
                </c:pt>
                <c:pt idx="16010">
                  <c:v>09/11/2024 10:42:46:137</c:v>
                </c:pt>
                <c:pt idx="16011">
                  <c:v>09/11/2024 10:42:55:999</c:v>
                </c:pt>
                <c:pt idx="16012">
                  <c:v>09/11/2024 10:43:06:273</c:v>
                </c:pt>
                <c:pt idx="16013">
                  <c:v>09/11/2024 10:43:16:130</c:v>
                </c:pt>
                <c:pt idx="16014">
                  <c:v>09/11/2024 10:43:25:995</c:v>
                </c:pt>
                <c:pt idx="16015">
                  <c:v>09/11/2024 10:43:36:270</c:v>
                </c:pt>
                <c:pt idx="16016">
                  <c:v>09/11/2024 10:43:46:136</c:v>
                </c:pt>
                <c:pt idx="16017">
                  <c:v>09/11/2024 10:43:55:997</c:v>
                </c:pt>
                <c:pt idx="16018">
                  <c:v>09/11/2024 10:44:06:275</c:v>
                </c:pt>
                <c:pt idx="16019">
                  <c:v>09/11/2024 10:44:16:135</c:v>
                </c:pt>
                <c:pt idx="16020">
                  <c:v>09/11/2024 10:44:25:996</c:v>
                </c:pt>
                <c:pt idx="16021">
                  <c:v>09/11/2024 10:44:36:274</c:v>
                </c:pt>
                <c:pt idx="16022">
                  <c:v>09/11/2024 10:44:46:140</c:v>
                </c:pt>
                <c:pt idx="16023">
                  <c:v>09/11/2024 10:44:56:003</c:v>
                </c:pt>
                <c:pt idx="16024">
                  <c:v>09/11/2024 10:45:06:281</c:v>
                </c:pt>
                <c:pt idx="16025">
                  <c:v>09/11/2024 10:45:16:145</c:v>
                </c:pt>
                <c:pt idx="16026">
                  <c:v>09/11/2024 10:45:26:009</c:v>
                </c:pt>
                <c:pt idx="16027">
                  <c:v>09/11/2024 10:45:36:284</c:v>
                </c:pt>
                <c:pt idx="16028">
                  <c:v>09/11/2024 10:45:46:150</c:v>
                </c:pt>
                <c:pt idx="16029">
                  <c:v>09/11/2024 10:45:56:014</c:v>
                </c:pt>
                <c:pt idx="16030">
                  <c:v>09/11/2024 10:46:06:292</c:v>
                </c:pt>
                <c:pt idx="16031">
                  <c:v>09/11/2024 10:46:16:157</c:v>
                </c:pt>
                <c:pt idx="16032">
                  <c:v>09/11/2024 10:46:26:021</c:v>
                </c:pt>
                <c:pt idx="16033">
                  <c:v>09/11/2024 10:46:36:295</c:v>
                </c:pt>
                <c:pt idx="16034">
                  <c:v>09/11/2024 10:46:46:153</c:v>
                </c:pt>
                <c:pt idx="16035">
                  <c:v>09/11/2024 10:46:56:014</c:v>
                </c:pt>
                <c:pt idx="16036">
                  <c:v>09/11/2024 10:47:06:288</c:v>
                </c:pt>
                <c:pt idx="16037">
                  <c:v>09/11/2024 10:47:16:152</c:v>
                </c:pt>
                <c:pt idx="16038">
                  <c:v>09/11/2024 10:47:26:013</c:v>
                </c:pt>
                <c:pt idx="16039">
                  <c:v>09/11/2024 10:47:36:285</c:v>
                </c:pt>
                <c:pt idx="16040">
                  <c:v>09/11/2024 10:47:46:145</c:v>
                </c:pt>
                <c:pt idx="16041">
                  <c:v>09/11/2024 10:47:56:007</c:v>
                </c:pt>
                <c:pt idx="16042">
                  <c:v>09/11/2024 10:48:06:286</c:v>
                </c:pt>
                <c:pt idx="16043">
                  <c:v>09/11/2024 10:48:16:146</c:v>
                </c:pt>
                <c:pt idx="16044">
                  <c:v>09/11/2024 10:48:26:008</c:v>
                </c:pt>
                <c:pt idx="16045">
                  <c:v>09/11/2024 10:48:36:282</c:v>
                </c:pt>
                <c:pt idx="16046">
                  <c:v>09/11/2024 10:48:46:148</c:v>
                </c:pt>
                <c:pt idx="16047">
                  <c:v>09/11/2024 10:48:56:009</c:v>
                </c:pt>
                <c:pt idx="16048">
                  <c:v>09/11/2024 10:49:06:283</c:v>
                </c:pt>
                <c:pt idx="16049">
                  <c:v>09/11/2024 10:49:16:145</c:v>
                </c:pt>
                <c:pt idx="16050">
                  <c:v>09/11/2024 10:49:26:009</c:v>
                </c:pt>
                <c:pt idx="16051">
                  <c:v>09/11/2024 10:49:36:280</c:v>
                </c:pt>
                <c:pt idx="16052">
                  <c:v>09/11/2024 10:49:46:146</c:v>
                </c:pt>
                <c:pt idx="16053">
                  <c:v>09/11/2024 10:49:56:008</c:v>
                </c:pt>
                <c:pt idx="16054">
                  <c:v>09/11/2024 10:50:06:283</c:v>
                </c:pt>
                <c:pt idx="16055">
                  <c:v>09/11/2024 10:50:16:147</c:v>
                </c:pt>
                <c:pt idx="16056">
                  <c:v>09/11/2024 10:50:26:015</c:v>
                </c:pt>
                <c:pt idx="16057">
                  <c:v>09/11/2024 10:50:36:293</c:v>
                </c:pt>
                <c:pt idx="16058">
                  <c:v>09/11/2024 10:50:46:156</c:v>
                </c:pt>
                <c:pt idx="16059">
                  <c:v>09/11/2024 10:50:56:022</c:v>
                </c:pt>
                <c:pt idx="16060">
                  <c:v>09/11/2024 10:51:06:300</c:v>
                </c:pt>
                <c:pt idx="16061">
                  <c:v>09/11/2024 10:51:16:163</c:v>
                </c:pt>
                <c:pt idx="16062">
                  <c:v>09/11/2024 10:51:26:027</c:v>
                </c:pt>
                <c:pt idx="16063">
                  <c:v>09/11/2024 10:51:36:305</c:v>
                </c:pt>
                <c:pt idx="16064">
                  <c:v>09/11/2024 10:51:46:170</c:v>
                </c:pt>
                <c:pt idx="16065">
                  <c:v>09/11/2024 10:51:56:034</c:v>
                </c:pt>
                <c:pt idx="16066">
                  <c:v>09/11/2024 10:52:05:995</c:v>
                </c:pt>
                <c:pt idx="16067">
                  <c:v>09/11/2024 10:52:16:273</c:v>
                </c:pt>
                <c:pt idx="16068">
                  <c:v>09/11/2024 10:52:26:137</c:v>
                </c:pt>
                <c:pt idx="16069">
                  <c:v>09/11/2024 10:52:35:995</c:v>
                </c:pt>
                <c:pt idx="16070">
                  <c:v>09/11/2024 10:52:46:268</c:v>
                </c:pt>
                <c:pt idx="16071">
                  <c:v>09/11/2024 10:52:56:128</c:v>
                </c:pt>
                <c:pt idx="16072">
                  <c:v>09/11/2024 10:53:05:995</c:v>
                </c:pt>
                <c:pt idx="16073">
                  <c:v>09/11/2024 10:53:16:270</c:v>
                </c:pt>
                <c:pt idx="16074">
                  <c:v>09/11/2024 10:53:26:135</c:v>
                </c:pt>
                <c:pt idx="16075">
                  <c:v>09/11/2024 10:53:35:997</c:v>
                </c:pt>
                <c:pt idx="16076">
                  <c:v>09/11/2024 10:53:46:275</c:v>
                </c:pt>
                <c:pt idx="16077">
                  <c:v>09/11/2024 10:53:56:140</c:v>
                </c:pt>
                <c:pt idx="16078">
                  <c:v>09/11/2024 10:54:06:002</c:v>
                </c:pt>
                <c:pt idx="16079">
                  <c:v>09/11/2024 10:54:16:276</c:v>
                </c:pt>
                <c:pt idx="16080">
                  <c:v>09/11/2024 10:54:26:142</c:v>
                </c:pt>
                <c:pt idx="16081">
                  <c:v>09/11/2024 10:54:36:001</c:v>
                </c:pt>
                <c:pt idx="16082">
                  <c:v>09/11/2024 10:54:46:285</c:v>
                </c:pt>
                <c:pt idx="16083">
                  <c:v>09/11/2024 10:54:56:145</c:v>
                </c:pt>
                <c:pt idx="16084">
                  <c:v>09/11/2024 10:55:06:009</c:v>
                </c:pt>
                <c:pt idx="16085">
                  <c:v>09/11/2024 10:55:16:286</c:v>
                </c:pt>
                <c:pt idx="16086">
                  <c:v>09/11/2024 10:55:26:150</c:v>
                </c:pt>
                <c:pt idx="16087">
                  <c:v>09/11/2024 10:55:36:017</c:v>
                </c:pt>
                <c:pt idx="16088">
                  <c:v>09/11/2024 10:55:46:293</c:v>
                </c:pt>
                <c:pt idx="16089">
                  <c:v>09/11/2024 10:55:56:159</c:v>
                </c:pt>
                <c:pt idx="16090">
                  <c:v>09/11/2024 10:56:06:021</c:v>
                </c:pt>
                <c:pt idx="16091">
                  <c:v>09/11/2024 10:56:16:294</c:v>
                </c:pt>
                <c:pt idx="16092">
                  <c:v>09/11/2024 10:56:26:158</c:v>
                </c:pt>
                <c:pt idx="16093">
                  <c:v>09/11/2024 10:56:36:022</c:v>
                </c:pt>
                <c:pt idx="16094">
                  <c:v>09/11/2024 10:56:46:296</c:v>
                </c:pt>
                <c:pt idx="16095">
                  <c:v>09/11/2024 10:56:56:158</c:v>
                </c:pt>
                <c:pt idx="16096">
                  <c:v>09/11/2024 10:57:06:019</c:v>
                </c:pt>
                <c:pt idx="16097">
                  <c:v>09/11/2024 10:57:16:299</c:v>
                </c:pt>
                <c:pt idx="16098">
                  <c:v>09/11/2024 10:57:26:165</c:v>
                </c:pt>
                <c:pt idx="16099">
                  <c:v>09/11/2024 10:57:36:024</c:v>
                </c:pt>
                <c:pt idx="16100">
                  <c:v>09/11/2024 10:57:46:302</c:v>
                </c:pt>
                <c:pt idx="16101">
                  <c:v>09/11/2024 10:57:56:168</c:v>
                </c:pt>
                <c:pt idx="16102">
                  <c:v>09/11/2024 10:58:06:037</c:v>
                </c:pt>
                <c:pt idx="16103">
                  <c:v>09/11/2024 10:58:16:311</c:v>
                </c:pt>
                <c:pt idx="16104">
                  <c:v>09/11/2024 10:58:26:175</c:v>
                </c:pt>
                <c:pt idx="16105">
                  <c:v>09/11/2024 10:58:36:034</c:v>
                </c:pt>
                <c:pt idx="16106">
                  <c:v>09/11/2024 10:58:46:312</c:v>
                </c:pt>
                <c:pt idx="16107">
                  <c:v>09/11/2024 10:58:56:172</c:v>
                </c:pt>
                <c:pt idx="16108">
                  <c:v>09/11/2024 10:59:06:035</c:v>
                </c:pt>
                <c:pt idx="16109">
                  <c:v>09/11/2024 10:59:16:314</c:v>
                </c:pt>
                <c:pt idx="16110">
                  <c:v>09/11/2024 10:59:26:179</c:v>
                </c:pt>
                <c:pt idx="16111">
                  <c:v>09/11/2024 10:59:36:038</c:v>
                </c:pt>
                <c:pt idx="16112">
                  <c:v>09/11/2024 10:59:45:995</c:v>
                </c:pt>
                <c:pt idx="16113">
                  <c:v>09/11/2024 10:59:56:266</c:v>
                </c:pt>
                <c:pt idx="16114">
                  <c:v>09/11/2024 11:00:06:131</c:v>
                </c:pt>
                <c:pt idx="16115">
                  <c:v>09/11/2024 11:00:15:995</c:v>
                </c:pt>
                <c:pt idx="16116">
                  <c:v>09/11/2024 11:00:26:273</c:v>
                </c:pt>
                <c:pt idx="16117">
                  <c:v>09/11/2024 11:00:36:137</c:v>
                </c:pt>
                <c:pt idx="16118">
                  <c:v>09/11/2024 11:00:45:995</c:v>
                </c:pt>
                <c:pt idx="16119">
                  <c:v>09/11/2024 11:00:56:268</c:v>
                </c:pt>
                <c:pt idx="16120">
                  <c:v>09/11/2024 11:01:06:128</c:v>
                </c:pt>
                <c:pt idx="16121">
                  <c:v>09/11/2024 11:01:15:995</c:v>
                </c:pt>
                <c:pt idx="16122">
                  <c:v>09/11/2024 11:01:26:268</c:v>
                </c:pt>
                <c:pt idx="16123">
                  <c:v>09/11/2024 11:01:36:133</c:v>
                </c:pt>
                <c:pt idx="16124">
                  <c:v>09/11/2024 11:01:45:997</c:v>
                </c:pt>
                <c:pt idx="16125">
                  <c:v>09/11/2024 11:01:56:275</c:v>
                </c:pt>
                <c:pt idx="16126">
                  <c:v>09/11/2024 11:02:06:140</c:v>
                </c:pt>
                <c:pt idx="16127">
                  <c:v>09/11/2024 11:02:16:004</c:v>
                </c:pt>
                <c:pt idx="16128">
                  <c:v>09/11/2024 11:02:26:278</c:v>
                </c:pt>
                <c:pt idx="16129">
                  <c:v>09/11/2024 11:02:36:140</c:v>
                </c:pt>
                <c:pt idx="16130">
                  <c:v>09/11/2024 11:02:46:001</c:v>
                </c:pt>
                <c:pt idx="16131">
                  <c:v>09/11/2024 11:02:56:280</c:v>
                </c:pt>
                <c:pt idx="16132">
                  <c:v>09/11/2024 11:03:06:143</c:v>
                </c:pt>
                <c:pt idx="16133">
                  <c:v>09/11/2024 11:03:16:004</c:v>
                </c:pt>
                <c:pt idx="16134">
                  <c:v>09/11/2024 11:03:26:278</c:v>
                </c:pt>
                <c:pt idx="16135">
                  <c:v>09/11/2024 11:03:36:146</c:v>
                </c:pt>
                <c:pt idx="16136">
                  <c:v>09/11/2024 11:03:46:010</c:v>
                </c:pt>
                <c:pt idx="16137">
                  <c:v>09/11/2024 11:03:56:288</c:v>
                </c:pt>
                <c:pt idx="16138">
                  <c:v>09/11/2024 11:04:06:143</c:v>
                </c:pt>
                <c:pt idx="16139">
                  <c:v>09/11/2024 11:04:16:007</c:v>
                </c:pt>
                <c:pt idx="16140">
                  <c:v>09/11/2024 11:04:26:281</c:v>
                </c:pt>
                <c:pt idx="16141">
                  <c:v>09/11/2024 11:04:36:142</c:v>
                </c:pt>
                <c:pt idx="16142">
                  <c:v>09/11/2024 11:04:46:004</c:v>
                </c:pt>
                <c:pt idx="16143">
                  <c:v>09/11/2024 11:04:56:276</c:v>
                </c:pt>
                <c:pt idx="16144">
                  <c:v>09/11/2024 11:05:06:142</c:v>
                </c:pt>
                <c:pt idx="16145">
                  <c:v>09/11/2024 11:05:15:999</c:v>
                </c:pt>
                <c:pt idx="16146">
                  <c:v>09/11/2024 11:05:26:273</c:v>
                </c:pt>
                <c:pt idx="16147">
                  <c:v>09/11/2024 11:05:36:133</c:v>
                </c:pt>
                <c:pt idx="16148">
                  <c:v>09/11/2024 11:05:45:995</c:v>
                </c:pt>
                <c:pt idx="16149">
                  <c:v>09/11/2024 11:05:56:268</c:v>
                </c:pt>
                <c:pt idx="16150">
                  <c:v>09/11/2024 11:06:06:135</c:v>
                </c:pt>
                <c:pt idx="16151">
                  <c:v>09/11/2024 11:06:15:996</c:v>
                </c:pt>
                <c:pt idx="16152">
                  <c:v>09/11/2024 11:06:26:275</c:v>
                </c:pt>
                <c:pt idx="16153">
                  <c:v>09/11/2024 11:06:36:141</c:v>
                </c:pt>
                <c:pt idx="16154">
                  <c:v>09/11/2024 11:06:46:005</c:v>
                </c:pt>
                <c:pt idx="16155">
                  <c:v>09/11/2024 11:06:56:279</c:v>
                </c:pt>
                <c:pt idx="16156">
                  <c:v>09/11/2024 11:07:06:147</c:v>
                </c:pt>
                <c:pt idx="16157">
                  <c:v>09/11/2024 11:07:16:002</c:v>
                </c:pt>
                <c:pt idx="16158">
                  <c:v>09/11/2024 11:07:26:278</c:v>
                </c:pt>
                <c:pt idx="16159">
                  <c:v>09/11/2024 11:07:36:138</c:v>
                </c:pt>
                <c:pt idx="16160">
                  <c:v>09/11/2024 11:07:46:000</c:v>
                </c:pt>
                <c:pt idx="16161">
                  <c:v>09/11/2024 11:07:56:273</c:v>
                </c:pt>
                <c:pt idx="16162">
                  <c:v>09/11/2024 11:08:06:133</c:v>
                </c:pt>
                <c:pt idx="16163">
                  <c:v>09/11/2024 11:08:15:995</c:v>
                </c:pt>
                <c:pt idx="16164">
                  <c:v>09/11/2024 11:08:26:269</c:v>
                </c:pt>
                <c:pt idx="16165">
                  <c:v>09/11/2024 11:08:36:133</c:v>
                </c:pt>
                <c:pt idx="16166">
                  <c:v>09/11/2024 11:08:45:996</c:v>
                </c:pt>
                <c:pt idx="16167">
                  <c:v>09/11/2024 11:08:56:274</c:v>
                </c:pt>
                <c:pt idx="16168">
                  <c:v>09/11/2024 11:09:06:139</c:v>
                </c:pt>
                <c:pt idx="16169">
                  <c:v>09/11/2024 11:09:16:003</c:v>
                </c:pt>
                <c:pt idx="16170">
                  <c:v>09/11/2024 11:09:26:277</c:v>
                </c:pt>
                <c:pt idx="16171">
                  <c:v>09/11/2024 11:09:36:147</c:v>
                </c:pt>
                <c:pt idx="16172">
                  <c:v>09/11/2024 11:09:46:002</c:v>
                </c:pt>
                <c:pt idx="16173">
                  <c:v>09/11/2024 11:09:56:280</c:v>
                </c:pt>
                <c:pt idx="16174">
                  <c:v>09/11/2024 11:10:06:146</c:v>
                </c:pt>
                <c:pt idx="16175">
                  <c:v>09/11/2024 11:10:16:009</c:v>
                </c:pt>
                <c:pt idx="16176">
                  <c:v>09/11/2024 11:10:26:287</c:v>
                </c:pt>
                <c:pt idx="16177">
                  <c:v>09/11/2024 11:10:36:149</c:v>
                </c:pt>
                <c:pt idx="16178">
                  <c:v>09/11/2024 11:10:46:012</c:v>
                </c:pt>
                <c:pt idx="16179">
                  <c:v>09/11/2024 11:10:56:290</c:v>
                </c:pt>
                <c:pt idx="16180">
                  <c:v>09/11/2024 11:11:06:150</c:v>
                </c:pt>
                <c:pt idx="16181">
                  <c:v>09/11/2024 11:11:16:014</c:v>
                </c:pt>
                <c:pt idx="16182">
                  <c:v>09/11/2024 11:11:26:291</c:v>
                </c:pt>
                <c:pt idx="16183">
                  <c:v>09/11/2024 11:11:36:151</c:v>
                </c:pt>
                <c:pt idx="16184">
                  <c:v>09/11/2024 11:11:46:009</c:v>
                </c:pt>
                <c:pt idx="16185">
                  <c:v>09/11/2024 11:11:56:293</c:v>
                </c:pt>
                <c:pt idx="16186">
                  <c:v>09/11/2024 11:12:06:152</c:v>
                </c:pt>
                <c:pt idx="16187">
                  <c:v>09/11/2024 11:12:16:018</c:v>
                </c:pt>
                <c:pt idx="16188">
                  <c:v>09/11/2024 11:12:26:296</c:v>
                </c:pt>
                <c:pt idx="16189">
                  <c:v>09/11/2024 11:12:36:158</c:v>
                </c:pt>
                <c:pt idx="16190">
                  <c:v>09/11/2024 11:12:46:027</c:v>
                </c:pt>
                <c:pt idx="16191">
                  <c:v>09/11/2024 11:12:56:301</c:v>
                </c:pt>
                <c:pt idx="16192">
                  <c:v>09/11/2024 11:13:06:167</c:v>
                </c:pt>
                <c:pt idx="16193">
                  <c:v>09/11/2024 11:13:16:030</c:v>
                </c:pt>
                <c:pt idx="16194">
                  <c:v>09/11/2024 11:13:26:307</c:v>
                </c:pt>
                <c:pt idx="16195">
                  <c:v>09/11/2024 11:13:36:178</c:v>
                </c:pt>
                <c:pt idx="16196">
                  <c:v>09/11/2024 11:13:46:041</c:v>
                </c:pt>
                <c:pt idx="16197">
                  <c:v>09/11/2024 11:13:55:995</c:v>
                </c:pt>
                <c:pt idx="16198">
                  <c:v>09/11/2024 11:14:06:268</c:v>
                </c:pt>
                <c:pt idx="16199">
                  <c:v>09/11/2024 11:14:16:128</c:v>
                </c:pt>
                <c:pt idx="16200">
                  <c:v>09/11/2024 11:14:25:995</c:v>
                </c:pt>
                <c:pt idx="16201">
                  <c:v>09/11/2024 11:14:36:272</c:v>
                </c:pt>
                <c:pt idx="16202">
                  <c:v>09/11/2024 11:14:46:141</c:v>
                </c:pt>
                <c:pt idx="16203">
                  <c:v>09/11/2024 11:14:56:003</c:v>
                </c:pt>
                <c:pt idx="16204">
                  <c:v>09/11/2024 11:15:06:277</c:v>
                </c:pt>
                <c:pt idx="16205">
                  <c:v>09/11/2024 11:15:16:149</c:v>
                </c:pt>
                <c:pt idx="16206">
                  <c:v>09/11/2024 11:15:26:012</c:v>
                </c:pt>
                <c:pt idx="16207">
                  <c:v>09/11/2024 11:15:36:290</c:v>
                </c:pt>
                <c:pt idx="16208">
                  <c:v>09/11/2024 11:15:46:153</c:v>
                </c:pt>
                <c:pt idx="16209">
                  <c:v>09/11/2024 11:15:56:021</c:v>
                </c:pt>
                <c:pt idx="16210">
                  <c:v>09/11/2024 11:16:06:295</c:v>
                </c:pt>
                <c:pt idx="16211">
                  <c:v>09/11/2024 11:16:16:159</c:v>
                </c:pt>
                <c:pt idx="16212">
                  <c:v>09/11/2024 11:16:26:016</c:v>
                </c:pt>
                <c:pt idx="16213">
                  <c:v>09/11/2024 11:16:36:290</c:v>
                </c:pt>
                <c:pt idx="16214">
                  <c:v>09/11/2024 11:16:46:150</c:v>
                </c:pt>
                <c:pt idx="16215">
                  <c:v>09/11/2024 11:16:56:014</c:v>
                </c:pt>
                <c:pt idx="16216">
                  <c:v>09/11/2024 11:17:06:292</c:v>
                </c:pt>
                <c:pt idx="16217">
                  <c:v>09/11/2024 11:17:16:157</c:v>
                </c:pt>
                <c:pt idx="16218">
                  <c:v>09/11/2024 11:17:26:019</c:v>
                </c:pt>
                <c:pt idx="16219">
                  <c:v>09/11/2024 11:17:36:297</c:v>
                </c:pt>
                <c:pt idx="16220">
                  <c:v>09/11/2024 11:17:46:162</c:v>
                </c:pt>
                <c:pt idx="16221">
                  <c:v>09/11/2024 11:17:56:024</c:v>
                </c:pt>
                <c:pt idx="16222">
                  <c:v>09/11/2024 11:18:06:298</c:v>
                </c:pt>
                <c:pt idx="16223">
                  <c:v>09/11/2024 11:18:16:164</c:v>
                </c:pt>
                <c:pt idx="16224">
                  <c:v>09/11/2024 11:18:26:025</c:v>
                </c:pt>
                <c:pt idx="16225">
                  <c:v>09/11/2024 11:18:36:305</c:v>
                </c:pt>
                <c:pt idx="16226">
                  <c:v>09/11/2024 11:18:46:168</c:v>
                </c:pt>
                <c:pt idx="16227">
                  <c:v>09/11/2024 11:18:56:024</c:v>
                </c:pt>
                <c:pt idx="16228">
                  <c:v>09/11/2024 11:19:06:302</c:v>
                </c:pt>
                <c:pt idx="16229">
                  <c:v>09/11/2024 11:19:16:168</c:v>
                </c:pt>
                <c:pt idx="16230">
                  <c:v>09/11/2024 11:19:26:031</c:v>
                </c:pt>
                <c:pt idx="16231">
                  <c:v>09/11/2024 11:19:36:309</c:v>
                </c:pt>
                <c:pt idx="16232">
                  <c:v>09/11/2024 11:19:46:167</c:v>
                </c:pt>
                <c:pt idx="16233">
                  <c:v>09/11/2024 11:19:56:030</c:v>
                </c:pt>
                <c:pt idx="16234">
                  <c:v>09/11/2024 11:20:06:302</c:v>
                </c:pt>
                <c:pt idx="16235">
                  <c:v>09/11/2024 11:20:16:163</c:v>
                </c:pt>
                <c:pt idx="16236">
                  <c:v>09/11/2024 11:20:26:024</c:v>
                </c:pt>
                <c:pt idx="16237">
                  <c:v>09/11/2024 11:20:36:298</c:v>
                </c:pt>
                <c:pt idx="16238">
                  <c:v>09/11/2024 11:20:46:164</c:v>
                </c:pt>
                <c:pt idx="16239">
                  <c:v>09/11/2024 11:20:56:021</c:v>
                </c:pt>
                <c:pt idx="16240">
                  <c:v>09/11/2024 11:21:06:295</c:v>
                </c:pt>
                <c:pt idx="16241">
                  <c:v>09/11/2024 11:21:16:155</c:v>
                </c:pt>
                <c:pt idx="16242">
                  <c:v>09/11/2024 11:21:26:017</c:v>
                </c:pt>
                <c:pt idx="16243">
                  <c:v>09/11/2024 11:21:36:290</c:v>
                </c:pt>
                <c:pt idx="16244">
                  <c:v>09/11/2024 11:21:46:150</c:v>
                </c:pt>
                <c:pt idx="16245">
                  <c:v>09/11/2024 11:21:56:010</c:v>
                </c:pt>
                <c:pt idx="16246">
                  <c:v>09/11/2024 11:22:06:294</c:v>
                </c:pt>
                <c:pt idx="16247">
                  <c:v>09/11/2024 11:22:16:165</c:v>
                </c:pt>
                <c:pt idx="16248">
                  <c:v>09/11/2024 11:22:26:029</c:v>
                </c:pt>
                <c:pt idx="16249">
                  <c:v>09/11/2024 11:22:36:303</c:v>
                </c:pt>
                <c:pt idx="16250">
                  <c:v>09/11/2024 11:22:46:168</c:v>
                </c:pt>
                <c:pt idx="16251">
                  <c:v>09/11/2024 11:22:56:030</c:v>
                </c:pt>
                <c:pt idx="16252">
                  <c:v>09/11/2024 11:23:06:302</c:v>
                </c:pt>
                <c:pt idx="16253">
                  <c:v>09/11/2024 11:23:16:162</c:v>
                </c:pt>
                <c:pt idx="16254">
                  <c:v>09/11/2024 11:23:26:023</c:v>
                </c:pt>
                <c:pt idx="16255">
                  <c:v>09/11/2024 11:23:36:299</c:v>
                </c:pt>
                <c:pt idx="16256">
                  <c:v>09/11/2024 11:23:46:163</c:v>
                </c:pt>
                <c:pt idx="16257">
                  <c:v>09/11/2024 11:23:56:031</c:v>
                </c:pt>
                <c:pt idx="16258">
                  <c:v>09/11/2024 11:24:06:302</c:v>
                </c:pt>
                <c:pt idx="16259">
                  <c:v>09/11/2024 11:24:16:162</c:v>
                </c:pt>
                <c:pt idx="16260">
                  <c:v>09/11/2024 11:24:26:029</c:v>
                </c:pt>
                <c:pt idx="16261">
                  <c:v>09/11/2024 11:24:36:308</c:v>
                </c:pt>
                <c:pt idx="16262">
                  <c:v>09/11/2024 11:24:46:167</c:v>
                </c:pt>
                <c:pt idx="16263">
                  <c:v>09/11/2024 11:24:56:029</c:v>
                </c:pt>
                <c:pt idx="16264">
                  <c:v>09/11/2024 11:25:06:303</c:v>
                </c:pt>
                <c:pt idx="16265">
                  <c:v>09/11/2024 11:25:16:169</c:v>
                </c:pt>
                <c:pt idx="16266">
                  <c:v>09/11/2024 11:25:26:024</c:v>
                </c:pt>
                <c:pt idx="16267">
                  <c:v>09/11/2024 11:25:36:302</c:v>
                </c:pt>
                <c:pt idx="16268">
                  <c:v>09/11/2024 11:25:46:168</c:v>
                </c:pt>
                <c:pt idx="16269">
                  <c:v>09/11/2024 11:25:56:031</c:v>
                </c:pt>
                <c:pt idx="16270">
                  <c:v>09/11/2024 11:26:06:305</c:v>
                </c:pt>
                <c:pt idx="16271">
                  <c:v>09/11/2024 11:26:16:171</c:v>
                </c:pt>
                <c:pt idx="16272">
                  <c:v>09/11/2024 11:26:26:035</c:v>
                </c:pt>
                <c:pt idx="16273">
                  <c:v>09/11/2024 11:26:36:310</c:v>
                </c:pt>
                <c:pt idx="16274">
                  <c:v>09/11/2024 11:26:46:176</c:v>
                </c:pt>
                <c:pt idx="16275">
                  <c:v>09/11/2024 11:26:56:040</c:v>
                </c:pt>
                <c:pt idx="16276">
                  <c:v>09/11/2024 11:27:06:312</c:v>
                </c:pt>
                <c:pt idx="16277">
                  <c:v>09/11/2024 11:27:16:173</c:v>
                </c:pt>
                <c:pt idx="16278">
                  <c:v>09/11/2024 11:27:26:035</c:v>
                </c:pt>
                <c:pt idx="16279">
                  <c:v>09/11/2024 11:27:36:313</c:v>
                </c:pt>
                <c:pt idx="16280">
                  <c:v>09/11/2024 11:27:46:174</c:v>
                </c:pt>
                <c:pt idx="16281">
                  <c:v>09/11/2024 11:27:56:040</c:v>
                </c:pt>
                <c:pt idx="16282">
                  <c:v>09/11/2024 11:28:05:999</c:v>
                </c:pt>
                <c:pt idx="16283">
                  <c:v>09/11/2024 11:28:16:273</c:v>
                </c:pt>
                <c:pt idx="16284">
                  <c:v>09/11/2024 11:28:26:137</c:v>
                </c:pt>
                <c:pt idx="16285">
                  <c:v>09/11/2024 11:28:35:995</c:v>
                </c:pt>
                <c:pt idx="16286">
                  <c:v>09/11/2024 11:28:46:269</c:v>
                </c:pt>
                <c:pt idx="16287">
                  <c:v>09/11/2024 11:28:56:133</c:v>
                </c:pt>
                <c:pt idx="16288">
                  <c:v>09/11/2024 11:29:05:998</c:v>
                </c:pt>
                <c:pt idx="16289">
                  <c:v>09/11/2024 11:29:16:277</c:v>
                </c:pt>
                <c:pt idx="16290">
                  <c:v>09/11/2024 11:29:26:135</c:v>
                </c:pt>
                <c:pt idx="16291">
                  <c:v>09/11/2024 11:29:35:997</c:v>
                </c:pt>
                <c:pt idx="16292">
                  <c:v>09/11/2024 11:29:46:275</c:v>
                </c:pt>
                <c:pt idx="16293">
                  <c:v>09/11/2024 11:29:56:140</c:v>
                </c:pt>
                <c:pt idx="16294">
                  <c:v>09/11/2024 11:30:06:002</c:v>
                </c:pt>
                <c:pt idx="16295">
                  <c:v>09/11/2024 11:30:16:276</c:v>
                </c:pt>
                <c:pt idx="16296">
                  <c:v>09/11/2024 11:30:26:145</c:v>
                </c:pt>
                <c:pt idx="16297">
                  <c:v>09/11/2024 11:30:36:015</c:v>
                </c:pt>
                <c:pt idx="16298">
                  <c:v>09/11/2024 11:30:46:289</c:v>
                </c:pt>
                <c:pt idx="16299">
                  <c:v>09/11/2024 11:30:56:153</c:v>
                </c:pt>
                <c:pt idx="16300">
                  <c:v>09/11/2024 11:31:06:014</c:v>
                </c:pt>
                <c:pt idx="16301">
                  <c:v>09/11/2024 11:31:16:288</c:v>
                </c:pt>
                <c:pt idx="16302">
                  <c:v>09/11/2024 11:31:26:148</c:v>
                </c:pt>
                <c:pt idx="16303">
                  <c:v>09/11/2024 11:31:36:014</c:v>
                </c:pt>
                <c:pt idx="16304">
                  <c:v>09/11/2024 11:31:46:285</c:v>
                </c:pt>
                <c:pt idx="16305">
                  <c:v>09/11/2024 11:31:56:145</c:v>
                </c:pt>
                <c:pt idx="16306">
                  <c:v>09/11/2024 11:32:06:007</c:v>
                </c:pt>
                <c:pt idx="16307">
                  <c:v>09/11/2024 11:32:16:281</c:v>
                </c:pt>
                <c:pt idx="16308">
                  <c:v>09/11/2024 11:32:26:147</c:v>
                </c:pt>
                <c:pt idx="16309">
                  <c:v>09/11/2024 11:32:36:008</c:v>
                </c:pt>
                <c:pt idx="16310">
                  <c:v>09/11/2024 11:32:46:280</c:v>
                </c:pt>
                <c:pt idx="16311">
                  <c:v>09/11/2024 11:32:56:139</c:v>
                </c:pt>
                <c:pt idx="16312">
                  <c:v>09/11/2024 11:33:06:003</c:v>
                </c:pt>
                <c:pt idx="16313">
                  <c:v>09/11/2024 11:33:16:271</c:v>
                </c:pt>
                <c:pt idx="16314">
                  <c:v>09/11/2024 11:33:26:135</c:v>
                </c:pt>
                <c:pt idx="16315">
                  <c:v>09/11/2024 11:33:35:995</c:v>
                </c:pt>
                <c:pt idx="16316">
                  <c:v>09/11/2024 11:33:46:270</c:v>
                </c:pt>
                <c:pt idx="16317">
                  <c:v>09/11/2024 11:33:56:142</c:v>
                </c:pt>
                <c:pt idx="16318">
                  <c:v>09/11/2024 11:34:06:004</c:v>
                </c:pt>
                <c:pt idx="16319">
                  <c:v>09/11/2024 11:34:16:281</c:v>
                </c:pt>
                <c:pt idx="16320">
                  <c:v>09/11/2024 11:34:26:148</c:v>
                </c:pt>
                <c:pt idx="16321">
                  <c:v>09/11/2024 11:34:36:011</c:v>
                </c:pt>
                <c:pt idx="16322">
                  <c:v>09/11/2024 11:34:46:285</c:v>
                </c:pt>
                <c:pt idx="16323">
                  <c:v>09/11/2024 11:34:56:143</c:v>
                </c:pt>
                <c:pt idx="16324">
                  <c:v>09/11/2024 11:35:06:002</c:v>
                </c:pt>
                <c:pt idx="16325">
                  <c:v>09/11/2024 11:35:16:278</c:v>
                </c:pt>
                <c:pt idx="16326">
                  <c:v>09/11/2024 11:35:26:140</c:v>
                </c:pt>
                <c:pt idx="16327">
                  <c:v>09/11/2024 11:35:36:003</c:v>
                </c:pt>
                <c:pt idx="16328">
                  <c:v>09/11/2024 11:35:46:279</c:v>
                </c:pt>
                <c:pt idx="16329">
                  <c:v>09/11/2024 11:35:56:145</c:v>
                </c:pt>
                <c:pt idx="16330">
                  <c:v>09/11/2024 11:36:06:011</c:v>
                </c:pt>
                <c:pt idx="16331">
                  <c:v>09/11/2024 11:36:16:281</c:v>
                </c:pt>
                <c:pt idx="16332">
                  <c:v>09/11/2024 11:36:26:141</c:v>
                </c:pt>
                <c:pt idx="16333">
                  <c:v>09/11/2024 11:36:36:002</c:v>
                </c:pt>
                <c:pt idx="16334">
                  <c:v>09/11/2024 11:36:46:282</c:v>
                </c:pt>
                <c:pt idx="16335">
                  <c:v>09/11/2024 11:36:56:145</c:v>
                </c:pt>
                <c:pt idx="16336">
                  <c:v>09/11/2024 11:37:06:009</c:v>
                </c:pt>
                <c:pt idx="16337">
                  <c:v>09/11/2024 11:37:16:287</c:v>
                </c:pt>
                <c:pt idx="16338">
                  <c:v>09/11/2024 11:37:26:153</c:v>
                </c:pt>
                <c:pt idx="16339">
                  <c:v>09/11/2024 11:37:36:018</c:v>
                </c:pt>
                <c:pt idx="16340">
                  <c:v>09/11/2024 11:37:46:296</c:v>
                </c:pt>
                <c:pt idx="16341">
                  <c:v>09/11/2024 11:37:56:159</c:v>
                </c:pt>
                <c:pt idx="16342">
                  <c:v>09/11/2024 11:38:06:021</c:v>
                </c:pt>
                <c:pt idx="16343">
                  <c:v>09/11/2024 11:38:16:295</c:v>
                </c:pt>
                <c:pt idx="16344">
                  <c:v>09/11/2024 11:38:26:159</c:v>
                </c:pt>
                <c:pt idx="16345">
                  <c:v>09/11/2024 11:38:36:016</c:v>
                </c:pt>
                <c:pt idx="16346">
                  <c:v>09/11/2024 11:38:46:290</c:v>
                </c:pt>
                <c:pt idx="16347">
                  <c:v>09/11/2024 11:38:56:154</c:v>
                </c:pt>
                <c:pt idx="16348">
                  <c:v>09/11/2024 11:39:06:018</c:v>
                </c:pt>
                <c:pt idx="16349">
                  <c:v>09/11/2024 11:39:16:288</c:v>
                </c:pt>
                <c:pt idx="16350">
                  <c:v>09/11/2024 11:39:26:150</c:v>
                </c:pt>
                <c:pt idx="16351">
                  <c:v>09/11/2024 11:39:36:019</c:v>
                </c:pt>
                <c:pt idx="16352">
                  <c:v>09/11/2024 11:39:46:293</c:v>
                </c:pt>
                <c:pt idx="16353">
                  <c:v>09/11/2024 11:39:56:152</c:v>
                </c:pt>
                <c:pt idx="16354">
                  <c:v>09/11/2024 11:40:06:016</c:v>
                </c:pt>
                <c:pt idx="16355">
                  <c:v>09/11/2024 11:40:16:296</c:v>
                </c:pt>
                <c:pt idx="16356">
                  <c:v>09/11/2024 11:40:26:162</c:v>
                </c:pt>
                <c:pt idx="16357">
                  <c:v>09/11/2024 11:40:36:031</c:v>
                </c:pt>
                <c:pt idx="16358">
                  <c:v>09/11/2024 11:40:46:307</c:v>
                </c:pt>
                <c:pt idx="16359">
                  <c:v>09/11/2024 11:40:56:170</c:v>
                </c:pt>
                <c:pt idx="16360">
                  <c:v>09/11/2024 11:41:06:028</c:v>
                </c:pt>
                <c:pt idx="16361">
                  <c:v>09/11/2024 11:41:16:302</c:v>
                </c:pt>
                <c:pt idx="16362">
                  <c:v>09/11/2024 11:41:26:168</c:v>
                </c:pt>
                <c:pt idx="16363">
                  <c:v>09/11/2024 11:41:36:031</c:v>
                </c:pt>
                <c:pt idx="16364">
                  <c:v>09/11/2024 11:41:46:310</c:v>
                </c:pt>
                <c:pt idx="16365">
                  <c:v>09/11/2024 11:41:56:165</c:v>
                </c:pt>
                <c:pt idx="16366">
                  <c:v>09/11/2024 11:42:06:029</c:v>
                </c:pt>
                <c:pt idx="16367">
                  <c:v>09/11/2024 11:42:16:303</c:v>
                </c:pt>
                <c:pt idx="16368">
                  <c:v>09/11/2024 11:42:26:169</c:v>
                </c:pt>
                <c:pt idx="16369">
                  <c:v>09/11/2024 11:42:36:024</c:v>
                </c:pt>
                <c:pt idx="16370">
                  <c:v>09/11/2024 11:42:46:302</c:v>
                </c:pt>
                <c:pt idx="16371">
                  <c:v>09/11/2024 11:42:56:162</c:v>
                </c:pt>
                <c:pt idx="16372">
                  <c:v>09/11/2024 11:43:06:031</c:v>
                </c:pt>
                <c:pt idx="16373">
                  <c:v>09/11/2024 11:43:16:306</c:v>
                </c:pt>
                <c:pt idx="16374">
                  <c:v>09/11/2024 11:43:26:171</c:v>
                </c:pt>
                <c:pt idx="16375">
                  <c:v>09/11/2024 11:43:36:028</c:v>
                </c:pt>
                <c:pt idx="16376">
                  <c:v>09/11/2024 11:43:46:303</c:v>
                </c:pt>
                <c:pt idx="16377">
                  <c:v>09/11/2024 11:43:56:162</c:v>
                </c:pt>
                <c:pt idx="16378">
                  <c:v>09/11/2024 11:44:06:026</c:v>
                </c:pt>
                <c:pt idx="16379">
                  <c:v>09/11/2024 11:44:16:304</c:v>
                </c:pt>
                <c:pt idx="16380">
                  <c:v>09/11/2024 11:44:26:169</c:v>
                </c:pt>
                <c:pt idx="16381">
                  <c:v>09/11/2024 11:44:36:031</c:v>
                </c:pt>
                <c:pt idx="16382">
                  <c:v>09/11/2024 11:44:46:309</c:v>
                </c:pt>
                <c:pt idx="16383">
                  <c:v>09/11/2024 11:44:56:176</c:v>
                </c:pt>
                <c:pt idx="16384">
                  <c:v>09/11/2024 11:45:06:036</c:v>
                </c:pt>
                <c:pt idx="16385">
                  <c:v>09/11/2024 11:45:16:310</c:v>
                </c:pt>
                <c:pt idx="16386">
                  <c:v>09/11/2024 11:45:26:170</c:v>
                </c:pt>
                <c:pt idx="16387">
                  <c:v>09/11/2024 11:45:36:031</c:v>
                </c:pt>
                <c:pt idx="16388">
                  <c:v>09/11/2024 11:45:46:305</c:v>
                </c:pt>
                <c:pt idx="16389">
                  <c:v>09/11/2024 11:45:56:171</c:v>
                </c:pt>
                <c:pt idx="16390">
                  <c:v>09/11/2024 11:46:06:028</c:v>
                </c:pt>
                <c:pt idx="16391">
                  <c:v>09/11/2024 11:46:16:302</c:v>
                </c:pt>
                <c:pt idx="16392">
                  <c:v>09/11/2024 11:46:26:162</c:v>
                </c:pt>
                <c:pt idx="16393">
                  <c:v>09/11/2024 11:46:36:024</c:v>
                </c:pt>
                <c:pt idx="16394">
                  <c:v>09/11/2024 11:46:46:303</c:v>
                </c:pt>
                <c:pt idx="16395">
                  <c:v>09/11/2024 11:46:56:169</c:v>
                </c:pt>
                <c:pt idx="16396">
                  <c:v>09/11/2024 11:47:06:031</c:v>
                </c:pt>
                <c:pt idx="16397">
                  <c:v>09/11/2024 11:47:16:308</c:v>
                </c:pt>
                <c:pt idx="16398">
                  <c:v>09/11/2024 11:47:26:165</c:v>
                </c:pt>
                <c:pt idx="16399">
                  <c:v>09/11/2024 11:47:36:028</c:v>
                </c:pt>
                <c:pt idx="16400">
                  <c:v>09/11/2024 11:47:46:302</c:v>
                </c:pt>
                <c:pt idx="16401">
                  <c:v>09/11/2024 11:47:56:168</c:v>
                </c:pt>
                <c:pt idx="16402">
                  <c:v>09/11/2024 11:48:06:037</c:v>
                </c:pt>
                <c:pt idx="16403">
                  <c:v>09/11/2024 11:48:16:311</c:v>
                </c:pt>
                <c:pt idx="16404">
                  <c:v>09/11/2024 11:48:26:174</c:v>
                </c:pt>
                <c:pt idx="16405">
                  <c:v>09/11/2024 11:48:36:038</c:v>
                </c:pt>
                <c:pt idx="16406">
                  <c:v>09/11/2024 11:48:46:312</c:v>
                </c:pt>
                <c:pt idx="16407">
                  <c:v>09/11/2024 11:48:56:172</c:v>
                </c:pt>
                <c:pt idx="16408">
                  <c:v>09/11/2024 11:49:06:034</c:v>
                </c:pt>
                <c:pt idx="16409">
                  <c:v>09/11/2024 11:49:16:308</c:v>
                </c:pt>
                <c:pt idx="16410">
                  <c:v>09/11/2024 11:49:26:177</c:v>
                </c:pt>
                <c:pt idx="16411">
                  <c:v>09/11/2024 11:49:36:041</c:v>
                </c:pt>
                <c:pt idx="16412">
                  <c:v>09/11/2024 11:49:45:995</c:v>
                </c:pt>
                <c:pt idx="16413">
                  <c:v>09/11/2024 11:49:56:266</c:v>
                </c:pt>
                <c:pt idx="16414">
                  <c:v>09/11/2024 11:50:06:132</c:v>
                </c:pt>
                <c:pt idx="16415">
                  <c:v>09/11/2024 11:50:15:996</c:v>
                </c:pt>
                <c:pt idx="16416">
                  <c:v>09/11/2024 11:50:26:271</c:v>
                </c:pt>
                <c:pt idx="16417">
                  <c:v>09/11/2024 11:50:36:135</c:v>
                </c:pt>
                <c:pt idx="16418">
                  <c:v>09/11/2024 11:50:45:997</c:v>
                </c:pt>
                <c:pt idx="16419">
                  <c:v>09/11/2024 11:50:56:274</c:v>
                </c:pt>
                <c:pt idx="16420">
                  <c:v>09/11/2024 11:51:06:140</c:v>
                </c:pt>
                <c:pt idx="16421">
                  <c:v>09/11/2024 11:51:16:004</c:v>
                </c:pt>
                <c:pt idx="16422">
                  <c:v>09/11/2024 11:51:26:277</c:v>
                </c:pt>
                <c:pt idx="16423">
                  <c:v>09/11/2024 11:51:36:136</c:v>
                </c:pt>
                <c:pt idx="16424">
                  <c:v>09/11/2024 11:51:45:997</c:v>
                </c:pt>
                <c:pt idx="16425">
                  <c:v>09/11/2024 11:51:56:271</c:v>
                </c:pt>
                <c:pt idx="16426">
                  <c:v>09/11/2024 11:52:06:137</c:v>
                </c:pt>
                <c:pt idx="16427">
                  <c:v>09/11/2024 11:52:15:998</c:v>
                </c:pt>
                <c:pt idx="16428">
                  <c:v>09/11/2024 11:52:26:272</c:v>
                </c:pt>
                <c:pt idx="16429">
                  <c:v>09/11/2024 11:52:36:144</c:v>
                </c:pt>
                <c:pt idx="16430">
                  <c:v>09/11/2024 11:52:46:008</c:v>
                </c:pt>
                <c:pt idx="16431">
                  <c:v>09/11/2024 11:52:56:284</c:v>
                </c:pt>
                <c:pt idx="16432">
                  <c:v>09/11/2024 11:53:06:141</c:v>
                </c:pt>
                <c:pt idx="16433">
                  <c:v>09/11/2024 11:53:16:004</c:v>
                </c:pt>
                <c:pt idx="16434">
                  <c:v>09/11/2024 11:53:26:278</c:v>
                </c:pt>
                <c:pt idx="16435">
                  <c:v>09/11/2024 11:53:36:142</c:v>
                </c:pt>
                <c:pt idx="16436">
                  <c:v>09/11/2024 11:53:46:010</c:v>
                </c:pt>
                <c:pt idx="16437">
                  <c:v>09/11/2024 11:53:56:289</c:v>
                </c:pt>
                <c:pt idx="16438">
                  <c:v>09/11/2024 11:54:06:149</c:v>
                </c:pt>
                <c:pt idx="16439">
                  <c:v>09/11/2024 11:54:16:015</c:v>
                </c:pt>
                <c:pt idx="16440">
                  <c:v>09/11/2024 11:54:26:296</c:v>
                </c:pt>
                <c:pt idx="16441">
                  <c:v>09/11/2024 11:54:36:162</c:v>
                </c:pt>
                <c:pt idx="16442">
                  <c:v>09/11/2024 11:54:46:024</c:v>
                </c:pt>
                <c:pt idx="16443">
                  <c:v>09/11/2024 11:54:56:302</c:v>
                </c:pt>
                <c:pt idx="16444">
                  <c:v>09/11/2024 11:55:06:167</c:v>
                </c:pt>
                <c:pt idx="16445">
                  <c:v>09/11/2024 11:55:16:029</c:v>
                </c:pt>
                <c:pt idx="16446">
                  <c:v>09/11/2024 11:55:26:309</c:v>
                </c:pt>
                <c:pt idx="16447">
                  <c:v>09/11/2024 11:55:36:175</c:v>
                </c:pt>
                <c:pt idx="16448">
                  <c:v>09/11/2024 11:55:46:040</c:v>
                </c:pt>
                <c:pt idx="16449">
                  <c:v>09/11/2024 11:55:55:998</c:v>
                </c:pt>
                <c:pt idx="16450">
                  <c:v>09/11/2024 11:56:06:279</c:v>
                </c:pt>
                <c:pt idx="16451">
                  <c:v>09/11/2024 11:56:16:142</c:v>
                </c:pt>
                <c:pt idx="16452">
                  <c:v>09/11/2024 11:56:26:002</c:v>
                </c:pt>
                <c:pt idx="16453">
                  <c:v>09/11/2024 11:56:36:280</c:v>
                </c:pt>
                <c:pt idx="16454">
                  <c:v>09/11/2024 11:56:46:146</c:v>
                </c:pt>
                <c:pt idx="16455">
                  <c:v>09/11/2024 11:56:56:010</c:v>
                </c:pt>
                <c:pt idx="16456">
                  <c:v>09/11/2024 11:57:06:283</c:v>
                </c:pt>
                <c:pt idx="16457">
                  <c:v>09/11/2024 11:57:16:143</c:v>
                </c:pt>
                <c:pt idx="16458">
                  <c:v>09/11/2024 11:57:26:005</c:v>
                </c:pt>
                <c:pt idx="16459">
                  <c:v>09/11/2024 11:57:36:278</c:v>
                </c:pt>
                <c:pt idx="16460">
                  <c:v>09/11/2024 11:57:46:142</c:v>
                </c:pt>
                <c:pt idx="16461">
                  <c:v>09/11/2024 11:57:56:000</c:v>
                </c:pt>
                <c:pt idx="16462">
                  <c:v>09/11/2024 11:58:06:276</c:v>
                </c:pt>
                <c:pt idx="16463">
                  <c:v>09/11/2024 11:58:16:141</c:v>
                </c:pt>
                <c:pt idx="16464">
                  <c:v>09/11/2024 11:58:26:005</c:v>
                </c:pt>
                <c:pt idx="16465">
                  <c:v>09/11/2024 11:58:36:279</c:v>
                </c:pt>
                <c:pt idx="16466">
                  <c:v>09/11/2024 11:58:46:150</c:v>
                </c:pt>
                <c:pt idx="16467">
                  <c:v>09/11/2024 11:58:56:014</c:v>
                </c:pt>
                <c:pt idx="16468">
                  <c:v>09/11/2024 11:59:06:292</c:v>
                </c:pt>
                <c:pt idx="16469">
                  <c:v>09/11/2024 11:59:16:151</c:v>
                </c:pt>
                <c:pt idx="16470">
                  <c:v>09/11/2024 11:59:26:017</c:v>
                </c:pt>
                <c:pt idx="16471">
                  <c:v>09/11/2024 11:59:36:294</c:v>
                </c:pt>
                <c:pt idx="16472">
                  <c:v>09/11/2024 11:59:46:157</c:v>
                </c:pt>
                <c:pt idx="16473">
                  <c:v>09/11/2024 11:59:56:018</c:v>
                </c:pt>
                <c:pt idx="16474">
                  <c:v>09/11/2024 12:00:06:289</c:v>
                </c:pt>
                <c:pt idx="16475">
                  <c:v>09/11/2024 12:00:16:152</c:v>
                </c:pt>
                <c:pt idx="16476">
                  <c:v>09/11/2024 12:00:26:014</c:v>
                </c:pt>
                <c:pt idx="16477">
                  <c:v>09/11/2024 12:00:36:292</c:v>
                </c:pt>
                <c:pt idx="16478">
                  <c:v>09/11/2024 12:00:46:157</c:v>
                </c:pt>
                <c:pt idx="16479">
                  <c:v>09/11/2024 12:00:56:019</c:v>
                </c:pt>
                <c:pt idx="16480">
                  <c:v>09/11/2024 12:01:06:297</c:v>
                </c:pt>
                <c:pt idx="16481">
                  <c:v>09/11/2024 12:01:16:166</c:v>
                </c:pt>
                <c:pt idx="16482">
                  <c:v>09/11/2024 12:01:26:030</c:v>
                </c:pt>
                <c:pt idx="16483">
                  <c:v>09/11/2024 12:01:36:302</c:v>
                </c:pt>
                <c:pt idx="16484">
                  <c:v>09/11/2024 12:01:46:161</c:v>
                </c:pt>
                <c:pt idx="16485">
                  <c:v>09/11/2024 12:01:56:025</c:v>
                </c:pt>
                <c:pt idx="16486">
                  <c:v>09/11/2024 12:02:06:304</c:v>
                </c:pt>
                <c:pt idx="16487">
                  <c:v>09/11/2024 12:02:16:165</c:v>
                </c:pt>
                <c:pt idx="16488">
                  <c:v>09/11/2024 12:02:26:026</c:v>
                </c:pt>
                <c:pt idx="16489">
                  <c:v>09/11/2024 12:02:36:304</c:v>
                </c:pt>
                <c:pt idx="16490">
                  <c:v>09/11/2024 12:02:46:166</c:v>
                </c:pt>
                <c:pt idx="16491">
                  <c:v>09/11/2024 12:02:56:024</c:v>
                </c:pt>
                <c:pt idx="16492">
                  <c:v>09/11/2024 12:03:06:301</c:v>
                </c:pt>
                <c:pt idx="16493">
                  <c:v>09/11/2024 12:03:16:167</c:v>
                </c:pt>
                <c:pt idx="16494">
                  <c:v>09/11/2024 12:03:26:037</c:v>
                </c:pt>
                <c:pt idx="16495">
                  <c:v>09/11/2024 12:03:35:997</c:v>
                </c:pt>
                <c:pt idx="16496">
                  <c:v>09/11/2024 12:03:46:272</c:v>
                </c:pt>
                <c:pt idx="16497">
                  <c:v>09/11/2024 12:03:56:138</c:v>
                </c:pt>
                <c:pt idx="16498">
                  <c:v>09/11/2024 12:04:05:997</c:v>
                </c:pt>
                <c:pt idx="16499">
                  <c:v>09/11/2024 12:04:16:277</c:v>
                </c:pt>
                <c:pt idx="16500">
                  <c:v>09/11/2024 12:04:26:143</c:v>
                </c:pt>
                <c:pt idx="16501">
                  <c:v>09/11/2024 12:04:36:005</c:v>
                </c:pt>
                <c:pt idx="16502">
                  <c:v>09/11/2024 12:04:46:282</c:v>
                </c:pt>
                <c:pt idx="16503">
                  <c:v>09/11/2024 12:04:56:147</c:v>
                </c:pt>
                <c:pt idx="16504">
                  <c:v>09/11/2024 12:05:06:013</c:v>
                </c:pt>
                <c:pt idx="16505">
                  <c:v>09/11/2024 12:05:16:291</c:v>
                </c:pt>
                <c:pt idx="16506">
                  <c:v>09/11/2024 12:05:26:155</c:v>
                </c:pt>
                <c:pt idx="16507">
                  <c:v>09/11/2024 12:05:36:018</c:v>
                </c:pt>
                <c:pt idx="16508">
                  <c:v>09/11/2024 12:05:46:295</c:v>
                </c:pt>
                <c:pt idx="16509">
                  <c:v>09/11/2024 12:05:56:160</c:v>
                </c:pt>
                <c:pt idx="16510">
                  <c:v>09/11/2024 12:06:06:021</c:v>
                </c:pt>
                <c:pt idx="16511">
                  <c:v>09/11/2024 12:06:16:295</c:v>
                </c:pt>
                <c:pt idx="16512">
                  <c:v>09/11/2024 12:06:26:155</c:v>
                </c:pt>
                <c:pt idx="16513">
                  <c:v>09/11/2024 12:06:36:017</c:v>
                </c:pt>
                <c:pt idx="16514">
                  <c:v>09/11/2024 12:06:46:293</c:v>
                </c:pt>
                <c:pt idx="16515">
                  <c:v>09/11/2024 12:06:56:152</c:v>
                </c:pt>
                <c:pt idx="16516">
                  <c:v>09/11/2024 12:07:06:014</c:v>
                </c:pt>
                <c:pt idx="16517">
                  <c:v>09/11/2024 12:07:16:288</c:v>
                </c:pt>
                <c:pt idx="16518">
                  <c:v>09/11/2024 12:07:26:153</c:v>
                </c:pt>
                <c:pt idx="16519">
                  <c:v>09/11/2024 12:07:36:017</c:v>
                </c:pt>
                <c:pt idx="16520">
                  <c:v>09/11/2024 12:07:46:295</c:v>
                </c:pt>
                <c:pt idx="16521">
                  <c:v>09/11/2024 12:07:56:165</c:v>
                </c:pt>
                <c:pt idx="16522">
                  <c:v>09/11/2024 12:08:06:026</c:v>
                </c:pt>
                <c:pt idx="16523">
                  <c:v>09/11/2024 12:08:16:304</c:v>
                </c:pt>
                <c:pt idx="16524">
                  <c:v>09/11/2024 12:08:26:167</c:v>
                </c:pt>
                <c:pt idx="16525">
                  <c:v>09/11/2024 12:08:36:031</c:v>
                </c:pt>
                <c:pt idx="16526">
                  <c:v>09/11/2024 12:08:46:307</c:v>
                </c:pt>
                <c:pt idx="16527">
                  <c:v>09/11/2024 12:08:56:171</c:v>
                </c:pt>
                <c:pt idx="16528">
                  <c:v>09/11/2024 12:09:06:029</c:v>
                </c:pt>
                <c:pt idx="16529">
                  <c:v>09/11/2024 12:09:16:302</c:v>
                </c:pt>
                <c:pt idx="16530">
                  <c:v>09/11/2024 12:09:26:162</c:v>
                </c:pt>
                <c:pt idx="16531">
                  <c:v>09/11/2024 12:09:36:026</c:v>
                </c:pt>
                <c:pt idx="16532">
                  <c:v>09/11/2024 12:09:46:298</c:v>
                </c:pt>
                <c:pt idx="16533">
                  <c:v>09/11/2024 12:09:56:163</c:v>
                </c:pt>
                <c:pt idx="16534">
                  <c:v>09/11/2024 12:10:06:025</c:v>
                </c:pt>
                <c:pt idx="16535">
                  <c:v>09/11/2024 12:10:16:299</c:v>
                </c:pt>
                <c:pt idx="16536">
                  <c:v>09/11/2024 12:10:26:168</c:v>
                </c:pt>
                <c:pt idx="16537">
                  <c:v>09/11/2024 12:10:36:024</c:v>
                </c:pt>
                <c:pt idx="16538">
                  <c:v>09/11/2024 12:10:46:304</c:v>
                </c:pt>
                <c:pt idx="16539">
                  <c:v>09/11/2024 12:10:56:170</c:v>
                </c:pt>
                <c:pt idx="16540">
                  <c:v>09/11/2024 12:11:06:031</c:v>
                </c:pt>
                <c:pt idx="16541">
                  <c:v>09/11/2024 12:11:16:309</c:v>
                </c:pt>
                <c:pt idx="16542">
                  <c:v>09/11/2024 12:11:26:171</c:v>
                </c:pt>
                <c:pt idx="16543">
                  <c:v>09/11/2024 12:11:36:028</c:v>
                </c:pt>
                <c:pt idx="16544">
                  <c:v>09/11/2024 12:11:46:302</c:v>
                </c:pt>
                <c:pt idx="16545">
                  <c:v>09/11/2024 12:11:56:162</c:v>
                </c:pt>
                <c:pt idx="16546">
                  <c:v>09/11/2024 12:12:06:026</c:v>
                </c:pt>
                <c:pt idx="16547">
                  <c:v>09/11/2024 12:12:16:298</c:v>
                </c:pt>
                <c:pt idx="16548">
                  <c:v>09/11/2024 12:12:26:163</c:v>
                </c:pt>
                <c:pt idx="16549">
                  <c:v>09/11/2024 12:12:36:027</c:v>
                </c:pt>
                <c:pt idx="16550">
                  <c:v>09/11/2024 12:12:46:303</c:v>
                </c:pt>
                <c:pt idx="16551">
                  <c:v>09/11/2024 12:12:56:169</c:v>
                </c:pt>
                <c:pt idx="16552">
                  <c:v>09/11/2024 12:13:06:034</c:v>
                </c:pt>
                <c:pt idx="16553">
                  <c:v>09/11/2024 12:13:16:312</c:v>
                </c:pt>
                <c:pt idx="16554">
                  <c:v>09/11/2024 12:13:26:176</c:v>
                </c:pt>
                <c:pt idx="16555">
                  <c:v>09/11/2024 12:13:36:039</c:v>
                </c:pt>
                <c:pt idx="16556">
                  <c:v>09/11/2024 12:13:45:996</c:v>
                </c:pt>
                <c:pt idx="16557">
                  <c:v>09/11/2024 12:13:56:271</c:v>
                </c:pt>
                <c:pt idx="16558">
                  <c:v>09/11/2024 12:14:06:136</c:v>
                </c:pt>
                <c:pt idx="16559">
                  <c:v>09/11/2024 12:14:15:998</c:v>
                </c:pt>
                <c:pt idx="16560">
                  <c:v>09/11/2024 12:14:26:277</c:v>
                </c:pt>
                <c:pt idx="16561">
                  <c:v>09/11/2024 12:14:36:136</c:v>
                </c:pt>
                <c:pt idx="16562">
                  <c:v>09/11/2024 12:14:45:997</c:v>
                </c:pt>
                <c:pt idx="16563">
                  <c:v>09/11/2024 12:14:56:275</c:v>
                </c:pt>
                <c:pt idx="16564">
                  <c:v>09/11/2024 12:15:06:139</c:v>
                </c:pt>
                <c:pt idx="16565">
                  <c:v>09/11/2024 12:15:16:002</c:v>
                </c:pt>
                <c:pt idx="16566">
                  <c:v>09/11/2024 12:15:26:276</c:v>
                </c:pt>
                <c:pt idx="16567">
                  <c:v>09/11/2024 12:15:36:141</c:v>
                </c:pt>
                <c:pt idx="16568">
                  <c:v>09/11/2024 12:15:46:000</c:v>
                </c:pt>
                <c:pt idx="16569">
                  <c:v>09/11/2024 12:15:56:273</c:v>
                </c:pt>
                <c:pt idx="16570">
                  <c:v>09/11/2024 12:16:06:133</c:v>
                </c:pt>
                <c:pt idx="16571">
                  <c:v>09/11/2024 12:16:16:000</c:v>
                </c:pt>
                <c:pt idx="16572">
                  <c:v>09/11/2024 12:16:26:278</c:v>
                </c:pt>
                <c:pt idx="16573">
                  <c:v>09/11/2024 12:16:36:140</c:v>
                </c:pt>
                <c:pt idx="16574">
                  <c:v>09/11/2024 12:16:46:004</c:v>
                </c:pt>
                <c:pt idx="16575">
                  <c:v>09/11/2024 12:16:56:277</c:v>
                </c:pt>
                <c:pt idx="16576">
                  <c:v>09/11/2024 12:17:06:136</c:v>
                </c:pt>
                <c:pt idx="16577">
                  <c:v>09/11/2024 12:17:15:997</c:v>
                </c:pt>
                <c:pt idx="16578">
                  <c:v>09/11/2024 12:17:26:273</c:v>
                </c:pt>
                <c:pt idx="16579">
                  <c:v>09/11/2024 12:17:36:137</c:v>
                </c:pt>
                <c:pt idx="16580">
                  <c:v>09/11/2024 12:17:45:998</c:v>
                </c:pt>
                <c:pt idx="16581">
                  <c:v>09/11/2024 12:17:56:272</c:v>
                </c:pt>
                <c:pt idx="16582">
                  <c:v>09/11/2024 12:18:06:138</c:v>
                </c:pt>
                <c:pt idx="16583">
                  <c:v>09/11/2024 12:18:16:000</c:v>
                </c:pt>
                <c:pt idx="16584">
                  <c:v>09/11/2024 12:18:26:271</c:v>
                </c:pt>
                <c:pt idx="16585">
                  <c:v>09/11/2024 12:18:36:135</c:v>
                </c:pt>
                <c:pt idx="16586">
                  <c:v>09/11/2024 12:18:45:997</c:v>
                </c:pt>
                <c:pt idx="16587">
                  <c:v>09/11/2024 12:18:56:275</c:v>
                </c:pt>
                <c:pt idx="16588">
                  <c:v>09/11/2024 12:19:06:141</c:v>
                </c:pt>
                <c:pt idx="16589">
                  <c:v>09/11/2024 12:19:16:004</c:v>
                </c:pt>
                <c:pt idx="16590">
                  <c:v>09/11/2024 12:19:26:277</c:v>
                </c:pt>
                <c:pt idx="16591">
                  <c:v>09/11/2024 12:19:36:134</c:v>
                </c:pt>
                <c:pt idx="16592">
                  <c:v>09/11/2024 12:19:45:997</c:v>
                </c:pt>
                <c:pt idx="16593">
                  <c:v>09/11/2024 12:19:56:271</c:v>
                </c:pt>
                <c:pt idx="16594">
                  <c:v>09/11/2024 12:20:06:137</c:v>
                </c:pt>
                <c:pt idx="16595">
                  <c:v>09/11/2024 12:20:15:995</c:v>
                </c:pt>
                <c:pt idx="16596">
                  <c:v>09/11/2024 12:20:26:268</c:v>
                </c:pt>
                <c:pt idx="16597">
                  <c:v>09/11/2024 12:20:36:130</c:v>
                </c:pt>
                <c:pt idx="16598">
                  <c:v>09/11/2024 12:20:45:995</c:v>
                </c:pt>
                <c:pt idx="16599">
                  <c:v>09/11/2024 12:20:56:273</c:v>
                </c:pt>
                <c:pt idx="16600">
                  <c:v>09/11/2024 12:21:06:133</c:v>
                </c:pt>
                <c:pt idx="16601">
                  <c:v>09/11/2024 12:21:15:997</c:v>
                </c:pt>
                <c:pt idx="16602">
                  <c:v>09/11/2024 12:21:26:275</c:v>
                </c:pt>
                <c:pt idx="16603">
                  <c:v>09/11/2024 12:21:36:140</c:v>
                </c:pt>
                <c:pt idx="16604">
                  <c:v>09/11/2024 12:21:46:002</c:v>
                </c:pt>
                <c:pt idx="16605">
                  <c:v>09/11/2024 12:21:56:276</c:v>
                </c:pt>
                <c:pt idx="16606">
                  <c:v>09/11/2024 12:22:06:135</c:v>
                </c:pt>
                <c:pt idx="16607">
                  <c:v>09/11/2024 12:22:15:997</c:v>
                </c:pt>
                <c:pt idx="16608">
                  <c:v>09/11/2024 12:22:26:271</c:v>
                </c:pt>
                <c:pt idx="16609">
                  <c:v>09/11/2024 12:22:36:137</c:v>
                </c:pt>
                <c:pt idx="16610">
                  <c:v>09/11/2024 12:22:45:995</c:v>
                </c:pt>
                <c:pt idx="16611">
                  <c:v>09/11/2024 12:22:56:268</c:v>
                </c:pt>
                <c:pt idx="16612">
                  <c:v>09/11/2024 12:23:06:128</c:v>
                </c:pt>
                <c:pt idx="16613">
                  <c:v>09/11/2024 12:23:15:999</c:v>
                </c:pt>
                <c:pt idx="16614">
                  <c:v>09/11/2024 12:23:26:281</c:v>
                </c:pt>
                <c:pt idx="16615">
                  <c:v>09/11/2024 12:23:36:145</c:v>
                </c:pt>
                <c:pt idx="16616">
                  <c:v>09/11/2024 12:23:46:008</c:v>
                </c:pt>
                <c:pt idx="16617">
                  <c:v>09/11/2024 12:23:56:280</c:v>
                </c:pt>
                <c:pt idx="16618">
                  <c:v>09/11/2024 12:24:06:141</c:v>
                </c:pt>
                <c:pt idx="16619">
                  <c:v>09/11/2024 12:24:16:002</c:v>
                </c:pt>
                <c:pt idx="16620">
                  <c:v>09/11/2024 12:24:26:276</c:v>
                </c:pt>
                <c:pt idx="16621">
                  <c:v>09/11/2024 12:24:36:141</c:v>
                </c:pt>
                <c:pt idx="16622">
                  <c:v>09/11/2024 12:24:46:003</c:v>
                </c:pt>
                <c:pt idx="16623">
                  <c:v>09/11/2024 12:24:56:277</c:v>
                </c:pt>
                <c:pt idx="16624">
                  <c:v>09/11/2024 12:25:06:143</c:v>
                </c:pt>
                <c:pt idx="16625">
                  <c:v>09/11/2024 12:25:16:006</c:v>
                </c:pt>
                <c:pt idx="16626">
                  <c:v>09/11/2024 12:25:26:286</c:v>
                </c:pt>
                <c:pt idx="16627">
                  <c:v>09/11/2024 12:25:36:150</c:v>
                </c:pt>
                <c:pt idx="16628">
                  <c:v>09/11/2024 12:25:46:014</c:v>
                </c:pt>
                <c:pt idx="16629">
                  <c:v>09/11/2024 12:25:56:283</c:v>
                </c:pt>
                <c:pt idx="16630">
                  <c:v>09/11/2024 12:26:06:147</c:v>
                </c:pt>
                <c:pt idx="16631">
                  <c:v>09/11/2024 12:26:16:009</c:v>
                </c:pt>
                <c:pt idx="16632">
                  <c:v>09/11/2024 12:26:26:280</c:v>
                </c:pt>
                <c:pt idx="16633">
                  <c:v>09/11/2024 12:26:36:146</c:v>
                </c:pt>
                <c:pt idx="16634">
                  <c:v>09/11/2024 12:26:46:006</c:v>
                </c:pt>
                <c:pt idx="16635">
                  <c:v>09/11/2024 12:26:56:282</c:v>
                </c:pt>
                <c:pt idx="16636">
                  <c:v>09/11/2024 12:27:06:147</c:v>
                </c:pt>
                <c:pt idx="16637">
                  <c:v>09/11/2024 12:27:16:009</c:v>
                </c:pt>
                <c:pt idx="16638">
                  <c:v>09/11/2024 12:27:26:282</c:v>
                </c:pt>
                <c:pt idx="16639">
                  <c:v>09/11/2024 12:27:36:145</c:v>
                </c:pt>
                <c:pt idx="16640">
                  <c:v>09/11/2024 12:27:46:006</c:v>
                </c:pt>
                <c:pt idx="16641">
                  <c:v>09/11/2024 12:27:56:280</c:v>
                </c:pt>
                <c:pt idx="16642">
                  <c:v>09/11/2024 12:28:06:146</c:v>
                </c:pt>
                <c:pt idx="16643">
                  <c:v>09/11/2024 12:28:16:016</c:v>
                </c:pt>
                <c:pt idx="16644">
                  <c:v>09/11/2024 12:28:26:284</c:v>
                </c:pt>
                <c:pt idx="16645">
                  <c:v>09/11/2024 12:28:36:147</c:v>
                </c:pt>
                <c:pt idx="16646">
                  <c:v>09/11/2024 12:28:46:005</c:v>
                </c:pt>
                <c:pt idx="16647">
                  <c:v>09/11/2024 12:28:56:279</c:v>
                </c:pt>
                <c:pt idx="16648">
                  <c:v>09/11/2024 12:29:06:146</c:v>
                </c:pt>
                <c:pt idx="16649">
                  <c:v>09/11/2024 12:29:16:010</c:v>
                </c:pt>
                <c:pt idx="16650">
                  <c:v>09/11/2024 12:29:26:288</c:v>
                </c:pt>
                <c:pt idx="16651">
                  <c:v>09/11/2024 12:29:36:149</c:v>
                </c:pt>
                <c:pt idx="16652">
                  <c:v>09/11/2024 12:29:46:007</c:v>
                </c:pt>
                <c:pt idx="16653">
                  <c:v>09/11/2024 12:29:56:285</c:v>
                </c:pt>
                <c:pt idx="16654">
                  <c:v>09/11/2024 12:30:06:149</c:v>
                </c:pt>
                <c:pt idx="16655">
                  <c:v>09/11/2024 12:30:16:016</c:v>
                </c:pt>
                <c:pt idx="16656">
                  <c:v>09/11/2024 12:30:26:286</c:v>
                </c:pt>
                <c:pt idx="16657">
                  <c:v>09/11/2024 12:30:36:150</c:v>
                </c:pt>
                <c:pt idx="16658">
                  <c:v>09/11/2024 12:30:46:011</c:v>
                </c:pt>
                <c:pt idx="16659">
                  <c:v>09/11/2024 12:30:56:286</c:v>
                </c:pt>
                <c:pt idx="16660">
                  <c:v>09/11/2024 12:31:06:145</c:v>
                </c:pt>
                <c:pt idx="16661">
                  <c:v>09/11/2024 12:31:16:007</c:v>
                </c:pt>
                <c:pt idx="16662">
                  <c:v>09/11/2024 12:31:26:281</c:v>
                </c:pt>
                <c:pt idx="16663">
                  <c:v>09/11/2024 12:31:36:146</c:v>
                </c:pt>
                <c:pt idx="16664">
                  <c:v>09/11/2024 12:31:46:014</c:v>
                </c:pt>
                <c:pt idx="16665">
                  <c:v>09/11/2024 12:31:56:295</c:v>
                </c:pt>
                <c:pt idx="16666">
                  <c:v>09/11/2024 12:32:06:158</c:v>
                </c:pt>
                <c:pt idx="16667">
                  <c:v>09/11/2024 12:32:16:021</c:v>
                </c:pt>
                <c:pt idx="16668">
                  <c:v>09/11/2024 12:32:26:299</c:v>
                </c:pt>
                <c:pt idx="16669">
                  <c:v>09/11/2024 12:32:36:165</c:v>
                </c:pt>
                <c:pt idx="16670">
                  <c:v>09/11/2024 12:32:46:032</c:v>
                </c:pt>
                <c:pt idx="16671">
                  <c:v>09/11/2024 12:32:56:306</c:v>
                </c:pt>
                <c:pt idx="16672">
                  <c:v>09/11/2024 12:33:06:169</c:v>
                </c:pt>
                <c:pt idx="16673">
                  <c:v>09/11/2024 12:33:16:031</c:v>
                </c:pt>
                <c:pt idx="16674">
                  <c:v>09/11/2024 12:33:26:309</c:v>
                </c:pt>
                <c:pt idx="16675">
                  <c:v>09/11/2024 12:33:36:171</c:v>
                </c:pt>
                <c:pt idx="16676">
                  <c:v>09/11/2024 12:33:46:029</c:v>
                </c:pt>
                <c:pt idx="16677">
                  <c:v>09/11/2024 12:33:56:304</c:v>
                </c:pt>
                <c:pt idx="16678">
                  <c:v>09/11/2024 12:34:06:168</c:v>
                </c:pt>
                <c:pt idx="16679">
                  <c:v>09/11/2024 12:34:16:030</c:v>
                </c:pt>
                <c:pt idx="16680">
                  <c:v>09/11/2024 12:34:26:301</c:v>
                </c:pt>
                <c:pt idx="16681">
                  <c:v>09/11/2024 12:34:36:167</c:v>
                </c:pt>
                <c:pt idx="16682">
                  <c:v>09/11/2024 12:34:46:029</c:v>
                </c:pt>
                <c:pt idx="16683">
                  <c:v>09/11/2024 12:34:56:303</c:v>
                </c:pt>
                <c:pt idx="16684">
                  <c:v>09/11/2024 12:35:06:168</c:v>
                </c:pt>
                <c:pt idx="16685">
                  <c:v>09/11/2024 12:35:16:030</c:v>
                </c:pt>
                <c:pt idx="16686">
                  <c:v>09/11/2024 12:35:26:308</c:v>
                </c:pt>
                <c:pt idx="16687">
                  <c:v>09/11/2024 12:35:36:171</c:v>
                </c:pt>
                <c:pt idx="16688">
                  <c:v>09/11/2024 12:35:46:035</c:v>
                </c:pt>
                <c:pt idx="16689">
                  <c:v>09/11/2024 12:35:56:313</c:v>
                </c:pt>
                <c:pt idx="16690">
                  <c:v>09/11/2024 12:36:06:176</c:v>
                </c:pt>
                <c:pt idx="16691">
                  <c:v>09/11/2024 12:36:16:040</c:v>
                </c:pt>
                <c:pt idx="16692">
                  <c:v>09/11/2024 12:36:26:312</c:v>
                </c:pt>
                <c:pt idx="16693">
                  <c:v>09/11/2024 12:36:36:172</c:v>
                </c:pt>
                <c:pt idx="16694">
                  <c:v>09/11/2024 12:36:46:034</c:v>
                </c:pt>
                <c:pt idx="16695">
                  <c:v>09/11/2024 12:36:56:310</c:v>
                </c:pt>
                <c:pt idx="16696">
                  <c:v>09/11/2024 12:37:06:173</c:v>
                </c:pt>
                <c:pt idx="16697">
                  <c:v>09/11/2024 12:37:16:027</c:v>
                </c:pt>
                <c:pt idx="16698">
                  <c:v>09/11/2024 12:37:26:301</c:v>
                </c:pt>
                <c:pt idx="16699">
                  <c:v>09/11/2024 12:37:36:165</c:v>
                </c:pt>
                <c:pt idx="16700">
                  <c:v>09/11/2024 12:37:46:029</c:v>
                </c:pt>
                <c:pt idx="16701">
                  <c:v>09/11/2024 12:37:56:308</c:v>
                </c:pt>
                <c:pt idx="16702">
                  <c:v>09/11/2024 12:38:06:171</c:v>
                </c:pt>
                <c:pt idx="16703">
                  <c:v>09/11/2024 12:38:16:035</c:v>
                </c:pt>
                <c:pt idx="16704">
                  <c:v>09/11/2024 12:38:26:307</c:v>
                </c:pt>
                <c:pt idx="16705">
                  <c:v>09/11/2024 12:38:36:167</c:v>
                </c:pt>
                <c:pt idx="16706">
                  <c:v>09/11/2024 12:38:46:030</c:v>
                </c:pt>
                <c:pt idx="16707">
                  <c:v>09/11/2024 12:38:56:309</c:v>
                </c:pt>
                <c:pt idx="16708">
                  <c:v>09/11/2024 12:39:06:174</c:v>
                </c:pt>
                <c:pt idx="16709">
                  <c:v>09/11/2024 12:39:16:032</c:v>
                </c:pt>
                <c:pt idx="16710">
                  <c:v>09/11/2024 12:39:26:310</c:v>
                </c:pt>
                <c:pt idx="16711">
                  <c:v>09/11/2024 12:39:36:172</c:v>
                </c:pt>
                <c:pt idx="16712">
                  <c:v>09/11/2024 12:39:46:029</c:v>
                </c:pt>
                <c:pt idx="16713">
                  <c:v>09/11/2024 12:39:56:309</c:v>
                </c:pt>
                <c:pt idx="16714">
                  <c:v>09/11/2024 12:40:06:171</c:v>
                </c:pt>
                <c:pt idx="16715">
                  <c:v>09/11/2024 12:40:16:034</c:v>
                </c:pt>
                <c:pt idx="16716">
                  <c:v>09/11/2024 12:40:26:312</c:v>
                </c:pt>
                <c:pt idx="16717">
                  <c:v>09/11/2024 12:40:36:175</c:v>
                </c:pt>
                <c:pt idx="16718">
                  <c:v>09/11/2024 12:40:46:039</c:v>
                </c:pt>
                <c:pt idx="16719">
                  <c:v>09/11/2024 12:40:55:996</c:v>
                </c:pt>
                <c:pt idx="16720">
                  <c:v>09/11/2024 12:41:06:270</c:v>
                </c:pt>
                <c:pt idx="16721">
                  <c:v>09/11/2024 12:41:16:136</c:v>
                </c:pt>
                <c:pt idx="16722">
                  <c:v>09/11/2024 12:41:26:002</c:v>
                </c:pt>
                <c:pt idx="16723">
                  <c:v>09/11/2024 12:41:36:277</c:v>
                </c:pt>
                <c:pt idx="16724">
                  <c:v>09/11/2024 12:41:46:133</c:v>
                </c:pt>
                <c:pt idx="16725">
                  <c:v>09/11/2024 12:41:56:001</c:v>
                </c:pt>
                <c:pt idx="16726">
                  <c:v>09/11/2024 12:42:06:277</c:v>
                </c:pt>
                <c:pt idx="16727">
                  <c:v>09/11/2024 12:42:16:143</c:v>
                </c:pt>
                <c:pt idx="16728">
                  <c:v>09/11/2024 12:42:26:004</c:v>
                </c:pt>
                <c:pt idx="16729">
                  <c:v>09/11/2024 12:42:36:278</c:v>
                </c:pt>
                <c:pt idx="16730">
                  <c:v>09/11/2024 12:42:46:142</c:v>
                </c:pt>
                <c:pt idx="16731">
                  <c:v>09/11/2024 12:42:56:007</c:v>
                </c:pt>
                <c:pt idx="16732">
                  <c:v>09/11/2024 12:43:06:285</c:v>
                </c:pt>
                <c:pt idx="16733">
                  <c:v>09/11/2024 12:43:16:149</c:v>
                </c:pt>
                <c:pt idx="16734">
                  <c:v>09/11/2024 12:43:26:013</c:v>
                </c:pt>
                <c:pt idx="16735">
                  <c:v>09/11/2024 12:43:36:289</c:v>
                </c:pt>
                <c:pt idx="16736">
                  <c:v>09/11/2024 12:43:46:146</c:v>
                </c:pt>
                <c:pt idx="16737">
                  <c:v>09/11/2024 12:43:56:010</c:v>
                </c:pt>
                <c:pt idx="16738">
                  <c:v>09/11/2024 12:44:06:287</c:v>
                </c:pt>
                <c:pt idx="16739">
                  <c:v>09/11/2024 12:44:16:149</c:v>
                </c:pt>
                <c:pt idx="16740">
                  <c:v>09/11/2024 12:44:26:013</c:v>
                </c:pt>
                <c:pt idx="16741">
                  <c:v>09/11/2024 12:44:36:285</c:v>
                </c:pt>
                <c:pt idx="16742">
                  <c:v>09/11/2024 12:44:46:148</c:v>
                </c:pt>
                <c:pt idx="16743">
                  <c:v>09/11/2024 12:44:56:012</c:v>
                </c:pt>
                <c:pt idx="16744">
                  <c:v>09/11/2024 12:45:06:290</c:v>
                </c:pt>
                <c:pt idx="16745">
                  <c:v>09/11/2024 12:45:16:153</c:v>
                </c:pt>
                <c:pt idx="16746">
                  <c:v>09/11/2024 12:45:26:017</c:v>
                </c:pt>
                <c:pt idx="16747">
                  <c:v>09/11/2024 12:45:36:295</c:v>
                </c:pt>
                <c:pt idx="16748">
                  <c:v>09/11/2024 12:45:46:159</c:v>
                </c:pt>
                <c:pt idx="16749">
                  <c:v>09/11/2024 12:45:56:016</c:v>
                </c:pt>
                <c:pt idx="16750">
                  <c:v>09/11/2024 12:46:06:290</c:v>
                </c:pt>
                <c:pt idx="16751">
                  <c:v>09/11/2024 12:46:16:150</c:v>
                </c:pt>
                <c:pt idx="16752">
                  <c:v>09/11/2024 12:46:26:018</c:v>
                </c:pt>
                <c:pt idx="16753">
                  <c:v>09/11/2024 12:46:36:293</c:v>
                </c:pt>
                <c:pt idx="16754">
                  <c:v>09/11/2024 12:46:46:157</c:v>
                </c:pt>
                <c:pt idx="16755">
                  <c:v>09/11/2024 12:46:56:021</c:v>
                </c:pt>
                <c:pt idx="16756">
                  <c:v>09/11/2024 12:47:06:294</c:v>
                </c:pt>
                <c:pt idx="16757">
                  <c:v>09/11/2024 12:47:16:152</c:v>
                </c:pt>
                <c:pt idx="16758">
                  <c:v>09/11/2024 12:47:26:012</c:v>
                </c:pt>
                <c:pt idx="16759">
                  <c:v>09/11/2024 12:47:36:290</c:v>
                </c:pt>
                <c:pt idx="16760">
                  <c:v>09/11/2024 12:47:46:153</c:v>
                </c:pt>
                <c:pt idx="16761">
                  <c:v>09/11/2024 12:47:56:017</c:v>
                </c:pt>
                <c:pt idx="16762">
                  <c:v>09/11/2024 12:48:06:295</c:v>
                </c:pt>
                <c:pt idx="16763">
                  <c:v>09/11/2024 12:48:16:159</c:v>
                </c:pt>
                <c:pt idx="16764">
                  <c:v>09/11/2024 12:48:26:016</c:v>
                </c:pt>
                <c:pt idx="16765">
                  <c:v>09/11/2024 12:48:36:290</c:v>
                </c:pt>
                <c:pt idx="16766">
                  <c:v>09/11/2024 12:48:46:150</c:v>
                </c:pt>
                <c:pt idx="16767">
                  <c:v>09/11/2024 12:48:56:014</c:v>
                </c:pt>
                <c:pt idx="16768">
                  <c:v>09/11/2024 12:49:06:292</c:v>
                </c:pt>
                <c:pt idx="16769">
                  <c:v>09/11/2024 12:49:16:157</c:v>
                </c:pt>
                <c:pt idx="16770">
                  <c:v>09/11/2024 12:49:26:021</c:v>
                </c:pt>
                <c:pt idx="16771">
                  <c:v>09/11/2024 12:49:36:295</c:v>
                </c:pt>
                <c:pt idx="16772">
                  <c:v>09/11/2024 12:49:46:153</c:v>
                </c:pt>
                <c:pt idx="16773">
                  <c:v>09/11/2024 12:49:56:014</c:v>
                </c:pt>
                <c:pt idx="16774">
                  <c:v>09/11/2024 12:50:06:290</c:v>
                </c:pt>
                <c:pt idx="16775">
                  <c:v>09/11/2024 12:50:16:154</c:v>
                </c:pt>
                <c:pt idx="16776">
                  <c:v>09/11/2024 12:50:26:011</c:v>
                </c:pt>
                <c:pt idx="16777">
                  <c:v>09/11/2024 12:50:36:285</c:v>
                </c:pt>
                <c:pt idx="16778">
                  <c:v>09/11/2024 12:50:46:149</c:v>
                </c:pt>
                <c:pt idx="16779">
                  <c:v>09/11/2024 12:50:56:007</c:v>
                </c:pt>
                <c:pt idx="16780">
                  <c:v>09/11/2024 12:51:06:286</c:v>
                </c:pt>
                <c:pt idx="16781">
                  <c:v>09/11/2024 12:51:16:152</c:v>
                </c:pt>
                <c:pt idx="16782">
                  <c:v>09/11/2024 12:51:26:012</c:v>
                </c:pt>
                <c:pt idx="16783">
                  <c:v>09/11/2024 12:51:36:286</c:v>
                </c:pt>
                <c:pt idx="16784">
                  <c:v>09/11/2024 12:51:46:149</c:v>
                </c:pt>
                <c:pt idx="16785">
                  <c:v>09/11/2024 12:51:56:007</c:v>
                </c:pt>
                <c:pt idx="16786">
                  <c:v>09/11/2024 12:52:06:285</c:v>
                </c:pt>
                <c:pt idx="16787">
                  <c:v>09/11/2024 12:52:16:145</c:v>
                </c:pt>
                <c:pt idx="16788">
                  <c:v>09/11/2024 12:52:26:014</c:v>
                </c:pt>
                <c:pt idx="16789">
                  <c:v>09/11/2024 12:52:36:288</c:v>
                </c:pt>
                <c:pt idx="16790">
                  <c:v>09/11/2024 12:52:46:152</c:v>
                </c:pt>
                <c:pt idx="16791">
                  <c:v>09/11/2024 12:52:56:013</c:v>
                </c:pt>
                <c:pt idx="16792">
                  <c:v>09/11/2024 12:53:06:290</c:v>
                </c:pt>
                <c:pt idx="16793">
                  <c:v>09/11/2024 12:53:16:151</c:v>
                </c:pt>
                <c:pt idx="16794">
                  <c:v>09/11/2024 12:53:26:015</c:v>
                </c:pt>
                <c:pt idx="16795">
                  <c:v>09/11/2024 12:53:36:292</c:v>
                </c:pt>
                <c:pt idx="16796">
                  <c:v>09/11/2024 12:53:46:158</c:v>
                </c:pt>
                <c:pt idx="16797">
                  <c:v>09/11/2024 12:53:56:020</c:v>
                </c:pt>
                <c:pt idx="16798">
                  <c:v>09/11/2024 12:54:06:297</c:v>
                </c:pt>
                <c:pt idx="16799">
                  <c:v>09/11/2024 12:54:16:163</c:v>
                </c:pt>
                <c:pt idx="16800">
                  <c:v>09/11/2024 12:54:26:025</c:v>
                </c:pt>
                <c:pt idx="16801">
                  <c:v>09/11/2024 12:54:36:298</c:v>
                </c:pt>
                <c:pt idx="16802">
                  <c:v>09/11/2024 12:54:46:164</c:v>
                </c:pt>
                <c:pt idx="16803">
                  <c:v>09/11/2024 12:54:56:022</c:v>
                </c:pt>
                <c:pt idx="16804">
                  <c:v>09/11/2024 12:55:06:298</c:v>
                </c:pt>
                <c:pt idx="16805">
                  <c:v>09/11/2024 12:55:16:164</c:v>
                </c:pt>
                <c:pt idx="16806">
                  <c:v>09/11/2024 12:55:26:021</c:v>
                </c:pt>
                <c:pt idx="16807">
                  <c:v>09/11/2024 12:55:36:295</c:v>
                </c:pt>
                <c:pt idx="16808">
                  <c:v>09/11/2024 12:55:46:155</c:v>
                </c:pt>
                <c:pt idx="16809">
                  <c:v>09/11/2024 12:55:56:016</c:v>
                </c:pt>
                <c:pt idx="16810">
                  <c:v>09/11/2024 12:56:06:290</c:v>
                </c:pt>
                <c:pt idx="16811">
                  <c:v>09/11/2024 12:56:16:156</c:v>
                </c:pt>
                <c:pt idx="16812">
                  <c:v>09/11/2024 12:56:26:020</c:v>
                </c:pt>
                <c:pt idx="16813">
                  <c:v>09/11/2024 12:56:36:298</c:v>
                </c:pt>
                <c:pt idx="16814">
                  <c:v>09/11/2024 12:56:46:163</c:v>
                </c:pt>
                <c:pt idx="16815">
                  <c:v>09/11/2024 12:56:56:027</c:v>
                </c:pt>
                <c:pt idx="16816">
                  <c:v>09/11/2024 12:57:06:301</c:v>
                </c:pt>
                <c:pt idx="16817">
                  <c:v>09/11/2024 12:57:16:168</c:v>
                </c:pt>
                <c:pt idx="16818">
                  <c:v>09/11/2024 12:57:26:024</c:v>
                </c:pt>
                <c:pt idx="16819">
                  <c:v>09/11/2024 12:57:36:302</c:v>
                </c:pt>
                <c:pt idx="16820">
                  <c:v>09/11/2024 12:57:46:161</c:v>
                </c:pt>
                <c:pt idx="16821">
                  <c:v>09/11/2024 12:57:56:023</c:v>
                </c:pt>
                <c:pt idx="16822">
                  <c:v>09/11/2024 12:58:06:299</c:v>
                </c:pt>
                <c:pt idx="16823">
                  <c:v>09/11/2024 12:58:16:163</c:v>
                </c:pt>
                <c:pt idx="16824">
                  <c:v>09/11/2024 12:58:26:031</c:v>
                </c:pt>
                <c:pt idx="16825">
                  <c:v>09/11/2024 12:58:36:311</c:v>
                </c:pt>
                <c:pt idx="16826">
                  <c:v>09/11/2024 12:58:46:170</c:v>
                </c:pt>
                <c:pt idx="16827">
                  <c:v>09/11/2024 12:58:56:034</c:v>
                </c:pt>
                <c:pt idx="16828">
                  <c:v>09/11/2024 12:59:06:307</c:v>
                </c:pt>
                <c:pt idx="16829">
                  <c:v>09/11/2024 12:59:16:178</c:v>
                </c:pt>
                <c:pt idx="16830">
                  <c:v>09/11/2024 12:59:26:048</c:v>
                </c:pt>
                <c:pt idx="16831">
                  <c:v>09/11/2024 12:59:35:995</c:v>
                </c:pt>
                <c:pt idx="16832">
                  <c:v>09/11/2024 12:59:46:274</c:v>
                </c:pt>
                <c:pt idx="16833">
                  <c:v>09/11/2024 12:59:56:138</c:v>
                </c:pt>
                <c:pt idx="16834">
                  <c:v>09/11/2024 13:00:05:995</c:v>
                </c:pt>
                <c:pt idx="16835">
                  <c:v>09/11/2024 13:00:16:274</c:v>
                </c:pt>
                <c:pt idx="16836">
                  <c:v>09/11/2024 13:00:26:141</c:v>
                </c:pt>
                <c:pt idx="16837">
                  <c:v>09/11/2024 13:00:36:007</c:v>
                </c:pt>
                <c:pt idx="16838">
                  <c:v>09/11/2024 13:00:46:278</c:v>
                </c:pt>
                <c:pt idx="16839">
                  <c:v>09/11/2024 13:00:56:138</c:v>
                </c:pt>
                <c:pt idx="16840">
                  <c:v>09/11/2024 13:01:05:999</c:v>
                </c:pt>
                <c:pt idx="16841">
                  <c:v>09/11/2024 13:01:16:273</c:v>
                </c:pt>
                <c:pt idx="16842">
                  <c:v>09/11/2024 13:01:26:133</c:v>
                </c:pt>
                <c:pt idx="16843">
                  <c:v>09/11/2024 13:01:35:997</c:v>
                </c:pt>
                <c:pt idx="16844">
                  <c:v>09/11/2024 13:01:46:275</c:v>
                </c:pt>
                <c:pt idx="16845">
                  <c:v>09/11/2024 13:01:56:138</c:v>
                </c:pt>
                <c:pt idx="16846">
                  <c:v>09/11/2024 13:02:06:002</c:v>
                </c:pt>
                <c:pt idx="16847">
                  <c:v>09/11/2024 13:02:16:276</c:v>
                </c:pt>
                <c:pt idx="16848">
                  <c:v>09/11/2024 13:02:26:142</c:v>
                </c:pt>
                <c:pt idx="16849">
                  <c:v>09/11/2024 13:02:36:001</c:v>
                </c:pt>
                <c:pt idx="16850">
                  <c:v>09/11/2024 13:02:46:277</c:v>
                </c:pt>
                <c:pt idx="16851">
                  <c:v>09/11/2024 13:02:56:143</c:v>
                </c:pt>
                <c:pt idx="16852">
                  <c:v>09/11/2024 13:03:06:010</c:v>
                </c:pt>
                <c:pt idx="16853">
                  <c:v>09/11/2024 13:03:16:284</c:v>
                </c:pt>
                <c:pt idx="16854">
                  <c:v>09/11/2024 13:03:26:148</c:v>
                </c:pt>
                <c:pt idx="16855">
                  <c:v>09/11/2024 13:03:36:010</c:v>
                </c:pt>
                <c:pt idx="16856">
                  <c:v>09/11/2024 13:03:46:287</c:v>
                </c:pt>
                <c:pt idx="16857">
                  <c:v>09/11/2024 13:03:56:149</c:v>
                </c:pt>
                <c:pt idx="16858">
                  <c:v>09/11/2024 13:04:06:007</c:v>
                </c:pt>
                <c:pt idx="16859">
                  <c:v>09/11/2024 13:04:16:282</c:v>
                </c:pt>
                <c:pt idx="16860">
                  <c:v>09/11/2024 13:04:26:144</c:v>
                </c:pt>
                <c:pt idx="16861">
                  <c:v>09/11/2024 13:04:36:008</c:v>
                </c:pt>
                <c:pt idx="16862">
                  <c:v>09/11/2024 13:04:46:280</c:v>
                </c:pt>
                <c:pt idx="16863">
                  <c:v>09/11/2024 13:04:56:145</c:v>
                </c:pt>
                <c:pt idx="16864">
                  <c:v>09/11/2024 13:05:06:009</c:v>
                </c:pt>
                <c:pt idx="16865">
                  <c:v>09/11/2024 13:05:16:283</c:v>
                </c:pt>
                <c:pt idx="16866">
                  <c:v>09/11/2024 13:05:26:147</c:v>
                </c:pt>
                <c:pt idx="16867">
                  <c:v>09/11/2024 13:05:36:008</c:v>
                </c:pt>
                <c:pt idx="16868">
                  <c:v>09/11/2024 13:05:46:286</c:v>
                </c:pt>
                <c:pt idx="16869">
                  <c:v>09/11/2024 13:05:56:150</c:v>
                </c:pt>
                <c:pt idx="16870">
                  <c:v>09/11/2024 13:06:06:013</c:v>
                </c:pt>
                <c:pt idx="16871">
                  <c:v>09/11/2024 13:06:16:285</c:v>
                </c:pt>
                <c:pt idx="16872">
                  <c:v>09/11/2024 13:06:26:145</c:v>
                </c:pt>
                <c:pt idx="16873">
                  <c:v>09/11/2024 13:06:36:007</c:v>
                </c:pt>
                <c:pt idx="16874">
                  <c:v>09/11/2024 13:06:46:280</c:v>
                </c:pt>
                <c:pt idx="16875">
                  <c:v>09/11/2024 13:06:56:146</c:v>
                </c:pt>
                <c:pt idx="16876">
                  <c:v>09/11/2024 13:07:06:010</c:v>
                </c:pt>
                <c:pt idx="16877">
                  <c:v>09/11/2024 13:07:16:288</c:v>
                </c:pt>
                <c:pt idx="16878">
                  <c:v>09/11/2024 13:07:26:150</c:v>
                </c:pt>
                <c:pt idx="16879">
                  <c:v>09/11/2024 13:07:36:017</c:v>
                </c:pt>
                <c:pt idx="16880">
                  <c:v>09/11/2024 13:07:46:293</c:v>
                </c:pt>
                <c:pt idx="16881">
                  <c:v>09/11/2024 13:07:56:158</c:v>
                </c:pt>
                <c:pt idx="16882">
                  <c:v>09/11/2024 13:08:06:020</c:v>
                </c:pt>
                <c:pt idx="16883">
                  <c:v>09/11/2024 13:08:16:294</c:v>
                </c:pt>
                <c:pt idx="16884">
                  <c:v>09/11/2024 13:08:26:160</c:v>
                </c:pt>
                <c:pt idx="16885">
                  <c:v>09/11/2024 13:08:36:021</c:v>
                </c:pt>
                <c:pt idx="16886">
                  <c:v>09/11/2024 13:08:46:299</c:v>
                </c:pt>
                <c:pt idx="16887">
                  <c:v>09/11/2024 13:08:56:165</c:v>
                </c:pt>
                <c:pt idx="16888">
                  <c:v>09/11/2024 13:09:06:026</c:v>
                </c:pt>
                <c:pt idx="16889">
                  <c:v>09/11/2024 13:09:16:310</c:v>
                </c:pt>
                <c:pt idx="16890">
                  <c:v>09/11/2024 13:09:26:176</c:v>
                </c:pt>
                <c:pt idx="16891">
                  <c:v>09/11/2024 13:09:36:034</c:v>
                </c:pt>
                <c:pt idx="16892">
                  <c:v>09/11/2024 13:09:46:307</c:v>
                </c:pt>
                <c:pt idx="16893">
                  <c:v>09/11/2024 13:09:56:167</c:v>
                </c:pt>
                <c:pt idx="16894">
                  <c:v>09/11/2024 13:10:06:029</c:v>
                </c:pt>
                <c:pt idx="16895">
                  <c:v>09/11/2024 13:10:16:302</c:v>
                </c:pt>
                <c:pt idx="16896">
                  <c:v>09/11/2024 13:10:26:169</c:v>
                </c:pt>
                <c:pt idx="16897">
                  <c:v>09/11/2024 13:10:36:024</c:v>
                </c:pt>
                <c:pt idx="16898">
                  <c:v>09/11/2024 13:10:46:302</c:v>
                </c:pt>
                <c:pt idx="16899">
                  <c:v>09/11/2024 13:10:56:164</c:v>
                </c:pt>
                <c:pt idx="16900">
                  <c:v>09/11/2024 13:11:06:021</c:v>
                </c:pt>
                <c:pt idx="16901">
                  <c:v>09/11/2024 13:11:16:299</c:v>
                </c:pt>
                <c:pt idx="16902">
                  <c:v>09/11/2024 13:11:26:163</c:v>
                </c:pt>
                <c:pt idx="16903">
                  <c:v>09/11/2024 13:11:36:026</c:v>
                </c:pt>
                <c:pt idx="16904">
                  <c:v>09/11/2024 13:11:46:304</c:v>
                </c:pt>
                <c:pt idx="16905">
                  <c:v>09/11/2024 13:11:56:162</c:v>
                </c:pt>
                <c:pt idx="16906">
                  <c:v>09/11/2024 13:12:06:024</c:v>
                </c:pt>
                <c:pt idx="16907">
                  <c:v>09/11/2024 13:12:16:300</c:v>
                </c:pt>
                <c:pt idx="16908">
                  <c:v>09/11/2024 13:12:26:158</c:v>
                </c:pt>
                <c:pt idx="16909">
                  <c:v>09/11/2024 13:12:36:019</c:v>
                </c:pt>
                <c:pt idx="16910">
                  <c:v>09/11/2024 13:12:46:293</c:v>
                </c:pt>
                <c:pt idx="16911">
                  <c:v>09/11/2024 13:12:56:159</c:v>
                </c:pt>
                <c:pt idx="16912">
                  <c:v>09/11/2024 13:13:06:020</c:v>
                </c:pt>
                <c:pt idx="16913">
                  <c:v>09/11/2024 13:13:16:288</c:v>
                </c:pt>
                <c:pt idx="16914">
                  <c:v>09/11/2024 13:13:26:152</c:v>
                </c:pt>
                <c:pt idx="16915">
                  <c:v>09/11/2024 13:13:36:010</c:v>
                </c:pt>
                <c:pt idx="16916">
                  <c:v>09/11/2024 13:13:46:286</c:v>
                </c:pt>
                <c:pt idx="16917">
                  <c:v>09/11/2024 13:13:56:145</c:v>
                </c:pt>
                <c:pt idx="16918">
                  <c:v>09/11/2024 13:14:06:007</c:v>
                </c:pt>
                <c:pt idx="16919">
                  <c:v>09/11/2024 13:14:16:287</c:v>
                </c:pt>
                <c:pt idx="16920">
                  <c:v>09/11/2024 13:14:26:153</c:v>
                </c:pt>
                <c:pt idx="16921">
                  <c:v>09/11/2024 13:14:36:016</c:v>
                </c:pt>
                <c:pt idx="16922">
                  <c:v>09/11/2024 13:14:46:296</c:v>
                </c:pt>
                <c:pt idx="16923">
                  <c:v>09/11/2024 13:14:56:159</c:v>
                </c:pt>
                <c:pt idx="16924">
                  <c:v>09/11/2024 13:15:06:021</c:v>
                </c:pt>
                <c:pt idx="16925">
                  <c:v>09/11/2024 13:15:16:299</c:v>
                </c:pt>
                <c:pt idx="16926">
                  <c:v>09/11/2024 13:15:26:162</c:v>
                </c:pt>
                <c:pt idx="16927">
                  <c:v>09/11/2024 13:15:36:026</c:v>
                </c:pt>
                <c:pt idx="16928">
                  <c:v>09/11/2024 13:15:46:300</c:v>
                </c:pt>
                <c:pt idx="16929">
                  <c:v>09/11/2024 13:15:56:160</c:v>
                </c:pt>
                <c:pt idx="16930">
                  <c:v>09/11/2024 13:16:06:022</c:v>
                </c:pt>
                <c:pt idx="16931">
                  <c:v>09/11/2024 13:16:16:295</c:v>
                </c:pt>
                <c:pt idx="16932">
                  <c:v>09/11/2024 13:16:26:165</c:v>
                </c:pt>
                <c:pt idx="16933">
                  <c:v>09/11/2024 13:16:36:027</c:v>
                </c:pt>
                <c:pt idx="16934">
                  <c:v>09/11/2024 13:16:46:300</c:v>
                </c:pt>
                <c:pt idx="16935">
                  <c:v>09/11/2024 13:16:56:162</c:v>
                </c:pt>
                <c:pt idx="16936">
                  <c:v>09/11/2024 13:17:06:024</c:v>
                </c:pt>
                <c:pt idx="16937">
                  <c:v>09/11/2024 13:17:16:298</c:v>
                </c:pt>
                <c:pt idx="16938">
                  <c:v>09/11/2024 13:17:26:163</c:v>
                </c:pt>
                <c:pt idx="16939">
                  <c:v>09/11/2024 13:17:36:031</c:v>
                </c:pt>
                <c:pt idx="16940">
                  <c:v>09/11/2024 13:17:46:309</c:v>
                </c:pt>
                <c:pt idx="16941">
                  <c:v>09/11/2024 13:17:56:174</c:v>
                </c:pt>
                <c:pt idx="16942">
                  <c:v>09/11/2024 13:18:06:036</c:v>
                </c:pt>
                <c:pt idx="16943">
                  <c:v>09/11/2024 13:18:16:312</c:v>
                </c:pt>
                <c:pt idx="16944">
                  <c:v>09/11/2024 13:18:26:176</c:v>
                </c:pt>
                <c:pt idx="16945">
                  <c:v>09/11/2024 13:18:36:033</c:v>
                </c:pt>
                <c:pt idx="16946">
                  <c:v>09/11/2024 13:18:46:307</c:v>
                </c:pt>
                <c:pt idx="16947">
                  <c:v>09/11/2024 13:18:56:167</c:v>
                </c:pt>
                <c:pt idx="16948">
                  <c:v>09/11/2024 13:19:06:030</c:v>
                </c:pt>
                <c:pt idx="16949">
                  <c:v>09/11/2024 13:19:16:309</c:v>
                </c:pt>
                <c:pt idx="16950">
                  <c:v>09/11/2024 13:19:26:174</c:v>
                </c:pt>
                <c:pt idx="16951">
                  <c:v>09/11/2024 13:19:36:036</c:v>
                </c:pt>
                <c:pt idx="16952">
                  <c:v>09/11/2024 13:19:46:314</c:v>
                </c:pt>
                <c:pt idx="16953">
                  <c:v>09/11/2024 13:19:56:179</c:v>
                </c:pt>
                <c:pt idx="16954">
                  <c:v>09/11/2024 13:20:06:043</c:v>
                </c:pt>
                <c:pt idx="16955">
                  <c:v>09/11/2024 13:20:15:997</c:v>
                </c:pt>
                <c:pt idx="16956">
                  <c:v>09/11/2024 13:20:26:278</c:v>
                </c:pt>
                <c:pt idx="16957">
                  <c:v>09/11/2024 13:20:36:142</c:v>
                </c:pt>
                <c:pt idx="16958">
                  <c:v>09/11/2024 13:20:46:003</c:v>
                </c:pt>
                <c:pt idx="16959">
                  <c:v>09/11/2024 13:20:56:284</c:v>
                </c:pt>
                <c:pt idx="16960">
                  <c:v>09/11/2024 13:21:06:145</c:v>
                </c:pt>
                <c:pt idx="16961">
                  <c:v>09/11/2024 13:21:16:002</c:v>
                </c:pt>
                <c:pt idx="16962">
                  <c:v>09/11/2024 13:21:26:282</c:v>
                </c:pt>
                <c:pt idx="16963">
                  <c:v>09/11/2024 13:21:36:146</c:v>
                </c:pt>
                <c:pt idx="16964">
                  <c:v>09/11/2024 13:21:46:009</c:v>
                </c:pt>
                <c:pt idx="16965">
                  <c:v>09/11/2024 13:21:56:287</c:v>
                </c:pt>
                <c:pt idx="16966">
                  <c:v>09/11/2024 13:22:06:145</c:v>
                </c:pt>
                <c:pt idx="16967">
                  <c:v>09/11/2024 13:22:16:007</c:v>
                </c:pt>
                <c:pt idx="16968">
                  <c:v>09/11/2024 13:22:26:280</c:v>
                </c:pt>
                <c:pt idx="16969">
                  <c:v>09/11/2024 13:22:36:141</c:v>
                </c:pt>
                <c:pt idx="16970">
                  <c:v>09/11/2024 13:22:46:004</c:v>
                </c:pt>
                <c:pt idx="16971">
                  <c:v>09/11/2024 13:22:56:276</c:v>
                </c:pt>
                <c:pt idx="16972">
                  <c:v>09/11/2024 13:23:06:142</c:v>
                </c:pt>
                <c:pt idx="16973">
                  <c:v>09/11/2024 13:23:16:003</c:v>
                </c:pt>
                <c:pt idx="16974">
                  <c:v>09/11/2024 13:23:26:282</c:v>
                </c:pt>
                <c:pt idx="16975">
                  <c:v>09/11/2024 13:23:36:151</c:v>
                </c:pt>
                <c:pt idx="16976">
                  <c:v>09/11/2024 13:23:46:015</c:v>
                </c:pt>
                <c:pt idx="16977">
                  <c:v>09/11/2024 13:23:56:289</c:v>
                </c:pt>
                <c:pt idx="16978">
                  <c:v>09/11/2024 13:24:06:148</c:v>
                </c:pt>
                <c:pt idx="16979">
                  <c:v>09/11/2024 13:24:16:006</c:v>
                </c:pt>
                <c:pt idx="16980">
                  <c:v>09/11/2024 13:24:26:276</c:v>
                </c:pt>
                <c:pt idx="16981">
                  <c:v>09/11/2024 13:24:36:141</c:v>
                </c:pt>
                <c:pt idx="16982">
                  <c:v>09/11/2024 13:24:46:003</c:v>
                </c:pt>
                <c:pt idx="16983">
                  <c:v>09/11/2024 13:24:56:277</c:v>
                </c:pt>
                <c:pt idx="16984">
                  <c:v>09/11/2024 13:25:06:143</c:v>
                </c:pt>
                <c:pt idx="16985">
                  <c:v>09/11/2024 13:25:16:004</c:v>
                </c:pt>
                <c:pt idx="16986">
                  <c:v>09/11/2024 13:25:26:276</c:v>
                </c:pt>
                <c:pt idx="16987">
                  <c:v>09/11/2024 13:25:36:142</c:v>
                </c:pt>
                <c:pt idx="16988">
                  <c:v>09/11/2024 13:25:46:000</c:v>
                </c:pt>
                <c:pt idx="16989">
                  <c:v>09/11/2024 13:25:56:273</c:v>
                </c:pt>
                <c:pt idx="16990">
                  <c:v>09/11/2024 13:26:06:133</c:v>
                </c:pt>
                <c:pt idx="16991">
                  <c:v>09/11/2024 13:26:15:995</c:v>
                </c:pt>
                <c:pt idx="16992">
                  <c:v>09/11/2024 13:26:26:269</c:v>
                </c:pt>
                <c:pt idx="16993">
                  <c:v>09/11/2024 13:26:36:134</c:v>
                </c:pt>
                <c:pt idx="16994">
                  <c:v>09/11/2024 13:26:45:998</c:v>
                </c:pt>
                <c:pt idx="16995">
                  <c:v>09/11/2024 13:26:56:274</c:v>
                </c:pt>
                <c:pt idx="16996">
                  <c:v>09/11/2024 13:27:06:143</c:v>
                </c:pt>
                <c:pt idx="16997">
                  <c:v>09/11/2024 13:27:16:007</c:v>
                </c:pt>
                <c:pt idx="16998">
                  <c:v>09/11/2024 13:27:26:281</c:v>
                </c:pt>
                <c:pt idx="16999">
                  <c:v>09/11/2024 13:27:36:147</c:v>
                </c:pt>
                <c:pt idx="17000">
                  <c:v>09/11/2024 13:27:46:003</c:v>
                </c:pt>
                <c:pt idx="17001">
                  <c:v>09/11/2024 13:27:56:280</c:v>
                </c:pt>
                <c:pt idx="17002">
                  <c:v>09/11/2024 13:28:06:138</c:v>
                </c:pt>
                <c:pt idx="17003">
                  <c:v>09/11/2024 13:28:16:001</c:v>
                </c:pt>
                <c:pt idx="17004">
                  <c:v>09/11/2024 13:28:26:277</c:v>
                </c:pt>
                <c:pt idx="17005">
                  <c:v>09/11/2024 13:28:36:139</c:v>
                </c:pt>
                <c:pt idx="17006">
                  <c:v>09/11/2024 13:28:45:999</c:v>
                </c:pt>
                <c:pt idx="17007">
                  <c:v>09/11/2024 13:28:56:272</c:v>
                </c:pt>
                <c:pt idx="17008">
                  <c:v>09/11/2024 13:29:06:132</c:v>
                </c:pt>
                <c:pt idx="17009">
                  <c:v>09/11/2024 13:29:15:996</c:v>
                </c:pt>
                <c:pt idx="17010">
                  <c:v>09/11/2024 13:29:26:274</c:v>
                </c:pt>
                <c:pt idx="17011">
                  <c:v>09/11/2024 13:29:36:144</c:v>
                </c:pt>
                <c:pt idx="17012">
                  <c:v>09/11/2024 13:29:46:007</c:v>
                </c:pt>
                <c:pt idx="17013">
                  <c:v>09/11/2024 13:29:56:281</c:v>
                </c:pt>
                <c:pt idx="17014">
                  <c:v>09/11/2024 13:30:06:147</c:v>
                </c:pt>
                <c:pt idx="17015">
                  <c:v>09/11/2024 13:30:16:002</c:v>
                </c:pt>
                <c:pt idx="17016">
                  <c:v>09/11/2024 13:30:26:280</c:v>
                </c:pt>
                <c:pt idx="17017">
                  <c:v>09/11/2024 13:30:36:146</c:v>
                </c:pt>
                <c:pt idx="17018">
                  <c:v>09/11/2024 13:30:46:009</c:v>
                </c:pt>
                <c:pt idx="17019">
                  <c:v>09/11/2024 13:30:56:283</c:v>
                </c:pt>
                <c:pt idx="17020">
                  <c:v>09/11/2024 13:31:06:149</c:v>
                </c:pt>
                <c:pt idx="17021">
                  <c:v>09/11/2024 13:31:16:012</c:v>
                </c:pt>
                <c:pt idx="17022">
                  <c:v>09/11/2024 13:31:26:290</c:v>
                </c:pt>
                <c:pt idx="17023">
                  <c:v>09/11/2024 13:31:36:150</c:v>
                </c:pt>
                <c:pt idx="17024">
                  <c:v>09/11/2024 13:31:46:014</c:v>
                </c:pt>
                <c:pt idx="17025">
                  <c:v>09/11/2024 13:31:56:292</c:v>
                </c:pt>
                <c:pt idx="17026">
                  <c:v>09/11/2024 13:32:06:157</c:v>
                </c:pt>
                <c:pt idx="17027">
                  <c:v>09/11/2024 13:32:16:019</c:v>
                </c:pt>
                <c:pt idx="17028">
                  <c:v>09/11/2024 13:32:26:297</c:v>
                </c:pt>
                <c:pt idx="17029">
                  <c:v>09/11/2024 13:32:36:162</c:v>
                </c:pt>
                <c:pt idx="17030">
                  <c:v>09/11/2024 13:32:46:024</c:v>
                </c:pt>
                <c:pt idx="17031">
                  <c:v>09/11/2024 13:32:56:298</c:v>
                </c:pt>
                <c:pt idx="17032">
                  <c:v>09/11/2024 13:33:06:163</c:v>
                </c:pt>
                <c:pt idx="17033">
                  <c:v>09/11/2024 13:33:16:025</c:v>
                </c:pt>
                <c:pt idx="17034">
                  <c:v>09/11/2024 13:33:26:305</c:v>
                </c:pt>
                <c:pt idx="17035">
                  <c:v>09/11/2024 13:33:36:167</c:v>
                </c:pt>
                <c:pt idx="17036">
                  <c:v>09/11/2024 13:33:46:030</c:v>
                </c:pt>
                <c:pt idx="17037">
                  <c:v>09/11/2024 13:33:56:308</c:v>
                </c:pt>
                <c:pt idx="17038">
                  <c:v>09/11/2024 13:34:06:172</c:v>
                </c:pt>
                <c:pt idx="17039">
                  <c:v>09/11/2024 13:34:16:039</c:v>
                </c:pt>
                <c:pt idx="17040">
                  <c:v>09/11/2024 13:34:25:998</c:v>
                </c:pt>
                <c:pt idx="17041">
                  <c:v>09/11/2024 13:34:36:269</c:v>
                </c:pt>
                <c:pt idx="17042">
                  <c:v>09/11/2024 13:34:46:136</c:v>
                </c:pt>
                <c:pt idx="17043">
                  <c:v>09/11/2024 13:34:55:998</c:v>
                </c:pt>
                <c:pt idx="17044">
                  <c:v>09/11/2024 13:35:06:275</c:v>
                </c:pt>
                <c:pt idx="17045">
                  <c:v>09/11/2024 13:35:16:141</c:v>
                </c:pt>
                <c:pt idx="17046">
                  <c:v>09/11/2024 13:35:26:005</c:v>
                </c:pt>
                <c:pt idx="17047">
                  <c:v>09/11/2024 13:35:36:279</c:v>
                </c:pt>
                <c:pt idx="17048">
                  <c:v>09/11/2024 13:35:46:143</c:v>
                </c:pt>
                <c:pt idx="17049">
                  <c:v>09/11/2024 13:35:56:002</c:v>
                </c:pt>
                <c:pt idx="17050">
                  <c:v>09/11/2024 13:36:06:282</c:v>
                </c:pt>
                <c:pt idx="17051">
                  <c:v>09/11/2024 13:36:16:148</c:v>
                </c:pt>
                <c:pt idx="17052">
                  <c:v>09/11/2024 13:36:26:009</c:v>
                </c:pt>
                <c:pt idx="17053">
                  <c:v>09/11/2024 13:36:36:283</c:v>
                </c:pt>
                <c:pt idx="17054">
                  <c:v>09/11/2024 13:36:46:147</c:v>
                </c:pt>
                <c:pt idx="17055">
                  <c:v>09/11/2024 13:36:56:003</c:v>
                </c:pt>
                <c:pt idx="17056">
                  <c:v>09/11/2024 13:37:06:278</c:v>
                </c:pt>
                <c:pt idx="17057">
                  <c:v>09/11/2024 13:37:16:142</c:v>
                </c:pt>
                <c:pt idx="17058">
                  <c:v>09/11/2024 13:37:26:004</c:v>
                </c:pt>
                <c:pt idx="17059">
                  <c:v>09/11/2024 13:37:36:278</c:v>
                </c:pt>
                <c:pt idx="17060">
                  <c:v>09/11/2024 13:37:46:137</c:v>
                </c:pt>
                <c:pt idx="17061">
                  <c:v>09/11/2024 13:37:55:999</c:v>
                </c:pt>
                <c:pt idx="17062">
                  <c:v>09/11/2024 13:38:06:273</c:v>
                </c:pt>
                <c:pt idx="17063">
                  <c:v>09/11/2024 13:38:16:131</c:v>
                </c:pt>
                <c:pt idx="17064">
                  <c:v>09/11/2024 13:38:25:995</c:v>
                </c:pt>
                <c:pt idx="17065">
                  <c:v>09/11/2024 13:38:36:267</c:v>
                </c:pt>
                <c:pt idx="17066">
                  <c:v>09/11/2024 13:38:46:126</c:v>
                </c:pt>
                <c:pt idx="17067">
                  <c:v>09/11/2024 13:38:55:995</c:v>
                </c:pt>
                <c:pt idx="17068">
                  <c:v>09/11/2024 13:39:06:273</c:v>
                </c:pt>
                <c:pt idx="17069">
                  <c:v>09/11/2024 13:39:16:143</c:v>
                </c:pt>
                <c:pt idx="17070">
                  <c:v>09/11/2024 13:39:26:002</c:v>
                </c:pt>
                <c:pt idx="17071">
                  <c:v>09/11/2024 13:39:36:280</c:v>
                </c:pt>
                <c:pt idx="17072">
                  <c:v>09/11/2024 13:39:46:148</c:v>
                </c:pt>
                <c:pt idx="17073">
                  <c:v>09/11/2024 13:39:56:010</c:v>
                </c:pt>
                <c:pt idx="17074">
                  <c:v>09/11/2024 13:40:06:285</c:v>
                </c:pt>
                <c:pt idx="17075">
                  <c:v>09/11/2024 13:40:16:145</c:v>
                </c:pt>
                <c:pt idx="17076">
                  <c:v>09/11/2024 13:40:26:007</c:v>
                </c:pt>
                <c:pt idx="17077">
                  <c:v>09/11/2024 13:40:36:279</c:v>
                </c:pt>
                <c:pt idx="17078">
                  <c:v>09/11/2024 13:40:46:144</c:v>
                </c:pt>
                <c:pt idx="17079">
                  <c:v>09/11/2024 13:40:56:006</c:v>
                </c:pt>
                <c:pt idx="17080">
                  <c:v>09/11/2024 13:41:06:286</c:v>
                </c:pt>
                <c:pt idx="17081">
                  <c:v>09/11/2024 13:41:16:151</c:v>
                </c:pt>
                <c:pt idx="17082">
                  <c:v>09/11/2024 13:41:26:013</c:v>
                </c:pt>
                <c:pt idx="17083">
                  <c:v>09/11/2024 13:41:36:291</c:v>
                </c:pt>
                <c:pt idx="17084">
                  <c:v>09/11/2024 13:41:46:161</c:v>
                </c:pt>
                <c:pt idx="17085">
                  <c:v>09/11/2024 13:41:56:024</c:v>
                </c:pt>
                <c:pt idx="17086">
                  <c:v>09/11/2024 13:42:06:298</c:v>
                </c:pt>
                <c:pt idx="17087">
                  <c:v>09/11/2024 13:42:16:169</c:v>
                </c:pt>
                <c:pt idx="17088">
                  <c:v>09/11/2024 13:42:26:035</c:v>
                </c:pt>
                <c:pt idx="17089">
                  <c:v>09/11/2024 13:42:36:000</c:v>
                </c:pt>
                <c:pt idx="17090">
                  <c:v>09/11/2024 13:42:46:280</c:v>
                </c:pt>
                <c:pt idx="17091">
                  <c:v>09/11/2024 13:42:56:140</c:v>
                </c:pt>
                <c:pt idx="17092">
                  <c:v>09/11/2024 13:43:06:004</c:v>
                </c:pt>
                <c:pt idx="17093">
                  <c:v>09/11/2024 13:43:16:281</c:v>
                </c:pt>
                <c:pt idx="17094">
                  <c:v>09/11/2024 13:43:26:145</c:v>
                </c:pt>
                <c:pt idx="17095">
                  <c:v>09/11/2024 13:43:36:008</c:v>
                </c:pt>
                <c:pt idx="17096">
                  <c:v>09/11/2024 13:43:46:280</c:v>
                </c:pt>
                <c:pt idx="17097">
                  <c:v>09/11/2024 13:43:56:146</c:v>
                </c:pt>
                <c:pt idx="17098">
                  <c:v>09/11/2024 13:44:06:011</c:v>
                </c:pt>
                <c:pt idx="17099">
                  <c:v>09/11/2024 13:44:16:285</c:v>
                </c:pt>
                <c:pt idx="17100">
                  <c:v>09/11/2024 13:44:26:146</c:v>
                </c:pt>
                <c:pt idx="17101">
                  <c:v>09/11/2024 13:44:36:007</c:v>
                </c:pt>
                <c:pt idx="17102">
                  <c:v>09/11/2024 13:44:46:281</c:v>
                </c:pt>
                <c:pt idx="17103">
                  <c:v>09/11/2024 13:44:56:146</c:v>
                </c:pt>
                <c:pt idx="17104">
                  <c:v>09/11/2024 13:45:06:002</c:v>
                </c:pt>
                <c:pt idx="17105">
                  <c:v>09/11/2024 13:45:16:280</c:v>
                </c:pt>
                <c:pt idx="17106">
                  <c:v>09/11/2024 13:45:26:140</c:v>
                </c:pt>
                <c:pt idx="17107">
                  <c:v>09/11/2024 13:45:36:004</c:v>
                </c:pt>
                <c:pt idx="17108">
                  <c:v>09/11/2024 13:45:46:279</c:v>
                </c:pt>
                <c:pt idx="17109">
                  <c:v>09/11/2024 13:45:56:145</c:v>
                </c:pt>
                <c:pt idx="17110">
                  <c:v>09/11/2024 13:46:06:014</c:v>
                </c:pt>
                <c:pt idx="17111">
                  <c:v>09/11/2024 13:46:16:290</c:v>
                </c:pt>
                <c:pt idx="17112">
                  <c:v>09/11/2024 13:46:26:158</c:v>
                </c:pt>
                <c:pt idx="17113">
                  <c:v>09/11/2024 13:46:36:020</c:v>
                </c:pt>
                <c:pt idx="17114">
                  <c:v>09/11/2024 13:46:46:297</c:v>
                </c:pt>
                <c:pt idx="17115">
                  <c:v>09/11/2024 13:46:56:157</c:v>
                </c:pt>
                <c:pt idx="17116">
                  <c:v>09/11/2024 13:47:06:015</c:v>
                </c:pt>
                <c:pt idx="17117">
                  <c:v>09/11/2024 13:47:16:296</c:v>
                </c:pt>
                <c:pt idx="17118">
                  <c:v>09/11/2024 13:47:26:162</c:v>
                </c:pt>
                <c:pt idx="17119">
                  <c:v>09/11/2024 13:47:36:024</c:v>
                </c:pt>
                <c:pt idx="17120">
                  <c:v>09/11/2024 13:47:46:298</c:v>
                </c:pt>
                <c:pt idx="17121">
                  <c:v>09/11/2024 13:47:56:167</c:v>
                </c:pt>
                <c:pt idx="17122">
                  <c:v>09/11/2024 13:48:06:029</c:v>
                </c:pt>
                <c:pt idx="17123">
                  <c:v>09/11/2024 13:48:16:303</c:v>
                </c:pt>
                <c:pt idx="17124">
                  <c:v>09/11/2024 13:48:26:172</c:v>
                </c:pt>
                <c:pt idx="17125">
                  <c:v>09/11/2024 13:48:36:036</c:v>
                </c:pt>
                <c:pt idx="17126">
                  <c:v>09/11/2024 13:48:46:310</c:v>
                </c:pt>
                <c:pt idx="17127">
                  <c:v>09/11/2024 13:48:56:170</c:v>
                </c:pt>
                <c:pt idx="17128">
                  <c:v>09/11/2024 13:49:06:037</c:v>
                </c:pt>
                <c:pt idx="17129">
                  <c:v>09/11/2024 13:49:16:311</c:v>
                </c:pt>
                <c:pt idx="17130">
                  <c:v>09/11/2024 13:49:26:173</c:v>
                </c:pt>
                <c:pt idx="17131">
                  <c:v>09/11/2024 13:49:36:036</c:v>
                </c:pt>
                <c:pt idx="17132">
                  <c:v>09/11/2024 13:49:45:995</c:v>
                </c:pt>
                <c:pt idx="17133">
                  <c:v>09/11/2024 13:49:56:274</c:v>
                </c:pt>
                <c:pt idx="17134">
                  <c:v>09/11/2024 13:50:06:133</c:v>
                </c:pt>
                <c:pt idx="17135">
                  <c:v>09/11/2024 13:50:15:995</c:v>
                </c:pt>
                <c:pt idx="17136">
                  <c:v>09/11/2024 13:50:26:271</c:v>
                </c:pt>
                <c:pt idx="17137">
                  <c:v>09/11/2024 13:50:36:131</c:v>
                </c:pt>
                <c:pt idx="17138">
                  <c:v>09/11/2024 13:50:45:995</c:v>
                </c:pt>
                <c:pt idx="17139">
                  <c:v>09/11/2024 13:50:56:266</c:v>
                </c:pt>
                <c:pt idx="17140">
                  <c:v>09/11/2024 13:51:06:132</c:v>
                </c:pt>
                <c:pt idx="17141">
                  <c:v>09/11/2024 13:51:15:995</c:v>
                </c:pt>
                <c:pt idx="17142">
                  <c:v>09/11/2024 13:51:26:273</c:v>
                </c:pt>
                <c:pt idx="17143">
                  <c:v>09/11/2024 13:51:36:141</c:v>
                </c:pt>
                <c:pt idx="17144">
                  <c:v>09/11/2024 13:51:46:004</c:v>
                </c:pt>
                <c:pt idx="17145">
                  <c:v>09/11/2024 13:51:56:282</c:v>
                </c:pt>
                <c:pt idx="17146">
                  <c:v>09/11/2024 13:52:06:146</c:v>
                </c:pt>
                <c:pt idx="17147">
                  <c:v>09/11/2024 13:52:16:009</c:v>
                </c:pt>
                <c:pt idx="17148">
                  <c:v>09/11/2024 13:52:26:287</c:v>
                </c:pt>
                <c:pt idx="17149">
                  <c:v>09/11/2024 13:52:36:149</c:v>
                </c:pt>
                <c:pt idx="17150">
                  <c:v>09/11/2024 13:52:46:007</c:v>
                </c:pt>
                <c:pt idx="17151">
                  <c:v>09/11/2024 13:52:56:280</c:v>
                </c:pt>
                <c:pt idx="17152">
                  <c:v>09/11/2024 13:53:06:140</c:v>
                </c:pt>
                <c:pt idx="17153">
                  <c:v>09/11/2024 13:53:16:004</c:v>
                </c:pt>
                <c:pt idx="17154">
                  <c:v>09/11/2024 13:53:26:274</c:v>
                </c:pt>
                <c:pt idx="17155">
                  <c:v>09/11/2024 13:53:36:136</c:v>
                </c:pt>
                <c:pt idx="17156">
                  <c:v>09/11/2024 13:53:46:000</c:v>
                </c:pt>
                <c:pt idx="17157">
                  <c:v>09/11/2024 13:53:56:273</c:v>
                </c:pt>
                <c:pt idx="17158">
                  <c:v>09/11/2024 13:54:06:137</c:v>
                </c:pt>
                <c:pt idx="17159">
                  <c:v>09/11/2024 13:54:16:005</c:v>
                </c:pt>
                <c:pt idx="17160">
                  <c:v>09/11/2024 13:54:26:282</c:v>
                </c:pt>
                <c:pt idx="17161">
                  <c:v>09/11/2024 13:54:36:144</c:v>
                </c:pt>
                <c:pt idx="17162">
                  <c:v>09/11/2024 13:54:46:002</c:v>
                </c:pt>
                <c:pt idx="17163">
                  <c:v>09/11/2024 13:54:56:277</c:v>
                </c:pt>
                <c:pt idx="17164">
                  <c:v>09/11/2024 13:55:06:135</c:v>
                </c:pt>
                <c:pt idx="17165">
                  <c:v>09/11/2024 13:55:15:999</c:v>
                </c:pt>
                <c:pt idx="17166">
                  <c:v>09/11/2024 13:55:26:277</c:v>
                </c:pt>
                <c:pt idx="17167">
                  <c:v>09/11/2024 13:55:36:142</c:v>
                </c:pt>
                <c:pt idx="17168">
                  <c:v>09/11/2024 13:55:46:004</c:v>
                </c:pt>
                <c:pt idx="17169">
                  <c:v>09/11/2024 13:55:56:276</c:v>
                </c:pt>
                <c:pt idx="17170">
                  <c:v>09/11/2024 13:56:06:142</c:v>
                </c:pt>
                <c:pt idx="17171">
                  <c:v>09/11/2024 13:56:16:003</c:v>
                </c:pt>
                <c:pt idx="17172">
                  <c:v>09/11/2024 13:56:26:271</c:v>
                </c:pt>
                <c:pt idx="17173">
                  <c:v>09/11/2024 13:56:36:137</c:v>
                </c:pt>
                <c:pt idx="17174">
                  <c:v>09/11/2024 13:56:46:002</c:v>
                </c:pt>
                <c:pt idx="17175">
                  <c:v>09/11/2024 13:56:56:280</c:v>
                </c:pt>
                <c:pt idx="17176">
                  <c:v>09/11/2024 13:57:06:146</c:v>
                </c:pt>
                <c:pt idx="17177">
                  <c:v>09/11/2024 13:57:16:010</c:v>
                </c:pt>
                <c:pt idx="17178">
                  <c:v>09/11/2024 13:57:26:285</c:v>
                </c:pt>
                <c:pt idx="17179">
                  <c:v>09/11/2024 13:57:36:145</c:v>
                </c:pt>
                <c:pt idx="17180">
                  <c:v>09/11/2024 13:57:46:007</c:v>
                </c:pt>
                <c:pt idx="17181">
                  <c:v>09/11/2024 13:57:56:281</c:v>
                </c:pt>
                <c:pt idx="17182">
                  <c:v>09/11/2024 13:58:06:141</c:v>
                </c:pt>
                <c:pt idx="17183">
                  <c:v>09/11/2024 13:58:16:004</c:v>
                </c:pt>
                <c:pt idx="17184">
                  <c:v>09/11/2024 13:58:26:276</c:v>
                </c:pt>
                <c:pt idx="17185">
                  <c:v>09/11/2024 13:58:36:142</c:v>
                </c:pt>
                <c:pt idx="17186">
                  <c:v>09/11/2024 13:58:45:999</c:v>
                </c:pt>
                <c:pt idx="17187">
                  <c:v>09/11/2024 13:58:56:273</c:v>
                </c:pt>
                <c:pt idx="17188">
                  <c:v>09/11/2024 13:59:06:133</c:v>
                </c:pt>
                <c:pt idx="17189">
                  <c:v>09/11/2024 13:59:15:995</c:v>
                </c:pt>
                <c:pt idx="17190">
                  <c:v>09/11/2024 13:59:26:269</c:v>
                </c:pt>
                <c:pt idx="17191">
                  <c:v>09/11/2024 13:59:36:129</c:v>
                </c:pt>
                <c:pt idx="17192">
                  <c:v>09/11/2024 13:59:45:996</c:v>
                </c:pt>
                <c:pt idx="17193">
                  <c:v>09/11/2024 13:59:56:276</c:v>
                </c:pt>
                <c:pt idx="17194">
                  <c:v>09/11/2024 14:00:06:141</c:v>
                </c:pt>
                <c:pt idx="17195">
                  <c:v>09/11/2024 14:00:16:005</c:v>
                </c:pt>
                <c:pt idx="17196">
                  <c:v>09/11/2024 14:00:26:279</c:v>
                </c:pt>
                <c:pt idx="17197">
                  <c:v>09/11/2024 14:00:36:150</c:v>
                </c:pt>
                <c:pt idx="17198">
                  <c:v>09/11/2024 14:00:46:012</c:v>
                </c:pt>
                <c:pt idx="17199">
                  <c:v>09/11/2024 14:00:56:286</c:v>
                </c:pt>
                <c:pt idx="17200">
                  <c:v>09/11/2024 14:01:06:155</c:v>
                </c:pt>
                <c:pt idx="17201">
                  <c:v>09/11/2024 14:01:16:019</c:v>
                </c:pt>
                <c:pt idx="17202">
                  <c:v>09/11/2024 14:01:26:297</c:v>
                </c:pt>
                <c:pt idx="17203">
                  <c:v>09/11/2024 14:01:36:157</c:v>
                </c:pt>
                <c:pt idx="17204">
                  <c:v>09/11/2024 14:01:46:018</c:v>
                </c:pt>
                <c:pt idx="17205">
                  <c:v>09/11/2024 14:01:56:288</c:v>
                </c:pt>
                <c:pt idx="17206">
                  <c:v>09/11/2024 14:02:06:150</c:v>
                </c:pt>
                <c:pt idx="17207">
                  <c:v>09/11/2024 14:02:16:014</c:v>
                </c:pt>
                <c:pt idx="17208">
                  <c:v>09/11/2024 14:02:26:289</c:v>
                </c:pt>
                <c:pt idx="17209">
                  <c:v>09/11/2024 14:02:36:153</c:v>
                </c:pt>
                <c:pt idx="17210">
                  <c:v>09/11/2024 14:02:46:017</c:v>
                </c:pt>
                <c:pt idx="17211">
                  <c:v>09/11/2024 14:02:56:290</c:v>
                </c:pt>
                <c:pt idx="17212">
                  <c:v>09/11/2024 14:03:06:154</c:v>
                </c:pt>
                <c:pt idx="17213">
                  <c:v>09/11/2024 14:03:16:014</c:v>
                </c:pt>
                <c:pt idx="17214">
                  <c:v>09/11/2024 14:03:26:290</c:v>
                </c:pt>
                <c:pt idx="17215">
                  <c:v>09/11/2024 14:03:36:154</c:v>
                </c:pt>
                <c:pt idx="17216">
                  <c:v>09/11/2024 14:03:46:017</c:v>
                </c:pt>
                <c:pt idx="17217">
                  <c:v>09/11/2024 14:03:56:295</c:v>
                </c:pt>
                <c:pt idx="17218">
                  <c:v>09/11/2024 14:04:06:159</c:v>
                </c:pt>
                <c:pt idx="17219">
                  <c:v>09/11/2024 14:04:16:016</c:v>
                </c:pt>
                <c:pt idx="17220">
                  <c:v>09/11/2024 14:04:26:290</c:v>
                </c:pt>
                <c:pt idx="17221">
                  <c:v>09/11/2024 14:04:36:150</c:v>
                </c:pt>
                <c:pt idx="17222">
                  <c:v>09/11/2024 14:04:46:013</c:v>
                </c:pt>
                <c:pt idx="17223">
                  <c:v>09/11/2024 14:04:56:291</c:v>
                </c:pt>
                <c:pt idx="17224">
                  <c:v>09/11/2024 14:05:06:157</c:v>
                </c:pt>
                <c:pt idx="17225">
                  <c:v>09/11/2024 14:05:16:021</c:v>
                </c:pt>
                <c:pt idx="17226">
                  <c:v>09/11/2024 14:05:26:295</c:v>
                </c:pt>
                <c:pt idx="17227">
                  <c:v>09/11/2024 14:05:36:153</c:v>
                </c:pt>
                <c:pt idx="17228">
                  <c:v>09/11/2024 14:05:46:014</c:v>
                </c:pt>
                <c:pt idx="17229">
                  <c:v>09/11/2024 14:05:56:288</c:v>
                </c:pt>
                <c:pt idx="17230">
                  <c:v>09/11/2024 14:06:06:152</c:v>
                </c:pt>
                <c:pt idx="17231">
                  <c:v>09/11/2024 14:06:16:017</c:v>
                </c:pt>
                <c:pt idx="17232">
                  <c:v>09/11/2024 14:06:26:295</c:v>
                </c:pt>
                <c:pt idx="17233">
                  <c:v>09/11/2024 14:06:36:159</c:v>
                </c:pt>
                <c:pt idx="17234">
                  <c:v>09/11/2024 14:06:46:016</c:v>
                </c:pt>
                <c:pt idx="17235">
                  <c:v>09/11/2024 14:06:56:290</c:v>
                </c:pt>
                <c:pt idx="17236">
                  <c:v>09/11/2024 14:07:06:150</c:v>
                </c:pt>
                <c:pt idx="17237">
                  <c:v>09/11/2024 14:07:16:012</c:v>
                </c:pt>
                <c:pt idx="17238">
                  <c:v>09/11/2024 14:07:26:291</c:v>
                </c:pt>
                <c:pt idx="17239">
                  <c:v>09/11/2024 14:07:36:157</c:v>
                </c:pt>
                <c:pt idx="17240">
                  <c:v>09/11/2024 14:07:46:019</c:v>
                </c:pt>
                <c:pt idx="17241">
                  <c:v>09/11/2024 14:07:56:296</c:v>
                </c:pt>
                <c:pt idx="17242">
                  <c:v>09/11/2024 14:08:06:162</c:v>
                </c:pt>
                <c:pt idx="17243">
                  <c:v>09/11/2024 14:08:16:026</c:v>
                </c:pt>
                <c:pt idx="17244">
                  <c:v>09/11/2024 14:08:26:298</c:v>
                </c:pt>
                <c:pt idx="17245">
                  <c:v>09/11/2024 14:08:36:163</c:v>
                </c:pt>
                <c:pt idx="17246">
                  <c:v>09/11/2024 14:08:46:025</c:v>
                </c:pt>
                <c:pt idx="17247">
                  <c:v>09/11/2024 14:08:56:299</c:v>
                </c:pt>
                <c:pt idx="17248">
                  <c:v>09/11/2024 14:09:06:165</c:v>
                </c:pt>
                <c:pt idx="17249">
                  <c:v>09/11/2024 14:09:16:032</c:v>
                </c:pt>
                <c:pt idx="17250">
                  <c:v>09/11/2024 14:09:26:310</c:v>
                </c:pt>
                <c:pt idx="17251">
                  <c:v>09/11/2024 14:09:36:169</c:v>
                </c:pt>
                <c:pt idx="17252">
                  <c:v>09/11/2024 14:09:46:043</c:v>
                </c:pt>
                <c:pt idx="17253">
                  <c:v>09/11/2024 14:09:55:996</c:v>
                </c:pt>
                <c:pt idx="17254">
                  <c:v>09/11/2024 14:10:06:274</c:v>
                </c:pt>
                <c:pt idx="17255">
                  <c:v>09/11/2024 14:10:16:142</c:v>
                </c:pt>
                <c:pt idx="17256">
                  <c:v>09/11/2024 14:10:26:001</c:v>
                </c:pt>
                <c:pt idx="17257">
                  <c:v>09/11/2024 14:10:36:277</c:v>
                </c:pt>
                <c:pt idx="17258">
                  <c:v>09/11/2024 14:10:46:141</c:v>
                </c:pt>
                <c:pt idx="17259">
                  <c:v>09/11/2024 14:10:56:005</c:v>
                </c:pt>
                <c:pt idx="17260">
                  <c:v>09/11/2024 14:11:06:278</c:v>
                </c:pt>
                <c:pt idx="17261">
                  <c:v>09/11/2024 14:11:16:142</c:v>
                </c:pt>
                <c:pt idx="17262">
                  <c:v>09/11/2024 14:11:26:000</c:v>
                </c:pt>
                <c:pt idx="17263">
                  <c:v>09/11/2024 14:11:36:280</c:v>
                </c:pt>
                <c:pt idx="17264">
                  <c:v>09/11/2024 14:11:46:140</c:v>
                </c:pt>
                <c:pt idx="17265">
                  <c:v>09/11/2024 14:11:55:999</c:v>
                </c:pt>
                <c:pt idx="17266">
                  <c:v>09/11/2024 14:12:06:273</c:v>
                </c:pt>
                <c:pt idx="17267">
                  <c:v>09/11/2024 14:12:16:135</c:v>
                </c:pt>
                <c:pt idx="17268">
                  <c:v>09/11/2024 14:12:25:995</c:v>
                </c:pt>
                <c:pt idx="17269">
                  <c:v>09/11/2024 14:12:36:268</c:v>
                </c:pt>
                <c:pt idx="17270">
                  <c:v>09/11/2024 14:12:46:128</c:v>
                </c:pt>
                <c:pt idx="17271">
                  <c:v>09/11/2024 14:12:55:995</c:v>
                </c:pt>
                <c:pt idx="17272">
                  <c:v>09/11/2024 14:13:06:274</c:v>
                </c:pt>
                <c:pt idx="17273">
                  <c:v>09/11/2024 14:13:16:143</c:v>
                </c:pt>
                <c:pt idx="17274">
                  <c:v>09/11/2024 14:13:26:007</c:v>
                </c:pt>
                <c:pt idx="17275">
                  <c:v>09/11/2024 14:13:36:281</c:v>
                </c:pt>
                <c:pt idx="17276">
                  <c:v>09/11/2024 14:13:46:140</c:v>
                </c:pt>
                <c:pt idx="17277">
                  <c:v>09/11/2024 14:13:56:000</c:v>
                </c:pt>
                <c:pt idx="17278">
                  <c:v>09/11/2024 14:14:06:276</c:v>
                </c:pt>
                <c:pt idx="17279">
                  <c:v>09/11/2024 14:14:16:141</c:v>
                </c:pt>
                <c:pt idx="17280">
                  <c:v>09/11/2024 14:14:25:999</c:v>
                </c:pt>
                <c:pt idx="17281">
                  <c:v>09/11/2024 14:14:36:273</c:v>
                </c:pt>
                <c:pt idx="17282">
                  <c:v>09/11/2024 14:14:46:133</c:v>
                </c:pt>
                <c:pt idx="17283">
                  <c:v>09/11/2024 14:14:55:997</c:v>
                </c:pt>
                <c:pt idx="17284">
                  <c:v>09/11/2024 14:15:06:269</c:v>
                </c:pt>
                <c:pt idx="17285">
                  <c:v>09/11/2024 14:15:16:129</c:v>
                </c:pt>
                <c:pt idx="17286">
                  <c:v>09/11/2024 14:15:25:995</c:v>
                </c:pt>
                <c:pt idx="17287">
                  <c:v>09/11/2024 14:15:36:274</c:v>
                </c:pt>
                <c:pt idx="17288">
                  <c:v>09/11/2024 14:15:46:138</c:v>
                </c:pt>
                <c:pt idx="17289">
                  <c:v>09/11/2024 14:15:55:999</c:v>
                </c:pt>
                <c:pt idx="17290">
                  <c:v>09/11/2024 14:16:06:271</c:v>
                </c:pt>
                <c:pt idx="17291">
                  <c:v>09/11/2024 14:16:16:131</c:v>
                </c:pt>
                <c:pt idx="17292">
                  <c:v>09/11/2024 14:16:25:995</c:v>
                </c:pt>
                <c:pt idx="17293">
                  <c:v>09/11/2024 14:16:36:266</c:v>
                </c:pt>
                <c:pt idx="17294">
                  <c:v>09/11/2024 14:16:46:126</c:v>
                </c:pt>
                <c:pt idx="17295">
                  <c:v>09/11/2024 14:16:55:999</c:v>
                </c:pt>
                <c:pt idx="17296">
                  <c:v>09/11/2024 14:17:06:279</c:v>
                </c:pt>
                <c:pt idx="17297">
                  <c:v>09/11/2024 14:17:16:145</c:v>
                </c:pt>
                <c:pt idx="17298">
                  <c:v>09/11/2024 14:17:26:009</c:v>
                </c:pt>
                <c:pt idx="17299">
                  <c:v>09/11/2024 14:17:36:284</c:v>
                </c:pt>
                <c:pt idx="17300">
                  <c:v>09/11/2024 14:17:46:148</c:v>
                </c:pt>
                <c:pt idx="17301">
                  <c:v>09/11/2024 14:17:56:007</c:v>
                </c:pt>
                <c:pt idx="17302">
                  <c:v>09/11/2024 14:18:06:285</c:v>
                </c:pt>
                <c:pt idx="17303">
                  <c:v>09/11/2024 14:18:16:155</c:v>
                </c:pt>
                <c:pt idx="17304">
                  <c:v>09/11/2024 14:18:26:016</c:v>
                </c:pt>
                <c:pt idx="17305">
                  <c:v>09/11/2024 14:18:36:296</c:v>
                </c:pt>
                <c:pt idx="17306">
                  <c:v>09/11/2024 14:18:46:162</c:v>
                </c:pt>
                <c:pt idx="17307">
                  <c:v>09/11/2024 14:18:56:025</c:v>
                </c:pt>
                <c:pt idx="17308">
                  <c:v>09/11/2024 14:19:06:303</c:v>
                </c:pt>
                <c:pt idx="17309">
                  <c:v>09/11/2024 14:19:16:169</c:v>
                </c:pt>
                <c:pt idx="17310">
                  <c:v>09/11/2024 14:19:26:031</c:v>
                </c:pt>
                <c:pt idx="17311">
                  <c:v>09/11/2024 14:19:36:306</c:v>
                </c:pt>
                <c:pt idx="17312">
                  <c:v>09/11/2024 14:19:46:167</c:v>
                </c:pt>
                <c:pt idx="17313">
                  <c:v>09/11/2024 14:19:56:024</c:v>
                </c:pt>
                <c:pt idx="17314">
                  <c:v>09/11/2024 14:20:06:298</c:v>
                </c:pt>
                <c:pt idx="17315">
                  <c:v>09/11/2024 14:20:16:164</c:v>
                </c:pt>
                <c:pt idx="17316">
                  <c:v>09/11/2024 14:20:26:025</c:v>
                </c:pt>
                <c:pt idx="17317">
                  <c:v>09/11/2024 14:20:36:301</c:v>
                </c:pt>
                <c:pt idx="17318">
                  <c:v>09/11/2024 14:20:46:167</c:v>
                </c:pt>
                <c:pt idx="17319">
                  <c:v>09/11/2024 14:20:56:030</c:v>
                </c:pt>
                <c:pt idx="17320">
                  <c:v>09/11/2024 14:21:06:302</c:v>
                </c:pt>
                <c:pt idx="17321">
                  <c:v>09/11/2024 14:21:16:162</c:v>
                </c:pt>
                <c:pt idx="17322">
                  <c:v>09/11/2024 14:21:26:026</c:v>
                </c:pt>
                <c:pt idx="17323">
                  <c:v>09/11/2024 14:21:36:299</c:v>
                </c:pt>
                <c:pt idx="17324">
                  <c:v>09/11/2024 14:21:46:167</c:v>
                </c:pt>
                <c:pt idx="17325">
                  <c:v>09/11/2024 14:21:56:029</c:v>
                </c:pt>
                <c:pt idx="17326">
                  <c:v>09/11/2024 14:22:06:309</c:v>
                </c:pt>
                <c:pt idx="17327">
                  <c:v>09/11/2024 14:22:16:174</c:v>
                </c:pt>
                <c:pt idx="17328">
                  <c:v>09/11/2024 14:22:26:036</c:v>
                </c:pt>
                <c:pt idx="17329">
                  <c:v>09/11/2024 14:22:36:310</c:v>
                </c:pt>
                <c:pt idx="17330">
                  <c:v>09/11/2024 14:22:46:172</c:v>
                </c:pt>
                <c:pt idx="17331">
                  <c:v>09/11/2024 14:22:56:039</c:v>
                </c:pt>
                <c:pt idx="17332">
                  <c:v>09/11/2024 14:23:05:998</c:v>
                </c:pt>
                <c:pt idx="17333">
                  <c:v>09/11/2024 14:23:16:274</c:v>
                </c:pt>
                <c:pt idx="17334">
                  <c:v>09/11/2024 14:23:26:140</c:v>
                </c:pt>
                <c:pt idx="17335">
                  <c:v>09/11/2024 14:23:36:003</c:v>
                </c:pt>
                <c:pt idx="17336">
                  <c:v>09/11/2024 14:23:46:277</c:v>
                </c:pt>
                <c:pt idx="17337">
                  <c:v>09/11/2024 14:23:56:141</c:v>
                </c:pt>
                <c:pt idx="17338">
                  <c:v>09/11/2024 14:24:06:005</c:v>
                </c:pt>
                <c:pt idx="17339">
                  <c:v>09/11/2024 14:24:16:279</c:v>
                </c:pt>
                <c:pt idx="17340">
                  <c:v>09/11/2024 14:24:26:141</c:v>
                </c:pt>
                <c:pt idx="17341">
                  <c:v>09/11/2024 14:24:36:002</c:v>
                </c:pt>
                <c:pt idx="17342">
                  <c:v>09/11/2024 14:24:46:278</c:v>
                </c:pt>
                <c:pt idx="17343">
                  <c:v>09/11/2024 14:24:56:142</c:v>
                </c:pt>
                <c:pt idx="17344">
                  <c:v>09/11/2024 14:25:06:005</c:v>
                </c:pt>
                <c:pt idx="17345">
                  <c:v>09/11/2024 14:25:16:279</c:v>
                </c:pt>
                <c:pt idx="17346">
                  <c:v>09/11/2024 14:25:26:146</c:v>
                </c:pt>
                <c:pt idx="17347">
                  <c:v>09/11/2024 14:25:36:002</c:v>
                </c:pt>
                <c:pt idx="17348">
                  <c:v>09/11/2024 14:25:46:281</c:v>
                </c:pt>
                <c:pt idx="17349">
                  <c:v>09/11/2024 14:25:56:146</c:v>
                </c:pt>
                <c:pt idx="17350">
                  <c:v>09/11/2024 14:26:06:009</c:v>
                </c:pt>
                <c:pt idx="17351">
                  <c:v>09/11/2024 14:26:16:283</c:v>
                </c:pt>
                <c:pt idx="17352">
                  <c:v>09/11/2024 14:26:26:143</c:v>
                </c:pt>
                <c:pt idx="17353">
                  <c:v>09/11/2024 14:26:36:006</c:v>
                </c:pt>
                <c:pt idx="17354">
                  <c:v>09/11/2024 14:26:46:280</c:v>
                </c:pt>
                <c:pt idx="17355">
                  <c:v>09/11/2024 14:26:56:140</c:v>
                </c:pt>
                <c:pt idx="17356">
                  <c:v>09/11/2024 14:27:06:000</c:v>
                </c:pt>
                <c:pt idx="17357">
                  <c:v>09/11/2024 14:27:16:276</c:v>
                </c:pt>
                <c:pt idx="17358">
                  <c:v>09/11/2024 14:27:26:142</c:v>
                </c:pt>
                <c:pt idx="17359">
                  <c:v>09/11/2024 14:27:36:005</c:v>
                </c:pt>
                <c:pt idx="17360">
                  <c:v>09/11/2024 14:27:46:279</c:v>
                </c:pt>
                <c:pt idx="17361">
                  <c:v>09/11/2024 14:27:56:147</c:v>
                </c:pt>
                <c:pt idx="17362">
                  <c:v>09/11/2024 14:28:06:003</c:v>
                </c:pt>
                <c:pt idx="17363">
                  <c:v>09/11/2024 14:28:16:279</c:v>
                </c:pt>
                <c:pt idx="17364">
                  <c:v>09/11/2024 14:28:26:136</c:v>
                </c:pt>
                <c:pt idx="17365">
                  <c:v>09/11/2024 14:28:35:998</c:v>
                </c:pt>
                <c:pt idx="17366">
                  <c:v>09/11/2024 14:28:46:275</c:v>
                </c:pt>
                <c:pt idx="17367">
                  <c:v>09/11/2024 14:28:56:141</c:v>
                </c:pt>
                <c:pt idx="17368">
                  <c:v>09/11/2024 14:29:06:007</c:v>
                </c:pt>
                <c:pt idx="17369">
                  <c:v>09/11/2024 14:29:16:280</c:v>
                </c:pt>
                <c:pt idx="17370">
                  <c:v>09/11/2024 14:29:26:143</c:v>
                </c:pt>
                <c:pt idx="17371">
                  <c:v>09/11/2024 14:29:36:002</c:v>
                </c:pt>
                <c:pt idx="17372">
                  <c:v>09/11/2024 14:29:46:276</c:v>
                </c:pt>
                <c:pt idx="17373">
                  <c:v>09/11/2024 14:29:56:141</c:v>
                </c:pt>
                <c:pt idx="17374">
                  <c:v>09/11/2024 14:30:05:999</c:v>
                </c:pt>
                <c:pt idx="17375">
                  <c:v>09/11/2024 14:30:16:269</c:v>
                </c:pt>
                <c:pt idx="17376">
                  <c:v>09/11/2024 14:30:26:133</c:v>
                </c:pt>
                <c:pt idx="17377">
                  <c:v>09/11/2024 14:30:35:996</c:v>
                </c:pt>
                <c:pt idx="17378">
                  <c:v>09/11/2024 14:30:46:270</c:v>
                </c:pt>
                <c:pt idx="17379">
                  <c:v>09/11/2024 14:30:56:137</c:v>
                </c:pt>
                <c:pt idx="17380">
                  <c:v>09/11/2024 14:31:05:998</c:v>
                </c:pt>
                <c:pt idx="17381">
                  <c:v>09/11/2024 14:31:16:278</c:v>
                </c:pt>
                <c:pt idx="17382">
                  <c:v>09/11/2024 14:31:26:135</c:v>
                </c:pt>
                <c:pt idx="17383">
                  <c:v>09/11/2024 14:31:35:997</c:v>
                </c:pt>
                <c:pt idx="17384">
                  <c:v>09/11/2024 14:31:46:275</c:v>
                </c:pt>
                <c:pt idx="17385">
                  <c:v>09/11/2024 14:31:56:140</c:v>
                </c:pt>
                <c:pt idx="17386">
                  <c:v>09/11/2024 14:32:06:000</c:v>
                </c:pt>
                <c:pt idx="17387">
                  <c:v>09/11/2024 14:32:16:276</c:v>
                </c:pt>
                <c:pt idx="17388">
                  <c:v>09/11/2024 14:32:26:141</c:v>
                </c:pt>
                <c:pt idx="17389">
                  <c:v>09/11/2024 14:32:35:999</c:v>
                </c:pt>
                <c:pt idx="17390">
                  <c:v>09/11/2024 14:32:46:273</c:v>
                </c:pt>
                <c:pt idx="17391">
                  <c:v>09/11/2024 14:32:56:137</c:v>
                </c:pt>
                <c:pt idx="17392">
                  <c:v>09/11/2024 14:33:05:999</c:v>
                </c:pt>
                <c:pt idx="17393">
                  <c:v>09/11/2024 14:33:16:278</c:v>
                </c:pt>
                <c:pt idx="17394">
                  <c:v>09/11/2024 14:33:26:138</c:v>
                </c:pt>
                <c:pt idx="17395">
                  <c:v>09/11/2024 14:33:36:008</c:v>
                </c:pt>
                <c:pt idx="17396">
                  <c:v>09/11/2024 14:33:46:283</c:v>
                </c:pt>
                <c:pt idx="17397">
                  <c:v>09/11/2024 14:33:56:149</c:v>
                </c:pt>
                <c:pt idx="17398">
                  <c:v>09/11/2024 14:34:06:013</c:v>
                </c:pt>
                <c:pt idx="17399">
                  <c:v>09/11/2024 14:34:16:290</c:v>
                </c:pt>
                <c:pt idx="17400">
                  <c:v>09/11/2024 14:34:26:154</c:v>
                </c:pt>
                <c:pt idx="17401">
                  <c:v>09/11/2024 14:34:36:018</c:v>
                </c:pt>
                <c:pt idx="17402">
                  <c:v>09/11/2024 14:34:46:290</c:v>
                </c:pt>
                <c:pt idx="17403">
                  <c:v>09/11/2024 14:34:56:150</c:v>
                </c:pt>
                <c:pt idx="17404">
                  <c:v>09/11/2024 14:35:06:007</c:v>
                </c:pt>
                <c:pt idx="17405">
                  <c:v>09/11/2024 14:35:16:284</c:v>
                </c:pt>
                <c:pt idx="17406">
                  <c:v>09/11/2024 14:35:26:141</c:v>
                </c:pt>
                <c:pt idx="17407">
                  <c:v>09/11/2024 14:35:36:004</c:v>
                </c:pt>
                <c:pt idx="17408">
                  <c:v>09/11/2024 14:35:46:278</c:v>
                </c:pt>
                <c:pt idx="17409">
                  <c:v>09/11/2024 14:35:56:138</c:v>
                </c:pt>
                <c:pt idx="17410">
                  <c:v>09/11/2024 14:36:06:000</c:v>
                </c:pt>
                <c:pt idx="17411">
                  <c:v>09/11/2024 14:36:16:274</c:v>
                </c:pt>
                <c:pt idx="17412">
                  <c:v>09/11/2024 14:36:26:137</c:v>
                </c:pt>
                <c:pt idx="17413">
                  <c:v>09/11/2024 14:36:36:005</c:v>
                </c:pt>
                <c:pt idx="17414">
                  <c:v>09/11/2024 14:36:46:283</c:v>
                </c:pt>
                <c:pt idx="17415">
                  <c:v>09/11/2024 14:36:56:146</c:v>
                </c:pt>
                <c:pt idx="17416">
                  <c:v>09/11/2024 14:37:06:008</c:v>
                </c:pt>
                <c:pt idx="17417">
                  <c:v>09/11/2024 14:37:16:280</c:v>
                </c:pt>
                <c:pt idx="17418">
                  <c:v>09/11/2024 14:37:26:145</c:v>
                </c:pt>
                <c:pt idx="17419">
                  <c:v>09/11/2024 14:37:36:009</c:v>
                </c:pt>
                <c:pt idx="17420">
                  <c:v>09/11/2024 14:37:46:286</c:v>
                </c:pt>
                <c:pt idx="17421">
                  <c:v>09/11/2024 14:37:56:149</c:v>
                </c:pt>
                <c:pt idx="17422">
                  <c:v>09/11/2024 14:38:06:006</c:v>
                </c:pt>
                <c:pt idx="17423">
                  <c:v>09/11/2024 14:38:16:280</c:v>
                </c:pt>
                <c:pt idx="17424">
                  <c:v>09/11/2024 14:38:26:146</c:v>
                </c:pt>
                <c:pt idx="17425">
                  <c:v>09/11/2024 14:38:36:010</c:v>
                </c:pt>
                <c:pt idx="17426">
                  <c:v>09/11/2024 14:38:46:288</c:v>
                </c:pt>
                <c:pt idx="17427">
                  <c:v>09/11/2024 14:38:56:146</c:v>
                </c:pt>
                <c:pt idx="17428">
                  <c:v>09/11/2024 14:39:06:009</c:v>
                </c:pt>
                <c:pt idx="17429">
                  <c:v>09/11/2024 14:39:16:286</c:v>
                </c:pt>
                <c:pt idx="17430">
                  <c:v>09/11/2024 14:39:26:152</c:v>
                </c:pt>
                <c:pt idx="17431">
                  <c:v>09/11/2024 14:39:36:014</c:v>
                </c:pt>
                <c:pt idx="17432">
                  <c:v>09/11/2024 14:39:46:292</c:v>
                </c:pt>
                <c:pt idx="17433">
                  <c:v>09/11/2024 14:39:56:158</c:v>
                </c:pt>
                <c:pt idx="17434">
                  <c:v>09/11/2024 14:40:06:017</c:v>
                </c:pt>
                <c:pt idx="17435">
                  <c:v>09/11/2024 14:40:16:295</c:v>
                </c:pt>
                <c:pt idx="17436">
                  <c:v>09/11/2024 14:40:26:159</c:v>
                </c:pt>
                <c:pt idx="17437">
                  <c:v>09/11/2024 14:40:36:021</c:v>
                </c:pt>
                <c:pt idx="17438">
                  <c:v>09/11/2024 14:40:46:298</c:v>
                </c:pt>
                <c:pt idx="17439">
                  <c:v>09/11/2024 14:40:56:163</c:v>
                </c:pt>
                <c:pt idx="17440">
                  <c:v>09/11/2024 14:41:06:025</c:v>
                </c:pt>
                <c:pt idx="17441">
                  <c:v>09/11/2024 14:41:16:309</c:v>
                </c:pt>
                <c:pt idx="17442">
                  <c:v>09/11/2024 14:41:26:171</c:v>
                </c:pt>
                <c:pt idx="17443">
                  <c:v>09/11/2024 14:41:36:035</c:v>
                </c:pt>
                <c:pt idx="17444">
                  <c:v>09/11/2024 14:41:46:312</c:v>
                </c:pt>
                <c:pt idx="17445">
                  <c:v>09/11/2024 14:41:56:176</c:v>
                </c:pt>
                <c:pt idx="17446">
                  <c:v>09/11/2024 14:42:06:040</c:v>
                </c:pt>
                <c:pt idx="17447">
                  <c:v>09/11/2024 14:42:16:309</c:v>
                </c:pt>
                <c:pt idx="17448">
                  <c:v>09/11/2024 14:42:26:171</c:v>
                </c:pt>
                <c:pt idx="17449">
                  <c:v>09/11/2024 14:42:36:040</c:v>
                </c:pt>
                <c:pt idx="17450">
                  <c:v>09/11/2024 14:42:45:999</c:v>
                </c:pt>
                <c:pt idx="17451">
                  <c:v>09/11/2024 14:42:56:274</c:v>
                </c:pt>
                <c:pt idx="17452">
                  <c:v>09/11/2024 14:43:06:138</c:v>
                </c:pt>
                <c:pt idx="17453">
                  <c:v>09/11/2024 14:43:15:999</c:v>
                </c:pt>
                <c:pt idx="17454">
                  <c:v>09/11/2024 14:43:26:277</c:v>
                </c:pt>
                <c:pt idx="17455">
                  <c:v>09/11/2024 14:43:36:143</c:v>
                </c:pt>
                <c:pt idx="17456">
                  <c:v>09/11/2024 14:43:46:004</c:v>
                </c:pt>
                <c:pt idx="17457">
                  <c:v>09/11/2024 14:43:56:278</c:v>
                </c:pt>
                <c:pt idx="17458">
                  <c:v>09/11/2024 14:44:06:138</c:v>
                </c:pt>
                <c:pt idx="17459">
                  <c:v>09/11/2024 14:44:16:000</c:v>
                </c:pt>
                <c:pt idx="17460">
                  <c:v>09/11/2024 14:44:26:273</c:v>
                </c:pt>
                <c:pt idx="17461">
                  <c:v>09/11/2024 14:44:36:138</c:v>
                </c:pt>
                <c:pt idx="17462">
                  <c:v>09/11/2024 14:44:46:003</c:v>
                </c:pt>
                <c:pt idx="17463">
                  <c:v>09/11/2024 14:44:56:279</c:v>
                </c:pt>
                <c:pt idx="17464">
                  <c:v>09/11/2024 14:45:06:142</c:v>
                </c:pt>
                <c:pt idx="17465">
                  <c:v>09/11/2024 14:45:16:000</c:v>
                </c:pt>
                <c:pt idx="17466">
                  <c:v>09/11/2024 14:45:26:276</c:v>
                </c:pt>
                <c:pt idx="17467">
                  <c:v>09/11/2024 14:45:36:142</c:v>
                </c:pt>
                <c:pt idx="17468">
                  <c:v>09/11/2024 14:45:46:007</c:v>
                </c:pt>
                <c:pt idx="17469">
                  <c:v>09/11/2024 14:45:56:285</c:v>
                </c:pt>
                <c:pt idx="17470">
                  <c:v>09/11/2024 14:46:06:148</c:v>
                </c:pt>
                <c:pt idx="17471">
                  <c:v>09/11/2024 14:46:16:012</c:v>
                </c:pt>
                <c:pt idx="17472">
                  <c:v>09/11/2024 14:46:26:290</c:v>
                </c:pt>
                <c:pt idx="17473">
                  <c:v>09/11/2024 14:46:36:159</c:v>
                </c:pt>
                <c:pt idx="17474">
                  <c:v>09/11/2024 14:46:46:021</c:v>
                </c:pt>
                <c:pt idx="17475">
                  <c:v>09/11/2024 14:46:56:299</c:v>
                </c:pt>
                <c:pt idx="17476">
                  <c:v>09/11/2024 14:47:06:163</c:v>
                </c:pt>
                <c:pt idx="17477">
                  <c:v>09/11/2024 14:47:16:027</c:v>
                </c:pt>
                <c:pt idx="17478">
                  <c:v>09/11/2024 14:47:26:304</c:v>
                </c:pt>
                <c:pt idx="17479">
                  <c:v>09/11/2024 14:47:36:166</c:v>
                </c:pt>
                <c:pt idx="17480">
                  <c:v>09/11/2024 14:47:46:023</c:v>
                </c:pt>
                <c:pt idx="17481">
                  <c:v>09/11/2024 14:47:56:299</c:v>
                </c:pt>
                <c:pt idx="17482">
                  <c:v>09/11/2024 14:48:06:159</c:v>
                </c:pt>
                <c:pt idx="17483">
                  <c:v>09/11/2024 14:48:16:025</c:v>
                </c:pt>
                <c:pt idx="17484">
                  <c:v>09/11/2024 14:48:26:298</c:v>
                </c:pt>
                <c:pt idx="17485">
                  <c:v>09/11/2024 14:48:36:168</c:v>
                </c:pt>
                <c:pt idx="17486">
                  <c:v>09/11/2024 14:48:46:030</c:v>
                </c:pt>
                <c:pt idx="17487">
                  <c:v>09/11/2024 14:48:56:302</c:v>
                </c:pt>
                <c:pt idx="17488">
                  <c:v>09/11/2024 14:49:06:164</c:v>
                </c:pt>
                <c:pt idx="17489">
                  <c:v>09/11/2024 14:49:16:021</c:v>
                </c:pt>
                <c:pt idx="17490">
                  <c:v>09/11/2024 14:49:26:299</c:v>
                </c:pt>
                <c:pt idx="17491">
                  <c:v>09/11/2024 14:49:36:163</c:v>
                </c:pt>
                <c:pt idx="17492">
                  <c:v>09/11/2024 14:49:46:026</c:v>
                </c:pt>
                <c:pt idx="17493">
                  <c:v>09/11/2024 14:49:56:300</c:v>
                </c:pt>
                <c:pt idx="17494">
                  <c:v>09/11/2024 14:50:06:164</c:v>
                </c:pt>
                <c:pt idx="17495">
                  <c:v>09/11/2024 14:50:16:024</c:v>
                </c:pt>
                <c:pt idx="17496">
                  <c:v>09/11/2024 14:50:26:299</c:v>
                </c:pt>
                <c:pt idx="17497">
                  <c:v>09/11/2024 14:50:36:157</c:v>
                </c:pt>
                <c:pt idx="17498">
                  <c:v>09/11/2024 14:50:46:019</c:v>
                </c:pt>
                <c:pt idx="17499">
                  <c:v>09/11/2024 14:50:56:293</c:v>
                </c:pt>
                <c:pt idx="17500">
                  <c:v>09/11/2024 14:51:06:158</c:v>
                </c:pt>
                <c:pt idx="17501">
                  <c:v>09/11/2024 14:51:16:016</c:v>
                </c:pt>
                <c:pt idx="17502">
                  <c:v>09/11/2024 14:51:26:290</c:v>
                </c:pt>
                <c:pt idx="17503">
                  <c:v>09/11/2024 14:51:36:152</c:v>
                </c:pt>
                <c:pt idx="17504">
                  <c:v>09/11/2024 14:51:46:013</c:v>
                </c:pt>
                <c:pt idx="17505">
                  <c:v>09/11/2024 14:51:56:283</c:v>
                </c:pt>
                <c:pt idx="17506">
                  <c:v>09/11/2024 14:52:06:147</c:v>
                </c:pt>
                <c:pt idx="17507">
                  <c:v>09/11/2024 14:52:16:007</c:v>
                </c:pt>
                <c:pt idx="17508">
                  <c:v>09/11/2024 14:52:26:287</c:v>
                </c:pt>
                <c:pt idx="17509">
                  <c:v>09/11/2024 14:52:36:152</c:v>
                </c:pt>
                <c:pt idx="17510">
                  <c:v>09/11/2024 14:52:46:014</c:v>
                </c:pt>
                <c:pt idx="17511">
                  <c:v>09/11/2024 14:52:56:296</c:v>
                </c:pt>
                <c:pt idx="17512">
                  <c:v>09/11/2024 14:53:06:159</c:v>
                </c:pt>
                <c:pt idx="17513">
                  <c:v>09/11/2024 14:53:16:021</c:v>
                </c:pt>
                <c:pt idx="17514">
                  <c:v>09/11/2024 14:53:26:293</c:v>
                </c:pt>
                <c:pt idx="17515">
                  <c:v>09/11/2024 14:53:36:159</c:v>
                </c:pt>
                <c:pt idx="17516">
                  <c:v>09/11/2024 14:53:46:016</c:v>
                </c:pt>
                <c:pt idx="17517">
                  <c:v>09/11/2024 14:53:56:290</c:v>
                </c:pt>
                <c:pt idx="17518">
                  <c:v>09/11/2024 14:54:06:154</c:v>
                </c:pt>
                <c:pt idx="17519">
                  <c:v>09/11/2024 14:54:16:018</c:v>
                </c:pt>
                <c:pt idx="17520">
                  <c:v>09/11/2024 14:54:26:293</c:v>
                </c:pt>
                <c:pt idx="17521">
                  <c:v>09/11/2024 14:54:36:159</c:v>
                </c:pt>
                <c:pt idx="17522">
                  <c:v>09/11/2024 14:54:46:023</c:v>
                </c:pt>
                <c:pt idx="17523">
                  <c:v>09/11/2024 14:54:56:295</c:v>
                </c:pt>
                <c:pt idx="17524">
                  <c:v>09/11/2024 14:55:06:158</c:v>
                </c:pt>
                <c:pt idx="17525">
                  <c:v>09/11/2024 14:55:16:022</c:v>
                </c:pt>
                <c:pt idx="17526">
                  <c:v>09/11/2024 14:55:26:297</c:v>
                </c:pt>
                <c:pt idx="17527">
                  <c:v>09/11/2024 14:55:36:167</c:v>
                </c:pt>
                <c:pt idx="17528">
                  <c:v>09/11/2024 14:55:46:031</c:v>
                </c:pt>
                <c:pt idx="17529">
                  <c:v>09/11/2024 14:55:56:307</c:v>
                </c:pt>
                <c:pt idx="17530">
                  <c:v>09/11/2024 14:56:06:170</c:v>
                </c:pt>
                <c:pt idx="17531">
                  <c:v>09/11/2024 14:56:16:034</c:v>
                </c:pt>
                <c:pt idx="17532">
                  <c:v>09/11/2024 14:56:26:312</c:v>
                </c:pt>
                <c:pt idx="17533">
                  <c:v>09/11/2024 14:56:36:176</c:v>
                </c:pt>
                <c:pt idx="17534">
                  <c:v>09/11/2024 14:56:46:033</c:v>
                </c:pt>
                <c:pt idx="17535">
                  <c:v>09/11/2024 14:56:56:307</c:v>
                </c:pt>
                <c:pt idx="17536">
                  <c:v>09/11/2024 14:57:06:167</c:v>
                </c:pt>
                <c:pt idx="17537">
                  <c:v>09/11/2024 14:57:16:030</c:v>
                </c:pt>
                <c:pt idx="17538">
                  <c:v>09/11/2024 14:57:26:310</c:v>
                </c:pt>
                <c:pt idx="17539">
                  <c:v>09/11/2024 14:57:36:174</c:v>
                </c:pt>
                <c:pt idx="17540">
                  <c:v>09/11/2024 14:57:46:039</c:v>
                </c:pt>
                <c:pt idx="17541">
                  <c:v>09/11/2024 14:57:55:998</c:v>
                </c:pt>
                <c:pt idx="17542">
                  <c:v>09/11/2024 14:58:06:275</c:v>
                </c:pt>
                <c:pt idx="17543">
                  <c:v>09/11/2024 14:58:16:142</c:v>
                </c:pt>
                <c:pt idx="17544">
                  <c:v>09/11/2024 14:58:26:001</c:v>
                </c:pt>
                <c:pt idx="17545">
                  <c:v>09/11/2024 14:58:36:276</c:v>
                </c:pt>
                <c:pt idx="17546">
                  <c:v>09/11/2024 14:58:46:142</c:v>
                </c:pt>
                <c:pt idx="17547">
                  <c:v>09/11/2024 14:58:56:003</c:v>
                </c:pt>
                <c:pt idx="17548">
                  <c:v>09/11/2024 14:59:06:281</c:v>
                </c:pt>
                <c:pt idx="17549">
                  <c:v>09/11/2024 14:59:16:147</c:v>
                </c:pt>
                <c:pt idx="17550">
                  <c:v>09/11/2024 14:59:26:009</c:v>
                </c:pt>
                <c:pt idx="17551">
                  <c:v>09/11/2024 14:59:36:286</c:v>
                </c:pt>
                <c:pt idx="17552">
                  <c:v>09/11/2024 14:59:46:150</c:v>
                </c:pt>
                <c:pt idx="17553">
                  <c:v>09/11/2024 14:59:56:014</c:v>
                </c:pt>
                <c:pt idx="17554">
                  <c:v>09/11/2024 15:00:06:286</c:v>
                </c:pt>
                <c:pt idx="17555">
                  <c:v>09/11/2024 15:00:16:145</c:v>
                </c:pt>
                <c:pt idx="17556">
                  <c:v>09/11/2024 15:00:26:007</c:v>
                </c:pt>
                <c:pt idx="17557">
                  <c:v>09/11/2024 15:00:36:286</c:v>
                </c:pt>
                <c:pt idx="17558">
                  <c:v>09/11/2024 15:00:46:152</c:v>
                </c:pt>
                <c:pt idx="17559">
                  <c:v>09/11/2024 15:00:56:010</c:v>
                </c:pt>
                <c:pt idx="17560">
                  <c:v>09/11/2024 15:01:06:288</c:v>
                </c:pt>
                <c:pt idx="17561">
                  <c:v>09/11/2024 15:01:16:149</c:v>
                </c:pt>
                <c:pt idx="17562">
                  <c:v>09/11/2024 15:01:26:007</c:v>
                </c:pt>
                <c:pt idx="17563">
                  <c:v>09/11/2024 15:01:36:285</c:v>
                </c:pt>
                <c:pt idx="17564">
                  <c:v>09/11/2024 15:01:46:157</c:v>
                </c:pt>
                <c:pt idx="17565">
                  <c:v>09/11/2024 15:01:56:018</c:v>
                </c:pt>
                <c:pt idx="17566">
                  <c:v>09/11/2024 15:02:06:289</c:v>
                </c:pt>
                <c:pt idx="17567">
                  <c:v>09/11/2024 15:02:16:152</c:v>
                </c:pt>
                <c:pt idx="17568">
                  <c:v>09/11/2024 15:02:26:018</c:v>
                </c:pt>
                <c:pt idx="17569">
                  <c:v>09/11/2024 15:02:36:296</c:v>
                </c:pt>
                <c:pt idx="17570">
                  <c:v>09/11/2024 15:02:46:165</c:v>
                </c:pt>
                <c:pt idx="17571">
                  <c:v>09/11/2024 15:02:56:026</c:v>
                </c:pt>
                <c:pt idx="17572">
                  <c:v>09/11/2024 15:03:06:300</c:v>
                </c:pt>
                <c:pt idx="17573">
                  <c:v>09/11/2024 15:03:16:164</c:v>
                </c:pt>
                <c:pt idx="17574">
                  <c:v>09/11/2024 15:03:26:022</c:v>
                </c:pt>
                <c:pt idx="17575">
                  <c:v>09/11/2024 15:03:36:299</c:v>
                </c:pt>
                <c:pt idx="17576">
                  <c:v>09/11/2024 15:03:46:157</c:v>
                </c:pt>
                <c:pt idx="17577">
                  <c:v>09/11/2024 15:03:56:019</c:v>
                </c:pt>
                <c:pt idx="17578">
                  <c:v>09/11/2024 15:04:06:299</c:v>
                </c:pt>
                <c:pt idx="17579">
                  <c:v>09/11/2024 15:04:16:164</c:v>
                </c:pt>
                <c:pt idx="17580">
                  <c:v>09/11/2024 15:04:26:026</c:v>
                </c:pt>
                <c:pt idx="17581">
                  <c:v>09/11/2024 15:04:36:300</c:v>
                </c:pt>
                <c:pt idx="17582">
                  <c:v>09/11/2024 15:04:46:168</c:v>
                </c:pt>
                <c:pt idx="17583">
                  <c:v>09/11/2024 15:04:56:037</c:v>
                </c:pt>
                <c:pt idx="17584">
                  <c:v>09/11/2024 15:05:06:311</c:v>
                </c:pt>
                <c:pt idx="17585">
                  <c:v>09/11/2024 15:05:16:174</c:v>
                </c:pt>
                <c:pt idx="17586">
                  <c:v>09/11/2024 15:05:26:036</c:v>
                </c:pt>
                <c:pt idx="17587">
                  <c:v>09/11/2024 15:05:35:995</c:v>
                </c:pt>
                <c:pt idx="17588">
                  <c:v>09/11/2024 15:05:46:275</c:v>
                </c:pt>
                <c:pt idx="17589">
                  <c:v>09/11/2024 15:05:56:139</c:v>
                </c:pt>
                <c:pt idx="17590">
                  <c:v>09/11/2024 15:06:05:999</c:v>
                </c:pt>
                <c:pt idx="17591">
                  <c:v>09/11/2024 15:06:16:273</c:v>
                </c:pt>
                <c:pt idx="17592">
                  <c:v>09/11/2024 15:06:26:131</c:v>
                </c:pt>
                <c:pt idx="17593">
                  <c:v>09/11/2024 15:06:35:995</c:v>
                </c:pt>
                <c:pt idx="17594">
                  <c:v>09/11/2024 15:06:46:264</c:v>
                </c:pt>
                <c:pt idx="17595">
                  <c:v>09/11/2024 15:06:56:134</c:v>
                </c:pt>
                <c:pt idx="17596">
                  <c:v>09/11/2024 15:07:05:997</c:v>
                </c:pt>
                <c:pt idx="17597">
                  <c:v>09/11/2024 15:07:16:275</c:v>
                </c:pt>
                <c:pt idx="17598">
                  <c:v>09/11/2024 15:07:26:135</c:v>
                </c:pt>
                <c:pt idx="17599">
                  <c:v>09/11/2024 15:07:35:997</c:v>
                </c:pt>
                <c:pt idx="17600">
                  <c:v>09/11/2024 15:07:46:268</c:v>
                </c:pt>
                <c:pt idx="17601">
                  <c:v>09/11/2024 15:07:56:129</c:v>
                </c:pt>
                <c:pt idx="17602">
                  <c:v>09/11/2024 15:08:05:995</c:v>
                </c:pt>
                <c:pt idx="17603">
                  <c:v>09/11/2024 15:08:16:270</c:v>
                </c:pt>
                <c:pt idx="17604">
                  <c:v>09/11/2024 15:08:26:135</c:v>
                </c:pt>
                <c:pt idx="17605">
                  <c:v>09/11/2024 15:08:35:995</c:v>
                </c:pt>
                <c:pt idx="17606">
                  <c:v>09/11/2024 15:08:46:273</c:v>
                </c:pt>
                <c:pt idx="17607">
                  <c:v>09/11/2024 15:08:56:131</c:v>
                </c:pt>
                <c:pt idx="17608">
                  <c:v>09/11/2024 15:09:05:995</c:v>
                </c:pt>
                <c:pt idx="17609">
                  <c:v>09/11/2024 15:09:16:266</c:v>
                </c:pt>
                <c:pt idx="17610">
                  <c:v>09/11/2024 15:09:26:130</c:v>
                </c:pt>
                <c:pt idx="17611">
                  <c:v>09/11/2024 15:09:35:995</c:v>
                </c:pt>
                <c:pt idx="17612">
                  <c:v>09/11/2024 15:09:46:273</c:v>
                </c:pt>
                <c:pt idx="17613">
                  <c:v>09/11/2024 15:09:56:133</c:v>
                </c:pt>
                <c:pt idx="17614">
                  <c:v>09/11/2024 15:10:05:995</c:v>
                </c:pt>
                <c:pt idx="17615">
                  <c:v>09/11/2024 15:10:16:269</c:v>
                </c:pt>
                <c:pt idx="17616">
                  <c:v>09/11/2024 15:10:26:128</c:v>
                </c:pt>
                <c:pt idx="17617">
                  <c:v>09/11/2024 15:10:35:999</c:v>
                </c:pt>
                <c:pt idx="17618">
                  <c:v>09/11/2024 15:10:46:283</c:v>
                </c:pt>
                <c:pt idx="17619">
                  <c:v>09/11/2024 15:10:56:148</c:v>
                </c:pt>
                <c:pt idx="17620">
                  <c:v>09/11/2024 15:11:06:013</c:v>
                </c:pt>
                <c:pt idx="17621">
                  <c:v>09/11/2024 15:11:16:285</c:v>
                </c:pt>
                <c:pt idx="17622">
                  <c:v>09/11/2024 15:11:26:148</c:v>
                </c:pt>
                <c:pt idx="17623">
                  <c:v>09/11/2024 15:11:36:012</c:v>
                </c:pt>
                <c:pt idx="17624">
                  <c:v>09/11/2024 15:11:46:286</c:v>
                </c:pt>
                <c:pt idx="17625">
                  <c:v>09/11/2024 15:11:56:150</c:v>
                </c:pt>
                <c:pt idx="17626">
                  <c:v>09/11/2024 15:12:06:007</c:v>
                </c:pt>
                <c:pt idx="17627">
                  <c:v>09/11/2024 15:12:16:285</c:v>
                </c:pt>
                <c:pt idx="17628">
                  <c:v>09/11/2024 15:12:26:149</c:v>
                </c:pt>
                <c:pt idx="17629">
                  <c:v>09/11/2024 15:12:36:007</c:v>
                </c:pt>
                <c:pt idx="17630">
                  <c:v>09/11/2024 15:12:46:281</c:v>
                </c:pt>
                <c:pt idx="17631">
                  <c:v>09/11/2024 15:12:56:146</c:v>
                </c:pt>
                <c:pt idx="17632">
                  <c:v>09/11/2024 15:13:06:013</c:v>
                </c:pt>
                <c:pt idx="17633">
                  <c:v>09/11/2024 15:13:16:295</c:v>
                </c:pt>
                <c:pt idx="17634">
                  <c:v>09/11/2024 15:13:26:157</c:v>
                </c:pt>
                <c:pt idx="17635">
                  <c:v>09/11/2024 15:13:36:021</c:v>
                </c:pt>
                <c:pt idx="17636">
                  <c:v>09/11/2024 15:13:46:294</c:v>
                </c:pt>
                <c:pt idx="17637">
                  <c:v>09/11/2024 15:13:56:152</c:v>
                </c:pt>
                <c:pt idx="17638">
                  <c:v>09/11/2024 15:14:06:014</c:v>
                </c:pt>
                <c:pt idx="17639">
                  <c:v>09/11/2024 15:14:16:289</c:v>
                </c:pt>
                <c:pt idx="17640">
                  <c:v>09/11/2024 15:14:26:152</c:v>
                </c:pt>
                <c:pt idx="17641">
                  <c:v>09/11/2024 15:14:36:017</c:v>
                </c:pt>
                <c:pt idx="17642">
                  <c:v>09/11/2024 15:14:46:295</c:v>
                </c:pt>
                <c:pt idx="17643">
                  <c:v>09/11/2024 15:14:56:159</c:v>
                </c:pt>
                <c:pt idx="17644">
                  <c:v>09/11/2024 15:15:06:016</c:v>
                </c:pt>
                <c:pt idx="17645">
                  <c:v>09/11/2024 15:15:16:290</c:v>
                </c:pt>
                <c:pt idx="17646">
                  <c:v>09/11/2024 15:15:26:150</c:v>
                </c:pt>
                <c:pt idx="17647">
                  <c:v>09/11/2024 15:15:36:017</c:v>
                </c:pt>
                <c:pt idx="17648">
                  <c:v>09/11/2024 15:15:46:291</c:v>
                </c:pt>
                <c:pt idx="17649">
                  <c:v>09/11/2024 15:15:56:147</c:v>
                </c:pt>
                <c:pt idx="17650">
                  <c:v>09/11/2024 15:16:06:015</c:v>
                </c:pt>
                <c:pt idx="17651">
                  <c:v>09/11/2024 15:16:16:293</c:v>
                </c:pt>
                <c:pt idx="17652">
                  <c:v>09/11/2024 15:16:26:152</c:v>
                </c:pt>
                <c:pt idx="17653">
                  <c:v>09/11/2024 15:16:36:014</c:v>
                </c:pt>
                <c:pt idx="17654">
                  <c:v>09/11/2024 15:16:46:290</c:v>
                </c:pt>
                <c:pt idx="17655">
                  <c:v>09/11/2024 15:16:56:152</c:v>
                </c:pt>
                <c:pt idx="17656">
                  <c:v>09/11/2024 15:17:06:013</c:v>
                </c:pt>
                <c:pt idx="17657">
                  <c:v>09/11/2024 15:17:16:286</c:v>
                </c:pt>
                <c:pt idx="17658">
                  <c:v>09/11/2024 15:17:26:149</c:v>
                </c:pt>
                <c:pt idx="17659">
                  <c:v>09/11/2024 15:17:36:012</c:v>
                </c:pt>
                <c:pt idx="17660">
                  <c:v>09/11/2024 15:17:46:290</c:v>
                </c:pt>
                <c:pt idx="17661">
                  <c:v>09/11/2024 15:17:56:150</c:v>
                </c:pt>
                <c:pt idx="17662">
                  <c:v>09/11/2024 15:18:06:014</c:v>
                </c:pt>
                <c:pt idx="17663">
                  <c:v>09/11/2024 15:18:16:291</c:v>
                </c:pt>
                <c:pt idx="17664">
                  <c:v>09/11/2024 15:18:26:157</c:v>
                </c:pt>
                <c:pt idx="17665">
                  <c:v>09/11/2024 15:18:36:019</c:v>
                </c:pt>
                <c:pt idx="17666">
                  <c:v>09/11/2024 15:18:46:293</c:v>
                </c:pt>
                <c:pt idx="17667">
                  <c:v>09/11/2024 15:18:56:159</c:v>
                </c:pt>
                <c:pt idx="17668">
                  <c:v>09/11/2024 15:19:06:020</c:v>
                </c:pt>
                <c:pt idx="17669">
                  <c:v>09/11/2024 15:19:16:294</c:v>
                </c:pt>
                <c:pt idx="17670">
                  <c:v>09/11/2024 15:19:26:159</c:v>
                </c:pt>
                <c:pt idx="17671">
                  <c:v>09/11/2024 15:19:36:027</c:v>
                </c:pt>
                <c:pt idx="17672">
                  <c:v>09/11/2024 15:19:46:301</c:v>
                </c:pt>
                <c:pt idx="17673">
                  <c:v>09/11/2024 15:19:56:167</c:v>
                </c:pt>
                <c:pt idx="17674">
                  <c:v>09/11/2024 15:20:06:036</c:v>
                </c:pt>
                <c:pt idx="17675">
                  <c:v>09/11/2024 15:20:15:999</c:v>
                </c:pt>
                <c:pt idx="17676">
                  <c:v>09/11/2024 15:20:26:275</c:v>
                </c:pt>
                <c:pt idx="17677">
                  <c:v>09/11/2024 15:20:36:145</c:v>
                </c:pt>
                <c:pt idx="17678">
                  <c:v>09/11/2024 15:20:46:008</c:v>
                </c:pt>
                <c:pt idx="17679">
                  <c:v>09/11/2024 15:20:56:286</c:v>
                </c:pt>
                <c:pt idx="17680">
                  <c:v>09/11/2024 15:21:06:150</c:v>
                </c:pt>
                <c:pt idx="17681">
                  <c:v>09/11/2024 15:21:16:012</c:v>
                </c:pt>
                <c:pt idx="17682">
                  <c:v>09/11/2024 15:21:26:285</c:v>
                </c:pt>
                <c:pt idx="17683">
                  <c:v>09/11/2024 15:21:36:145</c:v>
                </c:pt>
                <c:pt idx="17684">
                  <c:v>09/11/2024 15:21:46:005</c:v>
                </c:pt>
                <c:pt idx="17685">
                  <c:v>09/11/2024 15:21:56:279</c:v>
                </c:pt>
                <c:pt idx="17686">
                  <c:v>09/11/2024 15:22:06:142</c:v>
                </c:pt>
                <c:pt idx="17687">
                  <c:v>09/11/2024 15:22:16:004</c:v>
                </c:pt>
                <c:pt idx="17688">
                  <c:v>09/11/2024 15:22:26:278</c:v>
                </c:pt>
                <c:pt idx="17689">
                  <c:v>09/11/2024 15:22:36:142</c:v>
                </c:pt>
                <c:pt idx="17690">
                  <c:v>09/11/2024 15:22:45:999</c:v>
                </c:pt>
                <c:pt idx="17691">
                  <c:v>09/11/2024 15:22:56:277</c:v>
                </c:pt>
                <c:pt idx="17692">
                  <c:v>09/11/2024 15:23:06:141</c:v>
                </c:pt>
                <c:pt idx="17693">
                  <c:v>09/11/2024 15:23:16:005</c:v>
                </c:pt>
                <c:pt idx="17694">
                  <c:v>09/11/2024 15:23:26:288</c:v>
                </c:pt>
                <c:pt idx="17695">
                  <c:v>09/11/2024 15:23:36:152</c:v>
                </c:pt>
                <c:pt idx="17696">
                  <c:v>09/11/2024 15:23:46:014</c:v>
                </c:pt>
                <c:pt idx="17697">
                  <c:v>09/11/2024 15:23:56:291</c:v>
                </c:pt>
                <c:pt idx="17698">
                  <c:v>09/11/2024 15:24:06:157</c:v>
                </c:pt>
                <c:pt idx="17699">
                  <c:v>09/11/2024 15:24:16:019</c:v>
                </c:pt>
                <c:pt idx="17700">
                  <c:v>09/11/2024 15:24:26:297</c:v>
                </c:pt>
                <c:pt idx="17701">
                  <c:v>09/11/2024 15:24:36:162</c:v>
                </c:pt>
                <c:pt idx="17702">
                  <c:v>09/11/2024 15:24:46:026</c:v>
                </c:pt>
                <c:pt idx="17703">
                  <c:v>09/11/2024 15:24:56:298</c:v>
                </c:pt>
                <c:pt idx="17704">
                  <c:v>09/11/2024 15:25:06:163</c:v>
                </c:pt>
                <c:pt idx="17705">
                  <c:v>09/11/2024 15:25:16:025</c:v>
                </c:pt>
                <c:pt idx="17706">
                  <c:v>09/11/2024 15:25:26:305</c:v>
                </c:pt>
                <c:pt idx="17707">
                  <c:v>09/11/2024 15:25:36:168</c:v>
                </c:pt>
                <c:pt idx="17708">
                  <c:v>09/11/2024 15:25:46:024</c:v>
                </c:pt>
                <c:pt idx="17709">
                  <c:v>09/11/2024 15:25:56:302</c:v>
                </c:pt>
                <c:pt idx="17710">
                  <c:v>09/11/2024 15:26:06:168</c:v>
                </c:pt>
                <c:pt idx="17711">
                  <c:v>09/11/2024 15:26:16:031</c:v>
                </c:pt>
                <c:pt idx="17712">
                  <c:v>09/11/2024 15:26:26:307</c:v>
                </c:pt>
                <c:pt idx="17713">
                  <c:v>09/11/2024 15:26:36:167</c:v>
                </c:pt>
                <c:pt idx="17714">
                  <c:v>09/11/2024 15:26:46:028</c:v>
                </c:pt>
                <c:pt idx="17715">
                  <c:v>09/11/2024 15:26:56:302</c:v>
                </c:pt>
                <c:pt idx="17716">
                  <c:v>09/11/2024 15:27:06:162</c:v>
                </c:pt>
                <c:pt idx="17717">
                  <c:v>09/11/2024 15:27:16:026</c:v>
                </c:pt>
                <c:pt idx="17718">
                  <c:v>09/11/2024 15:27:26:296</c:v>
                </c:pt>
                <c:pt idx="17719">
                  <c:v>09/11/2024 15:27:36:160</c:v>
                </c:pt>
                <c:pt idx="17720">
                  <c:v>09/11/2024 15:27:46:023</c:v>
                </c:pt>
                <c:pt idx="17721">
                  <c:v>09/11/2024 15:27:56:299</c:v>
                </c:pt>
                <c:pt idx="17722">
                  <c:v>09/11/2024 15:28:06:161</c:v>
                </c:pt>
                <c:pt idx="17723">
                  <c:v>09/11/2024 15:28:16:022</c:v>
                </c:pt>
                <c:pt idx="17724">
                  <c:v>09/11/2024 15:28:26:296</c:v>
                </c:pt>
                <c:pt idx="17725">
                  <c:v>09/11/2024 15:28:36:162</c:v>
                </c:pt>
                <c:pt idx="17726">
                  <c:v>09/11/2024 15:28:46:025</c:v>
                </c:pt>
                <c:pt idx="17727">
                  <c:v>09/11/2024 15:28:56:300</c:v>
                </c:pt>
                <c:pt idx="17728">
                  <c:v>09/11/2024 15:29:06:163</c:v>
                </c:pt>
                <c:pt idx="17729">
                  <c:v>09/11/2024 15:29:16:027</c:v>
                </c:pt>
                <c:pt idx="17730">
                  <c:v>09/11/2024 15:29:26:301</c:v>
                </c:pt>
                <c:pt idx="17731">
                  <c:v>09/11/2024 15:29:36:168</c:v>
                </c:pt>
                <c:pt idx="17732">
                  <c:v>09/11/2024 15:29:46:024</c:v>
                </c:pt>
                <c:pt idx="17733">
                  <c:v>09/11/2024 15:29:56:302</c:v>
                </c:pt>
                <c:pt idx="17734">
                  <c:v>09/11/2024 15:30:06:162</c:v>
                </c:pt>
                <c:pt idx="17735">
                  <c:v>09/11/2024 15:30:16:024</c:v>
                </c:pt>
                <c:pt idx="17736">
                  <c:v>09/11/2024 15:30:26:298</c:v>
                </c:pt>
                <c:pt idx="17737">
                  <c:v>09/11/2024 15:30:36:159</c:v>
                </c:pt>
                <c:pt idx="17738">
                  <c:v>09/11/2024 15:30:46:020</c:v>
                </c:pt>
                <c:pt idx="17739">
                  <c:v>09/11/2024 15:30:56:295</c:v>
                </c:pt>
                <c:pt idx="17740">
                  <c:v>09/11/2024 15:31:06:154</c:v>
                </c:pt>
                <c:pt idx="17741">
                  <c:v>09/11/2024 15:31:16:018</c:v>
                </c:pt>
                <c:pt idx="17742">
                  <c:v>09/11/2024 15:31:26:296</c:v>
                </c:pt>
                <c:pt idx="17743">
                  <c:v>09/11/2024 15:31:36:165</c:v>
                </c:pt>
                <c:pt idx="17744">
                  <c:v>09/11/2024 15:31:46:029</c:v>
                </c:pt>
                <c:pt idx="17745">
                  <c:v>09/11/2024 15:31:56:303</c:v>
                </c:pt>
                <c:pt idx="17746">
                  <c:v>09/11/2024 15:32:06:169</c:v>
                </c:pt>
                <c:pt idx="17747">
                  <c:v>09/11/2024 15:32:16:024</c:v>
                </c:pt>
                <c:pt idx="17748">
                  <c:v>09/11/2024 15:32:26:302</c:v>
                </c:pt>
                <c:pt idx="17749">
                  <c:v>09/11/2024 15:32:36:167</c:v>
                </c:pt>
                <c:pt idx="17750">
                  <c:v>09/11/2024 15:32:46:031</c:v>
                </c:pt>
                <c:pt idx="17751">
                  <c:v>09/11/2024 15:32:56:305</c:v>
                </c:pt>
                <c:pt idx="17752">
                  <c:v>09/11/2024 15:33:06:171</c:v>
                </c:pt>
                <c:pt idx="17753">
                  <c:v>09/11/2024 15:33:16:035</c:v>
                </c:pt>
                <c:pt idx="17754">
                  <c:v>09/11/2024 15:33:26:312</c:v>
                </c:pt>
                <c:pt idx="17755">
                  <c:v>09/11/2024 15:33:36:172</c:v>
                </c:pt>
                <c:pt idx="17756">
                  <c:v>09/11/2024 15:33:46:033</c:v>
                </c:pt>
                <c:pt idx="17757">
                  <c:v>09/11/2024 15:33:56:307</c:v>
                </c:pt>
                <c:pt idx="17758">
                  <c:v>09/11/2024 15:34:06:171</c:v>
                </c:pt>
                <c:pt idx="17759">
                  <c:v>09/11/2024 15:34:16:031</c:v>
                </c:pt>
                <c:pt idx="17760">
                  <c:v>09/11/2024 15:34:25:995</c:v>
                </c:pt>
                <c:pt idx="17761">
                  <c:v>09/11/2024 15:34:36:274</c:v>
                </c:pt>
                <c:pt idx="17762">
                  <c:v>09/11/2024 15:34:46:136</c:v>
                </c:pt>
                <c:pt idx="17763">
                  <c:v>09/11/2024 15:34:55:997</c:v>
                </c:pt>
                <c:pt idx="17764">
                  <c:v>09/11/2024 15:35:06:275</c:v>
                </c:pt>
                <c:pt idx="17765">
                  <c:v>09/11/2024 15:35:16:135</c:v>
                </c:pt>
                <c:pt idx="17766">
                  <c:v>09/11/2024 15:35:25:996</c:v>
                </c:pt>
                <c:pt idx="17767">
                  <c:v>09/11/2024 15:35:36:269</c:v>
                </c:pt>
                <c:pt idx="17768">
                  <c:v>09/11/2024 15:35:46:132</c:v>
                </c:pt>
                <c:pt idx="17769">
                  <c:v>09/11/2024 15:35:55:996</c:v>
                </c:pt>
                <c:pt idx="17770">
                  <c:v>09/11/2024 15:36:06:271</c:v>
                </c:pt>
                <c:pt idx="17771">
                  <c:v>09/11/2024 15:36:16:137</c:v>
                </c:pt>
                <c:pt idx="17772">
                  <c:v>09/11/2024 15:36:25:995</c:v>
                </c:pt>
                <c:pt idx="17773">
                  <c:v>09/11/2024 15:36:36:273</c:v>
                </c:pt>
                <c:pt idx="17774">
                  <c:v>09/11/2024 15:36:46:131</c:v>
                </c:pt>
                <c:pt idx="17775">
                  <c:v>09/11/2024 15:36:55:995</c:v>
                </c:pt>
                <c:pt idx="17776">
                  <c:v>09/11/2024 15:37:06:270</c:v>
                </c:pt>
                <c:pt idx="17777">
                  <c:v>09/11/2024 15:37:16:130</c:v>
                </c:pt>
                <c:pt idx="17778">
                  <c:v>09/11/2024 15:37:25:995</c:v>
                </c:pt>
                <c:pt idx="17779">
                  <c:v>09/11/2024 15:37:36:273</c:v>
                </c:pt>
                <c:pt idx="17780">
                  <c:v>09/11/2024 15:37:46:133</c:v>
                </c:pt>
                <c:pt idx="17781">
                  <c:v>09/11/2024 15:37:55:995</c:v>
                </c:pt>
                <c:pt idx="17782">
                  <c:v>09/11/2024 15:38:06:278</c:v>
                </c:pt>
                <c:pt idx="17783">
                  <c:v>09/11/2024 15:38:16:138</c:v>
                </c:pt>
                <c:pt idx="17784">
                  <c:v>09/11/2024 15:38:26:000</c:v>
                </c:pt>
                <c:pt idx="17785">
                  <c:v>09/11/2024 15:38:36:274</c:v>
                </c:pt>
                <c:pt idx="17786">
                  <c:v>09/11/2024 15:38:46:138</c:v>
                </c:pt>
                <c:pt idx="17787">
                  <c:v>09/11/2024 15:38:55:995</c:v>
                </c:pt>
                <c:pt idx="17788">
                  <c:v>09/11/2024 15:39:06:273</c:v>
                </c:pt>
                <c:pt idx="17789">
                  <c:v>09/11/2024 15:39:16:137</c:v>
                </c:pt>
                <c:pt idx="17790">
                  <c:v>09/11/2024 15:39:25:998</c:v>
                </c:pt>
                <c:pt idx="17791">
                  <c:v>09/11/2024 15:39:36:276</c:v>
                </c:pt>
                <c:pt idx="17792">
                  <c:v>09/11/2024 15:39:46:142</c:v>
                </c:pt>
                <c:pt idx="17793">
                  <c:v>09/11/2024 15:39:56:003</c:v>
                </c:pt>
                <c:pt idx="17794">
                  <c:v>09/11/2024 15:40:06:272</c:v>
                </c:pt>
                <c:pt idx="17795">
                  <c:v>09/11/2024 15:40:16:135</c:v>
                </c:pt>
                <c:pt idx="17796">
                  <c:v>09/11/2024 15:40:25:995</c:v>
                </c:pt>
                <c:pt idx="17797">
                  <c:v>09/11/2024 15:40:36:271</c:v>
                </c:pt>
                <c:pt idx="17798">
                  <c:v>09/11/2024 15:40:46:142</c:v>
                </c:pt>
                <c:pt idx="17799">
                  <c:v>09/11/2024 15:40:56:004</c:v>
                </c:pt>
                <c:pt idx="17800">
                  <c:v>09/11/2024 15:41:06:281</c:v>
                </c:pt>
                <c:pt idx="17801">
                  <c:v>09/11/2024 15:41:16:148</c:v>
                </c:pt>
                <c:pt idx="17802">
                  <c:v>09/11/2024 15:41:26:007</c:v>
                </c:pt>
                <c:pt idx="17803">
                  <c:v>09/11/2024 15:41:36:281</c:v>
                </c:pt>
                <c:pt idx="17804">
                  <c:v>09/11/2024 15:41:46:147</c:v>
                </c:pt>
                <c:pt idx="17805">
                  <c:v>09/11/2024 15:41:56:002</c:v>
                </c:pt>
                <c:pt idx="17806">
                  <c:v>09/11/2024 15:42:06:280</c:v>
                </c:pt>
                <c:pt idx="17807">
                  <c:v>09/11/2024 15:42:16:146</c:v>
                </c:pt>
                <c:pt idx="17808">
                  <c:v>09/11/2024 15:42:26:010</c:v>
                </c:pt>
                <c:pt idx="17809">
                  <c:v>09/11/2024 15:42:36:293</c:v>
                </c:pt>
                <c:pt idx="17810">
                  <c:v>09/11/2024 15:42:46:159</c:v>
                </c:pt>
                <c:pt idx="17811">
                  <c:v>09/11/2024 15:42:56:016</c:v>
                </c:pt>
                <c:pt idx="17812">
                  <c:v>09/11/2024 15:43:06:290</c:v>
                </c:pt>
                <c:pt idx="17813">
                  <c:v>09/11/2024 15:43:16:154</c:v>
                </c:pt>
                <c:pt idx="17814">
                  <c:v>09/11/2024 15:43:26:018</c:v>
                </c:pt>
                <c:pt idx="17815">
                  <c:v>09/11/2024 15:43:36:289</c:v>
                </c:pt>
                <c:pt idx="17816">
                  <c:v>09/11/2024 15:43:46:151</c:v>
                </c:pt>
                <c:pt idx="17817">
                  <c:v>09/11/2024 15:43:56:019</c:v>
                </c:pt>
                <c:pt idx="17818">
                  <c:v>09/11/2024 15:44:06:297</c:v>
                </c:pt>
                <c:pt idx="17819">
                  <c:v>09/11/2024 15:44:16:162</c:v>
                </c:pt>
                <c:pt idx="17820">
                  <c:v>09/11/2024 15:44:26:024</c:v>
                </c:pt>
                <c:pt idx="17821">
                  <c:v>09/11/2024 15:44:36:298</c:v>
                </c:pt>
                <c:pt idx="17822">
                  <c:v>09/11/2024 15:44:46:167</c:v>
                </c:pt>
                <c:pt idx="17823">
                  <c:v>09/11/2024 15:44:56:031</c:v>
                </c:pt>
                <c:pt idx="17824">
                  <c:v>09/11/2024 15:45:06:309</c:v>
                </c:pt>
                <c:pt idx="17825">
                  <c:v>09/11/2024 15:45:16:170</c:v>
                </c:pt>
                <c:pt idx="17826">
                  <c:v>09/11/2024 15:45:26:034</c:v>
                </c:pt>
                <c:pt idx="17827">
                  <c:v>09/11/2024 15:45:36:312</c:v>
                </c:pt>
                <c:pt idx="17828">
                  <c:v>09/11/2024 15:45:46:176</c:v>
                </c:pt>
                <c:pt idx="17829">
                  <c:v>09/11/2024 15:45:56:034</c:v>
                </c:pt>
                <c:pt idx="17830">
                  <c:v>09/11/2024 15:46:06:307</c:v>
                </c:pt>
                <c:pt idx="17831">
                  <c:v>09/11/2024 15:46:16:169</c:v>
                </c:pt>
                <c:pt idx="17832">
                  <c:v>09/11/2024 15:46:26:035</c:v>
                </c:pt>
                <c:pt idx="17833">
                  <c:v>09/11/2024 15:46:36:307</c:v>
                </c:pt>
                <c:pt idx="17834">
                  <c:v>09/11/2024 15:46:46:167</c:v>
                </c:pt>
                <c:pt idx="17835">
                  <c:v>09/11/2024 15:46:56:024</c:v>
                </c:pt>
                <c:pt idx="17836">
                  <c:v>09/11/2024 15:47:06:302</c:v>
                </c:pt>
                <c:pt idx="17837">
                  <c:v>09/11/2024 15:47:16:168</c:v>
                </c:pt>
                <c:pt idx="17838">
                  <c:v>09/11/2024 15:47:26:031</c:v>
                </c:pt>
                <c:pt idx="17839">
                  <c:v>09/11/2024 15:47:36:309</c:v>
                </c:pt>
                <c:pt idx="17840">
                  <c:v>09/11/2024 15:47:46:170</c:v>
                </c:pt>
                <c:pt idx="17841">
                  <c:v>09/11/2024 15:47:56:029</c:v>
                </c:pt>
                <c:pt idx="17842">
                  <c:v>09/11/2024 15:48:06:302</c:v>
                </c:pt>
                <c:pt idx="17843">
                  <c:v>09/11/2024 15:48:16:162</c:v>
                </c:pt>
                <c:pt idx="17844">
                  <c:v>09/11/2024 15:48:26:026</c:v>
                </c:pt>
                <c:pt idx="17845">
                  <c:v>09/11/2024 15:48:36:303</c:v>
                </c:pt>
                <c:pt idx="17846">
                  <c:v>09/11/2024 15:48:46:169</c:v>
                </c:pt>
                <c:pt idx="17847">
                  <c:v>09/11/2024 15:48:56:031</c:v>
                </c:pt>
                <c:pt idx="17848">
                  <c:v>09/11/2024 15:49:06:309</c:v>
                </c:pt>
                <c:pt idx="17849">
                  <c:v>09/11/2024 15:49:16:178</c:v>
                </c:pt>
                <c:pt idx="17850">
                  <c:v>09/11/2024 15:49:26:034</c:v>
                </c:pt>
                <c:pt idx="17851">
                  <c:v>09/11/2024 15:49:36:312</c:v>
                </c:pt>
                <c:pt idx="17852">
                  <c:v>09/11/2024 15:49:46:175</c:v>
                </c:pt>
                <c:pt idx="17853">
                  <c:v>09/11/2024 15:49:56:039</c:v>
                </c:pt>
                <c:pt idx="17854">
                  <c:v>09/11/2024 15:50:05:998</c:v>
                </c:pt>
                <c:pt idx="17855">
                  <c:v>09/11/2024 15:50:16:280</c:v>
                </c:pt>
                <c:pt idx="17856">
                  <c:v>09/11/2024 15:50:26:152</c:v>
                </c:pt>
                <c:pt idx="17857">
                  <c:v>09/11/2024 15:50:36:013</c:v>
                </c:pt>
                <c:pt idx="17858">
                  <c:v>09/11/2024 15:50:46:290</c:v>
                </c:pt>
                <c:pt idx="17859">
                  <c:v>09/11/2024 15:50:56:153</c:v>
                </c:pt>
                <c:pt idx="17860">
                  <c:v>09/11/2024 15:51:06:018</c:v>
                </c:pt>
                <c:pt idx="17861">
                  <c:v>09/11/2024 15:51:16:291</c:v>
                </c:pt>
                <c:pt idx="17862">
                  <c:v>09/11/2024 15:51:26:154</c:v>
                </c:pt>
                <c:pt idx="17863">
                  <c:v>09/11/2024 15:51:36:018</c:v>
                </c:pt>
                <c:pt idx="17864">
                  <c:v>09/11/2024 15:51:46:289</c:v>
                </c:pt>
                <c:pt idx="17865">
                  <c:v>09/11/2024 15:51:56:149</c:v>
                </c:pt>
                <c:pt idx="17866">
                  <c:v>09/11/2024 15:52:06:007</c:v>
                </c:pt>
                <c:pt idx="17867">
                  <c:v>09/11/2024 15:52:16:284</c:v>
                </c:pt>
                <c:pt idx="17868">
                  <c:v>09/11/2024 15:52:26:144</c:v>
                </c:pt>
                <c:pt idx="17869">
                  <c:v>09/11/2024 15:52:36:004</c:v>
                </c:pt>
                <c:pt idx="17870">
                  <c:v>09/11/2024 15:52:46:278</c:v>
                </c:pt>
                <c:pt idx="17871">
                  <c:v>09/11/2024 15:52:56:138</c:v>
                </c:pt>
                <c:pt idx="17872">
                  <c:v>09/11/2024 15:53:06:004</c:v>
                </c:pt>
                <c:pt idx="17873">
                  <c:v>09/11/2024 15:53:16:277</c:v>
                </c:pt>
                <c:pt idx="17874">
                  <c:v>09/11/2024 15:53:26:135</c:v>
                </c:pt>
                <c:pt idx="17875">
                  <c:v>09/11/2024 15:53:35:998</c:v>
                </c:pt>
                <c:pt idx="17876">
                  <c:v>09/11/2024 15:53:46:269</c:v>
                </c:pt>
                <c:pt idx="17877">
                  <c:v>09/11/2024 15:53:56:141</c:v>
                </c:pt>
                <c:pt idx="17878">
                  <c:v>09/11/2024 15:54:06:002</c:v>
                </c:pt>
                <c:pt idx="17879">
                  <c:v>09/11/2024 15:54:16:280</c:v>
                </c:pt>
                <c:pt idx="17880">
                  <c:v>09/11/2024 15:54:26:140</c:v>
                </c:pt>
                <c:pt idx="17881">
                  <c:v>09/11/2024 15:54:36:000</c:v>
                </c:pt>
                <c:pt idx="17882">
                  <c:v>09/11/2024 15:54:46:273</c:v>
                </c:pt>
                <c:pt idx="17883">
                  <c:v>09/11/2024 15:54:56:133</c:v>
                </c:pt>
                <c:pt idx="17884">
                  <c:v>09/11/2024 15:55:05:997</c:v>
                </c:pt>
                <c:pt idx="17885">
                  <c:v>09/11/2024 15:55:16:274</c:v>
                </c:pt>
                <c:pt idx="17886">
                  <c:v>09/11/2024 15:55:26:140</c:v>
                </c:pt>
                <c:pt idx="17887">
                  <c:v>09/11/2024 15:55:36:004</c:v>
                </c:pt>
                <c:pt idx="17888">
                  <c:v>09/11/2024 15:55:46:277</c:v>
                </c:pt>
                <c:pt idx="17889">
                  <c:v>09/11/2024 15:55:56:136</c:v>
                </c:pt>
                <c:pt idx="17890">
                  <c:v>09/11/2024 15:56:05:995</c:v>
                </c:pt>
                <c:pt idx="17891">
                  <c:v>09/11/2024 15:56:16:271</c:v>
                </c:pt>
                <c:pt idx="17892">
                  <c:v>09/11/2024 15:56:26:137</c:v>
                </c:pt>
                <c:pt idx="17893">
                  <c:v>09/11/2024 15:56:35:995</c:v>
                </c:pt>
                <c:pt idx="17894">
                  <c:v>09/11/2024 15:56:46:268</c:v>
                </c:pt>
                <c:pt idx="17895">
                  <c:v>09/11/2024 15:56:56:130</c:v>
                </c:pt>
                <c:pt idx="17896">
                  <c:v>09/11/2024 15:57:05:995</c:v>
                </c:pt>
                <c:pt idx="17897">
                  <c:v>09/11/2024 15:57:16:273</c:v>
                </c:pt>
                <c:pt idx="17898">
                  <c:v>09/11/2024 15:57:26:133</c:v>
                </c:pt>
                <c:pt idx="17899">
                  <c:v>09/11/2024 15:57:35:997</c:v>
                </c:pt>
                <c:pt idx="17900">
                  <c:v>09/11/2024 15:57:46:275</c:v>
                </c:pt>
                <c:pt idx="17901">
                  <c:v>09/11/2024 15:57:56:140</c:v>
                </c:pt>
                <c:pt idx="17902">
                  <c:v>09/11/2024 15:58:06:010</c:v>
                </c:pt>
                <c:pt idx="17903">
                  <c:v>09/11/2024 15:58:16:291</c:v>
                </c:pt>
                <c:pt idx="17904">
                  <c:v>09/11/2024 15:58:26:153</c:v>
                </c:pt>
                <c:pt idx="17905">
                  <c:v>09/11/2024 15:58:36:017</c:v>
                </c:pt>
                <c:pt idx="17906">
                  <c:v>09/11/2024 15:58:46:290</c:v>
                </c:pt>
                <c:pt idx="17907">
                  <c:v>09/11/2024 15:58:56:154</c:v>
                </c:pt>
                <c:pt idx="17908">
                  <c:v>09/11/2024 15:59:06:012</c:v>
                </c:pt>
                <c:pt idx="17909">
                  <c:v>09/11/2024 15:59:16:290</c:v>
                </c:pt>
                <c:pt idx="17910">
                  <c:v>09/11/2024 15:59:26:160</c:v>
                </c:pt>
                <c:pt idx="17911">
                  <c:v>09/11/2024 15:59:36:021</c:v>
                </c:pt>
                <c:pt idx="17912">
                  <c:v>09/11/2024 15:59:46:295</c:v>
                </c:pt>
                <c:pt idx="17913">
                  <c:v>09/11/2024 15:59:56:159</c:v>
                </c:pt>
                <c:pt idx="17914">
                  <c:v>09/11/2024 16:00:06:022</c:v>
                </c:pt>
                <c:pt idx="17915">
                  <c:v>09/11/2024 16:00:16:298</c:v>
                </c:pt>
                <c:pt idx="17916">
                  <c:v>09/11/2024 16:00:26:164</c:v>
                </c:pt>
                <c:pt idx="17917">
                  <c:v>09/11/2024 16:00:36:024</c:v>
                </c:pt>
                <c:pt idx="17918">
                  <c:v>09/11/2024 16:00:46:299</c:v>
                </c:pt>
                <c:pt idx="17919">
                  <c:v>09/11/2024 16:00:56:160</c:v>
                </c:pt>
                <c:pt idx="17920">
                  <c:v>09/11/2024 16:01:06:021</c:v>
                </c:pt>
                <c:pt idx="17921">
                  <c:v>09/11/2024 16:01:16:293</c:v>
                </c:pt>
                <c:pt idx="17922">
                  <c:v>09/11/2024 16:01:26:158</c:v>
                </c:pt>
                <c:pt idx="17923">
                  <c:v>09/11/2024 16:01:36:020</c:v>
                </c:pt>
                <c:pt idx="17924">
                  <c:v>09/11/2024 16:01:46:294</c:v>
                </c:pt>
                <c:pt idx="17925">
                  <c:v>09/11/2024 16:01:56:159</c:v>
                </c:pt>
                <c:pt idx="17926">
                  <c:v>09/11/2024 16:02:06:021</c:v>
                </c:pt>
                <c:pt idx="17927">
                  <c:v>09/11/2024 16:02:16:299</c:v>
                </c:pt>
                <c:pt idx="17928">
                  <c:v>09/11/2024 16:02:26:165</c:v>
                </c:pt>
                <c:pt idx="17929">
                  <c:v>09/11/2024 16:02:36:032</c:v>
                </c:pt>
                <c:pt idx="17930">
                  <c:v>09/11/2024 16:02:46:306</c:v>
                </c:pt>
                <c:pt idx="17931">
                  <c:v>09/11/2024 16:02:56:170</c:v>
                </c:pt>
                <c:pt idx="17932">
                  <c:v>09/11/2024 16:03:06:032</c:v>
                </c:pt>
                <c:pt idx="17933">
                  <c:v>09/11/2024 16:03:16:310</c:v>
                </c:pt>
                <c:pt idx="17934">
                  <c:v>09/11/2024 16:03:26:175</c:v>
                </c:pt>
                <c:pt idx="17935">
                  <c:v>09/11/2024 16:03:36:039</c:v>
                </c:pt>
                <c:pt idx="17936">
                  <c:v>09/11/2024 16:03:46:313</c:v>
                </c:pt>
                <c:pt idx="17937">
                  <c:v>09/11/2024 16:03:56:176</c:v>
                </c:pt>
                <c:pt idx="17938">
                  <c:v>09/11/2024 16:04:06:034</c:v>
                </c:pt>
                <c:pt idx="17939">
                  <c:v>09/11/2024 16:04:16:312</c:v>
                </c:pt>
                <c:pt idx="17940">
                  <c:v>09/11/2024 16:04:26:177</c:v>
                </c:pt>
                <c:pt idx="17941">
                  <c:v>09/11/2024 16:04:36:041</c:v>
                </c:pt>
                <c:pt idx="17942">
                  <c:v>09/11/2024 16:04:45:996</c:v>
                </c:pt>
                <c:pt idx="17943">
                  <c:v>09/11/2024 16:04:56:268</c:v>
                </c:pt>
                <c:pt idx="17944">
                  <c:v>09/11/2024 16:05:06:128</c:v>
                </c:pt>
                <c:pt idx="17945">
                  <c:v>09/11/2024 16:05:15:995</c:v>
                </c:pt>
                <c:pt idx="17946">
                  <c:v>09/11/2024 16:05:26:279</c:v>
                </c:pt>
                <c:pt idx="17947">
                  <c:v>09/11/2024 16:05:36:151</c:v>
                </c:pt>
                <c:pt idx="17948">
                  <c:v>09/11/2024 16:05:46:015</c:v>
                </c:pt>
                <c:pt idx="17949">
                  <c:v>09/11/2024 16:05:56:292</c:v>
                </c:pt>
                <c:pt idx="17950">
                  <c:v>09/11/2024 16:06:06:158</c:v>
                </c:pt>
                <c:pt idx="17951">
                  <c:v>09/11/2024 16:06:16:020</c:v>
                </c:pt>
                <c:pt idx="17952">
                  <c:v>09/11/2024 16:06:26:297</c:v>
                </c:pt>
                <c:pt idx="17953">
                  <c:v>09/11/2024 16:06:36:155</c:v>
                </c:pt>
                <c:pt idx="17954">
                  <c:v>09/11/2024 16:06:46:019</c:v>
                </c:pt>
                <c:pt idx="17955">
                  <c:v>09/11/2024 16:06:56:297</c:v>
                </c:pt>
                <c:pt idx="17956">
                  <c:v>09/11/2024 16:07:06:162</c:v>
                </c:pt>
                <c:pt idx="17957">
                  <c:v>09/11/2024 16:07:16:024</c:v>
                </c:pt>
                <c:pt idx="17958">
                  <c:v>09/11/2024 16:07:26:302</c:v>
                </c:pt>
                <c:pt idx="17959">
                  <c:v>09/11/2024 16:07:36:161</c:v>
                </c:pt>
                <c:pt idx="17960">
                  <c:v>09/11/2024 16:07:46:021</c:v>
                </c:pt>
                <c:pt idx="17961">
                  <c:v>09/11/2024 16:07:56:295</c:v>
                </c:pt>
                <c:pt idx="17962">
                  <c:v>09/11/2024 16:08:06:155</c:v>
                </c:pt>
                <c:pt idx="17963">
                  <c:v>09/11/2024 16:08:16:022</c:v>
                </c:pt>
                <c:pt idx="17964">
                  <c:v>09/11/2024 16:08:26:298</c:v>
                </c:pt>
                <c:pt idx="17965">
                  <c:v>09/11/2024 16:08:36:162</c:v>
                </c:pt>
                <c:pt idx="17966">
                  <c:v>09/11/2024 16:08:46:026</c:v>
                </c:pt>
                <c:pt idx="17967">
                  <c:v>09/11/2024 16:08:56:299</c:v>
                </c:pt>
                <c:pt idx="17968">
                  <c:v>09/11/2024 16:09:06:155</c:v>
                </c:pt>
                <c:pt idx="17969">
                  <c:v>09/11/2024 16:09:16:019</c:v>
                </c:pt>
                <c:pt idx="17970">
                  <c:v>09/11/2024 16:09:26:295</c:v>
                </c:pt>
                <c:pt idx="17971">
                  <c:v>09/11/2024 16:09:36:159</c:v>
                </c:pt>
                <c:pt idx="17972">
                  <c:v>09/11/2024 16:09:46:020</c:v>
                </c:pt>
                <c:pt idx="17973">
                  <c:v>09/11/2024 16:09:56:294</c:v>
                </c:pt>
                <c:pt idx="17974">
                  <c:v>09/11/2024 16:10:06:159</c:v>
                </c:pt>
                <c:pt idx="17975">
                  <c:v>09/11/2024 16:10:16:021</c:v>
                </c:pt>
                <c:pt idx="17976">
                  <c:v>09/11/2024 16:10:26:295</c:v>
                </c:pt>
                <c:pt idx="17977">
                  <c:v>09/11/2024 16:10:36:155</c:v>
                </c:pt>
                <c:pt idx="17978">
                  <c:v>09/11/2024 16:10:46:019</c:v>
                </c:pt>
                <c:pt idx="17979">
                  <c:v>09/11/2024 16:10:56:296</c:v>
                </c:pt>
                <c:pt idx="17980">
                  <c:v>09/11/2024 16:11:06:162</c:v>
                </c:pt>
                <c:pt idx="17981">
                  <c:v>09/11/2024 16:11:16:026</c:v>
                </c:pt>
                <c:pt idx="17982">
                  <c:v>09/11/2024 16:11:26:300</c:v>
                </c:pt>
                <c:pt idx="17983">
                  <c:v>09/11/2024 16:11:36:158</c:v>
                </c:pt>
                <c:pt idx="17984">
                  <c:v>09/11/2024 16:11:46:017</c:v>
                </c:pt>
                <c:pt idx="17985">
                  <c:v>09/11/2024 16:11:56:295</c:v>
                </c:pt>
                <c:pt idx="17986">
                  <c:v>09/11/2024 16:12:06:159</c:v>
                </c:pt>
                <c:pt idx="17987">
                  <c:v>09/11/2024 16:12:16:016</c:v>
                </c:pt>
                <c:pt idx="17988">
                  <c:v>09/11/2024 16:12:26:290</c:v>
                </c:pt>
                <c:pt idx="17989">
                  <c:v>09/11/2024 16:12:36:154</c:v>
                </c:pt>
                <c:pt idx="17990">
                  <c:v>09/11/2024 16:12:46:018</c:v>
                </c:pt>
                <c:pt idx="17991">
                  <c:v>09/11/2024 16:12:56:295</c:v>
                </c:pt>
                <c:pt idx="17992">
                  <c:v>09/11/2024 16:13:06:155</c:v>
                </c:pt>
                <c:pt idx="17993">
                  <c:v>09/11/2024 16:13:16:019</c:v>
                </c:pt>
                <c:pt idx="17994">
                  <c:v>09/11/2024 16:13:26:297</c:v>
                </c:pt>
                <c:pt idx="17995">
                  <c:v>09/11/2024 16:13:36:162</c:v>
                </c:pt>
                <c:pt idx="17996">
                  <c:v>09/11/2024 16:13:46:024</c:v>
                </c:pt>
                <c:pt idx="17997">
                  <c:v>09/11/2024 16:13:56:298</c:v>
                </c:pt>
                <c:pt idx="17998">
                  <c:v>09/11/2024 16:14:06:167</c:v>
                </c:pt>
                <c:pt idx="17999">
                  <c:v>09/11/2024 16:14:16:031</c:v>
                </c:pt>
                <c:pt idx="18000">
                  <c:v>09/11/2024 16:14:26:305</c:v>
                </c:pt>
                <c:pt idx="18001">
                  <c:v>09/11/2024 16:14:36:169</c:v>
                </c:pt>
                <c:pt idx="18002">
                  <c:v>09/11/2024 16:14:46:030</c:v>
                </c:pt>
                <c:pt idx="18003">
                  <c:v>09/11/2024 16:14:56:308</c:v>
                </c:pt>
                <c:pt idx="18004">
                  <c:v>09/11/2024 16:15:06:171</c:v>
                </c:pt>
                <c:pt idx="18005">
                  <c:v>09/11/2024 16:15:16:035</c:v>
                </c:pt>
                <c:pt idx="18006">
                  <c:v>09/11/2024 16:15:26:305</c:v>
                </c:pt>
                <c:pt idx="18007">
                  <c:v>09/11/2024 16:15:36:169</c:v>
                </c:pt>
                <c:pt idx="18008">
                  <c:v>09/11/2024 16:15:46:027</c:v>
                </c:pt>
                <c:pt idx="18009">
                  <c:v>09/11/2024 16:15:56:302</c:v>
                </c:pt>
                <c:pt idx="18010">
                  <c:v>09/11/2024 16:16:06:167</c:v>
                </c:pt>
                <c:pt idx="18011">
                  <c:v>09/11/2024 16:16:16:030</c:v>
                </c:pt>
                <c:pt idx="18012">
                  <c:v>09/11/2024 16:16:26:302</c:v>
                </c:pt>
                <c:pt idx="18013">
                  <c:v>09/11/2024 16:16:36:161</c:v>
                </c:pt>
                <c:pt idx="18014">
                  <c:v>09/11/2024 16:16:46:031</c:v>
                </c:pt>
                <c:pt idx="18015">
                  <c:v>09/11/2024 16:16:56:305</c:v>
                </c:pt>
                <c:pt idx="18016">
                  <c:v>09/11/2024 16:17:06:169</c:v>
                </c:pt>
                <c:pt idx="18017">
                  <c:v>09/11/2024 16:17:16:030</c:v>
                </c:pt>
                <c:pt idx="18018">
                  <c:v>09/11/2024 16:17:26:302</c:v>
                </c:pt>
                <c:pt idx="18019">
                  <c:v>09/11/2024 16:17:36:168</c:v>
                </c:pt>
                <c:pt idx="18020">
                  <c:v>09/11/2024 16:17:46:037</c:v>
                </c:pt>
                <c:pt idx="18021">
                  <c:v>09/11/2024 16:17:56:305</c:v>
                </c:pt>
                <c:pt idx="18022">
                  <c:v>09/11/2024 16:18:06:169</c:v>
                </c:pt>
                <c:pt idx="18023">
                  <c:v>09/11/2024 16:18:16:027</c:v>
                </c:pt>
                <c:pt idx="18024">
                  <c:v>09/11/2024 16:18:26:301</c:v>
                </c:pt>
                <c:pt idx="18025">
                  <c:v>09/11/2024 16:18:36:168</c:v>
                </c:pt>
                <c:pt idx="18026">
                  <c:v>09/11/2024 16:18:46:024</c:v>
                </c:pt>
                <c:pt idx="18027">
                  <c:v>09/11/2024 16:18:56:302</c:v>
                </c:pt>
                <c:pt idx="18028">
                  <c:v>09/11/2024 16:19:06:167</c:v>
                </c:pt>
                <c:pt idx="18029">
                  <c:v>09/11/2024 16:19:16:031</c:v>
                </c:pt>
                <c:pt idx="18030">
                  <c:v>09/11/2024 16:19:26:305</c:v>
                </c:pt>
                <c:pt idx="18031">
                  <c:v>09/11/2024 16:19:36:171</c:v>
                </c:pt>
                <c:pt idx="18032">
                  <c:v>09/11/2024 16:19:46:029</c:v>
                </c:pt>
                <c:pt idx="18033">
                  <c:v>09/11/2024 16:19:56:306</c:v>
                </c:pt>
                <c:pt idx="18034">
                  <c:v>09/11/2024 16:20:06:170</c:v>
                </c:pt>
                <c:pt idx="18035">
                  <c:v>09/11/2024 16:20:16:033</c:v>
                </c:pt>
                <c:pt idx="18036">
                  <c:v>09/11/2024 16:20:26:307</c:v>
                </c:pt>
                <c:pt idx="18037">
                  <c:v>09/11/2024 16:20:36:177</c:v>
                </c:pt>
                <c:pt idx="18038">
                  <c:v>09/11/2024 16:20:46:039</c:v>
                </c:pt>
                <c:pt idx="18039">
                  <c:v>09/11/2024 16:20:56:312</c:v>
                </c:pt>
                <c:pt idx="18040">
                  <c:v>09/11/2024 16:21:06:176</c:v>
                </c:pt>
                <c:pt idx="18041">
                  <c:v>09/11/2024 16:21:16:040</c:v>
                </c:pt>
                <c:pt idx="18042">
                  <c:v>09/11/2024 16:21:25:999</c:v>
                </c:pt>
                <c:pt idx="18043">
                  <c:v>09/11/2024 16:21:36:271</c:v>
                </c:pt>
                <c:pt idx="18044">
                  <c:v>09/11/2024 16:21:46:137</c:v>
                </c:pt>
                <c:pt idx="18045">
                  <c:v>09/11/2024 16:21:55:999</c:v>
                </c:pt>
                <c:pt idx="18046">
                  <c:v>09/11/2024 16:22:06:272</c:v>
                </c:pt>
                <c:pt idx="18047">
                  <c:v>09/11/2024 16:22:16:136</c:v>
                </c:pt>
                <c:pt idx="18048">
                  <c:v>09/11/2024 16:22:25:998</c:v>
                </c:pt>
                <c:pt idx="18049">
                  <c:v>09/11/2024 16:22:36:275</c:v>
                </c:pt>
                <c:pt idx="18050">
                  <c:v>09/11/2024 16:22:46:141</c:v>
                </c:pt>
                <c:pt idx="18051">
                  <c:v>09/11/2024 16:22:56:009</c:v>
                </c:pt>
                <c:pt idx="18052">
                  <c:v>09/11/2024 16:23:06:293</c:v>
                </c:pt>
                <c:pt idx="18053">
                  <c:v>09/11/2024 16:23:16:164</c:v>
                </c:pt>
                <c:pt idx="18054">
                  <c:v>09/11/2024 16:23:26:028</c:v>
                </c:pt>
                <c:pt idx="18055">
                  <c:v>09/11/2024 16:23:36:299</c:v>
                </c:pt>
                <c:pt idx="18056">
                  <c:v>09/11/2024 16:23:46:167</c:v>
                </c:pt>
                <c:pt idx="18057">
                  <c:v>09/11/2024 16:23:56:031</c:v>
                </c:pt>
                <c:pt idx="18058">
                  <c:v>09/11/2024 16:24:05:995</c:v>
                </c:pt>
                <c:pt idx="18059">
                  <c:v>09/11/2024 16:24:16:274</c:v>
                </c:pt>
                <c:pt idx="18060">
                  <c:v>09/11/2024 16:24:26:137</c:v>
                </c:pt>
                <c:pt idx="18061">
                  <c:v>09/11/2024 16:24:35:999</c:v>
                </c:pt>
                <c:pt idx="18062">
                  <c:v>09/11/2024 16:24:46:271</c:v>
                </c:pt>
                <c:pt idx="18063">
                  <c:v>09/11/2024 16:24:56:137</c:v>
                </c:pt>
                <c:pt idx="18064">
                  <c:v>09/11/2024 16:25:05:998</c:v>
                </c:pt>
                <c:pt idx="18065">
                  <c:v>09/11/2024 16:25:16:272</c:v>
                </c:pt>
                <c:pt idx="18066">
                  <c:v>09/11/2024 16:25:26:136</c:v>
                </c:pt>
                <c:pt idx="18067">
                  <c:v>09/11/2024 16:25:35:997</c:v>
                </c:pt>
                <c:pt idx="18068">
                  <c:v>09/11/2024 16:25:46:275</c:v>
                </c:pt>
                <c:pt idx="18069">
                  <c:v>09/11/2024 16:25:56:141</c:v>
                </c:pt>
                <c:pt idx="18070">
                  <c:v>09/11/2024 16:26:06:005</c:v>
                </c:pt>
                <c:pt idx="18071">
                  <c:v>09/11/2024 16:26:16:278</c:v>
                </c:pt>
                <c:pt idx="18072">
                  <c:v>09/11/2024 16:26:26:142</c:v>
                </c:pt>
                <c:pt idx="18073">
                  <c:v>09/11/2024 16:26:36:000</c:v>
                </c:pt>
                <c:pt idx="18074">
                  <c:v>09/11/2024 16:26:46:276</c:v>
                </c:pt>
                <c:pt idx="18075">
                  <c:v>09/11/2024 16:26:56:136</c:v>
                </c:pt>
                <c:pt idx="18076">
                  <c:v>09/11/2024 16:27:05:999</c:v>
                </c:pt>
                <c:pt idx="18077">
                  <c:v>09/11/2024 16:27:16:271</c:v>
                </c:pt>
                <c:pt idx="18078">
                  <c:v>09/11/2024 16:27:26:137</c:v>
                </c:pt>
                <c:pt idx="18079">
                  <c:v>09/11/2024 16:27:35:995</c:v>
                </c:pt>
                <c:pt idx="18080">
                  <c:v>09/11/2024 16:27:46:268</c:v>
                </c:pt>
                <c:pt idx="18081">
                  <c:v>09/11/2024 16:27:56:130</c:v>
                </c:pt>
                <c:pt idx="18082">
                  <c:v>09/11/2024 16:28:05:999</c:v>
                </c:pt>
                <c:pt idx="18083">
                  <c:v>09/11/2024 16:28:16:279</c:v>
                </c:pt>
                <c:pt idx="18084">
                  <c:v>09/11/2024 16:28:26:145</c:v>
                </c:pt>
                <c:pt idx="18085">
                  <c:v>09/11/2024 16:28:36:009</c:v>
                </c:pt>
                <c:pt idx="18086">
                  <c:v>09/11/2024 16:28:46:292</c:v>
                </c:pt>
                <c:pt idx="18087">
                  <c:v>09/11/2024 16:28:56:164</c:v>
                </c:pt>
                <c:pt idx="18088">
                  <c:v>09/11/2024 16:29:06:028</c:v>
                </c:pt>
                <c:pt idx="18089">
                  <c:v>09/11/2024 16:29:16:299</c:v>
                </c:pt>
                <c:pt idx="18090">
                  <c:v>09/11/2024 16:29:26:163</c:v>
                </c:pt>
                <c:pt idx="18091">
                  <c:v>09/11/2024 16:29:36:031</c:v>
                </c:pt>
                <c:pt idx="18092">
                  <c:v>09/11/2024 16:29:46:303</c:v>
                </c:pt>
                <c:pt idx="18093">
                  <c:v>09/11/2024 16:29:56:169</c:v>
                </c:pt>
                <c:pt idx="18094">
                  <c:v>09/11/2024 16:30:06:028</c:v>
                </c:pt>
                <c:pt idx="18095">
                  <c:v>09/11/2024 16:30:16:301</c:v>
                </c:pt>
                <c:pt idx="18096">
                  <c:v>09/11/2024 16:30:26:162</c:v>
                </c:pt>
                <c:pt idx="18097">
                  <c:v>09/11/2024 16:30:36:021</c:v>
                </c:pt>
                <c:pt idx="18098">
                  <c:v>09/11/2024 16:30:46:295</c:v>
                </c:pt>
                <c:pt idx="18099">
                  <c:v>09/11/2024 16:30:56:155</c:v>
                </c:pt>
                <c:pt idx="18100">
                  <c:v>09/11/2024 16:31:06:015</c:v>
                </c:pt>
                <c:pt idx="18101">
                  <c:v>09/11/2024 16:31:16:289</c:v>
                </c:pt>
                <c:pt idx="18102">
                  <c:v>09/11/2024 16:31:26:150</c:v>
                </c:pt>
                <c:pt idx="18103">
                  <c:v>09/11/2024 16:31:36:012</c:v>
                </c:pt>
                <c:pt idx="18104">
                  <c:v>09/11/2024 16:31:46:288</c:v>
                </c:pt>
                <c:pt idx="18105">
                  <c:v>09/11/2024 16:31:56:149</c:v>
                </c:pt>
                <c:pt idx="18106">
                  <c:v>09/11/2024 16:32:06:007</c:v>
                </c:pt>
                <c:pt idx="18107">
                  <c:v>09/11/2024 16:32:16:285</c:v>
                </c:pt>
                <c:pt idx="18108">
                  <c:v>09/11/2024 16:32:26:149</c:v>
                </c:pt>
                <c:pt idx="18109">
                  <c:v>09/11/2024 16:32:36:007</c:v>
                </c:pt>
                <c:pt idx="18110">
                  <c:v>09/11/2024 16:32:46:280</c:v>
                </c:pt>
                <c:pt idx="18111">
                  <c:v>09/11/2024 16:32:56:146</c:v>
                </c:pt>
                <c:pt idx="18112">
                  <c:v>09/11/2024 16:33:06:015</c:v>
                </c:pt>
                <c:pt idx="18113">
                  <c:v>09/11/2024 16:33:16:283</c:v>
                </c:pt>
                <c:pt idx="18114">
                  <c:v>09/11/2024 16:33:26:147</c:v>
                </c:pt>
                <c:pt idx="18115">
                  <c:v>09/11/2024 16:33:36:009</c:v>
                </c:pt>
                <c:pt idx="18116">
                  <c:v>09/11/2024 16:33:46:289</c:v>
                </c:pt>
                <c:pt idx="18117">
                  <c:v>09/11/2024 16:33:56:152</c:v>
                </c:pt>
                <c:pt idx="18118">
                  <c:v>09/11/2024 16:34:06:018</c:v>
                </c:pt>
                <c:pt idx="18119">
                  <c:v>09/11/2024 16:34:16:296</c:v>
                </c:pt>
                <c:pt idx="18120">
                  <c:v>09/11/2024 16:34:26:159</c:v>
                </c:pt>
                <c:pt idx="18121">
                  <c:v>09/11/2024 16:34:36:021</c:v>
                </c:pt>
                <c:pt idx="18122">
                  <c:v>09/11/2024 16:34:46:293</c:v>
                </c:pt>
                <c:pt idx="18123">
                  <c:v>09/11/2024 16:34:56:159</c:v>
                </c:pt>
                <c:pt idx="18124">
                  <c:v>09/11/2024 16:35:06:020</c:v>
                </c:pt>
                <c:pt idx="18125">
                  <c:v>09/11/2024 16:35:16:300</c:v>
                </c:pt>
                <c:pt idx="18126">
                  <c:v>09/11/2024 16:35:26:160</c:v>
                </c:pt>
                <c:pt idx="18127">
                  <c:v>09/11/2024 16:35:36:022</c:v>
                </c:pt>
                <c:pt idx="18128">
                  <c:v>09/11/2024 16:35:46:299</c:v>
                </c:pt>
                <c:pt idx="18129">
                  <c:v>09/11/2024 16:35:56:163</c:v>
                </c:pt>
                <c:pt idx="18130">
                  <c:v>09/11/2024 16:36:06:027</c:v>
                </c:pt>
                <c:pt idx="18131">
                  <c:v>09/11/2024 16:36:16:302</c:v>
                </c:pt>
                <c:pt idx="18132">
                  <c:v>09/11/2024 16:36:26:162</c:v>
                </c:pt>
                <c:pt idx="18133">
                  <c:v>09/11/2024 16:36:36:024</c:v>
                </c:pt>
                <c:pt idx="18134">
                  <c:v>09/11/2024 16:36:46:298</c:v>
                </c:pt>
                <c:pt idx="18135">
                  <c:v>09/11/2024 16:36:56:167</c:v>
                </c:pt>
                <c:pt idx="18136">
                  <c:v>09/11/2024 16:37:06:031</c:v>
                </c:pt>
                <c:pt idx="18137">
                  <c:v>09/11/2024 16:37:16:309</c:v>
                </c:pt>
                <c:pt idx="18138">
                  <c:v>09/11/2024 16:37:26:175</c:v>
                </c:pt>
                <c:pt idx="18139">
                  <c:v>09/11/2024 16:37:36:036</c:v>
                </c:pt>
                <c:pt idx="18140">
                  <c:v>09/11/2024 16:37:45:995</c:v>
                </c:pt>
                <c:pt idx="18141">
                  <c:v>09/11/2024 16:37:56:273</c:v>
                </c:pt>
                <c:pt idx="18142">
                  <c:v>09/11/2024 16:38:06:133</c:v>
                </c:pt>
                <c:pt idx="18143">
                  <c:v>09/11/2024 16:38:15:995</c:v>
                </c:pt>
                <c:pt idx="18144">
                  <c:v>09/11/2024 16:38:26:270</c:v>
                </c:pt>
                <c:pt idx="18145">
                  <c:v>09/11/2024 16:38:36:142</c:v>
                </c:pt>
                <c:pt idx="18146">
                  <c:v>09/11/2024 16:38:46:004</c:v>
                </c:pt>
                <c:pt idx="18147">
                  <c:v>09/11/2024 16:38:56:281</c:v>
                </c:pt>
                <c:pt idx="18148">
                  <c:v>09/11/2024 16:39:06:147</c:v>
                </c:pt>
                <c:pt idx="18149">
                  <c:v>09/11/2024 16:39:16:005</c:v>
                </c:pt>
                <c:pt idx="18150">
                  <c:v>09/11/2024 16:39:26:279</c:v>
                </c:pt>
                <c:pt idx="18151">
                  <c:v>09/11/2024 16:39:36:147</c:v>
                </c:pt>
                <c:pt idx="18152">
                  <c:v>09/11/2024 16:39:46:002</c:v>
                </c:pt>
                <c:pt idx="18153">
                  <c:v>09/11/2024 16:39:56:280</c:v>
                </c:pt>
                <c:pt idx="18154">
                  <c:v>09/11/2024 16:40:06:140</c:v>
                </c:pt>
                <c:pt idx="18155">
                  <c:v>09/11/2024 16:40:16:004</c:v>
                </c:pt>
                <c:pt idx="18156">
                  <c:v>09/11/2024 16:40:26:279</c:v>
                </c:pt>
                <c:pt idx="18157">
                  <c:v>09/11/2024 16:40:36:145</c:v>
                </c:pt>
                <c:pt idx="18158">
                  <c:v>09/11/2024 16:40:46:009</c:v>
                </c:pt>
                <c:pt idx="18159">
                  <c:v>09/11/2024 16:40:56:280</c:v>
                </c:pt>
                <c:pt idx="18160">
                  <c:v>09/11/2024 16:41:06:140</c:v>
                </c:pt>
                <c:pt idx="18161">
                  <c:v>09/11/2024 16:41:16:002</c:v>
                </c:pt>
                <c:pt idx="18162">
                  <c:v>09/11/2024 16:41:26:281</c:v>
                </c:pt>
                <c:pt idx="18163">
                  <c:v>09/11/2024 16:41:36:148</c:v>
                </c:pt>
                <c:pt idx="18164">
                  <c:v>09/11/2024 16:41:46:009</c:v>
                </c:pt>
                <c:pt idx="18165">
                  <c:v>09/11/2024 16:41:56:286</c:v>
                </c:pt>
                <c:pt idx="18166">
                  <c:v>09/11/2024 16:42:06:142</c:v>
                </c:pt>
                <c:pt idx="18167">
                  <c:v>09/11/2024 16:42:16:005</c:v>
                </c:pt>
                <c:pt idx="18168">
                  <c:v>09/11/2024 16:42:26:278</c:v>
                </c:pt>
                <c:pt idx="18169">
                  <c:v>09/11/2024 16:42:36:140</c:v>
                </c:pt>
                <c:pt idx="18170">
                  <c:v>09/11/2024 16:42:46:003</c:v>
                </c:pt>
                <c:pt idx="18171">
                  <c:v>09/11/2024 16:42:56:277</c:v>
                </c:pt>
                <c:pt idx="18172">
                  <c:v>09/11/2024 16:43:06:135</c:v>
                </c:pt>
                <c:pt idx="18173">
                  <c:v>09/11/2024 16:43:15:999</c:v>
                </c:pt>
                <c:pt idx="18174">
                  <c:v>09/11/2024 16:43:26:273</c:v>
                </c:pt>
                <c:pt idx="18175">
                  <c:v>09/11/2024 16:43:36:137</c:v>
                </c:pt>
                <c:pt idx="18176">
                  <c:v>09/11/2024 16:43:45:998</c:v>
                </c:pt>
                <c:pt idx="18177">
                  <c:v>09/11/2024 16:43:56:272</c:v>
                </c:pt>
                <c:pt idx="18178">
                  <c:v>09/11/2024 16:44:06:138</c:v>
                </c:pt>
                <c:pt idx="18179">
                  <c:v>09/11/2024 16:44:15:999</c:v>
                </c:pt>
                <c:pt idx="18180">
                  <c:v>09/11/2024 16:44:26:273</c:v>
                </c:pt>
                <c:pt idx="18181">
                  <c:v>09/11/2024 16:44:36:133</c:v>
                </c:pt>
                <c:pt idx="18182">
                  <c:v>09/11/2024 16:44:45:997</c:v>
                </c:pt>
                <c:pt idx="18183">
                  <c:v>09/11/2024 16:44:56:277</c:v>
                </c:pt>
                <c:pt idx="18184">
                  <c:v>09/11/2024 16:45:06:140</c:v>
                </c:pt>
                <c:pt idx="18185">
                  <c:v>09/11/2024 16:45:16:004</c:v>
                </c:pt>
                <c:pt idx="18186">
                  <c:v>09/11/2024 16:45:26:277</c:v>
                </c:pt>
                <c:pt idx="18187">
                  <c:v>09/11/2024 16:45:36:136</c:v>
                </c:pt>
                <c:pt idx="18188">
                  <c:v>09/11/2024 16:45:45:997</c:v>
                </c:pt>
                <c:pt idx="18189">
                  <c:v>09/11/2024 16:45:56:275</c:v>
                </c:pt>
                <c:pt idx="18190">
                  <c:v>09/11/2024 16:46:06:135</c:v>
                </c:pt>
                <c:pt idx="18191">
                  <c:v>09/11/2024 16:46:15:997</c:v>
                </c:pt>
                <c:pt idx="18192">
                  <c:v>09/11/2024 16:46:26:274</c:v>
                </c:pt>
                <c:pt idx="18193">
                  <c:v>09/11/2024 16:46:36:138</c:v>
                </c:pt>
                <c:pt idx="18194">
                  <c:v>09/11/2024 16:46:45:999</c:v>
                </c:pt>
                <c:pt idx="18195">
                  <c:v>09/11/2024 16:46:56:275</c:v>
                </c:pt>
                <c:pt idx="18196">
                  <c:v>09/11/2024 16:47:06:141</c:v>
                </c:pt>
                <c:pt idx="18197">
                  <c:v>09/11/2024 16:47:16:004</c:v>
                </c:pt>
                <c:pt idx="18198">
                  <c:v>09/11/2024 16:47:26:278</c:v>
                </c:pt>
                <c:pt idx="18199">
                  <c:v>09/11/2024 16:47:36:142</c:v>
                </c:pt>
                <c:pt idx="18200">
                  <c:v>09/11/2024 16:47:46:000</c:v>
                </c:pt>
                <c:pt idx="18201">
                  <c:v>09/11/2024 16:47:56:276</c:v>
                </c:pt>
                <c:pt idx="18202">
                  <c:v>09/11/2024 16:48:06:136</c:v>
                </c:pt>
                <c:pt idx="18203">
                  <c:v>09/11/2024 16:48:15:999</c:v>
                </c:pt>
                <c:pt idx="18204">
                  <c:v>09/11/2024 16:48:26:271</c:v>
                </c:pt>
                <c:pt idx="18205">
                  <c:v>09/11/2024 16:48:36:137</c:v>
                </c:pt>
                <c:pt idx="18206">
                  <c:v>09/11/2024 16:48:45:995</c:v>
                </c:pt>
                <c:pt idx="18207">
                  <c:v>09/11/2024 16:48:56:268</c:v>
                </c:pt>
                <c:pt idx="18208">
                  <c:v>09/11/2024 16:49:06:132</c:v>
                </c:pt>
                <c:pt idx="18209">
                  <c:v>09/11/2024 16:49:15:996</c:v>
                </c:pt>
                <c:pt idx="18210">
                  <c:v>09/11/2024 16:49:26:267</c:v>
                </c:pt>
                <c:pt idx="18211">
                  <c:v>09/11/2024 16:49:36:127</c:v>
                </c:pt>
                <c:pt idx="18212">
                  <c:v>09/11/2024 16:49:45:995</c:v>
                </c:pt>
                <c:pt idx="18213">
                  <c:v>09/11/2024 16:49:56:271</c:v>
                </c:pt>
                <c:pt idx="18214">
                  <c:v>09/11/2024 16:50:06:131</c:v>
                </c:pt>
                <c:pt idx="18215">
                  <c:v>09/11/2024 16:50:15:995</c:v>
                </c:pt>
                <c:pt idx="18216">
                  <c:v>09/11/2024 16:50:26:270</c:v>
                </c:pt>
                <c:pt idx="18217">
                  <c:v>09/11/2024 16:50:36:130</c:v>
                </c:pt>
                <c:pt idx="18218">
                  <c:v>09/11/2024 16:50:45:995</c:v>
                </c:pt>
                <c:pt idx="18219">
                  <c:v>09/11/2024 16:50:56:273</c:v>
                </c:pt>
                <c:pt idx="18220">
                  <c:v>09/11/2024 16:51:06:133</c:v>
                </c:pt>
                <c:pt idx="18221">
                  <c:v>09/11/2024 16:51:15:995</c:v>
                </c:pt>
                <c:pt idx="18222">
                  <c:v>09/11/2024 16:51:26:268</c:v>
                </c:pt>
                <c:pt idx="18223">
                  <c:v>09/11/2024 16:51:36:132</c:v>
                </c:pt>
                <c:pt idx="18224">
                  <c:v>09/11/2024 16:51:45:996</c:v>
                </c:pt>
                <c:pt idx="18225">
                  <c:v>09/11/2024 16:51:56:268</c:v>
                </c:pt>
                <c:pt idx="18226">
                  <c:v>09/11/2024 16:52:06:128</c:v>
                </c:pt>
                <c:pt idx="18227">
                  <c:v>09/11/2024 16:52:15:995</c:v>
                </c:pt>
                <c:pt idx="18228">
                  <c:v>09/11/2024 16:52:26:273</c:v>
                </c:pt>
                <c:pt idx="18229">
                  <c:v>09/11/2024 16:52:36:137</c:v>
                </c:pt>
                <c:pt idx="18230">
                  <c:v>09/11/2024 16:52:46:000</c:v>
                </c:pt>
                <c:pt idx="18231">
                  <c:v>09/11/2024 16:52:56:277</c:v>
                </c:pt>
                <c:pt idx="18232">
                  <c:v>09/11/2024 16:53:06:142</c:v>
                </c:pt>
                <c:pt idx="18233">
                  <c:v>09/11/2024 16:53:16:003</c:v>
                </c:pt>
                <c:pt idx="18234">
                  <c:v>09/11/2024 16:53:26:272</c:v>
                </c:pt>
                <c:pt idx="18235">
                  <c:v>09/11/2024 16:53:36:135</c:v>
                </c:pt>
                <c:pt idx="18236">
                  <c:v>09/11/2024 16:53:45:999</c:v>
                </c:pt>
                <c:pt idx="18237">
                  <c:v>09/11/2024 16:53:56:273</c:v>
                </c:pt>
                <c:pt idx="18238">
                  <c:v>09/11/2024 16:54:06:142</c:v>
                </c:pt>
                <c:pt idx="18239">
                  <c:v>09/11/2024 16:54:16:004</c:v>
                </c:pt>
                <c:pt idx="18240">
                  <c:v>09/11/2024 16:54:26:281</c:v>
                </c:pt>
                <c:pt idx="18241">
                  <c:v>09/11/2024 16:54:36:148</c:v>
                </c:pt>
                <c:pt idx="18242">
                  <c:v>09/11/2024 16:54:46:009</c:v>
                </c:pt>
                <c:pt idx="18243">
                  <c:v>09/11/2024 16:54:56:285</c:v>
                </c:pt>
                <c:pt idx="18244">
                  <c:v>09/11/2024 16:55:06:146</c:v>
                </c:pt>
                <c:pt idx="18245">
                  <c:v>09/11/2024 16:55:16:008</c:v>
                </c:pt>
                <c:pt idx="18246">
                  <c:v>09/11/2024 16:55:26:283</c:v>
                </c:pt>
                <c:pt idx="18247">
                  <c:v>09/11/2024 16:55:36:148</c:v>
                </c:pt>
                <c:pt idx="18248">
                  <c:v>09/11/2024 16:55:46:010</c:v>
                </c:pt>
                <c:pt idx="18249">
                  <c:v>09/11/2024 16:55:56:287</c:v>
                </c:pt>
                <c:pt idx="18250">
                  <c:v>09/11/2024 16:56:06:151</c:v>
                </c:pt>
                <c:pt idx="18251">
                  <c:v>09/11/2024 16:56:16:015</c:v>
                </c:pt>
                <c:pt idx="18252">
                  <c:v>09/11/2024 16:56:26:292</c:v>
                </c:pt>
                <c:pt idx="18253">
                  <c:v>09/11/2024 16:56:36:158</c:v>
                </c:pt>
                <c:pt idx="18254">
                  <c:v>09/11/2024 16:56:46:020</c:v>
                </c:pt>
                <c:pt idx="18255">
                  <c:v>09/11/2024 16:56:56:299</c:v>
                </c:pt>
                <c:pt idx="18256">
                  <c:v>09/11/2024 16:57:06:157</c:v>
                </c:pt>
                <c:pt idx="18257">
                  <c:v>09/11/2024 16:57:16:019</c:v>
                </c:pt>
                <c:pt idx="18258">
                  <c:v>09/11/2024 16:57:26:295</c:v>
                </c:pt>
                <c:pt idx="18259">
                  <c:v>09/11/2024 16:57:36:158</c:v>
                </c:pt>
                <c:pt idx="18260">
                  <c:v>09/11/2024 16:57:46:020</c:v>
                </c:pt>
                <c:pt idx="18261">
                  <c:v>09/11/2024 16:57:56:294</c:v>
                </c:pt>
                <c:pt idx="18262">
                  <c:v>09/11/2024 16:58:06:159</c:v>
                </c:pt>
                <c:pt idx="18263">
                  <c:v>09/11/2024 16:58:16:021</c:v>
                </c:pt>
                <c:pt idx="18264">
                  <c:v>09/11/2024 16:58:26:291</c:v>
                </c:pt>
                <c:pt idx="18265">
                  <c:v>09/11/2024 16:58:36:157</c:v>
                </c:pt>
                <c:pt idx="18266">
                  <c:v>09/11/2024 16:58:46:019</c:v>
                </c:pt>
                <c:pt idx="18267">
                  <c:v>09/11/2024 16:58:56:294</c:v>
                </c:pt>
                <c:pt idx="18268">
                  <c:v>09/11/2024 16:59:06:164</c:v>
                </c:pt>
                <c:pt idx="18269">
                  <c:v>09/11/2024 16:59:16:026</c:v>
                </c:pt>
                <c:pt idx="18270">
                  <c:v>09/11/2024 16:59:26:299</c:v>
                </c:pt>
                <c:pt idx="18271">
                  <c:v>09/11/2024 16:59:36:161</c:v>
                </c:pt>
                <c:pt idx="18272">
                  <c:v>09/11/2024 16:59:46:025</c:v>
                </c:pt>
                <c:pt idx="18273">
                  <c:v>09/11/2024 16:59:56:304</c:v>
                </c:pt>
                <c:pt idx="18274">
                  <c:v>09/11/2024 17:00:06:168</c:v>
                </c:pt>
                <c:pt idx="18275">
                  <c:v>09/11/2024 17:00:16:024</c:v>
                </c:pt>
                <c:pt idx="18276">
                  <c:v>09/11/2024 17:00:26:303</c:v>
                </c:pt>
                <c:pt idx="18277">
                  <c:v>09/11/2024 17:00:36:172</c:v>
                </c:pt>
                <c:pt idx="18278">
                  <c:v>09/11/2024 17:00:46:039</c:v>
                </c:pt>
                <c:pt idx="18279">
                  <c:v>09/11/2024 17:00:56:313</c:v>
                </c:pt>
                <c:pt idx="18280">
                  <c:v>09/11/2024 17:01:06:176</c:v>
                </c:pt>
                <c:pt idx="18281">
                  <c:v>09/11/2024 17:01:16:041</c:v>
                </c:pt>
                <c:pt idx="18282">
                  <c:v>09/11/2024 17:01:26:311</c:v>
                </c:pt>
                <c:pt idx="18283">
                  <c:v>09/11/2024 17:01:36:172</c:v>
                </c:pt>
                <c:pt idx="18284">
                  <c:v>09/11/2024 17:01:46:033</c:v>
                </c:pt>
                <c:pt idx="18285">
                  <c:v>09/11/2024 17:01:56:307</c:v>
                </c:pt>
                <c:pt idx="18286">
                  <c:v>09/11/2024 17:02:06:171</c:v>
                </c:pt>
                <c:pt idx="18287">
                  <c:v>09/11/2024 17:02:16:029</c:v>
                </c:pt>
                <c:pt idx="18288">
                  <c:v>09/11/2024 17:02:26:307</c:v>
                </c:pt>
                <c:pt idx="18289">
                  <c:v>09/11/2024 17:02:36:167</c:v>
                </c:pt>
                <c:pt idx="18290">
                  <c:v>09/11/2024 17:02:46:030</c:v>
                </c:pt>
                <c:pt idx="18291">
                  <c:v>09/11/2024 17:02:56:310</c:v>
                </c:pt>
                <c:pt idx="18292">
                  <c:v>09/11/2024 17:03:06:170</c:v>
                </c:pt>
                <c:pt idx="18293">
                  <c:v>09/11/2024 17:03:16:039</c:v>
                </c:pt>
                <c:pt idx="18294">
                  <c:v>09/11/2024 17:03:25:998</c:v>
                </c:pt>
                <c:pt idx="18295">
                  <c:v>09/11/2024 17:03:36:280</c:v>
                </c:pt>
                <c:pt idx="18296">
                  <c:v>09/11/2024 17:03:46:152</c:v>
                </c:pt>
                <c:pt idx="18297">
                  <c:v>09/11/2024 17:03:56:011</c:v>
                </c:pt>
                <c:pt idx="18298">
                  <c:v>09/11/2024 17:04:06:285</c:v>
                </c:pt>
                <c:pt idx="18299">
                  <c:v>09/11/2024 17:04:16:145</c:v>
                </c:pt>
                <c:pt idx="18300">
                  <c:v>09/11/2024 17:04:26:007</c:v>
                </c:pt>
                <c:pt idx="18301">
                  <c:v>09/11/2024 17:04:36:281</c:v>
                </c:pt>
                <c:pt idx="18302">
                  <c:v>09/11/2024 17:04:46:146</c:v>
                </c:pt>
                <c:pt idx="18303">
                  <c:v>09/11/2024 17:04:56:008</c:v>
                </c:pt>
                <c:pt idx="18304">
                  <c:v>09/11/2024 17:05:06:284</c:v>
                </c:pt>
                <c:pt idx="18305">
                  <c:v>09/11/2024 17:05:16:148</c:v>
                </c:pt>
                <c:pt idx="18306">
                  <c:v>09/11/2024 17:05:26:009</c:v>
                </c:pt>
                <c:pt idx="18307">
                  <c:v>09/11/2024 17:05:36:283</c:v>
                </c:pt>
                <c:pt idx="18308">
                  <c:v>09/11/2024 17:05:46:143</c:v>
                </c:pt>
                <c:pt idx="18309">
                  <c:v>09/11/2024 17:05:56:005</c:v>
                </c:pt>
                <c:pt idx="18310">
                  <c:v>09/11/2024 17:06:06:288</c:v>
                </c:pt>
                <c:pt idx="18311">
                  <c:v>09/11/2024 17:06:16:152</c:v>
                </c:pt>
                <c:pt idx="18312">
                  <c:v>09/11/2024 17:06:26:018</c:v>
                </c:pt>
                <c:pt idx="18313">
                  <c:v>09/11/2024 17:06:36:295</c:v>
                </c:pt>
                <c:pt idx="18314">
                  <c:v>09/11/2024 17:06:46:165</c:v>
                </c:pt>
                <c:pt idx="18315">
                  <c:v>09/11/2024 17:06:56:027</c:v>
                </c:pt>
                <c:pt idx="18316">
                  <c:v>09/11/2024 17:07:06:301</c:v>
                </c:pt>
                <c:pt idx="18317">
                  <c:v>09/11/2024 17:07:16:164</c:v>
                </c:pt>
                <c:pt idx="18318">
                  <c:v>09/11/2024 17:07:26:024</c:v>
                </c:pt>
                <c:pt idx="18319">
                  <c:v>09/11/2024 17:07:36:298</c:v>
                </c:pt>
                <c:pt idx="18320">
                  <c:v>09/11/2024 17:07:46:163</c:v>
                </c:pt>
                <c:pt idx="18321">
                  <c:v>09/11/2024 17:07:56:025</c:v>
                </c:pt>
                <c:pt idx="18322">
                  <c:v>09/11/2024 17:08:06:299</c:v>
                </c:pt>
                <c:pt idx="18323">
                  <c:v>09/11/2024 17:08:16:165</c:v>
                </c:pt>
                <c:pt idx="18324">
                  <c:v>09/11/2024 17:08:26:024</c:v>
                </c:pt>
                <c:pt idx="18325">
                  <c:v>09/11/2024 17:08:36:300</c:v>
                </c:pt>
                <c:pt idx="18326">
                  <c:v>09/11/2024 17:08:46:164</c:v>
                </c:pt>
                <c:pt idx="18327">
                  <c:v>09/11/2024 17:08:56:025</c:v>
                </c:pt>
                <c:pt idx="18328">
                  <c:v>09/11/2024 17:09:06:299</c:v>
                </c:pt>
                <c:pt idx="18329">
                  <c:v>09/11/2024 17:09:16:157</c:v>
                </c:pt>
                <c:pt idx="18330">
                  <c:v>09/11/2024 17:09:26:017</c:v>
                </c:pt>
                <c:pt idx="18331">
                  <c:v>09/11/2024 17:09:36:293</c:v>
                </c:pt>
                <c:pt idx="18332">
                  <c:v>09/11/2024 17:09:46:152</c:v>
                </c:pt>
                <c:pt idx="18333">
                  <c:v>09/11/2024 17:09:56:014</c:v>
                </c:pt>
                <c:pt idx="18334">
                  <c:v>09/11/2024 17:10:06:288</c:v>
                </c:pt>
                <c:pt idx="18335">
                  <c:v>09/11/2024 17:10:16:150</c:v>
                </c:pt>
                <c:pt idx="18336">
                  <c:v>09/11/2024 17:10:26:013</c:v>
                </c:pt>
                <c:pt idx="18337">
                  <c:v>09/11/2024 17:10:36:285</c:v>
                </c:pt>
                <c:pt idx="18338">
                  <c:v>09/11/2024 17:10:46:145</c:v>
                </c:pt>
                <c:pt idx="18339">
                  <c:v>09/11/2024 17:10:56:007</c:v>
                </c:pt>
                <c:pt idx="18340">
                  <c:v>09/11/2024 17:11:06:281</c:v>
                </c:pt>
                <c:pt idx="18341">
                  <c:v>09/11/2024 17:11:16:147</c:v>
                </c:pt>
                <c:pt idx="18342">
                  <c:v>09/11/2024 17:11:26:008</c:v>
                </c:pt>
                <c:pt idx="18343">
                  <c:v>09/11/2024 17:11:36:280</c:v>
                </c:pt>
                <c:pt idx="18344">
                  <c:v>09/11/2024 17:11:46:146</c:v>
                </c:pt>
                <c:pt idx="18345">
                  <c:v>09/11/2024 17:11:56:009</c:v>
                </c:pt>
                <c:pt idx="18346">
                  <c:v>09/11/2024 17:12:06:283</c:v>
                </c:pt>
                <c:pt idx="18347">
                  <c:v>09/11/2024 17:12:16:143</c:v>
                </c:pt>
                <c:pt idx="18348">
                  <c:v>09/11/2024 17:12:26:011</c:v>
                </c:pt>
                <c:pt idx="18349">
                  <c:v>09/11/2024 17:12:36:284</c:v>
                </c:pt>
                <c:pt idx="18350">
                  <c:v>09/11/2024 17:12:46:148</c:v>
                </c:pt>
                <c:pt idx="18351">
                  <c:v>09/11/2024 17:12:56:014</c:v>
                </c:pt>
                <c:pt idx="18352">
                  <c:v>09/11/2024 17:13:06:286</c:v>
                </c:pt>
                <c:pt idx="18353">
                  <c:v>09/11/2024 17:13:16:145</c:v>
                </c:pt>
                <c:pt idx="18354">
                  <c:v>09/11/2024 17:13:26:007</c:v>
                </c:pt>
                <c:pt idx="18355">
                  <c:v>09/11/2024 17:13:36:279</c:v>
                </c:pt>
                <c:pt idx="18356">
                  <c:v>09/11/2024 17:13:46:142</c:v>
                </c:pt>
                <c:pt idx="18357">
                  <c:v>09/11/2024 17:13:56:002</c:v>
                </c:pt>
                <c:pt idx="18358">
                  <c:v>09/11/2024 17:14:06:280</c:v>
                </c:pt>
                <c:pt idx="18359">
                  <c:v>09/11/2024 17:14:16:146</c:v>
                </c:pt>
                <c:pt idx="18360">
                  <c:v>09/11/2024 17:14:26:009</c:v>
                </c:pt>
                <c:pt idx="18361">
                  <c:v>09/11/2024 17:14:36:287</c:v>
                </c:pt>
                <c:pt idx="18362">
                  <c:v>09/11/2024 17:14:46:149</c:v>
                </c:pt>
                <c:pt idx="18363">
                  <c:v>09/11/2024 17:14:56:007</c:v>
                </c:pt>
                <c:pt idx="18364">
                  <c:v>09/11/2024 17:15:06:281</c:v>
                </c:pt>
                <c:pt idx="18365">
                  <c:v>09/11/2024 17:15:16:140</c:v>
                </c:pt>
                <c:pt idx="18366">
                  <c:v>09/11/2024 17:15:26:004</c:v>
                </c:pt>
                <c:pt idx="18367">
                  <c:v>09/11/2024 17:15:36:281</c:v>
                </c:pt>
                <c:pt idx="18368">
                  <c:v>09/11/2024 17:15:46:138</c:v>
                </c:pt>
                <c:pt idx="18369">
                  <c:v>09/11/2024 17:15:55:999</c:v>
                </c:pt>
                <c:pt idx="18370">
                  <c:v>09/11/2024 17:16:06:273</c:v>
                </c:pt>
                <c:pt idx="18371">
                  <c:v>09/11/2024 17:16:16:137</c:v>
                </c:pt>
                <c:pt idx="18372">
                  <c:v>09/11/2024 17:16:25:999</c:v>
                </c:pt>
                <c:pt idx="18373">
                  <c:v>09/11/2024 17:16:36:276</c:v>
                </c:pt>
                <c:pt idx="18374">
                  <c:v>09/11/2024 17:16:46:142</c:v>
                </c:pt>
                <c:pt idx="18375">
                  <c:v>09/11/2024 17:16:56:008</c:v>
                </c:pt>
                <c:pt idx="18376">
                  <c:v>09/11/2024 17:17:06:285</c:v>
                </c:pt>
                <c:pt idx="18377">
                  <c:v>09/11/2024 17:17:16:145</c:v>
                </c:pt>
                <c:pt idx="18378">
                  <c:v>09/11/2024 17:17:26:007</c:v>
                </c:pt>
                <c:pt idx="18379">
                  <c:v>09/11/2024 17:17:36:281</c:v>
                </c:pt>
                <c:pt idx="18380">
                  <c:v>09/11/2024 17:17:46:147</c:v>
                </c:pt>
                <c:pt idx="18381">
                  <c:v>09/11/2024 17:17:56:008</c:v>
                </c:pt>
                <c:pt idx="18382">
                  <c:v>09/11/2024 17:18:06:280</c:v>
                </c:pt>
                <c:pt idx="18383">
                  <c:v>09/11/2024 17:18:16:140</c:v>
                </c:pt>
                <c:pt idx="18384">
                  <c:v>09/11/2024 17:18:26:000</c:v>
                </c:pt>
                <c:pt idx="18385">
                  <c:v>09/11/2024 17:18:36:274</c:v>
                </c:pt>
                <c:pt idx="18386">
                  <c:v>09/11/2024 17:18:46:133</c:v>
                </c:pt>
                <c:pt idx="18387">
                  <c:v>09/11/2024 17:18:56:001</c:v>
                </c:pt>
                <c:pt idx="18388">
                  <c:v>09/11/2024 17:19:06:272</c:v>
                </c:pt>
                <c:pt idx="18389">
                  <c:v>09/11/2024 17:19:16:131</c:v>
                </c:pt>
                <c:pt idx="18390">
                  <c:v>09/11/2024 17:19:25:996</c:v>
                </c:pt>
                <c:pt idx="18391">
                  <c:v>09/11/2024 17:19:36:272</c:v>
                </c:pt>
                <c:pt idx="18392">
                  <c:v>09/11/2024 17:19:46:137</c:v>
                </c:pt>
                <c:pt idx="18393">
                  <c:v>09/11/2024 17:19:55:999</c:v>
                </c:pt>
                <c:pt idx="18394">
                  <c:v>09/11/2024 17:20:06:269</c:v>
                </c:pt>
                <c:pt idx="18395">
                  <c:v>09/11/2024 17:20:16:133</c:v>
                </c:pt>
                <c:pt idx="18396">
                  <c:v>09/11/2024 17:20:25:996</c:v>
                </c:pt>
                <c:pt idx="18397">
                  <c:v>09/11/2024 17:20:36:270</c:v>
                </c:pt>
                <c:pt idx="18398">
                  <c:v>09/11/2024 17:20:46:136</c:v>
                </c:pt>
                <c:pt idx="18399">
                  <c:v>09/11/2024 17:20:56:000</c:v>
                </c:pt>
                <c:pt idx="18400">
                  <c:v>09/11/2024 17:21:06:277</c:v>
                </c:pt>
                <c:pt idx="18401">
                  <c:v>09/11/2024 17:21:16:141</c:v>
                </c:pt>
                <c:pt idx="18402">
                  <c:v>09/11/2024 17:21:26:005</c:v>
                </c:pt>
                <c:pt idx="18403">
                  <c:v>09/11/2024 17:21:36:288</c:v>
                </c:pt>
                <c:pt idx="18404">
                  <c:v>09/11/2024 17:21:46:152</c:v>
                </c:pt>
                <c:pt idx="18405">
                  <c:v>09/11/2024 17:21:56:012</c:v>
                </c:pt>
                <c:pt idx="18406">
                  <c:v>09/11/2024 17:22:06:292</c:v>
                </c:pt>
                <c:pt idx="18407">
                  <c:v>09/11/2024 17:22:16:157</c:v>
                </c:pt>
                <c:pt idx="18408">
                  <c:v>09/11/2024 17:22:26:019</c:v>
                </c:pt>
                <c:pt idx="18409">
                  <c:v>09/11/2024 17:22:36:298</c:v>
                </c:pt>
                <c:pt idx="18410">
                  <c:v>09/11/2024 17:22:46:166</c:v>
                </c:pt>
                <c:pt idx="18411">
                  <c:v>09/11/2024 17:22:56:030</c:v>
                </c:pt>
                <c:pt idx="18412">
                  <c:v>09/11/2024 17:23:06:304</c:v>
                </c:pt>
                <c:pt idx="18413">
                  <c:v>09/11/2024 17:23:16:170</c:v>
                </c:pt>
                <c:pt idx="18414">
                  <c:v>09/11/2024 17:23:26:029</c:v>
                </c:pt>
                <c:pt idx="18415">
                  <c:v>09/11/2024 17:23:36:307</c:v>
                </c:pt>
                <c:pt idx="18416">
                  <c:v>09/11/2024 17:23:46:170</c:v>
                </c:pt>
                <c:pt idx="18417">
                  <c:v>09/11/2024 17:23:56:028</c:v>
                </c:pt>
                <c:pt idx="18418">
                  <c:v>09/11/2024 17:24:06:302</c:v>
                </c:pt>
                <c:pt idx="18419">
                  <c:v>09/11/2024 17:24:16:168</c:v>
                </c:pt>
                <c:pt idx="18420">
                  <c:v>09/11/2024 17:24:26:032</c:v>
                </c:pt>
                <c:pt idx="18421">
                  <c:v>09/11/2024 17:24:36:307</c:v>
                </c:pt>
                <c:pt idx="18422">
                  <c:v>09/11/2024 17:24:46:167</c:v>
                </c:pt>
                <c:pt idx="18423">
                  <c:v>09/11/2024 17:24:56:029</c:v>
                </c:pt>
                <c:pt idx="18424">
                  <c:v>09/11/2024 17:25:06:303</c:v>
                </c:pt>
                <c:pt idx="18425">
                  <c:v>09/11/2024 17:25:16:168</c:v>
                </c:pt>
                <c:pt idx="18426">
                  <c:v>09/11/2024 17:25:26:024</c:v>
                </c:pt>
                <c:pt idx="18427">
                  <c:v>09/11/2024 17:25:36:304</c:v>
                </c:pt>
                <c:pt idx="18428">
                  <c:v>09/11/2024 17:25:46:170</c:v>
                </c:pt>
                <c:pt idx="18429">
                  <c:v>09/11/2024 17:25:56:031</c:v>
                </c:pt>
                <c:pt idx="18430">
                  <c:v>09/11/2024 17:26:06:307</c:v>
                </c:pt>
                <c:pt idx="18431">
                  <c:v>09/11/2024 17:26:16:171</c:v>
                </c:pt>
                <c:pt idx="18432">
                  <c:v>09/11/2024 17:26:26:035</c:v>
                </c:pt>
                <c:pt idx="18433">
                  <c:v>09/11/2024 17:26:36:311</c:v>
                </c:pt>
                <c:pt idx="18434">
                  <c:v>09/11/2024 17:26:46:172</c:v>
                </c:pt>
                <c:pt idx="18435">
                  <c:v>09/11/2024 17:26:56:035</c:v>
                </c:pt>
                <c:pt idx="18436">
                  <c:v>09/11/2024 17:27:05:996</c:v>
                </c:pt>
                <c:pt idx="18437">
                  <c:v>09/11/2024 17:27:16:271</c:v>
                </c:pt>
                <c:pt idx="18438">
                  <c:v>09/11/2024 17:27:26:131</c:v>
                </c:pt>
                <c:pt idx="18439">
                  <c:v>09/11/2024 17:27:35:996</c:v>
                </c:pt>
                <c:pt idx="18440">
                  <c:v>09/11/2024 17:27:46:274</c:v>
                </c:pt>
                <c:pt idx="18441">
                  <c:v>09/11/2024 17:27:56:136</c:v>
                </c:pt>
                <c:pt idx="18442">
                  <c:v>09/11/2024 17:28:06:005</c:v>
                </c:pt>
                <c:pt idx="18443">
                  <c:v>09/11/2024 17:28:16:279</c:v>
                </c:pt>
                <c:pt idx="18444">
                  <c:v>09/11/2024 17:28:26:143</c:v>
                </c:pt>
                <c:pt idx="18445">
                  <c:v>09/11/2024 17:28:36:005</c:v>
                </c:pt>
                <c:pt idx="18446">
                  <c:v>09/11/2024 17:28:46:278</c:v>
                </c:pt>
                <c:pt idx="18447">
                  <c:v>09/11/2024 17:28:56:138</c:v>
                </c:pt>
                <c:pt idx="18448">
                  <c:v>09/11/2024 17:29:06:000</c:v>
                </c:pt>
                <c:pt idx="18449">
                  <c:v>09/11/2024 17:29:16:274</c:v>
                </c:pt>
                <c:pt idx="18450">
                  <c:v>09/11/2024 17:29:26:137</c:v>
                </c:pt>
                <c:pt idx="18451">
                  <c:v>09/11/2024 17:29:35:995</c:v>
                </c:pt>
                <c:pt idx="18452">
                  <c:v>09/11/2024 17:29:46:273</c:v>
                </c:pt>
                <c:pt idx="18453">
                  <c:v>09/11/2024 17:29:56:137</c:v>
                </c:pt>
                <c:pt idx="18454">
                  <c:v>09/11/2024 17:30:06:004</c:v>
                </c:pt>
                <c:pt idx="18455">
                  <c:v>09/11/2024 17:30:16:274</c:v>
                </c:pt>
                <c:pt idx="18456">
                  <c:v>09/11/2024 17:30:26:138</c:v>
                </c:pt>
                <c:pt idx="18457">
                  <c:v>09/11/2024 17:30:36:005</c:v>
                </c:pt>
                <c:pt idx="18458">
                  <c:v>09/11/2024 17:30:46:279</c:v>
                </c:pt>
                <c:pt idx="18459">
                  <c:v>09/11/2024 17:30:56:145</c:v>
                </c:pt>
                <c:pt idx="18460">
                  <c:v>09/11/2024 17:31:06:008</c:v>
                </c:pt>
                <c:pt idx="18461">
                  <c:v>09/11/2024 17:31:16:280</c:v>
                </c:pt>
                <c:pt idx="18462">
                  <c:v>09/11/2024 17:31:26:142</c:v>
                </c:pt>
                <c:pt idx="18463">
                  <c:v>09/11/2024 17:31:36:004</c:v>
                </c:pt>
                <c:pt idx="18464">
                  <c:v>09/11/2024 17:31:46:278</c:v>
                </c:pt>
                <c:pt idx="18465">
                  <c:v>09/11/2024 17:31:56:134</c:v>
                </c:pt>
                <c:pt idx="18466">
                  <c:v>09/11/2024 17:32:06:001</c:v>
                </c:pt>
                <c:pt idx="18467">
                  <c:v>09/11/2024 17:32:16:277</c:v>
                </c:pt>
                <c:pt idx="18468">
                  <c:v>09/11/2024 17:32:26:143</c:v>
                </c:pt>
                <c:pt idx="18469">
                  <c:v>09/11/2024 17:32:36:004</c:v>
                </c:pt>
                <c:pt idx="18470">
                  <c:v>09/11/2024 17:32:46:278</c:v>
                </c:pt>
                <c:pt idx="18471">
                  <c:v>09/11/2024 17:32:56:146</c:v>
                </c:pt>
                <c:pt idx="18472">
                  <c:v>09/11/2024 17:33:06:009</c:v>
                </c:pt>
                <c:pt idx="18473">
                  <c:v>09/11/2024 17:33:16:285</c:v>
                </c:pt>
                <c:pt idx="18474">
                  <c:v>09/11/2024 17:33:26:149</c:v>
                </c:pt>
                <c:pt idx="18475">
                  <c:v>09/11/2024 17:33:36:017</c:v>
                </c:pt>
                <c:pt idx="18476">
                  <c:v>09/11/2024 17:33:46:296</c:v>
                </c:pt>
                <c:pt idx="18477">
                  <c:v>09/11/2024 17:33:56:162</c:v>
                </c:pt>
                <c:pt idx="18478">
                  <c:v>09/11/2024 17:34:06:033</c:v>
                </c:pt>
                <c:pt idx="18479">
                  <c:v>09/11/2024 17:34:16:307</c:v>
                </c:pt>
                <c:pt idx="18480">
                  <c:v>09/11/2024 17:34:26:167</c:v>
                </c:pt>
                <c:pt idx="18481">
                  <c:v>09/11/2024 17:34:36:031</c:v>
                </c:pt>
                <c:pt idx="18482">
                  <c:v>09/11/2024 17:34:46:308</c:v>
                </c:pt>
                <c:pt idx="18483">
                  <c:v>09/11/2024 17:34:56:174</c:v>
                </c:pt>
                <c:pt idx="18484">
                  <c:v>09/11/2024 17:35:06:036</c:v>
                </c:pt>
                <c:pt idx="18485">
                  <c:v>09/11/2024 17:35:16:313</c:v>
                </c:pt>
                <c:pt idx="18486">
                  <c:v>09/11/2024 17:35:26:170</c:v>
                </c:pt>
                <c:pt idx="18487">
                  <c:v>09/11/2024 17:35:36:031</c:v>
                </c:pt>
                <c:pt idx="18488">
                  <c:v>09/11/2024 17:35:46:305</c:v>
                </c:pt>
                <c:pt idx="18489">
                  <c:v>09/11/2024 17:35:56:168</c:v>
                </c:pt>
                <c:pt idx="18490">
                  <c:v>09/11/2024 17:36:06:032</c:v>
                </c:pt>
                <c:pt idx="18491">
                  <c:v>09/11/2024 17:36:16:306</c:v>
                </c:pt>
                <c:pt idx="18492">
                  <c:v>09/11/2024 17:36:26:178</c:v>
                </c:pt>
                <c:pt idx="18493">
                  <c:v>09/11/2024 17:36:36:041</c:v>
                </c:pt>
                <c:pt idx="18494">
                  <c:v>09/11/2024 17:36:45:995</c:v>
                </c:pt>
                <c:pt idx="18495">
                  <c:v>09/11/2024 17:36:56:268</c:v>
                </c:pt>
                <c:pt idx="18496">
                  <c:v>09/11/2024 17:37:06:137</c:v>
                </c:pt>
                <c:pt idx="18497">
                  <c:v>09/11/2024 17:37:16:000</c:v>
                </c:pt>
                <c:pt idx="18498">
                  <c:v>09/11/2024 17:37:26:274</c:v>
                </c:pt>
                <c:pt idx="18499">
                  <c:v>09/11/2024 17:37:36:143</c:v>
                </c:pt>
                <c:pt idx="18500">
                  <c:v>09/11/2024 17:37:46:007</c:v>
                </c:pt>
                <c:pt idx="18501">
                  <c:v>09/11/2024 17:37:56:283</c:v>
                </c:pt>
                <c:pt idx="18502">
                  <c:v>09/11/2024 17:38:06:147</c:v>
                </c:pt>
                <c:pt idx="18503">
                  <c:v>09/11/2024 17:38:16:008</c:v>
                </c:pt>
                <c:pt idx="18504">
                  <c:v>09/11/2024 17:38:26:286</c:v>
                </c:pt>
                <c:pt idx="18505">
                  <c:v>09/11/2024 17:38:36:149</c:v>
                </c:pt>
                <c:pt idx="18506">
                  <c:v>09/11/2024 17:38:46:009</c:v>
                </c:pt>
                <c:pt idx="18507">
                  <c:v>09/11/2024 17:38:56:283</c:v>
                </c:pt>
                <c:pt idx="18508">
                  <c:v>09/11/2024 17:39:06:145</c:v>
                </c:pt>
                <c:pt idx="18509">
                  <c:v>09/11/2024 17:39:16:009</c:v>
                </c:pt>
                <c:pt idx="18510">
                  <c:v>09/11/2024 17:39:26:280</c:v>
                </c:pt>
                <c:pt idx="18511">
                  <c:v>09/11/2024 17:39:36:141</c:v>
                </c:pt>
                <c:pt idx="18512">
                  <c:v>09/11/2024 17:39:46:000</c:v>
                </c:pt>
                <c:pt idx="18513">
                  <c:v>09/11/2024 17:39:56:276</c:v>
                </c:pt>
                <c:pt idx="18514">
                  <c:v>09/11/2024 17:40:06:141</c:v>
                </c:pt>
                <c:pt idx="18515">
                  <c:v>09/11/2024 17:40:15:999</c:v>
                </c:pt>
                <c:pt idx="18516">
                  <c:v>09/11/2024 17:40:26:273</c:v>
                </c:pt>
                <c:pt idx="18517">
                  <c:v>09/11/2024 17:40:36:137</c:v>
                </c:pt>
                <c:pt idx="18518">
                  <c:v>09/11/2024 17:40:45:999</c:v>
                </c:pt>
                <c:pt idx="18519">
                  <c:v>09/11/2024 17:40:56:276</c:v>
                </c:pt>
                <c:pt idx="18520">
                  <c:v>09/11/2024 17:41:06:140</c:v>
                </c:pt>
                <c:pt idx="18521">
                  <c:v>09/11/2024 17:41:16:004</c:v>
                </c:pt>
                <c:pt idx="18522">
                  <c:v>09/11/2024 17:41:26:282</c:v>
                </c:pt>
                <c:pt idx="18523">
                  <c:v>09/11/2024 17:41:36:147</c:v>
                </c:pt>
                <c:pt idx="18524">
                  <c:v>09/11/2024 17:41:46:005</c:v>
                </c:pt>
                <c:pt idx="18525">
                  <c:v>09/11/2024 17:41:56:279</c:v>
                </c:pt>
                <c:pt idx="18526">
                  <c:v>09/11/2024 17:42:06:143</c:v>
                </c:pt>
                <c:pt idx="18527">
                  <c:v>09/11/2024 17:42:16:000</c:v>
                </c:pt>
                <c:pt idx="18528">
                  <c:v>09/11/2024 17:42:26:276</c:v>
                </c:pt>
                <c:pt idx="18529">
                  <c:v>09/11/2024 17:42:36:141</c:v>
                </c:pt>
                <c:pt idx="18530">
                  <c:v>09/11/2024 17:42:46:001</c:v>
                </c:pt>
                <c:pt idx="18531">
                  <c:v>09/11/2024 17:42:56:271</c:v>
                </c:pt>
                <c:pt idx="18532">
                  <c:v>09/11/2024 17:43:06:137</c:v>
                </c:pt>
                <c:pt idx="18533">
                  <c:v>09/11/2024 17:43:15:999</c:v>
                </c:pt>
                <c:pt idx="18534">
                  <c:v>09/11/2024 17:43:26:273</c:v>
                </c:pt>
                <c:pt idx="18535">
                  <c:v>09/11/2024 17:43:36:131</c:v>
                </c:pt>
                <c:pt idx="18536">
                  <c:v>09/11/2024 17:43:45:996</c:v>
                </c:pt>
                <c:pt idx="18537">
                  <c:v>09/11/2024 17:43:56:266</c:v>
                </c:pt>
                <c:pt idx="18538">
                  <c:v>09/11/2024 17:44:06:128</c:v>
                </c:pt>
                <c:pt idx="18539">
                  <c:v>09/11/2024 17:44:15:996</c:v>
                </c:pt>
                <c:pt idx="18540">
                  <c:v>09/11/2024 17:44:26:275</c:v>
                </c:pt>
                <c:pt idx="18541">
                  <c:v>09/11/2024 17:44:36:140</c:v>
                </c:pt>
                <c:pt idx="18542">
                  <c:v>09/11/2024 17:44:46:004</c:v>
                </c:pt>
                <c:pt idx="18543">
                  <c:v>09/11/2024 17:44:56:278</c:v>
                </c:pt>
                <c:pt idx="18544">
                  <c:v>09/11/2024 17:45:06:138</c:v>
                </c:pt>
                <c:pt idx="18545">
                  <c:v>09/11/2024 17:45:16:000</c:v>
                </c:pt>
                <c:pt idx="18546">
                  <c:v>09/11/2024 17:45:26:273</c:v>
                </c:pt>
                <c:pt idx="18547">
                  <c:v>09/11/2024 17:45:36:133</c:v>
                </c:pt>
                <c:pt idx="18548">
                  <c:v>09/11/2024 17:45:45:999</c:v>
                </c:pt>
                <c:pt idx="18549">
                  <c:v>09/11/2024 17:45:56:273</c:v>
                </c:pt>
                <c:pt idx="18550">
                  <c:v>09/11/2024 17:46:06:137</c:v>
                </c:pt>
                <c:pt idx="18551">
                  <c:v>09/11/2024 17:46:15:998</c:v>
                </c:pt>
                <c:pt idx="18552">
                  <c:v>09/11/2024 17:46:26:276</c:v>
                </c:pt>
                <c:pt idx="18553">
                  <c:v>09/11/2024 17:46:36:142</c:v>
                </c:pt>
                <c:pt idx="18554">
                  <c:v>09/11/2024 17:46:46:004</c:v>
                </c:pt>
                <c:pt idx="18555">
                  <c:v>09/11/2024 17:46:56:279</c:v>
                </c:pt>
                <c:pt idx="18556">
                  <c:v>09/11/2024 17:47:06:145</c:v>
                </c:pt>
                <c:pt idx="18557">
                  <c:v>09/11/2024 17:47:16:009</c:v>
                </c:pt>
                <c:pt idx="18558">
                  <c:v>09/11/2024 17:47:26:286</c:v>
                </c:pt>
                <c:pt idx="18559">
                  <c:v>09/11/2024 17:47:36:150</c:v>
                </c:pt>
                <c:pt idx="18560">
                  <c:v>09/11/2024 17:47:46:014</c:v>
                </c:pt>
                <c:pt idx="18561">
                  <c:v>09/11/2024 17:47:56:285</c:v>
                </c:pt>
                <c:pt idx="18562">
                  <c:v>09/11/2024 17:48:06:145</c:v>
                </c:pt>
                <c:pt idx="18563">
                  <c:v>09/11/2024 17:48:16:007</c:v>
                </c:pt>
                <c:pt idx="18564">
                  <c:v>09/11/2024 17:48:26:286</c:v>
                </c:pt>
                <c:pt idx="18565">
                  <c:v>09/11/2024 17:48:36:152</c:v>
                </c:pt>
                <c:pt idx="18566">
                  <c:v>09/11/2024 17:48:46:012</c:v>
                </c:pt>
                <c:pt idx="18567">
                  <c:v>09/11/2024 17:48:56:291</c:v>
                </c:pt>
                <c:pt idx="18568">
                  <c:v>09/11/2024 17:49:06:146</c:v>
                </c:pt>
                <c:pt idx="18569">
                  <c:v>09/11/2024 17:49:16:009</c:v>
                </c:pt>
                <c:pt idx="18570">
                  <c:v>09/11/2024 17:49:26:282</c:v>
                </c:pt>
                <c:pt idx="18571">
                  <c:v>09/11/2024 17:49:36:145</c:v>
                </c:pt>
                <c:pt idx="18572">
                  <c:v>09/11/2024 17:49:46:008</c:v>
                </c:pt>
                <c:pt idx="18573">
                  <c:v>09/11/2024 17:49:56:281</c:v>
                </c:pt>
                <c:pt idx="18574">
                  <c:v>09/11/2024 17:50:06:140</c:v>
                </c:pt>
                <c:pt idx="18575">
                  <c:v>09/11/2024 17:50:16:002</c:v>
                </c:pt>
                <c:pt idx="18576">
                  <c:v>09/11/2024 17:50:26:278</c:v>
                </c:pt>
                <c:pt idx="18577">
                  <c:v>09/11/2024 17:50:36:141</c:v>
                </c:pt>
                <c:pt idx="18578">
                  <c:v>09/11/2024 17:50:46:003</c:v>
                </c:pt>
                <c:pt idx="18579">
                  <c:v>09/11/2024 17:50:56:277</c:v>
                </c:pt>
                <c:pt idx="18580">
                  <c:v>09/11/2024 17:51:06:143</c:v>
                </c:pt>
                <c:pt idx="18581">
                  <c:v>09/11/2024 17:51:16:005</c:v>
                </c:pt>
                <c:pt idx="18582">
                  <c:v>09/11/2024 17:51:26:278</c:v>
                </c:pt>
                <c:pt idx="18583">
                  <c:v>09/11/2024 17:51:36:138</c:v>
                </c:pt>
                <c:pt idx="18584">
                  <c:v>09/11/2024 17:51:46:001</c:v>
                </c:pt>
                <c:pt idx="18585">
                  <c:v>09/11/2024 17:51:56:285</c:v>
                </c:pt>
                <c:pt idx="18586">
                  <c:v>09/11/2024 17:52:06:155</c:v>
                </c:pt>
                <c:pt idx="18587">
                  <c:v>09/11/2024 17:52:16:018</c:v>
                </c:pt>
                <c:pt idx="18588">
                  <c:v>09/11/2024 17:52:26:296</c:v>
                </c:pt>
                <c:pt idx="18589">
                  <c:v>09/11/2024 17:52:36:160</c:v>
                </c:pt>
                <c:pt idx="18590">
                  <c:v>09/11/2024 17:52:46:021</c:v>
                </c:pt>
                <c:pt idx="18591">
                  <c:v>09/11/2024 17:52:56:305</c:v>
                </c:pt>
                <c:pt idx="18592">
                  <c:v>09/11/2024 17:53:06:169</c:v>
                </c:pt>
                <c:pt idx="18593">
                  <c:v>09/11/2024 17:53:16:030</c:v>
                </c:pt>
                <c:pt idx="18594">
                  <c:v>09/11/2024 17:53:26:308</c:v>
                </c:pt>
                <c:pt idx="18595">
                  <c:v>09/11/2024 17:53:36:174</c:v>
                </c:pt>
                <c:pt idx="18596">
                  <c:v>09/11/2024 17:53:46:036</c:v>
                </c:pt>
                <c:pt idx="18597">
                  <c:v>09/11/2024 17:53:56:314</c:v>
                </c:pt>
                <c:pt idx="18598">
                  <c:v>09/11/2024 17:54:06:179</c:v>
                </c:pt>
                <c:pt idx="18599">
                  <c:v>09/11/2024 17:54:16:043</c:v>
                </c:pt>
                <c:pt idx="18600">
                  <c:v>09/11/2024 17:54:25:995</c:v>
                </c:pt>
                <c:pt idx="18601">
                  <c:v>09/11/2024 17:54:36:266</c:v>
                </c:pt>
                <c:pt idx="18602">
                  <c:v>09/11/2024 17:54:46:132</c:v>
                </c:pt>
                <c:pt idx="18603">
                  <c:v>09/11/2024 17:54:55:995</c:v>
                </c:pt>
                <c:pt idx="18604">
                  <c:v>09/11/2024 17:55:06:273</c:v>
                </c:pt>
                <c:pt idx="18605">
                  <c:v>09/11/2024 17:55:16:137</c:v>
                </c:pt>
                <c:pt idx="18606">
                  <c:v>09/11/2024 17:55:25:999</c:v>
                </c:pt>
                <c:pt idx="18607">
                  <c:v>09/11/2024 17:55:36:273</c:v>
                </c:pt>
                <c:pt idx="18608">
                  <c:v>09/11/2024 17:55:46:137</c:v>
                </c:pt>
                <c:pt idx="18609">
                  <c:v>09/11/2024 17:55:55:998</c:v>
                </c:pt>
                <c:pt idx="18610">
                  <c:v>09/11/2024 17:56:06:276</c:v>
                </c:pt>
                <c:pt idx="18611">
                  <c:v>09/11/2024 17:56:16:141</c:v>
                </c:pt>
                <c:pt idx="18612">
                  <c:v>09/11/2024 17:56:26:003</c:v>
                </c:pt>
                <c:pt idx="18613">
                  <c:v>09/11/2024 17:56:36:277</c:v>
                </c:pt>
                <c:pt idx="18614">
                  <c:v>09/11/2024 17:56:46:143</c:v>
                </c:pt>
                <c:pt idx="18615">
                  <c:v>09/11/2024 17:56:56:004</c:v>
                </c:pt>
                <c:pt idx="18616">
                  <c:v>09/11/2024 17:57:06:278</c:v>
                </c:pt>
                <c:pt idx="18617">
                  <c:v>09/11/2024 17:57:16:138</c:v>
                </c:pt>
                <c:pt idx="18618">
                  <c:v>09/11/2024 17:57:26:002</c:v>
                </c:pt>
                <c:pt idx="18619">
                  <c:v>09/11/2024 17:57:36:281</c:v>
                </c:pt>
                <c:pt idx="18620">
                  <c:v>09/11/2024 17:57:46:145</c:v>
                </c:pt>
                <c:pt idx="18621">
                  <c:v>09/11/2024 17:57:56:008</c:v>
                </c:pt>
                <c:pt idx="18622">
                  <c:v>09/11/2024 17:58:06:281</c:v>
                </c:pt>
                <c:pt idx="18623">
                  <c:v>09/11/2024 17:58:16:140</c:v>
                </c:pt>
                <c:pt idx="18624">
                  <c:v>09/11/2024 17:58:26:002</c:v>
                </c:pt>
                <c:pt idx="18625">
                  <c:v>09/11/2024 17:58:36:276</c:v>
                </c:pt>
                <c:pt idx="18626">
                  <c:v>09/11/2024 17:58:46:141</c:v>
                </c:pt>
                <c:pt idx="18627">
                  <c:v>09/11/2024 17:58:56:000</c:v>
                </c:pt>
                <c:pt idx="18628">
                  <c:v>09/11/2024 17:59:06:273</c:v>
                </c:pt>
                <c:pt idx="18629">
                  <c:v>09/11/2024 17:59:16:137</c:v>
                </c:pt>
                <c:pt idx="18630">
                  <c:v>09/11/2024 17:59:25:995</c:v>
                </c:pt>
                <c:pt idx="18631">
                  <c:v>09/11/2024 17:59:36:268</c:v>
                </c:pt>
                <c:pt idx="18632">
                  <c:v>09/11/2024 17:59:46:128</c:v>
                </c:pt>
                <c:pt idx="18633">
                  <c:v>09/11/2024 17:59:55:995</c:v>
                </c:pt>
                <c:pt idx="18634">
                  <c:v>09/11/2024 18:00:06:268</c:v>
                </c:pt>
                <c:pt idx="18635">
                  <c:v>09/11/2024 18:00:16:130</c:v>
                </c:pt>
                <c:pt idx="18636">
                  <c:v>09/11/2024 18:00:25:995</c:v>
                </c:pt>
                <c:pt idx="18637">
                  <c:v>09/11/2024 18:00:36:275</c:v>
                </c:pt>
                <c:pt idx="18638">
                  <c:v>09/11/2024 18:00:46:135</c:v>
                </c:pt>
                <c:pt idx="18639">
                  <c:v>09/11/2024 18:00:55:996</c:v>
                </c:pt>
                <c:pt idx="18640">
                  <c:v>09/11/2024 18:01:06:274</c:v>
                </c:pt>
                <c:pt idx="18641">
                  <c:v>09/11/2024 18:01:16:144</c:v>
                </c:pt>
                <c:pt idx="18642">
                  <c:v>09/11/2024 18:01:26:007</c:v>
                </c:pt>
                <c:pt idx="18643">
                  <c:v>09/11/2024 18:01:36:285</c:v>
                </c:pt>
                <c:pt idx="18644">
                  <c:v>09/11/2024 18:01:46:149</c:v>
                </c:pt>
                <c:pt idx="18645">
                  <c:v>09/11/2024 18:01:56:007</c:v>
                </c:pt>
                <c:pt idx="18646">
                  <c:v>09/11/2024 18:02:06:281</c:v>
                </c:pt>
                <c:pt idx="18647">
                  <c:v>09/11/2024 18:02:16:146</c:v>
                </c:pt>
                <c:pt idx="18648">
                  <c:v>09/11/2024 18:02:26:014</c:v>
                </c:pt>
                <c:pt idx="18649">
                  <c:v>09/11/2024 18:02:36:286</c:v>
                </c:pt>
                <c:pt idx="18650">
                  <c:v>09/11/2024 18:02:46:149</c:v>
                </c:pt>
                <c:pt idx="18651">
                  <c:v>09/11/2024 18:02:56:013</c:v>
                </c:pt>
                <c:pt idx="18652">
                  <c:v>09/11/2024 18:03:06:285</c:v>
                </c:pt>
                <c:pt idx="18653">
                  <c:v>09/11/2024 18:03:16:154</c:v>
                </c:pt>
                <c:pt idx="18654">
                  <c:v>09/11/2024 18:03:26:018</c:v>
                </c:pt>
                <c:pt idx="18655">
                  <c:v>09/11/2024 18:03:36:294</c:v>
                </c:pt>
                <c:pt idx="18656">
                  <c:v>09/11/2024 18:03:46:160</c:v>
                </c:pt>
                <c:pt idx="18657">
                  <c:v>09/11/2024 18:03:56:021</c:v>
                </c:pt>
                <c:pt idx="18658">
                  <c:v>09/11/2024 18:04:06:299</c:v>
                </c:pt>
                <c:pt idx="18659">
                  <c:v>09/11/2024 18:04:16:165</c:v>
                </c:pt>
                <c:pt idx="18660">
                  <c:v>09/11/2024 18:04:26:024</c:v>
                </c:pt>
                <c:pt idx="18661">
                  <c:v>09/11/2024 18:04:36:302</c:v>
                </c:pt>
                <c:pt idx="18662">
                  <c:v>09/11/2024 18:04:46:171</c:v>
                </c:pt>
                <c:pt idx="18663">
                  <c:v>09/11/2024 18:04:56:035</c:v>
                </c:pt>
                <c:pt idx="18664">
                  <c:v>09/11/2024 18:05:06:313</c:v>
                </c:pt>
                <c:pt idx="18665">
                  <c:v>09/11/2024 18:05:16:179</c:v>
                </c:pt>
                <c:pt idx="18666">
                  <c:v>09/11/2024 18:05:26:042</c:v>
                </c:pt>
                <c:pt idx="18667">
                  <c:v>09/11/2024 18:05:35:995</c:v>
                </c:pt>
                <c:pt idx="18668">
                  <c:v>09/11/2024 18:05:46:270</c:v>
                </c:pt>
                <c:pt idx="18669">
                  <c:v>09/11/2024 18:05:56:136</c:v>
                </c:pt>
                <c:pt idx="18670">
                  <c:v>09/11/2024 18:06:05:997</c:v>
                </c:pt>
                <c:pt idx="18671">
                  <c:v>09/11/2024 18:06:16:271</c:v>
                </c:pt>
                <c:pt idx="18672">
                  <c:v>09/11/2024 18:06:26:137</c:v>
                </c:pt>
                <c:pt idx="18673">
                  <c:v>09/11/2024 18:06:35:999</c:v>
                </c:pt>
                <c:pt idx="18674">
                  <c:v>09/11/2024 18:06:46:272</c:v>
                </c:pt>
                <c:pt idx="18675">
                  <c:v>09/11/2024 18:06:56:144</c:v>
                </c:pt>
                <c:pt idx="18676">
                  <c:v>09/11/2024 18:07:06:007</c:v>
                </c:pt>
                <c:pt idx="18677">
                  <c:v>09/11/2024 18:07:16:285</c:v>
                </c:pt>
                <c:pt idx="18678">
                  <c:v>09/11/2024 18:07:26:149</c:v>
                </c:pt>
                <c:pt idx="18679">
                  <c:v>09/11/2024 18:07:36:006</c:v>
                </c:pt>
                <c:pt idx="18680">
                  <c:v>09/11/2024 18:07:46:281</c:v>
                </c:pt>
                <c:pt idx="18681">
                  <c:v>09/11/2024 18:07:56:146</c:v>
                </c:pt>
                <c:pt idx="18682">
                  <c:v>09/11/2024 18:08:06:014</c:v>
                </c:pt>
                <c:pt idx="18683">
                  <c:v>09/11/2024 18:08:16:285</c:v>
                </c:pt>
                <c:pt idx="18684">
                  <c:v>09/11/2024 18:08:26:150</c:v>
                </c:pt>
                <c:pt idx="18685">
                  <c:v>09/11/2024 18:08:36:013</c:v>
                </c:pt>
                <c:pt idx="18686">
                  <c:v>09/11/2024 18:08:46:283</c:v>
                </c:pt>
                <c:pt idx="18687">
                  <c:v>09/11/2024 18:08:56:146</c:v>
                </c:pt>
                <c:pt idx="18688">
                  <c:v>09/11/2024 18:09:06:014</c:v>
                </c:pt>
                <c:pt idx="18689">
                  <c:v>09/11/2024 18:09:16:288</c:v>
                </c:pt>
                <c:pt idx="18690">
                  <c:v>09/11/2024 18:09:26:148</c:v>
                </c:pt>
                <c:pt idx="18691">
                  <c:v>09/11/2024 18:09:36:015</c:v>
                </c:pt>
                <c:pt idx="18692">
                  <c:v>09/11/2024 18:09:46:289</c:v>
                </c:pt>
                <c:pt idx="18693">
                  <c:v>09/11/2024 18:09:56:153</c:v>
                </c:pt>
                <c:pt idx="18694">
                  <c:v>09/11/2024 18:10:06:015</c:v>
                </c:pt>
                <c:pt idx="18695">
                  <c:v>09/11/2024 18:10:16:292</c:v>
                </c:pt>
                <c:pt idx="18696">
                  <c:v>09/11/2024 18:10:26:158</c:v>
                </c:pt>
                <c:pt idx="18697">
                  <c:v>09/11/2024 18:10:36:027</c:v>
                </c:pt>
                <c:pt idx="18698">
                  <c:v>09/11/2024 18:10:46:299</c:v>
                </c:pt>
                <c:pt idx="18699">
                  <c:v>09/11/2024 18:10:56:158</c:v>
                </c:pt>
                <c:pt idx="18700">
                  <c:v>09/11/2024 18:11:06:019</c:v>
                </c:pt>
                <c:pt idx="18701">
                  <c:v>09/11/2024 18:11:16:293</c:v>
                </c:pt>
                <c:pt idx="18702">
                  <c:v>09/11/2024 18:11:26:158</c:v>
                </c:pt>
                <c:pt idx="18703">
                  <c:v>09/11/2024 18:11:36:020</c:v>
                </c:pt>
                <c:pt idx="18704">
                  <c:v>09/11/2024 18:11:46:294</c:v>
                </c:pt>
                <c:pt idx="18705">
                  <c:v>09/11/2024 18:11:56:159</c:v>
                </c:pt>
                <c:pt idx="18706">
                  <c:v>09/11/2024 18:12:06:021</c:v>
                </c:pt>
                <c:pt idx="18707">
                  <c:v>09/11/2024 18:12:16:297</c:v>
                </c:pt>
                <c:pt idx="18708">
                  <c:v>09/11/2024 18:12:26:163</c:v>
                </c:pt>
                <c:pt idx="18709">
                  <c:v>09/11/2024 18:12:36:027</c:v>
                </c:pt>
                <c:pt idx="18710">
                  <c:v>09/11/2024 18:12:46:300</c:v>
                </c:pt>
                <c:pt idx="18711">
                  <c:v>09/11/2024 18:12:56:164</c:v>
                </c:pt>
                <c:pt idx="18712">
                  <c:v>09/11/2024 18:13:06:026</c:v>
                </c:pt>
                <c:pt idx="18713">
                  <c:v>09/11/2024 18:13:16:299</c:v>
                </c:pt>
                <c:pt idx="18714">
                  <c:v>09/11/2024 18:13:26:156</c:v>
                </c:pt>
                <c:pt idx="18715">
                  <c:v>09/11/2024 18:13:36:023</c:v>
                </c:pt>
                <c:pt idx="18716">
                  <c:v>09/11/2024 18:13:46:299</c:v>
                </c:pt>
                <c:pt idx="18717">
                  <c:v>09/11/2024 18:13:56:165</c:v>
                </c:pt>
                <c:pt idx="18718">
                  <c:v>09/11/2024 18:14:06:030</c:v>
                </c:pt>
                <c:pt idx="18719">
                  <c:v>09/11/2024 18:14:16:308</c:v>
                </c:pt>
                <c:pt idx="18720">
                  <c:v>09/11/2024 18:14:26:177</c:v>
                </c:pt>
                <c:pt idx="18721">
                  <c:v>09/11/2024 18:14:36:041</c:v>
                </c:pt>
                <c:pt idx="18722">
                  <c:v>09/11/2024 18:14:45:996</c:v>
                </c:pt>
                <c:pt idx="18723">
                  <c:v>09/11/2024 18:14:56:270</c:v>
                </c:pt>
                <c:pt idx="18724">
                  <c:v>09/11/2024 18:15:06:136</c:v>
                </c:pt>
                <c:pt idx="18725">
                  <c:v>09/11/2024 18:15:15:998</c:v>
                </c:pt>
                <c:pt idx="18726">
                  <c:v>09/11/2024 18:15:26:276</c:v>
                </c:pt>
                <c:pt idx="18727">
                  <c:v>09/11/2024 18:15:36:143</c:v>
                </c:pt>
                <c:pt idx="18728">
                  <c:v>09/11/2024 18:15:46:005</c:v>
                </c:pt>
                <c:pt idx="18729">
                  <c:v>09/11/2024 18:15:56:279</c:v>
                </c:pt>
                <c:pt idx="18730">
                  <c:v>09/11/2024 18:16:06:146</c:v>
                </c:pt>
                <c:pt idx="18731">
                  <c:v>09/11/2024 18:16:16:010</c:v>
                </c:pt>
                <c:pt idx="18732">
                  <c:v>09/11/2024 18:16:26:288</c:v>
                </c:pt>
                <c:pt idx="18733">
                  <c:v>09/11/2024 18:16:36:153</c:v>
                </c:pt>
                <c:pt idx="18734">
                  <c:v>09/11/2024 18:16:46:017</c:v>
                </c:pt>
                <c:pt idx="18735">
                  <c:v>09/11/2024 18:16:56:295</c:v>
                </c:pt>
                <c:pt idx="18736">
                  <c:v>09/11/2024 18:17:06:158</c:v>
                </c:pt>
                <c:pt idx="18737">
                  <c:v>09/11/2024 18:17:16:020</c:v>
                </c:pt>
                <c:pt idx="18738">
                  <c:v>09/11/2024 18:17:26:294</c:v>
                </c:pt>
                <c:pt idx="18739">
                  <c:v>09/11/2024 18:17:36:159</c:v>
                </c:pt>
                <c:pt idx="18740">
                  <c:v>09/11/2024 18:17:46:021</c:v>
                </c:pt>
                <c:pt idx="18741">
                  <c:v>09/11/2024 18:17:56:295</c:v>
                </c:pt>
                <c:pt idx="18742">
                  <c:v>09/11/2024 18:18:06:155</c:v>
                </c:pt>
                <c:pt idx="18743">
                  <c:v>09/11/2024 18:18:16:019</c:v>
                </c:pt>
                <c:pt idx="18744">
                  <c:v>09/11/2024 18:18:26:297</c:v>
                </c:pt>
                <c:pt idx="18745">
                  <c:v>09/11/2024 18:18:36:162</c:v>
                </c:pt>
                <c:pt idx="18746">
                  <c:v>09/11/2024 18:18:46:026</c:v>
                </c:pt>
                <c:pt idx="18747">
                  <c:v>09/11/2024 18:18:56:299</c:v>
                </c:pt>
                <c:pt idx="18748">
                  <c:v>09/11/2024 18:19:06:157</c:v>
                </c:pt>
                <c:pt idx="18749">
                  <c:v>09/11/2024 18:19:16:017</c:v>
                </c:pt>
                <c:pt idx="18750">
                  <c:v>09/11/2024 18:19:26:293</c:v>
                </c:pt>
                <c:pt idx="18751">
                  <c:v>09/11/2024 18:19:36:159</c:v>
                </c:pt>
                <c:pt idx="18752">
                  <c:v>09/11/2024 18:19:46:016</c:v>
                </c:pt>
                <c:pt idx="18753">
                  <c:v>09/11/2024 18:19:56:290</c:v>
                </c:pt>
                <c:pt idx="18754">
                  <c:v>09/11/2024 18:20:06:154</c:v>
                </c:pt>
                <c:pt idx="18755">
                  <c:v>09/11/2024 18:20:16:021</c:v>
                </c:pt>
                <c:pt idx="18756">
                  <c:v>09/11/2024 18:20:26:295</c:v>
                </c:pt>
                <c:pt idx="18757">
                  <c:v>09/11/2024 18:20:36:155</c:v>
                </c:pt>
                <c:pt idx="18758">
                  <c:v>09/11/2024 18:20:46:019</c:v>
                </c:pt>
                <c:pt idx="18759">
                  <c:v>09/11/2024 18:20:56:295</c:v>
                </c:pt>
                <c:pt idx="18760">
                  <c:v>09/11/2024 18:21:06:152</c:v>
                </c:pt>
                <c:pt idx="18761">
                  <c:v>09/11/2024 18:21:16:014</c:v>
                </c:pt>
                <c:pt idx="18762">
                  <c:v>09/11/2024 18:21:26:291</c:v>
                </c:pt>
                <c:pt idx="18763">
                  <c:v>09/11/2024 18:21:36:152</c:v>
                </c:pt>
                <c:pt idx="18764">
                  <c:v>09/11/2024 18:21:46:014</c:v>
                </c:pt>
                <c:pt idx="18765">
                  <c:v>09/11/2024 18:21:56:283</c:v>
                </c:pt>
                <c:pt idx="18766">
                  <c:v>09/11/2024 18:22:06:147</c:v>
                </c:pt>
                <c:pt idx="18767">
                  <c:v>09/11/2024 18:22:16:014</c:v>
                </c:pt>
                <c:pt idx="18768">
                  <c:v>09/11/2024 18:22:26:292</c:v>
                </c:pt>
                <c:pt idx="18769">
                  <c:v>09/11/2024 18:22:36:164</c:v>
                </c:pt>
                <c:pt idx="18770">
                  <c:v>09/11/2024 18:22:46:028</c:v>
                </c:pt>
                <c:pt idx="18771">
                  <c:v>09/11/2024 18:22:56:300</c:v>
                </c:pt>
                <c:pt idx="18772">
                  <c:v>09/11/2024 18:23:06:163</c:v>
                </c:pt>
                <c:pt idx="18773">
                  <c:v>09/11/2024 18:23:16:025</c:v>
                </c:pt>
                <c:pt idx="18774">
                  <c:v>09/11/2024 18:23:26:299</c:v>
                </c:pt>
                <c:pt idx="18775">
                  <c:v>09/11/2024 18:23:36:164</c:v>
                </c:pt>
                <c:pt idx="18776">
                  <c:v>09/11/2024 18:23:46:030</c:v>
                </c:pt>
                <c:pt idx="18777">
                  <c:v>09/11/2024 18:23:56:302</c:v>
                </c:pt>
                <c:pt idx="18778">
                  <c:v>09/11/2024 18:24:06:161</c:v>
                </c:pt>
                <c:pt idx="18779">
                  <c:v>09/11/2024 18:24:16:025</c:v>
                </c:pt>
                <c:pt idx="18780">
                  <c:v>09/11/2024 18:24:26:128</c:v>
                </c:pt>
                <c:pt idx="18781">
                  <c:v>09/11/2024 18:24:36:010</c:v>
                </c:pt>
                <c:pt idx="18782">
                  <c:v>09/11/2024 18:24:46:286</c:v>
                </c:pt>
                <c:pt idx="18783">
                  <c:v>09/11/2024 18:24:56:152</c:v>
                </c:pt>
                <c:pt idx="18784">
                  <c:v>09/11/2024 18:25:06:014</c:v>
                </c:pt>
                <c:pt idx="18785">
                  <c:v>09/11/2024 18:25:16:285</c:v>
                </c:pt>
                <c:pt idx="18786">
                  <c:v>09/11/2024 18:25:26:145</c:v>
                </c:pt>
                <c:pt idx="18787">
                  <c:v>09/11/2024 18:25:36:005</c:v>
                </c:pt>
                <c:pt idx="18788">
                  <c:v>09/11/2024 18:25:46:279</c:v>
                </c:pt>
                <c:pt idx="18789">
                  <c:v>09/11/2024 18:25:56:146</c:v>
                </c:pt>
                <c:pt idx="18790">
                  <c:v>09/11/2024 18:26:06:008</c:v>
                </c:pt>
                <c:pt idx="18791">
                  <c:v>09/11/2024 18:26:16:286</c:v>
                </c:pt>
                <c:pt idx="18792">
                  <c:v>09/11/2024 18:26:26:149</c:v>
                </c:pt>
                <c:pt idx="18793">
                  <c:v>09/11/2024 18:26:36:013</c:v>
                </c:pt>
                <c:pt idx="18794">
                  <c:v>09/11/2024 18:26:46:290</c:v>
                </c:pt>
                <c:pt idx="18795">
                  <c:v>09/11/2024 18:26:56:153</c:v>
                </c:pt>
                <c:pt idx="18796">
                  <c:v>09/11/2024 18:27:06:015</c:v>
                </c:pt>
                <c:pt idx="18797">
                  <c:v>09/11/2024 18:27:16:290</c:v>
                </c:pt>
                <c:pt idx="18798">
                  <c:v>09/11/2024 18:27:26:152</c:v>
                </c:pt>
                <c:pt idx="18799">
                  <c:v>09/11/2024 18:27:36:010</c:v>
                </c:pt>
                <c:pt idx="18800">
                  <c:v>09/11/2024 18:27:46:287</c:v>
                </c:pt>
                <c:pt idx="18801">
                  <c:v>09/11/2024 18:27:56:153</c:v>
                </c:pt>
                <c:pt idx="18802">
                  <c:v>09/11/2024 18:28:06:017</c:v>
                </c:pt>
                <c:pt idx="18803">
                  <c:v>09/11/2024 18:28:16:293</c:v>
                </c:pt>
                <c:pt idx="18804">
                  <c:v>09/11/2024 18:28:26:158</c:v>
                </c:pt>
                <c:pt idx="18805">
                  <c:v>09/11/2024 18:28:36:024</c:v>
                </c:pt>
                <c:pt idx="18806">
                  <c:v>09/11/2024 18:28:46:298</c:v>
                </c:pt>
                <c:pt idx="18807">
                  <c:v>09/11/2024 18:28:56:169</c:v>
                </c:pt>
                <c:pt idx="18808">
                  <c:v>09/11/2024 18:29:06:031</c:v>
                </c:pt>
                <c:pt idx="18809">
                  <c:v>09/11/2024 18:29:16:312</c:v>
                </c:pt>
                <c:pt idx="18810">
                  <c:v>09/11/2024 18:29:26:176</c:v>
                </c:pt>
                <c:pt idx="18811">
                  <c:v>09/11/2024 18:29:36:040</c:v>
                </c:pt>
                <c:pt idx="18812">
                  <c:v>09/11/2024 18:29:45:995</c:v>
                </c:pt>
                <c:pt idx="18813">
                  <c:v>09/11/2024 18:29:56:271</c:v>
                </c:pt>
                <c:pt idx="18814">
                  <c:v>09/11/2024 18:30:06:135</c:v>
                </c:pt>
                <c:pt idx="18815">
                  <c:v>09/11/2024 18:30:15:995</c:v>
                </c:pt>
                <c:pt idx="18816">
                  <c:v>09/11/2024 18:30:26:270</c:v>
                </c:pt>
                <c:pt idx="18817">
                  <c:v>09/11/2024 18:30:36:136</c:v>
                </c:pt>
                <c:pt idx="18818">
                  <c:v>09/11/2024 18:30:45:998</c:v>
                </c:pt>
                <c:pt idx="18819">
                  <c:v>09/11/2024 18:30:56:276</c:v>
                </c:pt>
                <c:pt idx="18820">
                  <c:v>09/11/2024 18:31:06:140</c:v>
                </c:pt>
                <c:pt idx="18821">
                  <c:v>09/11/2024 18:31:16:003</c:v>
                </c:pt>
                <c:pt idx="18822">
                  <c:v>09/11/2024 18:31:26:277</c:v>
                </c:pt>
                <c:pt idx="18823">
                  <c:v>09/11/2024 18:31:36:147</c:v>
                </c:pt>
                <c:pt idx="18824">
                  <c:v>09/11/2024 18:31:46:014</c:v>
                </c:pt>
                <c:pt idx="18825">
                  <c:v>09/11/2024 18:31:56:296</c:v>
                </c:pt>
                <c:pt idx="18826">
                  <c:v>09/11/2024 18:32:06:159</c:v>
                </c:pt>
                <c:pt idx="18827">
                  <c:v>09/11/2024 18:32:16:027</c:v>
                </c:pt>
                <c:pt idx="18828">
                  <c:v>09/11/2024 18:32:26:301</c:v>
                </c:pt>
                <c:pt idx="18829">
                  <c:v>09/11/2024 18:32:36:165</c:v>
                </c:pt>
                <c:pt idx="18830">
                  <c:v>09/11/2024 18:32:46:026</c:v>
                </c:pt>
                <c:pt idx="18831">
                  <c:v>09/11/2024 18:32:56:300</c:v>
                </c:pt>
                <c:pt idx="18832">
                  <c:v>09/11/2024 18:33:06:160</c:v>
                </c:pt>
                <c:pt idx="18833">
                  <c:v>09/11/2024 18:33:16:021</c:v>
                </c:pt>
                <c:pt idx="18834">
                  <c:v>09/11/2024 18:33:26:298</c:v>
                </c:pt>
                <c:pt idx="18835">
                  <c:v>09/11/2024 18:33:36:158</c:v>
                </c:pt>
                <c:pt idx="18836">
                  <c:v>09/11/2024 18:33:46:019</c:v>
                </c:pt>
                <c:pt idx="18837">
                  <c:v>09/11/2024 18:33:56:293</c:v>
                </c:pt>
                <c:pt idx="18838">
                  <c:v>09/11/2024 18:34:06:153</c:v>
                </c:pt>
                <c:pt idx="18839">
                  <c:v>09/11/2024 18:34:16:018</c:v>
                </c:pt>
                <c:pt idx="18840">
                  <c:v>09/11/2024 18:34:26:296</c:v>
                </c:pt>
                <c:pt idx="18841">
                  <c:v>09/11/2024 18:34:36:158</c:v>
                </c:pt>
                <c:pt idx="18842">
                  <c:v>09/11/2024 18:34:46:021</c:v>
                </c:pt>
                <c:pt idx="18843">
                  <c:v>09/11/2024 18:34:56:295</c:v>
                </c:pt>
                <c:pt idx="18844">
                  <c:v>09/11/2024 18:35:06:155</c:v>
                </c:pt>
                <c:pt idx="18845">
                  <c:v>09/11/2024 18:35:16:017</c:v>
                </c:pt>
                <c:pt idx="18846">
                  <c:v>09/11/2024 18:35:26:290</c:v>
                </c:pt>
                <c:pt idx="18847">
                  <c:v>09/11/2024 18:35:36:150</c:v>
                </c:pt>
                <c:pt idx="18848">
                  <c:v>09/11/2024 18:35:46:014</c:v>
                </c:pt>
                <c:pt idx="18849">
                  <c:v>09/11/2024 18:35:56:290</c:v>
                </c:pt>
                <c:pt idx="18850">
                  <c:v>09/11/2024 18:36:06:150</c:v>
                </c:pt>
                <c:pt idx="18851">
                  <c:v>09/11/2024 18:36:16:007</c:v>
                </c:pt>
                <c:pt idx="18852">
                  <c:v>09/11/2024 18:36:26:285</c:v>
                </c:pt>
                <c:pt idx="18853">
                  <c:v>09/11/2024 18:36:36:151</c:v>
                </c:pt>
                <c:pt idx="18854">
                  <c:v>09/11/2024 18:36:46:014</c:v>
                </c:pt>
                <c:pt idx="18855">
                  <c:v>09/11/2024 18:36:56:292</c:v>
                </c:pt>
                <c:pt idx="18856">
                  <c:v>09/11/2024 18:37:06:158</c:v>
                </c:pt>
                <c:pt idx="18857">
                  <c:v>09/11/2024 18:37:16:022</c:v>
                </c:pt>
                <c:pt idx="18858">
                  <c:v>09/11/2024 18:37:26:295</c:v>
                </c:pt>
                <c:pt idx="18859">
                  <c:v>09/11/2024 18:37:36:155</c:v>
                </c:pt>
                <c:pt idx="18860">
                  <c:v>09/11/2024 18:37:46:015</c:v>
                </c:pt>
                <c:pt idx="18861">
                  <c:v>09/11/2024 18:37:56:293</c:v>
                </c:pt>
                <c:pt idx="18862">
                  <c:v>09/11/2024 18:38:06:164</c:v>
                </c:pt>
                <c:pt idx="18863">
                  <c:v>09/11/2024 18:38:16:026</c:v>
                </c:pt>
                <c:pt idx="18864">
                  <c:v>09/11/2024 18:38:26:298</c:v>
                </c:pt>
                <c:pt idx="18865">
                  <c:v>09/11/2024 18:38:36:163</c:v>
                </c:pt>
                <c:pt idx="18866">
                  <c:v>09/11/2024 18:38:46:022</c:v>
                </c:pt>
                <c:pt idx="18867">
                  <c:v>09/11/2024 18:38:56:295</c:v>
                </c:pt>
                <c:pt idx="18868">
                  <c:v>09/11/2024 18:39:06:159</c:v>
                </c:pt>
                <c:pt idx="18869">
                  <c:v>09/11/2024 18:39:16:022</c:v>
                </c:pt>
                <c:pt idx="18870">
                  <c:v>09/11/2024 18:39:26:299</c:v>
                </c:pt>
                <c:pt idx="18871">
                  <c:v>09/11/2024 18:39:36:164</c:v>
                </c:pt>
                <c:pt idx="18872">
                  <c:v>09/11/2024 18:39:46:024</c:v>
                </c:pt>
                <c:pt idx="18873">
                  <c:v>09/11/2024 18:39:56:299</c:v>
                </c:pt>
                <c:pt idx="18874">
                  <c:v>09/11/2024 18:40:06:157</c:v>
                </c:pt>
                <c:pt idx="18875">
                  <c:v>09/11/2024 18:40:16:019</c:v>
                </c:pt>
                <c:pt idx="18876">
                  <c:v>09/11/2024 18:40:26:295</c:v>
                </c:pt>
                <c:pt idx="18877">
                  <c:v>09/11/2024 18:40:36:158</c:v>
                </c:pt>
                <c:pt idx="18878">
                  <c:v>09/11/2024 18:40:46:020</c:v>
                </c:pt>
                <c:pt idx="18879">
                  <c:v>09/11/2024 18:40:56:294</c:v>
                </c:pt>
                <c:pt idx="18880">
                  <c:v>09/11/2024 18:41:06:160</c:v>
                </c:pt>
                <c:pt idx="18881">
                  <c:v>09/11/2024 18:41:16:021</c:v>
                </c:pt>
                <c:pt idx="18882">
                  <c:v>09/11/2024 18:41:26:295</c:v>
                </c:pt>
                <c:pt idx="18883">
                  <c:v>09/11/2024 18:41:36:157</c:v>
                </c:pt>
                <c:pt idx="18884">
                  <c:v>09/11/2024 18:41:46:021</c:v>
                </c:pt>
                <c:pt idx="18885">
                  <c:v>09/11/2024 18:41:56:295</c:v>
                </c:pt>
                <c:pt idx="18886">
                  <c:v>09/11/2024 18:42:06:154</c:v>
                </c:pt>
                <c:pt idx="18887">
                  <c:v>09/11/2024 18:42:16:018</c:v>
                </c:pt>
                <c:pt idx="18888">
                  <c:v>09/11/2024 18:42:26:296</c:v>
                </c:pt>
                <c:pt idx="18889">
                  <c:v>09/11/2024 18:42:36:160</c:v>
                </c:pt>
                <c:pt idx="18890">
                  <c:v>09/11/2024 18:42:46:017</c:v>
                </c:pt>
                <c:pt idx="18891">
                  <c:v>09/11/2024 18:42:56:293</c:v>
                </c:pt>
                <c:pt idx="18892">
                  <c:v>09/11/2024 18:43:06:160</c:v>
                </c:pt>
                <c:pt idx="18893">
                  <c:v>09/11/2024 18:43:16:024</c:v>
                </c:pt>
                <c:pt idx="18894">
                  <c:v>09/11/2024 18:43:26:302</c:v>
                </c:pt>
                <c:pt idx="18895">
                  <c:v>09/11/2024 18:43:36:168</c:v>
                </c:pt>
                <c:pt idx="18896">
                  <c:v>09/11/2024 18:43:46:031</c:v>
                </c:pt>
                <c:pt idx="18897">
                  <c:v>09/11/2024 18:43:56:309</c:v>
                </c:pt>
                <c:pt idx="18898">
                  <c:v>09/11/2024 18:44:06:167</c:v>
                </c:pt>
                <c:pt idx="18899">
                  <c:v>09/11/2024 18:44:16:031</c:v>
                </c:pt>
                <c:pt idx="18900">
                  <c:v>09/11/2024 18:44:26:308</c:v>
                </c:pt>
                <c:pt idx="18901">
                  <c:v>09/11/2024 18:44:36:174</c:v>
                </c:pt>
                <c:pt idx="18902">
                  <c:v>09/11/2024 18:44:46:036</c:v>
                </c:pt>
                <c:pt idx="18903">
                  <c:v>09/11/2024 18:44:56:311</c:v>
                </c:pt>
                <c:pt idx="18904">
                  <c:v>09/11/2024 18:45:06:169</c:v>
                </c:pt>
                <c:pt idx="18905">
                  <c:v>09/11/2024 18:45:16:029</c:v>
                </c:pt>
                <c:pt idx="18906">
                  <c:v>09/11/2024 18:45:26:307</c:v>
                </c:pt>
                <c:pt idx="18907">
                  <c:v>09/11/2024 18:45:36:171</c:v>
                </c:pt>
                <c:pt idx="18908">
                  <c:v>09/11/2024 18:45:46:030</c:v>
                </c:pt>
                <c:pt idx="18909">
                  <c:v>09/11/2024 18:45:56:308</c:v>
                </c:pt>
                <c:pt idx="18910">
                  <c:v>09/11/2024 18:46:06:174</c:v>
                </c:pt>
                <c:pt idx="18911">
                  <c:v>09/11/2024 18:46:16:034</c:v>
                </c:pt>
                <c:pt idx="18912">
                  <c:v>09/11/2024 18:46:26:308</c:v>
                </c:pt>
                <c:pt idx="18913">
                  <c:v>09/11/2024 18:46:36:167</c:v>
                </c:pt>
                <c:pt idx="18914">
                  <c:v>09/11/2024 18:46:46:029</c:v>
                </c:pt>
                <c:pt idx="18915">
                  <c:v>09/11/2024 18:46:56:309</c:v>
                </c:pt>
                <c:pt idx="18916">
                  <c:v>09/11/2024 18:47:06:174</c:v>
                </c:pt>
                <c:pt idx="18917">
                  <c:v>09/11/2024 18:47:16:036</c:v>
                </c:pt>
                <c:pt idx="18918">
                  <c:v>09/11/2024 18:47:26:310</c:v>
                </c:pt>
                <c:pt idx="18919">
                  <c:v>09/11/2024 18:47:36:170</c:v>
                </c:pt>
                <c:pt idx="18920">
                  <c:v>09/11/2024 18:47:46:031</c:v>
                </c:pt>
                <c:pt idx="18921">
                  <c:v>09/11/2024 18:47:56:305</c:v>
                </c:pt>
                <c:pt idx="18922">
                  <c:v>09/11/2024 18:48:06:165</c:v>
                </c:pt>
                <c:pt idx="18923">
                  <c:v>09/11/2024 18:48:16:025</c:v>
                </c:pt>
                <c:pt idx="18924">
                  <c:v>09/11/2024 18:48:26:302</c:v>
                </c:pt>
                <c:pt idx="18925">
                  <c:v>09/11/2024 18:48:36:162</c:v>
                </c:pt>
                <c:pt idx="18926">
                  <c:v>09/11/2024 18:48:46:026</c:v>
                </c:pt>
                <c:pt idx="18927">
                  <c:v>09/11/2024 18:48:56:298</c:v>
                </c:pt>
                <c:pt idx="18928">
                  <c:v>09/11/2024 18:49:06:163</c:v>
                </c:pt>
                <c:pt idx="18929">
                  <c:v>09/11/2024 18:49:16:021</c:v>
                </c:pt>
                <c:pt idx="18930">
                  <c:v>09/11/2024 18:49:26:295</c:v>
                </c:pt>
                <c:pt idx="18931">
                  <c:v>09/11/2024 18:49:36:159</c:v>
                </c:pt>
                <c:pt idx="18932">
                  <c:v>09/11/2024 18:49:46:026</c:v>
                </c:pt>
                <c:pt idx="18933">
                  <c:v>09/11/2024 18:49:56:304</c:v>
                </c:pt>
                <c:pt idx="18934">
                  <c:v>09/11/2024 18:50:06:168</c:v>
                </c:pt>
                <c:pt idx="18935">
                  <c:v>09/11/2024 18:50:16:031</c:v>
                </c:pt>
                <c:pt idx="18936">
                  <c:v>09/11/2024 18:50:26:309</c:v>
                </c:pt>
                <c:pt idx="18937">
                  <c:v>09/11/2024 18:50:36:167</c:v>
                </c:pt>
                <c:pt idx="18938">
                  <c:v>09/11/2024 18:50:46:029</c:v>
                </c:pt>
                <c:pt idx="18939">
                  <c:v>09/11/2024 18:50:56:303</c:v>
                </c:pt>
                <c:pt idx="18940">
                  <c:v>09/11/2024 18:51:06:168</c:v>
                </c:pt>
                <c:pt idx="18941">
                  <c:v>09/11/2024 18:51:16:036</c:v>
                </c:pt>
                <c:pt idx="18942">
                  <c:v>09/11/2024 18:51:26:312</c:v>
                </c:pt>
                <c:pt idx="18943">
                  <c:v>09/11/2024 18:51:36:181</c:v>
                </c:pt>
                <c:pt idx="18944">
                  <c:v>09/11/2024 18:51:46:041</c:v>
                </c:pt>
                <c:pt idx="18945">
                  <c:v>09/11/2024 18:51:55:996</c:v>
                </c:pt>
                <c:pt idx="18946">
                  <c:v>09/11/2024 18:52:06:266</c:v>
                </c:pt>
                <c:pt idx="18947">
                  <c:v>09/11/2024 18:52:16:126</c:v>
                </c:pt>
                <c:pt idx="18948">
                  <c:v>09/11/2024 18:52:25:999</c:v>
                </c:pt>
                <c:pt idx="18949">
                  <c:v>09/11/2024 18:52:36:281</c:v>
                </c:pt>
                <c:pt idx="18950">
                  <c:v>09/11/2024 18:52:46:145</c:v>
                </c:pt>
                <c:pt idx="18951">
                  <c:v>09/11/2024 18:52:56:011</c:v>
                </c:pt>
                <c:pt idx="18952">
                  <c:v>09/11/2024 18:53:06:280</c:v>
                </c:pt>
                <c:pt idx="18953">
                  <c:v>09/11/2024 18:53:16:146</c:v>
                </c:pt>
                <c:pt idx="18954">
                  <c:v>09/11/2024 18:53:26:010</c:v>
                </c:pt>
                <c:pt idx="18955">
                  <c:v>09/11/2024 18:53:36:290</c:v>
                </c:pt>
                <c:pt idx="18956">
                  <c:v>09/11/2024 18:53:46:159</c:v>
                </c:pt>
                <c:pt idx="18957">
                  <c:v>09/11/2024 18:53:56:021</c:v>
                </c:pt>
                <c:pt idx="18958">
                  <c:v>09/11/2024 18:54:06:294</c:v>
                </c:pt>
                <c:pt idx="18959">
                  <c:v>09/11/2024 18:54:16:153</c:v>
                </c:pt>
                <c:pt idx="18960">
                  <c:v>09/11/2024 18:54:26:014</c:v>
                </c:pt>
                <c:pt idx="18961">
                  <c:v>09/11/2024 18:54:36:288</c:v>
                </c:pt>
                <c:pt idx="18962">
                  <c:v>09/11/2024 18:54:46:148</c:v>
                </c:pt>
                <c:pt idx="18963">
                  <c:v>09/11/2024 18:54:56:010</c:v>
                </c:pt>
                <c:pt idx="18964">
                  <c:v>09/11/2024 18:55:06:286</c:v>
                </c:pt>
                <c:pt idx="18965">
                  <c:v>09/11/2024 18:55:16:151</c:v>
                </c:pt>
                <c:pt idx="18966">
                  <c:v>09/11/2024 18:55:26:018</c:v>
                </c:pt>
                <c:pt idx="18967">
                  <c:v>09/11/2024 18:55:36:291</c:v>
                </c:pt>
                <c:pt idx="18968">
                  <c:v>09/11/2024 18:55:46:150</c:v>
                </c:pt>
                <c:pt idx="18969">
                  <c:v>09/11/2024 18:55:56:012</c:v>
                </c:pt>
                <c:pt idx="18970">
                  <c:v>09/11/2024 18:56:06:295</c:v>
                </c:pt>
                <c:pt idx="18971">
                  <c:v>09/11/2024 18:56:16:158</c:v>
                </c:pt>
                <c:pt idx="18972">
                  <c:v>09/11/2024 18:56:26:021</c:v>
                </c:pt>
                <c:pt idx="18973">
                  <c:v>09/11/2024 18:56:36:298</c:v>
                </c:pt>
                <c:pt idx="18974">
                  <c:v>09/11/2024 18:56:46:164</c:v>
                </c:pt>
                <c:pt idx="18975">
                  <c:v>09/11/2024 18:56:56:024</c:v>
                </c:pt>
                <c:pt idx="18976">
                  <c:v>09/11/2024 18:57:06:298</c:v>
                </c:pt>
                <c:pt idx="18977">
                  <c:v>09/11/2024 18:57:16:163</c:v>
                </c:pt>
                <c:pt idx="18978">
                  <c:v>09/11/2024 18:57:26:021</c:v>
                </c:pt>
                <c:pt idx="18979">
                  <c:v>09/11/2024 18:57:36:296</c:v>
                </c:pt>
                <c:pt idx="18980">
                  <c:v>09/11/2024 18:57:46:159</c:v>
                </c:pt>
                <c:pt idx="18981">
                  <c:v>09/11/2024 18:57:56:020</c:v>
                </c:pt>
                <c:pt idx="18982">
                  <c:v>09/11/2024 18:58:06:294</c:v>
                </c:pt>
                <c:pt idx="18983">
                  <c:v>09/11/2024 18:58:16:153</c:v>
                </c:pt>
                <c:pt idx="18984">
                  <c:v>09/11/2024 18:58:26:014</c:v>
                </c:pt>
                <c:pt idx="18985">
                  <c:v>09/11/2024 18:58:36:292</c:v>
                </c:pt>
                <c:pt idx="18986">
                  <c:v>09/11/2024 18:58:46:158</c:v>
                </c:pt>
                <c:pt idx="18987">
                  <c:v>09/11/2024 18:58:56:021</c:v>
                </c:pt>
                <c:pt idx="18988">
                  <c:v>09/11/2024 18:59:06:299</c:v>
                </c:pt>
                <c:pt idx="18989">
                  <c:v>09/11/2024 18:59:16:164</c:v>
                </c:pt>
                <c:pt idx="18990">
                  <c:v>09/11/2024 18:59:26:024</c:v>
                </c:pt>
                <c:pt idx="18991">
                  <c:v>09/11/2024 18:59:36:302</c:v>
                </c:pt>
                <c:pt idx="18992">
                  <c:v>09/11/2024 18:59:46:167</c:v>
                </c:pt>
                <c:pt idx="18993">
                  <c:v>09/11/2024 18:59:56:031</c:v>
                </c:pt>
                <c:pt idx="18994">
                  <c:v>09/11/2024 19:00:05:996</c:v>
                </c:pt>
                <c:pt idx="18995">
                  <c:v>09/11/2024 19:00:16:270</c:v>
                </c:pt>
                <c:pt idx="18996">
                  <c:v>09/11/2024 19:00:26:136</c:v>
                </c:pt>
                <c:pt idx="18997">
                  <c:v>09/11/2024 19:00:35:998</c:v>
                </c:pt>
                <c:pt idx="18998">
                  <c:v>09/11/2024 19:00:46:276</c:v>
                </c:pt>
                <c:pt idx="18999">
                  <c:v>09/11/2024 19:00:56:141</c:v>
                </c:pt>
                <c:pt idx="19000">
                  <c:v>09/11/2024 19:01:06:007</c:v>
                </c:pt>
                <c:pt idx="19001">
                  <c:v>09/11/2024 19:01:16:280</c:v>
                </c:pt>
                <c:pt idx="19002">
                  <c:v>09/11/2024 19:01:26:142</c:v>
                </c:pt>
                <c:pt idx="19003">
                  <c:v>09/11/2024 19:01:36:004</c:v>
                </c:pt>
                <c:pt idx="19004">
                  <c:v>09/11/2024 19:01:46:276</c:v>
                </c:pt>
                <c:pt idx="19005">
                  <c:v>09/11/2024 19:01:56:139</c:v>
                </c:pt>
                <c:pt idx="19006">
                  <c:v>09/11/2024 19:02:06:004</c:v>
                </c:pt>
                <c:pt idx="19007">
                  <c:v>09/11/2024 19:02:16:283</c:v>
                </c:pt>
                <c:pt idx="19008">
                  <c:v>09/11/2024 19:02:26:141</c:v>
                </c:pt>
                <c:pt idx="19009">
                  <c:v>09/11/2024 19:02:36:005</c:v>
                </c:pt>
                <c:pt idx="19010">
                  <c:v>09/11/2024 19:02:46:282</c:v>
                </c:pt>
                <c:pt idx="19011">
                  <c:v>09/11/2024 19:02:56:146</c:v>
                </c:pt>
                <c:pt idx="19012">
                  <c:v>09/11/2024 19:03:06:012</c:v>
                </c:pt>
                <c:pt idx="19013">
                  <c:v>09/11/2024 19:03:16:286</c:v>
                </c:pt>
                <c:pt idx="19014">
                  <c:v>09/11/2024 19:03:26:149</c:v>
                </c:pt>
                <c:pt idx="19015">
                  <c:v>09/11/2024 19:03:36:013</c:v>
                </c:pt>
                <c:pt idx="19016">
                  <c:v>09/11/2024 19:03:46:285</c:v>
                </c:pt>
                <c:pt idx="19017">
                  <c:v>09/11/2024 19:03:56:150</c:v>
                </c:pt>
                <c:pt idx="19018">
                  <c:v>09/11/2024 19:04:06:014</c:v>
                </c:pt>
                <c:pt idx="19019">
                  <c:v>09/11/2024 19:04:16:292</c:v>
                </c:pt>
                <c:pt idx="19020">
                  <c:v>09/11/2024 19:04:26:158</c:v>
                </c:pt>
                <c:pt idx="19021">
                  <c:v>09/11/2024 19:04:36:021</c:v>
                </c:pt>
                <c:pt idx="19022">
                  <c:v>09/11/2024 19:04:46:299</c:v>
                </c:pt>
                <c:pt idx="19023">
                  <c:v>09/11/2024 19:04:56:165</c:v>
                </c:pt>
                <c:pt idx="19024">
                  <c:v>09/11/2024 19:05:06:029</c:v>
                </c:pt>
                <c:pt idx="19025">
                  <c:v>09/11/2024 19:05:16:308</c:v>
                </c:pt>
                <c:pt idx="19026">
                  <c:v>09/11/2024 19:05:26:171</c:v>
                </c:pt>
                <c:pt idx="19027">
                  <c:v>09/11/2024 19:05:36:035</c:v>
                </c:pt>
                <c:pt idx="19028">
                  <c:v>09/11/2024 19:05:46:308</c:v>
                </c:pt>
                <c:pt idx="19029">
                  <c:v>09/11/2024 19:05:56:167</c:v>
                </c:pt>
                <c:pt idx="19030">
                  <c:v>09/11/2024 19:06:06:031</c:v>
                </c:pt>
                <c:pt idx="19031">
                  <c:v>09/11/2024 19:06:16:308</c:v>
                </c:pt>
                <c:pt idx="19032">
                  <c:v>09/11/2024 19:06:26:170</c:v>
                </c:pt>
                <c:pt idx="19033">
                  <c:v>09/11/2024 19:06:36:034</c:v>
                </c:pt>
                <c:pt idx="19034">
                  <c:v>09/11/2024 19:06:46:309</c:v>
                </c:pt>
                <c:pt idx="19035">
                  <c:v>09/11/2024 19:06:56:171</c:v>
                </c:pt>
                <c:pt idx="19036">
                  <c:v>09/11/2024 19:07:06:029</c:v>
                </c:pt>
                <c:pt idx="19037">
                  <c:v>09/11/2024 19:07:16:307</c:v>
                </c:pt>
                <c:pt idx="19038">
                  <c:v>09/11/2024 19:07:26:171</c:v>
                </c:pt>
                <c:pt idx="19039">
                  <c:v>09/11/2024 19:07:36:034</c:v>
                </c:pt>
                <c:pt idx="19040">
                  <c:v>09/11/2024 19:07:46:312</c:v>
                </c:pt>
                <c:pt idx="19041">
                  <c:v>09/11/2024 19:07:56:176</c:v>
                </c:pt>
                <c:pt idx="19042">
                  <c:v>09/11/2024 19:08:06:043</c:v>
                </c:pt>
                <c:pt idx="19043">
                  <c:v>09/11/2024 19:08:15:995</c:v>
                </c:pt>
                <c:pt idx="19044">
                  <c:v>09/11/2024 19:08:26:267</c:v>
                </c:pt>
                <c:pt idx="19045">
                  <c:v>09/11/2024 19:08:36:128</c:v>
                </c:pt>
                <c:pt idx="19046">
                  <c:v>09/11/2024 19:08:45:995</c:v>
                </c:pt>
                <c:pt idx="19047">
                  <c:v>09/11/2024 19:08:56:270</c:v>
                </c:pt>
                <c:pt idx="19048">
                  <c:v>09/11/2024 19:09:06:136</c:v>
                </c:pt>
                <c:pt idx="19049">
                  <c:v>09/11/2024 19:09:15:999</c:v>
                </c:pt>
                <c:pt idx="19050">
                  <c:v>09/11/2024 19:09:26:271</c:v>
                </c:pt>
                <c:pt idx="19051">
                  <c:v>09/11/2024 19:09:36:137</c:v>
                </c:pt>
                <c:pt idx="19052">
                  <c:v>09/11/2024 19:09:45:995</c:v>
                </c:pt>
                <c:pt idx="19053">
                  <c:v>09/11/2024 19:09:56:268</c:v>
                </c:pt>
                <c:pt idx="19054">
                  <c:v>09/11/2024 19:10:06:128</c:v>
                </c:pt>
                <c:pt idx="19055">
                  <c:v>09/11/2024 19:10:15:995</c:v>
                </c:pt>
                <c:pt idx="19056">
                  <c:v>09/11/2024 19:10:26:274</c:v>
                </c:pt>
                <c:pt idx="19057">
                  <c:v>09/11/2024 19:10:36:138</c:v>
                </c:pt>
                <c:pt idx="19058">
                  <c:v>09/11/2024 19:10:46:001</c:v>
                </c:pt>
                <c:pt idx="19059">
                  <c:v>09/11/2024 19:10:56:273</c:v>
                </c:pt>
                <c:pt idx="19060">
                  <c:v>09/11/2024 19:11:06:140</c:v>
                </c:pt>
                <c:pt idx="19061">
                  <c:v>09/11/2024 19:11:16:002</c:v>
                </c:pt>
                <c:pt idx="19062">
                  <c:v>09/11/2024 19:11:26:276</c:v>
                </c:pt>
                <c:pt idx="19063">
                  <c:v>09/11/2024 19:11:36:144</c:v>
                </c:pt>
                <c:pt idx="19064">
                  <c:v>09/11/2024 19:11:46:007</c:v>
                </c:pt>
                <c:pt idx="19065">
                  <c:v>09/11/2024 19:11:56:287</c:v>
                </c:pt>
                <c:pt idx="19066">
                  <c:v>09/11/2024 19:12:06:153</c:v>
                </c:pt>
                <c:pt idx="19067">
                  <c:v>09/11/2024 19:12:16:014</c:v>
                </c:pt>
                <c:pt idx="19068">
                  <c:v>09/11/2024 19:12:26:292</c:v>
                </c:pt>
                <c:pt idx="19069">
                  <c:v>09/11/2024 19:12:36:152</c:v>
                </c:pt>
                <c:pt idx="19070">
                  <c:v>09/11/2024 19:12:46:012</c:v>
                </c:pt>
                <c:pt idx="19071">
                  <c:v>09/11/2024 19:12:56:285</c:v>
                </c:pt>
                <c:pt idx="19072">
                  <c:v>09/11/2024 19:13:06:145</c:v>
                </c:pt>
                <c:pt idx="19073">
                  <c:v>09/11/2024 19:13:16:009</c:v>
                </c:pt>
                <c:pt idx="19074">
                  <c:v>09/11/2024 19:13:26:289</c:v>
                </c:pt>
                <c:pt idx="19075">
                  <c:v>09/11/2024 19:13:36:151</c:v>
                </c:pt>
                <c:pt idx="19076">
                  <c:v>09/11/2024 19:13:46:018</c:v>
                </c:pt>
                <c:pt idx="19077">
                  <c:v>09/11/2024 19:13:56:290</c:v>
                </c:pt>
                <c:pt idx="19078">
                  <c:v>09/11/2024 19:14:06:150</c:v>
                </c:pt>
                <c:pt idx="19079">
                  <c:v>09/11/2024 19:14:16:007</c:v>
                </c:pt>
                <c:pt idx="19080">
                  <c:v>09/11/2024 19:14:26:284</c:v>
                </c:pt>
                <c:pt idx="19081">
                  <c:v>09/11/2024 19:14:36:149</c:v>
                </c:pt>
                <c:pt idx="19082">
                  <c:v>09/11/2024 19:14:46:007</c:v>
                </c:pt>
                <c:pt idx="19083">
                  <c:v>09/11/2024 19:14:56:280</c:v>
                </c:pt>
                <c:pt idx="19084">
                  <c:v>09/11/2024 19:15:06:146</c:v>
                </c:pt>
                <c:pt idx="19085">
                  <c:v>09/11/2024 19:15:16:013</c:v>
                </c:pt>
                <c:pt idx="19086">
                  <c:v>09/11/2024 19:15:26:285</c:v>
                </c:pt>
                <c:pt idx="19087">
                  <c:v>09/11/2024 19:15:36:145</c:v>
                </c:pt>
                <c:pt idx="19088">
                  <c:v>09/11/2024 19:15:46:009</c:v>
                </c:pt>
                <c:pt idx="19089">
                  <c:v>09/11/2024 19:15:56:287</c:v>
                </c:pt>
                <c:pt idx="19090">
                  <c:v>09/11/2024 19:16:06:152</c:v>
                </c:pt>
                <c:pt idx="19091">
                  <c:v>09/11/2024 19:16:16:014</c:v>
                </c:pt>
                <c:pt idx="19092">
                  <c:v>09/11/2024 19:16:26:288</c:v>
                </c:pt>
                <c:pt idx="19093">
                  <c:v>09/11/2024 19:16:36:148</c:v>
                </c:pt>
                <c:pt idx="19094">
                  <c:v>09/11/2024 19:16:46:009</c:v>
                </c:pt>
                <c:pt idx="19095">
                  <c:v>09/11/2024 19:16:56:281</c:v>
                </c:pt>
                <c:pt idx="19096">
                  <c:v>09/11/2024 19:17:06:145</c:v>
                </c:pt>
                <c:pt idx="19097">
                  <c:v>09/11/2024 19:17:16:009</c:v>
                </c:pt>
                <c:pt idx="19098">
                  <c:v>09/11/2024 19:17:26:280</c:v>
                </c:pt>
                <c:pt idx="19099">
                  <c:v>09/11/2024 19:17:36:150</c:v>
                </c:pt>
                <c:pt idx="19100">
                  <c:v>09/11/2024 19:17:46:012</c:v>
                </c:pt>
                <c:pt idx="19101">
                  <c:v>09/11/2024 19:17:56:286</c:v>
                </c:pt>
                <c:pt idx="19102">
                  <c:v>09/11/2024 19:18:06:155</c:v>
                </c:pt>
                <c:pt idx="19103">
                  <c:v>09/11/2024 19:18:16:019</c:v>
                </c:pt>
                <c:pt idx="19104">
                  <c:v>09/11/2024 19:18:26:295</c:v>
                </c:pt>
                <c:pt idx="19105">
                  <c:v>09/11/2024 19:18:36:159</c:v>
                </c:pt>
                <c:pt idx="19106">
                  <c:v>09/11/2024 19:18:46:020</c:v>
                </c:pt>
                <c:pt idx="19107">
                  <c:v>09/11/2024 19:18:56:294</c:v>
                </c:pt>
                <c:pt idx="19108">
                  <c:v>09/11/2024 19:19:06:160</c:v>
                </c:pt>
                <c:pt idx="19109">
                  <c:v>09/11/2024 19:19:16:021</c:v>
                </c:pt>
                <c:pt idx="19110">
                  <c:v>09/11/2024 19:19:26:295</c:v>
                </c:pt>
                <c:pt idx="19111">
                  <c:v>09/11/2024 19:19:36:155</c:v>
                </c:pt>
                <c:pt idx="19112">
                  <c:v>09/11/2024 19:19:46:018</c:v>
                </c:pt>
                <c:pt idx="19113">
                  <c:v>09/11/2024 19:19:56:296</c:v>
                </c:pt>
                <c:pt idx="19114">
                  <c:v>09/11/2024 19:20:06:162</c:v>
                </c:pt>
                <c:pt idx="19115">
                  <c:v>09/11/2024 19:20:16:026</c:v>
                </c:pt>
                <c:pt idx="19116">
                  <c:v>09/11/2024 19:20:26:299</c:v>
                </c:pt>
                <c:pt idx="19117">
                  <c:v>09/11/2024 19:20:36:157</c:v>
                </c:pt>
                <c:pt idx="19118">
                  <c:v>09/11/2024 19:20:46:019</c:v>
                </c:pt>
                <c:pt idx="19119">
                  <c:v>09/11/2024 19:20:56:293</c:v>
                </c:pt>
                <c:pt idx="19120">
                  <c:v>09/11/2024 19:21:06:158</c:v>
                </c:pt>
                <c:pt idx="19121">
                  <c:v>09/11/2024 19:21:16:016</c:v>
                </c:pt>
                <c:pt idx="19122">
                  <c:v>09/11/2024 19:21:26:289</c:v>
                </c:pt>
                <c:pt idx="19123">
                  <c:v>09/11/2024 19:21:36:152</c:v>
                </c:pt>
                <c:pt idx="19124">
                  <c:v>09/11/2024 19:21:46:011</c:v>
                </c:pt>
                <c:pt idx="19125">
                  <c:v>09/11/2024 19:21:56:285</c:v>
                </c:pt>
                <c:pt idx="19126">
                  <c:v>09/11/2024 19:22:06:149</c:v>
                </c:pt>
                <c:pt idx="19127">
                  <c:v>09/11/2024 19:22:16:013</c:v>
                </c:pt>
                <c:pt idx="19128">
                  <c:v>09/11/2024 19:22:26:285</c:v>
                </c:pt>
                <c:pt idx="19129">
                  <c:v>09/11/2024 19:22:36:151</c:v>
                </c:pt>
                <c:pt idx="19130">
                  <c:v>09/11/2024 19:22:46:016</c:v>
                </c:pt>
                <c:pt idx="19131">
                  <c:v>09/11/2024 19:22:56:296</c:v>
                </c:pt>
                <c:pt idx="19132">
                  <c:v>09/11/2024 19:23:06:159</c:v>
                </c:pt>
                <c:pt idx="19133">
                  <c:v>09/11/2024 19:23:16:021</c:v>
                </c:pt>
                <c:pt idx="19134">
                  <c:v>09/11/2024 19:23:26:295</c:v>
                </c:pt>
                <c:pt idx="19135">
                  <c:v>09/11/2024 19:23:36:165</c:v>
                </c:pt>
                <c:pt idx="19136">
                  <c:v>09/11/2024 19:23:46:032</c:v>
                </c:pt>
                <c:pt idx="19137">
                  <c:v>09/11/2024 19:23:56:306</c:v>
                </c:pt>
                <c:pt idx="19138">
                  <c:v>09/11/2024 19:24:06:170</c:v>
                </c:pt>
                <c:pt idx="19139">
                  <c:v>09/11/2024 19:24:16:032</c:v>
                </c:pt>
                <c:pt idx="19140">
                  <c:v>09/11/2024 19:24:26:307</c:v>
                </c:pt>
                <c:pt idx="19141">
                  <c:v>09/11/2024 19:24:36:167</c:v>
                </c:pt>
                <c:pt idx="19142">
                  <c:v>09/11/2024 19:24:46:029</c:v>
                </c:pt>
                <c:pt idx="19143">
                  <c:v>09/11/2024 19:24:56:302</c:v>
                </c:pt>
                <c:pt idx="19144">
                  <c:v>09/11/2024 19:25:06:168</c:v>
                </c:pt>
                <c:pt idx="19145">
                  <c:v>09/11/2024 19:25:16:028</c:v>
                </c:pt>
                <c:pt idx="19146">
                  <c:v>09/11/2024 19:25:26:302</c:v>
                </c:pt>
                <c:pt idx="19147">
                  <c:v>09/11/2024 19:25:36:161</c:v>
                </c:pt>
                <c:pt idx="19148">
                  <c:v>09/11/2024 19:25:46:031</c:v>
                </c:pt>
                <c:pt idx="19149">
                  <c:v>09/11/2024 19:25:56:304</c:v>
                </c:pt>
                <c:pt idx="19150">
                  <c:v>09/11/2024 19:26:06:163</c:v>
                </c:pt>
                <c:pt idx="19151">
                  <c:v>09/11/2024 19:26:16:030</c:v>
                </c:pt>
                <c:pt idx="19152">
                  <c:v>09/11/2024 19:26:26:302</c:v>
                </c:pt>
                <c:pt idx="19153">
                  <c:v>09/11/2024 19:26:36:162</c:v>
                </c:pt>
                <c:pt idx="19154">
                  <c:v>09/11/2024 19:26:46:026</c:v>
                </c:pt>
                <c:pt idx="19155">
                  <c:v>09/11/2024 19:26:56:303</c:v>
                </c:pt>
                <c:pt idx="19156">
                  <c:v>09/11/2024 19:27:06:169</c:v>
                </c:pt>
                <c:pt idx="19157">
                  <c:v>09/11/2024 19:27:16:031</c:v>
                </c:pt>
                <c:pt idx="19158">
                  <c:v>09/11/2024 19:27:26:308</c:v>
                </c:pt>
                <c:pt idx="19159">
                  <c:v>09/11/2024 19:27:36:174</c:v>
                </c:pt>
                <c:pt idx="19160">
                  <c:v>09/11/2024 19:27:46:036</c:v>
                </c:pt>
                <c:pt idx="19161">
                  <c:v>09/11/2024 19:27:56:310</c:v>
                </c:pt>
                <c:pt idx="19162">
                  <c:v>09/11/2024 19:28:06:170</c:v>
                </c:pt>
                <c:pt idx="19163">
                  <c:v>09/11/2024 19:28:16:031</c:v>
                </c:pt>
                <c:pt idx="19164">
                  <c:v>09/11/2024 19:28:26:309</c:v>
                </c:pt>
                <c:pt idx="19165">
                  <c:v>09/11/2024 19:28:36:167</c:v>
                </c:pt>
                <c:pt idx="19166">
                  <c:v>09/11/2024 19:28:46:030</c:v>
                </c:pt>
                <c:pt idx="19167">
                  <c:v>09/11/2024 19:28:56:303</c:v>
                </c:pt>
                <c:pt idx="19168">
                  <c:v>09/11/2024 19:29:06:172</c:v>
                </c:pt>
                <c:pt idx="19169">
                  <c:v>09/11/2024 19:29:16:034</c:v>
                </c:pt>
                <c:pt idx="19170">
                  <c:v>09/11/2024 19:29:26:307</c:v>
                </c:pt>
                <c:pt idx="19171">
                  <c:v>09/11/2024 19:29:36:177</c:v>
                </c:pt>
                <c:pt idx="19172">
                  <c:v>09/11/2024 19:29:46:041</c:v>
                </c:pt>
                <c:pt idx="19173">
                  <c:v>09/11/2024 19:29:55:996</c:v>
                </c:pt>
                <c:pt idx="19174">
                  <c:v>09/11/2024 19:30:06:264</c:v>
                </c:pt>
                <c:pt idx="19175">
                  <c:v>09/11/2024 19:30:16:128</c:v>
                </c:pt>
                <c:pt idx="19176">
                  <c:v>09/11/2024 19:30:25:995</c:v>
                </c:pt>
                <c:pt idx="19177">
                  <c:v>09/11/2024 19:30:36:273</c:v>
                </c:pt>
                <c:pt idx="19178">
                  <c:v>09/11/2024 19:30:46:133</c:v>
                </c:pt>
                <c:pt idx="19179">
                  <c:v>09/11/2024 19:30:55:999</c:v>
                </c:pt>
                <c:pt idx="19180">
                  <c:v>09/11/2024 19:31:06:272</c:v>
                </c:pt>
                <c:pt idx="19181">
                  <c:v>09/11/2024 19:31:16:136</c:v>
                </c:pt>
                <c:pt idx="19182">
                  <c:v>09/11/2024 19:31:25:998</c:v>
                </c:pt>
                <c:pt idx="19183">
                  <c:v>09/11/2024 19:31:36:276</c:v>
                </c:pt>
                <c:pt idx="19184">
                  <c:v>09/11/2024 19:31:46:136</c:v>
                </c:pt>
                <c:pt idx="19185">
                  <c:v>09/11/2024 19:31:55:997</c:v>
                </c:pt>
                <c:pt idx="19186">
                  <c:v>09/11/2024 19:32:06:269</c:v>
                </c:pt>
                <c:pt idx="19187">
                  <c:v>09/11/2024 19:32:16:138</c:v>
                </c:pt>
                <c:pt idx="19188">
                  <c:v>09/11/2024 19:32:26:003</c:v>
                </c:pt>
                <c:pt idx="19189">
                  <c:v>09/11/2024 19:32:36:280</c:v>
                </c:pt>
                <c:pt idx="19190">
                  <c:v>09/11/2024 19:32:46:146</c:v>
                </c:pt>
                <c:pt idx="19191">
                  <c:v>09/11/2024 19:32:56:010</c:v>
                </c:pt>
                <c:pt idx="19192">
                  <c:v>09/11/2024 19:33:06:287</c:v>
                </c:pt>
                <c:pt idx="19193">
                  <c:v>09/11/2024 19:33:16:149</c:v>
                </c:pt>
                <c:pt idx="19194">
                  <c:v>09/11/2024 19:33:26:007</c:v>
                </c:pt>
                <c:pt idx="19195">
                  <c:v>09/11/2024 19:33:36:282</c:v>
                </c:pt>
                <c:pt idx="19196">
                  <c:v>09/11/2024 19:33:46:146</c:v>
                </c:pt>
                <c:pt idx="19197">
                  <c:v>09/11/2024 19:33:56:014</c:v>
                </c:pt>
                <c:pt idx="19198">
                  <c:v>09/11/2024 19:34:06:291</c:v>
                </c:pt>
                <c:pt idx="19199">
                  <c:v>09/11/2024 19:34:16:157</c:v>
                </c:pt>
                <c:pt idx="19200">
                  <c:v>09/11/2024 19:34:26:019</c:v>
                </c:pt>
                <c:pt idx="19201">
                  <c:v>09/11/2024 19:34:36:297</c:v>
                </c:pt>
                <c:pt idx="19202">
                  <c:v>09/11/2024 19:34:46:162</c:v>
                </c:pt>
                <c:pt idx="19203">
                  <c:v>09/11/2024 19:34:56:024</c:v>
                </c:pt>
                <c:pt idx="19204">
                  <c:v>09/11/2024 19:35:06:303</c:v>
                </c:pt>
                <c:pt idx="19205">
                  <c:v>09/11/2024 19:35:16:169</c:v>
                </c:pt>
                <c:pt idx="19206">
                  <c:v>09/11/2024 19:35:26:033</c:v>
                </c:pt>
                <c:pt idx="19207">
                  <c:v>09/11/2024 19:35:36:313</c:v>
                </c:pt>
                <c:pt idx="19208">
                  <c:v>09/11/2024 19:35:46:177</c:v>
                </c:pt>
                <c:pt idx="19209">
                  <c:v>09/11/2024 19:35:56:040</c:v>
                </c:pt>
                <c:pt idx="19210">
                  <c:v>09/11/2024 19:36:05:999</c:v>
                </c:pt>
                <c:pt idx="19211">
                  <c:v>09/11/2024 19:36:16:275</c:v>
                </c:pt>
                <c:pt idx="19212">
                  <c:v>09/11/2024 19:36:26:141</c:v>
                </c:pt>
                <c:pt idx="19213">
                  <c:v>09/11/2024 19:36:36:005</c:v>
                </c:pt>
                <c:pt idx="19214">
                  <c:v>09/11/2024 19:36:46:278</c:v>
                </c:pt>
                <c:pt idx="19215">
                  <c:v>09/11/2024 19:36:56:138</c:v>
                </c:pt>
                <c:pt idx="19216">
                  <c:v>09/11/2024 19:37:06:000</c:v>
                </c:pt>
                <c:pt idx="19217">
                  <c:v>09/11/2024 19:37:16:274</c:v>
                </c:pt>
                <c:pt idx="19218">
                  <c:v>09/11/2024 19:37:26:137</c:v>
                </c:pt>
                <c:pt idx="19219">
                  <c:v>09/11/2024 19:37:35:995</c:v>
                </c:pt>
                <c:pt idx="19220">
                  <c:v>09/11/2024 19:37:46:273</c:v>
                </c:pt>
                <c:pt idx="19221">
                  <c:v>09/11/2024 19:37:56:135</c:v>
                </c:pt>
                <c:pt idx="19222">
                  <c:v>09/11/2024 19:38:05:995</c:v>
                </c:pt>
                <c:pt idx="19223">
                  <c:v>09/11/2024 19:38:16:268</c:v>
                </c:pt>
                <c:pt idx="19224">
                  <c:v>09/11/2024 19:38:26:130</c:v>
                </c:pt>
                <c:pt idx="19225">
                  <c:v>09/11/2024 19:38:35:995</c:v>
                </c:pt>
                <c:pt idx="19226">
                  <c:v>09/11/2024 19:38:46:274</c:v>
                </c:pt>
                <c:pt idx="19227">
                  <c:v>09/11/2024 19:38:56:134</c:v>
                </c:pt>
                <c:pt idx="19228">
                  <c:v>09/11/2024 19:39:05:999</c:v>
                </c:pt>
                <c:pt idx="19229">
                  <c:v>09/11/2024 19:39:16:276</c:v>
                </c:pt>
                <c:pt idx="19230">
                  <c:v>09/11/2024 19:39:26:142</c:v>
                </c:pt>
                <c:pt idx="19231">
                  <c:v>09/11/2024 19:39:36:004</c:v>
                </c:pt>
                <c:pt idx="19232">
                  <c:v>09/11/2024 19:39:46:276</c:v>
                </c:pt>
                <c:pt idx="19233">
                  <c:v>09/11/2024 19:39:56:142</c:v>
                </c:pt>
                <c:pt idx="19234">
                  <c:v>09/11/2024 19:40:06:003</c:v>
                </c:pt>
                <c:pt idx="19235">
                  <c:v>09/11/2024 19:40:16:277</c:v>
                </c:pt>
                <c:pt idx="19236">
                  <c:v>09/11/2024 19:40:26:142</c:v>
                </c:pt>
                <c:pt idx="19237">
                  <c:v>09/11/2024 19:40:36:002</c:v>
                </c:pt>
                <c:pt idx="19238">
                  <c:v>09/11/2024 19:40:46:280</c:v>
                </c:pt>
                <c:pt idx="19239">
                  <c:v>09/11/2024 19:40:56:146</c:v>
                </c:pt>
                <c:pt idx="19240">
                  <c:v>09/11/2024 19:41:06:015</c:v>
                </c:pt>
                <c:pt idx="19241">
                  <c:v>09/11/2024 19:41:16:295</c:v>
                </c:pt>
                <c:pt idx="19242">
                  <c:v>09/11/2024 19:41:26:157</c:v>
                </c:pt>
                <c:pt idx="19243">
                  <c:v>09/11/2024 19:41:36:020</c:v>
                </c:pt>
                <c:pt idx="19244">
                  <c:v>09/11/2024 19:41:46:300</c:v>
                </c:pt>
                <c:pt idx="19245">
                  <c:v>09/11/2024 19:41:56:160</c:v>
                </c:pt>
                <c:pt idx="19246">
                  <c:v>09/11/2024 19:42:06:024</c:v>
                </c:pt>
                <c:pt idx="19247">
                  <c:v>09/11/2024 19:42:16:299</c:v>
                </c:pt>
                <c:pt idx="19248">
                  <c:v>09/11/2024 19:42:26:157</c:v>
                </c:pt>
                <c:pt idx="19249">
                  <c:v>09/11/2024 19:42:36:019</c:v>
                </c:pt>
                <c:pt idx="19250">
                  <c:v>09/11/2024 19:42:46:297</c:v>
                </c:pt>
                <c:pt idx="19251">
                  <c:v>09/11/2024 19:42:56:162</c:v>
                </c:pt>
                <c:pt idx="19252">
                  <c:v>09/11/2024 19:43:06:026</c:v>
                </c:pt>
                <c:pt idx="19253">
                  <c:v>09/11/2024 19:43:16:298</c:v>
                </c:pt>
                <c:pt idx="19254">
                  <c:v>09/11/2024 19:43:26:163</c:v>
                </c:pt>
                <c:pt idx="19255">
                  <c:v>09/11/2024 19:43:36:021</c:v>
                </c:pt>
                <c:pt idx="19256">
                  <c:v>09/11/2024 19:43:46:295</c:v>
                </c:pt>
                <c:pt idx="19257">
                  <c:v>09/11/2024 19:43:56:155</c:v>
                </c:pt>
                <c:pt idx="19258">
                  <c:v>09/11/2024 19:44:06:022</c:v>
                </c:pt>
                <c:pt idx="19259">
                  <c:v>09/11/2024 19:44:16:294</c:v>
                </c:pt>
                <c:pt idx="19260">
                  <c:v>09/11/2024 19:44:26:158</c:v>
                </c:pt>
                <c:pt idx="19261">
                  <c:v>09/11/2024 19:44:36:020</c:v>
                </c:pt>
                <c:pt idx="19262">
                  <c:v>09/11/2024 19:44:46:300</c:v>
                </c:pt>
                <c:pt idx="19263">
                  <c:v>09/11/2024 19:44:56:158</c:v>
                </c:pt>
                <c:pt idx="19264">
                  <c:v>09/11/2024 19:45:06:019</c:v>
                </c:pt>
                <c:pt idx="19265">
                  <c:v>09/11/2024 19:45:16:297</c:v>
                </c:pt>
                <c:pt idx="19266">
                  <c:v>09/11/2024 19:45:26:156</c:v>
                </c:pt>
                <c:pt idx="19267">
                  <c:v>09/11/2024 19:45:36:018</c:v>
                </c:pt>
                <c:pt idx="19268">
                  <c:v>09/11/2024 19:45:46:290</c:v>
                </c:pt>
                <c:pt idx="19269">
                  <c:v>09/11/2024 19:45:56:150</c:v>
                </c:pt>
                <c:pt idx="19270">
                  <c:v>09/11/2024 19:46:06:014</c:v>
                </c:pt>
                <c:pt idx="19271">
                  <c:v>09/11/2024 19:46:16:291</c:v>
                </c:pt>
                <c:pt idx="19272">
                  <c:v>09/11/2024 19:46:26:157</c:v>
                </c:pt>
                <c:pt idx="19273">
                  <c:v>09/11/2024 19:46:36:019</c:v>
                </c:pt>
                <c:pt idx="19274">
                  <c:v>09/11/2024 19:46:46:297</c:v>
                </c:pt>
                <c:pt idx="19275">
                  <c:v>09/11/2024 19:46:56:162</c:v>
                </c:pt>
                <c:pt idx="19276">
                  <c:v>09/11/2024 19:47:06:024</c:v>
                </c:pt>
                <c:pt idx="19277">
                  <c:v>09/11/2024 19:47:16:296</c:v>
                </c:pt>
                <c:pt idx="19278">
                  <c:v>09/11/2024 19:47:26:160</c:v>
                </c:pt>
                <c:pt idx="19279">
                  <c:v>09/11/2024 19:47:36:027</c:v>
                </c:pt>
                <c:pt idx="19280">
                  <c:v>09/11/2024 19:47:46:305</c:v>
                </c:pt>
                <c:pt idx="19281">
                  <c:v>09/11/2024 19:47:56:168</c:v>
                </c:pt>
                <c:pt idx="19282">
                  <c:v>09/11/2024 19:48:06:028</c:v>
                </c:pt>
                <c:pt idx="19283">
                  <c:v>09/11/2024 19:48:16:308</c:v>
                </c:pt>
                <c:pt idx="19284">
                  <c:v>09/11/2024 19:48:26:178</c:v>
                </c:pt>
                <c:pt idx="19285">
                  <c:v>09/11/2024 19:48:36:041</c:v>
                </c:pt>
                <c:pt idx="19286">
                  <c:v>09/11/2024 19:48:46:000</c:v>
                </c:pt>
                <c:pt idx="19287">
                  <c:v>09/11/2024 19:48:56:276</c:v>
                </c:pt>
                <c:pt idx="19288">
                  <c:v>09/11/2024 19:49:06:142</c:v>
                </c:pt>
                <c:pt idx="19289">
                  <c:v>09/11/2024 19:49:16:004</c:v>
                </c:pt>
                <c:pt idx="19290">
                  <c:v>09/11/2024 19:49:26:277</c:v>
                </c:pt>
                <c:pt idx="19291">
                  <c:v>09/11/2024 19:49:36:135</c:v>
                </c:pt>
                <c:pt idx="19292">
                  <c:v>09/11/2024 19:49:45:997</c:v>
                </c:pt>
                <c:pt idx="19293">
                  <c:v>09/11/2024 19:49:56:273</c:v>
                </c:pt>
                <c:pt idx="19294">
                  <c:v>09/11/2024 19:50:06:139</c:v>
                </c:pt>
                <c:pt idx="19295">
                  <c:v>09/11/2024 19:50:16:002</c:v>
                </c:pt>
                <c:pt idx="19296">
                  <c:v>09/11/2024 19:50:26:282</c:v>
                </c:pt>
                <c:pt idx="19297">
                  <c:v>09/11/2024 19:50:36:148</c:v>
                </c:pt>
                <c:pt idx="19298">
                  <c:v>09/11/2024 19:50:46:010</c:v>
                </c:pt>
                <c:pt idx="19299">
                  <c:v>09/11/2024 19:50:56:293</c:v>
                </c:pt>
                <c:pt idx="19300">
                  <c:v>09/11/2024 19:51:06:165</c:v>
                </c:pt>
                <c:pt idx="19301">
                  <c:v>09/11/2024 19:51:16:026</c:v>
                </c:pt>
                <c:pt idx="19302">
                  <c:v>09/11/2024 19:51:26:304</c:v>
                </c:pt>
                <c:pt idx="19303">
                  <c:v>09/11/2024 19:51:36:170</c:v>
                </c:pt>
                <c:pt idx="19304">
                  <c:v>09/11/2024 19:51:46:031</c:v>
                </c:pt>
                <c:pt idx="19305">
                  <c:v>09/11/2024 19:51:56:309</c:v>
                </c:pt>
                <c:pt idx="19306">
                  <c:v>09/11/2024 19:52:06:171</c:v>
                </c:pt>
                <c:pt idx="19307">
                  <c:v>09/11/2024 19:52:16:029</c:v>
                </c:pt>
                <c:pt idx="19308">
                  <c:v>09/11/2024 19:52:26:302</c:v>
                </c:pt>
                <c:pt idx="19309">
                  <c:v>09/11/2024 19:52:36:162</c:v>
                </c:pt>
                <c:pt idx="19310">
                  <c:v>09/11/2024 19:52:46:032</c:v>
                </c:pt>
                <c:pt idx="19311">
                  <c:v>09/11/2024 19:52:56:309</c:v>
                </c:pt>
                <c:pt idx="19312">
                  <c:v>09/11/2024 19:53:06:171</c:v>
                </c:pt>
                <c:pt idx="19313">
                  <c:v>09/11/2024 19:53:16:035</c:v>
                </c:pt>
                <c:pt idx="19314">
                  <c:v>09/11/2024 19:53:26:313</c:v>
                </c:pt>
                <c:pt idx="19315">
                  <c:v>09/11/2024 19:53:36:182</c:v>
                </c:pt>
                <c:pt idx="19316">
                  <c:v>09/11/2024 19:53:46:048</c:v>
                </c:pt>
                <c:pt idx="19317">
                  <c:v>09/11/2024 19:53:55:995</c:v>
                </c:pt>
                <c:pt idx="19318">
                  <c:v>09/11/2024 19:54:06:272</c:v>
                </c:pt>
                <c:pt idx="19319">
                  <c:v>09/11/2024 19:54:16:137</c:v>
                </c:pt>
                <c:pt idx="19320">
                  <c:v>09/11/2024 19:54:25:999</c:v>
                </c:pt>
                <c:pt idx="19321">
                  <c:v>09/11/2024 19:54:36:276</c:v>
                </c:pt>
                <c:pt idx="19322">
                  <c:v>09/11/2024 19:54:46:142</c:v>
                </c:pt>
                <c:pt idx="19323">
                  <c:v>09/11/2024 19:54:56:002</c:v>
                </c:pt>
                <c:pt idx="19324">
                  <c:v>09/11/2024 19:55:06:277</c:v>
                </c:pt>
                <c:pt idx="19325">
                  <c:v>09/11/2024 19:55:16:134</c:v>
                </c:pt>
                <c:pt idx="19326">
                  <c:v>09/11/2024 19:55:25:997</c:v>
                </c:pt>
                <c:pt idx="19327">
                  <c:v>09/11/2024 19:55:36:275</c:v>
                </c:pt>
                <c:pt idx="19328">
                  <c:v>09/11/2024 19:55:46:140</c:v>
                </c:pt>
                <c:pt idx="19329">
                  <c:v>09/11/2024 19:55:56:000</c:v>
                </c:pt>
                <c:pt idx="19330">
                  <c:v>09/11/2024 19:56:06:276</c:v>
                </c:pt>
                <c:pt idx="19331">
                  <c:v>09/11/2024 19:56:16:142</c:v>
                </c:pt>
                <c:pt idx="19332">
                  <c:v>09/11/2024 19:56:26:000</c:v>
                </c:pt>
                <c:pt idx="19333">
                  <c:v>09/11/2024 19:56:36:273</c:v>
                </c:pt>
                <c:pt idx="19334">
                  <c:v>09/11/2024 19:56:46:133</c:v>
                </c:pt>
                <c:pt idx="19335">
                  <c:v>09/11/2024 19:56:56:001</c:v>
                </c:pt>
                <c:pt idx="19336">
                  <c:v>09/11/2024 19:57:06:272</c:v>
                </c:pt>
                <c:pt idx="19337">
                  <c:v>09/11/2024 19:57:16:136</c:v>
                </c:pt>
                <c:pt idx="19338">
                  <c:v>09/11/2024 19:57:25:998</c:v>
                </c:pt>
                <c:pt idx="19339">
                  <c:v>09/11/2024 19:57:36:276</c:v>
                </c:pt>
                <c:pt idx="19340">
                  <c:v>09/11/2024 19:57:46:136</c:v>
                </c:pt>
                <c:pt idx="19341">
                  <c:v>09/11/2024 19:57:55:997</c:v>
                </c:pt>
                <c:pt idx="19342">
                  <c:v>09/11/2024 19:58:06:275</c:v>
                </c:pt>
                <c:pt idx="19343">
                  <c:v>09/11/2024 19:58:16:135</c:v>
                </c:pt>
                <c:pt idx="19344">
                  <c:v>09/11/2024 19:58:25:996</c:v>
                </c:pt>
                <c:pt idx="19345">
                  <c:v>09/11/2024 19:58:36:266</c:v>
                </c:pt>
                <c:pt idx="19346">
                  <c:v>09/11/2024 19:58:46:130</c:v>
                </c:pt>
                <c:pt idx="19347">
                  <c:v>09/11/2024 19:58:55:995</c:v>
                </c:pt>
                <c:pt idx="19348">
                  <c:v>09/11/2024 19:59:06:273</c:v>
                </c:pt>
                <c:pt idx="19349">
                  <c:v>09/11/2024 19:59:16:134</c:v>
                </c:pt>
                <c:pt idx="19350">
                  <c:v>09/11/2024 19:59:25:997</c:v>
                </c:pt>
                <c:pt idx="19351">
                  <c:v>09/11/2024 19:59:36:275</c:v>
                </c:pt>
                <c:pt idx="19352">
                  <c:v>09/11/2024 19:59:46:138</c:v>
                </c:pt>
                <c:pt idx="19353">
                  <c:v>09/11/2024 19:59:56:002</c:v>
                </c:pt>
                <c:pt idx="19354">
                  <c:v>09/11/2024 20:00:06:276</c:v>
                </c:pt>
                <c:pt idx="19355">
                  <c:v>09/11/2024 20:00:16:142</c:v>
                </c:pt>
                <c:pt idx="19356">
                  <c:v>09/11/2024 20:00:26:003</c:v>
                </c:pt>
                <c:pt idx="19357">
                  <c:v>09/11/2024 20:00:36:281</c:v>
                </c:pt>
                <c:pt idx="19358">
                  <c:v>09/11/2024 20:00:46:147</c:v>
                </c:pt>
                <c:pt idx="19359">
                  <c:v>09/11/2024 20:00:56:006</c:v>
                </c:pt>
                <c:pt idx="19360">
                  <c:v>09/11/2024 20:01:06:278</c:v>
                </c:pt>
                <c:pt idx="19361">
                  <c:v>09/11/2024 20:01:16:138</c:v>
                </c:pt>
                <c:pt idx="19362">
                  <c:v>09/11/2024 20:01:26:000</c:v>
                </c:pt>
                <c:pt idx="19363">
                  <c:v>09/11/2024 20:01:36:273</c:v>
                </c:pt>
                <c:pt idx="19364">
                  <c:v>09/11/2024 20:01:46:137</c:v>
                </c:pt>
                <c:pt idx="19365">
                  <c:v>09/11/2024 20:01:55:995</c:v>
                </c:pt>
                <c:pt idx="19366">
                  <c:v>09/11/2024 20:02:06:271</c:v>
                </c:pt>
                <c:pt idx="19367">
                  <c:v>09/11/2024 20:02:16:131</c:v>
                </c:pt>
                <c:pt idx="19368">
                  <c:v>09/11/2024 20:02:25:996</c:v>
                </c:pt>
                <c:pt idx="19369">
                  <c:v>09/11/2024 20:02:36:274</c:v>
                </c:pt>
                <c:pt idx="19370">
                  <c:v>09/11/2024 20:02:46:138</c:v>
                </c:pt>
                <c:pt idx="19371">
                  <c:v>09/11/2024 20:02:56:005</c:v>
                </c:pt>
                <c:pt idx="19372">
                  <c:v>09/11/2024 20:03:06:279</c:v>
                </c:pt>
                <c:pt idx="19373">
                  <c:v>09/11/2024 20:03:16:145</c:v>
                </c:pt>
                <c:pt idx="19374">
                  <c:v>09/11/2024 20:03:26:009</c:v>
                </c:pt>
                <c:pt idx="19375">
                  <c:v>09/11/2024 20:03:36:287</c:v>
                </c:pt>
                <c:pt idx="19376">
                  <c:v>09/11/2024 20:03:46:150</c:v>
                </c:pt>
                <c:pt idx="19377">
                  <c:v>09/11/2024 20:03:56:013</c:v>
                </c:pt>
                <c:pt idx="19378">
                  <c:v>09/11/2024 20:04:06:284</c:v>
                </c:pt>
                <c:pt idx="19379">
                  <c:v>09/11/2024 20:04:16:147</c:v>
                </c:pt>
                <c:pt idx="19380">
                  <c:v>09/11/2024 20:04:26:005</c:v>
                </c:pt>
                <c:pt idx="19381">
                  <c:v>09/11/2024 20:04:36:279</c:v>
                </c:pt>
                <c:pt idx="19382">
                  <c:v>09/11/2024 20:04:46:143</c:v>
                </c:pt>
                <c:pt idx="19383">
                  <c:v>09/11/2024 20:04:56:004</c:v>
                </c:pt>
                <c:pt idx="19384">
                  <c:v>09/11/2024 20:05:06:278</c:v>
                </c:pt>
                <c:pt idx="19385">
                  <c:v>09/11/2024 20:05:16:145</c:v>
                </c:pt>
                <c:pt idx="19386">
                  <c:v>09/11/2024 20:05:26:010</c:v>
                </c:pt>
                <c:pt idx="19387">
                  <c:v>09/11/2024 20:05:36:283</c:v>
                </c:pt>
                <c:pt idx="19388">
                  <c:v>09/11/2024 20:05:46:143</c:v>
                </c:pt>
                <c:pt idx="19389">
                  <c:v>09/11/2024 20:05:56:011</c:v>
                </c:pt>
                <c:pt idx="19390">
                  <c:v>09/11/2024 20:06:06:280</c:v>
                </c:pt>
                <c:pt idx="19391">
                  <c:v>09/11/2024 20:06:16:141</c:v>
                </c:pt>
                <c:pt idx="19392">
                  <c:v>09/11/2024 20:06:26:004</c:v>
                </c:pt>
                <c:pt idx="19393">
                  <c:v>09/11/2024 20:06:36:282</c:v>
                </c:pt>
                <c:pt idx="19394">
                  <c:v>09/11/2024 20:06:46:148</c:v>
                </c:pt>
                <c:pt idx="19395">
                  <c:v>09/11/2024 20:06:56:005</c:v>
                </c:pt>
                <c:pt idx="19396">
                  <c:v>09/11/2024 20:07:06:279</c:v>
                </c:pt>
                <c:pt idx="19397">
                  <c:v>09/11/2024 20:07:16:142</c:v>
                </c:pt>
                <c:pt idx="19398">
                  <c:v>09/11/2024 20:07:26:004</c:v>
                </c:pt>
                <c:pt idx="19399">
                  <c:v>09/11/2024 20:07:36:278</c:v>
                </c:pt>
                <c:pt idx="19400">
                  <c:v>09/11/2024 20:07:46:142</c:v>
                </c:pt>
                <c:pt idx="19401">
                  <c:v>09/11/2024 20:07:56:004</c:v>
                </c:pt>
                <c:pt idx="19402">
                  <c:v>09/11/2024 20:08:06:277</c:v>
                </c:pt>
                <c:pt idx="19403">
                  <c:v>09/11/2024 20:08:16:135</c:v>
                </c:pt>
                <c:pt idx="19404">
                  <c:v>09/11/2024 20:08:25:997</c:v>
                </c:pt>
                <c:pt idx="19405">
                  <c:v>09/11/2024 20:08:36:275</c:v>
                </c:pt>
                <c:pt idx="19406">
                  <c:v>09/11/2024 20:08:46:138</c:v>
                </c:pt>
                <c:pt idx="19407">
                  <c:v>09/11/2024 20:08:56:004</c:v>
                </c:pt>
                <c:pt idx="19408">
                  <c:v>09/11/2024 20:09:06:282</c:v>
                </c:pt>
                <c:pt idx="19409">
                  <c:v>09/11/2024 20:09:16:148</c:v>
                </c:pt>
                <c:pt idx="19410">
                  <c:v>09/11/2024 20:09:26:013</c:v>
                </c:pt>
                <c:pt idx="19411">
                  <c:v>09/11/2024 20:09:36:291</c:v>
                </c:pt>
                <c:pt idx="19412">
                  <c:v>09/11/2024 20:09:46:154</c:v>
                </c:pt>
                <c:pt idx="19413">
                  <c:v>09/11/2024 20:09:56:018</c:v>
                </c:pt>
                <c:pt idx="19414">
                  <c:v>09/11/2024 20:10:06:296</c:v>
                </c:pt>
                <c:pt idx="19415">
                  <c:v>09/11/2024 20:10:16:160</c:v>
                </c:pt>
                <c:pt idx="19416">
                  <c:v>09/11/2024 20:10:26:021</c:v>
                </c:pt>
                <c:pt idx="19417">
                  <c:v>09/11/2024 20:10:36:295</c:v>
                </c:pt>
                <c:pt idx="19418">
                  <c:v>09/11/2024 20:10:46:155</c:v>
                </c:pt>
                <c:pt idx="19419">
                  <c:v>09/11/2024 20:10:56:017</c:v>
                </c:pt>
                <c:pt idx="19420">
                  <c:v>09/11/2024 20:11:06:291</c:v>
                </c:pt>
                <c:pt idx="19421">
                  <c:v>09/11/2024 20:11:16:154</c:v>
                </c:pt>
                <c:pt idx="19422">
                  <c:v>09/11/2024 20:11:26:018</c:v>
                </c:pt>
                <c:pt idx="19423">
                  <c:v>09/11/2024 20:11:36:288</c:v>
                </c:pt>
                <c:pt idx="19424">
                  <c:v>09/11/2024 20:11:46:154</c:v>
                </c:pt>
                <c:pt idx="19425">
                  <c:v>09/11/2024 20:11:56:017</c:v>
                </c:pt>
                <c:pt idx="19426">
                  <c:v>09/11/2024 20:12:06:295</c:v>
                </c:pt>
                <c:pt idx="19427">
                  <c:v>09/11/2024 20:12:16:165</c:v>
                </c:pt>
                <c:pt idx="19428">
                  <c:v>09/11/2024 20:12:26:026</c:v>
                </c:pt>
                <c:pt idx="19429">
                  <c:v>09/11/2024 20:12:36:304</c:v>
                </c:pt>
                <c:pt idx="19430">
                  <c:v>09/11/2024 20:12:46:167</c:v>
                </c:pt>
                <c:pt idx="19431">
                  <c:v>09/11/2024 20:12:56:031</c:v>
                </c:pt>
                <c:pt idx="19432">
                  <c:v>09/11/2024 20:13:06:309</c:v>
                </c:pt>
                <c:pt idx="19433">
                  <c:v>09/11/2024 20:13:16:171</c:v>
                </c:pt>
                <c:pt idx="19434">
                  <c:v>09/11/2024 20:13:26:028</c:v>
                </c:pt>
                <c:pt idx="19435">
                  <c:v>09/11/2024 20:13:36:302</c:v>
                </c:pt>
                <c:pt idx="19436">
                  <c:v>09/11/2024 20:13:46:163</c:v>
                </c:pt>
                <c:pt idx="19437">
                  <c:v>09/11/2024 20:13:56:026</c:v>
                </c:pt>
                <c:pt idx="19438">
                  <c:v>09/11/2024 20:14:06:298</c:v>
                </c:pt>
                <c:pt idx="19439">
                  <c:v>09/11/2024 20:14:16:163</c:v>
                </c:pt>
                <c:pt idx="19440">
                  <c:v>09/11/2024 20:14:26:021</c:v>
                </c:pt>
                <c:pt idx="19441">
                  <c:v>09/11/2024 20:14:36:295</c:v>
                </c:pt>
                <c:pt idx="19442">
                  <c:v>09/11/2024 20:14:46:159</c:v>
                </c:pt>
                <c:pt idx="19443">
                  <c:v>09/11/2024 20:14:56:022</c:v>
                </c:pt>
                <c:pt idx="19444">
                  <c:v>09/11/2024 20:15:06:298</c:v>
                </c:pt>
                <c:pt idx="19445">
                  <c:v>09/11/2024 20:15:16:168</c:v>
                </c:pt>
                <c:pt idx="19446">
                  <c:v>09/11/2024 20:15:26:031</c:v>
                </c:pt>
                <c:pt idx="19447">
                  <c:v>09/11/2024 20:15:36:307</c:v>
                </c:pt>
                <c:pt idx="19448">
                  <c:v>09/11/2024 20:15:46:167</c:v>
                </c:pt>
                <c:pt idx="19449">
                  <c:v>09/11/2024 20:15:56:029</c:v>
                </c:pt>
                <c:pt idx="19450">
                  <c:v>09/11/2024 20:16:06:302</c:v>
                </c:pt>
                <c:pt idx="19451">
                  <c:v>09/11/2024 20:16:16:162</c:v>
                </c:pt>
                <c:pt idx="19452">
                  <c:v>09/11/2024 20:16:26:024</c:v>
                </c:pt>
                <c:pt idx="19453">
                  <c:v>09/11/2024 20:16:36:304</c:v>
                </c:pt>
                <c:pt idx="19454">
                  <c:v>09/11/2024 20:16:46:169</c:v>
                </c:pt>
                <c:pt idx="19455">
                  <c:v>09/11/2024 20:16:56:031</c:v>
                </c:pt>
                <c:pt idx="19456">
                  <c:v>09/11/2024 20:17:06:305</c:v>
                </c:pt>
                <c:pt idx="19457">
                  <c:v>09/11/2024 20:17:16:165</c:v>
                </c:pt>
                <c:pt idx="19458">
                  <c:v>09/11/2024 20:17:26:026</c:v>
                </c:pt>
                <c:pt idx="19459">
                  <c:v>09/11/2024 20:17:36:300</c:v>
                </c:pt>
                <c:pt idx="19460">
                  <c:v>09/11/2024 20:17:46:164</c:v>
                </c:pt>
                <c:pt idx="19461">
                  <c:v>09/11/2024 20:17:56:025</c:v>
                </c:pt>
                <c:pt idx="19462">
                  <c:v>09/11/2024 20:18:06:299</c:v>
                </c:pt>
                <c:pt idx="19463">
                  <c:v>09/11/2024 20:18:16:163</c:v>
                </c:pt>
                <c:pt idx="19464">
                  <c:v>09/11/2024 20:18:26:027</c:v>
                </c:pt>
                <c:pt idx="19465">
                  <c:v>09/11/2024 20:18:36:301</c:v>
                </c:pt>
                <c:pt idx="19466">
                  <c:v>09/11/2024 20:18:46:172</c:v>
                </c:pt>
                <c:pt idx="19467">
                  <c:v>09/11/2024 20:18:56:036</c:v>
                </c:pt>
                <c:pt idx="19468">
                  <c:v>09/11/2024 20:19:06:313</c:v>
                </c:pt>
                <c:pt idx="19469">
                  <c:v>09/11/2024 20:19:16:179</c:v>
                </c:pt>
                <c:pt idx="19470">
                  <c:v>09/11/2024 20:19:26:043</c:v>
                </c:pt>
                <c:pt idx="19471">
                  <c:v>09/11/2024 20:19:35:998</c:v>
                </c:pt>
                <c:pt idx="19472">
                  <c:v>09/11/2024 20:19:46:268</c:v>
                </c:pt>
                <c:pt idx="19473">
                  <c:v>09/11/2024 20:19:56:128</c:v>
                </c:pt>
                <c:pt idx="19474">
                  <c:v>09/11/2024 20:20:05:995</c:v>
                </c:pt>
                <c:pt idx="19475">
                  <c:v>09/11/2024 20:20:16:273</c:v>
                </c:pt>
                <c:pt idx="19476">
                  <c:v>09/11/2024 20:20:26:133</c:v>
                </c:pt>
                <c:pt idx="19477">
                  <c:v>09/11/2024 20:20:35:997</c:v>
                </c:pt>
                <c:pt idx="19478">
                  <c:v>09/11/2024 20:20:46:275</c:v>
                </c:pt>
                <c:pt idx="19479">
                  <c:v>09/11/2024 20:20:56:140</c:v>
                </c:pt>
                <c:pt idx="19480">
                  <c:v>09/11/2024 20:21:06:002</c:v>
                </c:pt>
                <c:pt idx="19481">
                  <c:v>09/11/2024 20:21:16:276</c:v>
                </c:pt>
                <c:pt idx="19482">
                  <c:v>09/11/2024 20:21:26:142</c:v>
                </c:pt>
                <c:pt idx="19483">
                  <c:v>09/11/2024 20:21:36:003</c:v>
                </c:pt>
                <c:pt idx="19484">
                  <c:v>09/11/2024 20:21:46:283</c:v>
                </c:pt>
                <c:pt idx="19485">
                  <c:v>09/11/2024 20:21:56:146</c:v>
                </c:pt>
                <c:pt idx="19486">
                  <c:v>09/11/2024 20:22:06:008</c:v>
                </c:pt>
                <c:pt idx="19487">
                  <c:v>09/11/2024 20:22:16:286</c:v>
                </c:pt>
                <c:pt idx="19488">
                  <c:v>09/11/2024 20:22:26:150</c:v>
                </c:pt>
                <c:pt idx="19489">
                  <c:v>09/11/2024 20:22:36:017</c:v>
                </c:pt>
                <c:pt idx="19490">
                  <c:v>09/11/2024 20:22:46:295</c:v>
                </c:pt>
                <c:pt idx="19491">
                  <c:v>09/11/2024 20:22:56:159</c:v>
                </c:pt>
                <c:pt idx="19492">
                  <c:v>09/11/2024 20:23:06:022</c:v>
                </c:pt>
                <c:pt idx="19493">
                  <c:v>09/11/2024 20:23:16:298</c:v>
                </c:pt>
                <c:pt idx="19494">
                  <c:v>09/11/2024 20:23:26:164</c:v>
                </c:pt>
                <c:pt idx="19495">
                  <c:v>09/11/2024 20:23:36:024</c:v>
                </c:pt>
                <c:pt idx="19496">
                  <c:v>09/11/2024 20:23:46:300</c:v>
                </c:pt>
                <c:pt idx="19497">
                  <c:v>09/11/2024 20:23:56:158</c:v>
                </c:pt>
                <c:pt idx="19498">
                  <c:v>09/11/2024 20:24:06:019</c:v>
                </c:pt>
                <c:pt idx="19499">
                  <c:v>09/11/2024 20:24:16:300</c:v>
                </c:pt>
                <c:pt idx="19500">
                  <c:v>09/11/2024 20:24:26:172</c:v>
                </c:pt>
                <c:pt idx="19501">
                  <c:v>09/11/2024 20:24:36:034</c:v>
                </c:pt>
                <c:pt idx="19502">
                  <c:v>09/11/2024 20:24:46:308</c:v>
                </c:pt>
                <c:pt idx="19503">
                  <c:v>09/11/2024 20:24:56:172</c:v>
                </c:pt>
                <c:pt idx="19504">
                  <c:v>09/11/2024 20:25:06:029</c:v>
                </c:pt>
                <c:pt idx="19505">
                  <c:v>09/11/2024 20:25:16:306</c:v>
                </c:pt>
                <c:pt idx="19506">
                  <c:v>09/11/2024 20:25:26:163</c:v>
                </c:pt>
                <c:pt idx="19507">
                  <c:v>09/11/2024 20:25:36:026</c:v>
                </c:pt>
                <c:pt idx="19508">
                  <c:v>09/11/2024 20:25:46:301</c:v>
                </c:pt>
                <c:pt idx="19509">
                  <c:v>09/11/2024 20:25:56:168</c:v>
                </c:pt>
                <c:pt idx="19510">
                  <c:v>09/11/2024 20:26:06:031</c:v>
                </c:pt>
                <c:pt idx="19511">
                  <c:v>09/11/2024 20:26:16:307</c:v>
                </c:pt>
                <c:pt idx="19512">
                  <c:v>09/11/2024 20:26:26:171</c:v>
                </c:pt>
                <c:pt idx="19513">
                  <c:v>09/11/2024 20:26:36:035</c:v>
                </c:pt>
                <c:pt idx="19514">
                  <c:v>09/11/2024 20:26:46:307</c:v>
                </c:pt>
                <c:pt idx="19515">
                  <c:v>09/11/2024 20:26:56:166</c:v>
                </c:pt>
                <c:pt idx="19516">
                  <c:v>09/11/2024 20:27:06:036</c:v>
                </c:pt>
                <c:pt idx="19517">
                  <c:v>09/11/2024 20:27:16:310</c:v>
                </c:pt>
                <c:pt idx="19518">
                  <c:v>09/11/2024 20:27:26:176</c:v>
                </c:pt>
                <c:pt idx="19519">
                  <c:v>09/11/2024 20:27:36:039</c:v>
                </c:pt>
                <c:pt idx="19520">
                  <c:v>09/11/2024 20:27:45:998</c:v>
                </c:pt>
                <c:pt idx="19521">
                  <c:v>09/11/2024 20:27:56:269</c:v>
                </c:pt>
                <c:pt idx="19522">
                  <c:v>09/11/2024 20:28:06:128</c:v>
                </c:pt>
                <c:pt idx="19523">
                  <c:v>09/11/2024 20:28:15:995</c:v>
                </c:pt>
                <c:pt idx="19524">
                  <c:v>09/11/2024 20:28:26:274</c:v>
                </c:pt>
                <c:pt idx="19525">
                  <c:v>09/11/2024 20:28:36:133</c:v>
                </c:pt>
                <c:pt idx="19526">
                  <c:v>09/11/2024 20:28:45:997</c:v>
                </c:pt>
                <c:pt idx="19527">
                  <c:v>09/11/2024 20:28:56:273</c:v>
                </c:pt>
                <c:pt idx="19528">
                  <c:v>09/11/2024 20:29:06:130</c:v>
                </c:pt>
                <c:pt idx="19529">
                  <c:v>09/11/2024 20:29:15:995</c:v>
                </c:pt>
                <c:pt idx="19530">
                  <c:v>09/11/2024 20:29:26:266</c:v>
                </c:pt>
                <c:pt idx="19531">
                  <c:v>09/11/2024 20:29:36:130</c:v>
                </c:pt>
                <c:pt idx="19532">
                  <c:v>09/11/2024 20:29:45:995</c:v>
                </c:pt>
                <c:pt idx="19533">
                  <c:v>09/11/2024 20:29:56:273</c:v>
                </c:pt>
                <c:pt idx="19534">
                  <c:v>09/11/2024 20:30:06:137</c:v>
                </c:pt>
                <c:pt idx="19535">
                  <c:v>09/11/2024 20:30:15:995</c:v>
                </c:pt>
                <c:pt idx="19536">
                  <c:v>09/11/2024 20:30:26:268</c:v>
                </c:pt>
                <c:pt idx="19537">
                  <c:v>09/11/2024 20:30:36:128</c:v>
                </c:pt>
                <c:pt idx="19538">
                  <c:v>09/11/2024 20:30:45:999</c:v>
                </c:pt>
                <c:pt idx="19539">
                  <c:v>09/11/2024 20:30:56:281</c:v>
                </c:pt>
                <c:pt idx="19540">
                  <c:v>09/11/2024 20:31:06:147</c:v>
                </c:pt>
                <c:pt idx="19541">
                  <c:v>09/11/2024 20:31:16:009</c:v>
                </c:pt>
                <c:pt idx="19542">
                  <c:v>09/11/2024 20:31:26:282</c:v>
                </c:pt>
                <c:pt idx="19543">
                  <c:v>09/11/2024 20:31:36:144</c:v>
                </c:pt>
                <c:pt idx="19544">
                  <c:v>09/11/2024 20:31:46:008</c:v>
                </c:pt>
                <c:pt idx="19545">
                  <c:v>09/11/2024 20:31:56:280</c:v>
                </c:pt>
                <c:pt idx="19546">
                  <c:v>09/11/2024 20:32:06:140</c:v>
                </c:pt>
                <c:pt idx="19547">
                  <c:v>09/11/2024 20:32:16:001</c:v>
                </c:pt>
                <c:pt idx="19548">
                  <c:v>09/11/2024 20:32:26:281</c:v>
                </c:pt>
                <c:pt idx="19549">
                  <c:v>09/11/2024 20:32:36:145</c:v>
                </c:pt>
                <c:pt idx="19550">
                  <c:v>09/11/2024 20:32:46:009</c:v>
                </c:pt>
                <c:pt idx="19551">
                  <c:v>09/11/2024 20:32:56:286</c:v>
                </c:pt>
                <c:pt idx="19552">
                  <c:v>09/11/2024 20:33:06:150</c:v>
                </c:pt>
                <c:pt idx="19553">
                  <c:v>09/11/2024 20:33:16:013</c:v>
                </c:pt>
                <c:pt idx="19554">
                  <c:v>09/11/2024 20:33:26:295</c:v>
                </c:pt>
                <c:pt idx="19555">
                  <c:v>09/11/2024 20:33:36:157</c:v>
                </c:pt>
                <c:pt idx="19556">
                  <c:v>09/11/2024 20:33:46:021</c:v>
                </c:pt>
                <c:pt idx="19557">
                  <c:v>09/11/2024 20:33:56:296</c:v>
                </c:pt>
                <c:pt idx="19558">
                  <c:v>09/11/2024 20:34:06:160</c:v>
                </c:pt>
                <c:pt idx="19559">
                  <c:v>09/11/2024 20:34:16:022</c:v>
                </c:pt>
                <c:pt idx="19560">
                  <c:v>09/11/2024 20:34:26:296</c:v>
                </c:pt>
                <c:pt idx="19561">
                  <c:v>09/11/2024 20:34:36:158</c:v>
                </c:pt>
                <c:pt idx="19562">
                  <c:v>09/11/2024 20:34:46:019</c:v>
                </c:pt>
                <c:pt idx="19563">
                  <c:v>09/11/2024 20:34:56:297</c:v>
                </c:pt>
                <c:pt idx="19564">
                  <c:v>09/11/2024 20:35:06:157</c:v>
                </c:pt>
                <c:pt idx="19565">
                  <c:v>09/11/2024 20:35:16:018</c:v>
                </c:pt>
                <c:pt idx="19566">
                  <c:v>09/11/2024 20:35:26:290</c:v>
                </c:pt>
                <c:pt idx="19567">
                  <c:v>09/11/2024 20:35:36:150</c:v>
                </c:pt>
                <c:pt idx="19568">
                  <c:v>09/11/2024 20:35:46:014</c:v>
                </c:pt>
                <c:pt idx="19569">
                  <c:v>09/11/2024 20:35:56:291</c:v>
                </c:pt>
                <c:pt idx="19570">
                  <c:v>09/11/2024 20:36:06:157</c:v>
                </c:pt>
                <c:pt idx="19571">
                  <c:v>09/11/2024 20:36:16:021</c:v>
                </c:pt>
                <c:pt idx="19572">
                  <c:v>09/11/2024 20:36:26:294</c:v>
                </c:pt>
                <c:pt idx="19573">
                  <c:v>09/11/2024 20:36:36:152</c:v>
                </c:pt>
                <c:pt idx="19574">
                  <c:v>09/11/2024 20:36:46:014</c:v>
                </c:pt>
                <c:pt idx="19575">
                  <c:v>09/11/2024 20:36:56:288</c:v>
                </c:pt>
                <c:pt idx="19576">
                  <c:v>09/11/2024 20:37:06:153</c:v>
                </c:pt>
                <c:pt idx="19577">
                  <c:v>09/11/2024 20:37:16:017</c:v>
                </c:pt>
                <c:pt idx="19578">
                  <c:v>09/11/2024 20:37:26:294</c:v>
                </c:pt>
                <c:pt idx="19579">
                  <c:v>09/11/2024 20:37:36:155</c:v>
                </c:pt>
                <c:pt idx="19580">
                  <c:v>09/11/2024 20:37:46:019</c:v>
                </c:pt>
                <c:pt idx="19581">
                  <c:v>09/11/2024 20:37:56:294</c:v>
                </c:pt>
                <c:pt idx="19582">
                  <c:v>09/11/2024 20:38:06:158</c:v>
                </c:pt>
                <c:pt idx="19583">
                  <c:v>09/11/2024 20:38:16:022</c:v>
                </c:pt>
                <c:pt idx="19584">
                  <c:v>09/11/2024 20:38:26:295</c:v>
                </c:pt>
                <c:pt idx="19585">
                  <c:v>09/11/2024 20:38:36:159</c:v>
                </c:pt>
                <c:pt idx="19586">
                  <c:v>09/11/2024 20:38:46:021</c:v>
                </c:pt>
                <c:pt idx="19587">
                  <c:v>09/11/2024 20:38:56:297</c:v>
                </c:pt>
                <c:pt idx="19588">
                  <c:v>09/11/2024 20:39:06:163</c:v>
                </c:pt>
                <c:pt idx="19589">
                  <c:v>09/11/2024 20:39:16:022</c:v>
                </c:pt>
                <c:pt idx="19590">
                  <c:v>09/11/2024 20:39:26:298</c:v>
                </c:pt>
                <c:pt idx="19591">
                  <c:v>09/11/2024 20:39:36:164</c:v>
                </c:pt>
                <c:pt idx="19592">
                  <c:v>09/11/2024 20:39:46:023</c:v>
                </c:pt>
                <c:pt idx="19593">
                  <c:v>09/11/2024 20:39:56:303</c:v>
                </c:pt>
                <c:pt idx="19594">
                  <c:v>09/11/2024 20:40:06:168</c:v>
                </c:pt>
                <c:pt idx="19595">
                  <c:v>09/11/2024 20:40:16:028</c:v>
                </c:pt>
                <c:pt idx="19596">
                  <c:v>09/11/2024 20:40:26:300</c:v>
                </c:pt>
                <c:pt idx="19597">
                  <c:v>09/11/2024 20:40:36:160</c:v>
                </c:pt>
                <c:pt idx="19598">
                  <c:v>09/11/2024 20:40:46:021</c:v>
                </c:pt>
                <c:pt idx="19599">
                  <c:v>09/11/2024 20:40:56:295</c:v>
                </c:pt>
                <c:pt idx="19600">
                  <c:v>09/11/2024 20:41:06:159</c:v>
                </c:pt>
                <c:pt idx="19601">
                  <c:v>09/11/2024 20:41:16:017</c:v>
                </c:pt>
                <c:pt idx="19602">
                  <c:v>09/11/2024 20:41:26:294</c:v>
                </c:pt>
                <c:pt idx="19603">
                  <c:v>09/11/2024 20:41:36:168</c:v>
                </c:pt>
                <c:pt idx="19604">
                  <c:v>09/11/2024 20:41:46:030</c:v>
                </c:pt>
                <c:pt idx="19605">
                  <c:v>09/11/2024 20:41:56:304</c:v>
                </c:pt>
                <c:pt idx="19606">
                  <c:v>09/11/2024 20:42:06:169</c:v>
                </c:pt>
                <c:pt idx="19607">
                  <c:v>09/11/2024 20:42:16:031</c:v>
                </c:pt>
                <c:pt idx="19608">
                  <c:v>09/11/2024 20:42:26:307</c:v>
                </c:pt>
                <c:pt idx="19609">
                  <c:v>09/11/2024 20:42:36:177</c:v>
                </c:pt>
                <c:pt idx="19610">
                  <c:v>09/11/2024 20:42:46:040</c:v>
                </c:pt>
                <c:pt idx="19611">
                  <c:v>09/11/2024 20:42:55:999</c:v>
                </c:pt>
                <c:pt idx="19612">
                  <c:v>09/11/2024 20:43:06:279</c:v>
                </c:pt>
                <c:pt idx="19613">
                  <c:v>09/11/2024 20:43:16:145</c:v>
                </c:pt>
                <c:pt idx="19614">
                  <c:v>09/11/2024 20:43:26:008</c:v>
                </c:pt>
                <c:pt idx="19615">
                  <c:v>09/11/2024 20:43:36:286</c:v>
                </c:pt>
                <c:pt idx="19616">
                  <c:v>09/11/2024 20:43:46:148</c:v>
                </c:pt>
                <c:pt idx="19617">
                  <c:v>09/11/2024 20:43:56:010</c:v>
                </c:pt>
                <c:pt idx="19618">
                  <c:v>09/11/2024 20:44:06:287</c:v>
                </c:pt>
                <c:pt idx="19619">
                  <c:v>09/11/2024 20:44:16:153</c:v>
                </c:pt>
                <c:pt idx="19620">
                  <c:v>09/11/2024 20:44:26:015</c:v>
                </c:pt>
                <c:pt idx="19621">
                  <c:v>09/11/2024 20:44:36:293</c:v>
                </c:pt>
                <c:pt idx="19622">
                  <c:v>09/11/2024 20:44:46:153</c:v>
                </c:pt>
                <c:pt idx="19623">
                  <c:v>09/11/2024 20:44:56:018</c:v>
                </c:pt>
                <c:pt idx="19624">
                  <c:v>09/11/2024 20:45:06:288</c:v>
                </c:pt>
                <c:pt idx="19625">
                  <c:v>09/11/2024 20:45:16:151</c:v>
                </c:pt>
                <c:pt idx="19626">
                  <c:v>09/11/2024 20:45:26:019</c:v>
                </c:pt>
                <c:pt idx="19627">
                  <c:v>09/11/2024 20:45:36:293</c:v>
                </c:pt>
                <c:pt idx="19628">
                  <c:v>09/11/2024 20:45:46:165</c:v>
                </c:pt>
                <c:pt idx="19629">
                  <c:v>09/11/2024 20:45:56:032</c:v>
                </c:pt>
                <c:pt idx="19630">
                  <c:v>09/11/2024 20:46:06:312</c:v>
                </c:pt>
                <c:pt idx="19631">
                  <c:v>09/11/2024 20:46:16:175</c:v>
                </c:pt>
                <c:pt idx="19632">
                  <c:v>09/11/2024 20:46:26:039</c:v>
                </c:pt>
                <c:pt idx="19633">
                  <c:v>09/11/2024 20:46:35:998</c:v>
                </c:pt>
                <c:pt idx="19634">
                  <c:v>09/11/2024 20:46:46:269</c:v>
                </c:pt>
                <c:pt idx="19635">
                  <c:v>09/11/2024 20:46:56:128</c:v>
                </c:pt>
                <c:pt idx="19636">
                  <c:v>09/11/2024 20:47:05:995</c:v>
                </c:pt>
                <c:pt idx="19637">
                  <c:v>09/11/2024 20:47:16:273</c:v>
                </c:pt>
                <c:pt idx="19638">
                  <c:v>09/11/2024 20:47:26:133</c:v>
                </c:pt>
                <c:pt idx="19639">
                  <c:v>09/11/2024 20:47:35:995</c:v>
                </c:pt>
                <c:pt idx="19640">
                  <c:v>09/11/2024 20:47:46:269</c:v>
                </c:pt>
                <c:pt idx="19641">
                  <c:v>09/11/2024 20:47:56:132</c:v>
                </c:pt>
                <c:pt idx="19642">
                  <c:v>09/11/2024 20:48:05:995</c:v>
                </c:pt>
                <c:pt idx="19643">
                  <c:v>09/11/2024 20:48:16:268</c:v>
                </c:pt>
                <c:pt idx="19644">
                  <c:v>09/11/2024 20:48:26:136</c:v>
                </c:pt>
                <c:pt idx="19645">
                  <c:v>09/11/2024 20:48:35:997</c:v>
                </c:pt>
                <c:pt idx="19646">
                  <c:v>09/11/2024 20:48:46:275</c:v>
                </c:pt>
                <c:pt idx="19647">
                  <c:v>09/11/2024 20:48:56:135</c:v>
                </c:pt>
                <c:pt idx="19648">
                  <c:v>09/11/2024 20:49:05:998</c:v>
                </c:pt>
                <c:pt idx="19649">
                  <c:v>09/11/2024 20:49:16:276</c:v>
                </c:pt>
                <c:pt idx="19650">
                  <c:v>09/11/2024 20:49:26:142</c:v>
                </c:pt>
                <c:pt idx="19651">
                  <c:v>09/11/2024 20:49:36:004</c:v>
                </c:pt>
                <c:pt idx="19652">
                  <c:v>09/11/2024 20:49:46:277</c:v>
                </c:pt>
                <c:pt idx="19653">
                  <c:v>09/11/2024 20:49:56:139</c:v>
                </c:pt>
                <c:pt idx="19654">
                  <c:v>09/11/2024 20:50:05:999</c:v>
                </c:pt>
                <c:pt idx="19655">
                  <c:v>09/11/2024 20:50:16:273</c:v>
                </c:pt>
                <c:pt idx="19656">
                  <c:v>09/11/2024 20:50:26:136</c:v>
                </c:pt>
                <c:pt idx="19657">
                  <c:v>09/11/2024 20:50:35:998</c:v>
                </c:pt>
                <c:pt idx="19658">
                  <c:v>09/11/2024 20:50:46:272</c:v>
                </c:pt>
                <c:pt idx="19659">
                  <c:v>09/11/2024 20:50:56:138</c:v>
                </c:pt>
                <c:pt idx="19660">
                  <c:v>09/11/2024 20:51:05:999</c:v>
                </c:pt>
                <c:pt idx="19661">
                  <c:v>09/11/2024 20:51:16:273</c:v>
                </c:pt>
                <c:pt idx="19662">
                  <c:v>09/11/2024 20:51:26:137</c:v>
                </c:pt>
                <c:pt idx="19663">
                  <c:v>09/11/2024 20:51:35:999</c:v>
                </c:pt>
                <c:pt idx="19664">
                  <c:v>09/11/2024 20:51:46:276</c:v>
                </c:pt>
                <c:pt idx="19665">
                  <c:v>09/11/2024 20:51:56:140</c:v>
                </c:pt>
                <c:pt idx="19666">
                  <c:v>09/11/2024 20:52:06:004</c:v>
                </c:pt>
                <c:pt idx="19667">
                  <c:v>09/11/2024 20:52:16:278</c:v>
                </c:pt>
                <c:pt idx="19668">
                  <c:v>09/11/2024 20:52:26:137</c:v>
                </c:pt>
                <c:pt idx="19669">
                  <c:v>09/11/2024 20:52:35:995</c:v>
                </c:pt>
                <c:pt idx="19670">
                  <c:v>09/11/2024 20:52:46:271</c:v>
                </c:pt>
                <c:pt idx="19671">
                  <c:v>09/11/2024 20:52:56:136</c:v>
                </c:pt>
                <c:pt idx="19672">
                  <c:v>09/11/2024 20:53:05:998</c:v>
                </c:pt>
                <c:pt idx="19673">
                  <c:v>09/11/2024 20:53:16:272</c:v>
                </c:pt>
                <c:pt idx="19674">
                  <c:v>09/11/2024 20:53:26:138</c:v>
                </c:pt>
                <c:pt idx="19675">
                  <c:v>09/11/2024 20:53:36:000</c:v>
                </c:pt>
                <c:pt idx="19676">
                  <c:v>09/11/2024 20:53:46:273</c:v>
                </c:pt>
                <c:pt idx="19677">
                  <c:v>09/11/2024 20:53:56:133</c:v>
                </c:pt>
                <c:pt idx="19678">
                  <c:v>09/11/2024 20:54:05:997</c:v>
                </c:pt>
                <c:pt idx="19679">
                  <c:v>09/11/2024 20:54:16:274</c:v>
                </c:pt>
                <c:pt idx="19680">
                  <c:v>09/11/2024 20:54:26:140</c:v>
                </c:pt>
                <c:pt idx="19681">
                  <c:v>09/11/2024 20:54:36:004</c:v>
                </c:pt>
                <c:pt idx="19682">
                  <c:v>09/11/2024 20:54:46:277</c:v>
                </c:pt>
                <c:pt idx="19683">
                  <c:v>09/11/2024 20:54:56:136</c:v>
                </c:pt>
                <c:pt idx="19684">
                  <c:v>09/11/2024 20:55:05:999</c:v>
                </c:pt>
                <c:pt idx="19685">
                  <c:v>09/11/2024 20:55:16:271</c:v>
                </c:pt>
                <c:pt idx="19686">
                  <c:v>09/11/2024 20:55:26:137</c:v>
                </c:pt>
                <c:pt idx="19687">
                  <c:v>09/11/2024 20:55:35:995</c:v>
                </c:pt>
                <c:pt idx="19688">
                  <c:v>09/11/2024 20:55:46:268</c:v>
                </c:pt>
                <c:pt idx="19689">
                  <c:v>09/11/2024 20:55:56:132</c:v>
                </c:pt>
                <c:pt idx="19690">
                  <c:v>09/11/2024 20:56:05:996</c:v>
                </c:pt>
                <c:pt idx="19691">
                  <c:v>09/11/2024 20:56:16:274</c:v>
                </c:pt>
                <c:pt idx="19692">
                  <c:v>09/11/2024 20:56:26:135</c:v>
                </c:pt>
                <c:pt idx="19693">
                  <c:v>09/11/2024 20:56:35:995</c:v>
                </c:pt>
                <c:pt idx="19694">
                  <c:v>09/11/2024 20:56:46:274</c:v>
                </c:pt>
                <c:pt idx="19695">
                  <c:v>09/11/2024 20:56:56:140</c:v>
                </c:pt>
                <c:pt idx="19696">
                  <c:v>09/11/2024 20:57:06:004</c:v>
                </c:pt>
                <c:pt idx="19697">
                  <c:v>09/11/2024 20:57:16:278</c:v>
                </c:pt>
                <c:pt idx="19698">
                  <c:v>09/11/2024 20:57:26:135</c:v>
                </c:pt>
                <c:pt idx="19699">
                  <c:v>09/11/2024 20:57:35:999</c:v>
                </c:pt>
                <c:pt idx="19700">
                  <c:v>09/11/2024 20:57:46:277</c:v>
                </c:pt>
                <c:pt idx="19701">
                  <c:v>09/11/2024 20:57:56:142</c:v>
                </c:pt>
                <c:pt idx="19702">
                  <c:v>09/11/2024 20:58:06:010</c:v>
                </c:pt>
                <c:pt idx="19703">
                  <c:v>09/11/2024 20:58:16:284</c:v>
                </c:pt>
                <c:pt idx="19704">
                  <c:v>09/11/2024 20:58:26:148</c:v>
                </c:pt>
                <c:pt idx="19705">
                  <c:v>09/11/2024 20:58:36:013</c:v>
                </c:pt>
                <c:pt idx="19706">
                  <c:v>09/11/2024 20:58:46:292</c:v>
                </c:pt>
                <c:pt idx="19707">
                  <c:v>09/11/2024 20:58:56:159</c:v>
                </c:pt>
                <c:pt idx="19708">
                  <c:v>09/11/2024 20:59:06:016</c:v>
                </c:pt>
                <c:pt idx="19709">
                  <c:v>09/11/2024 20:59:16:290</c:v>
                </c:pt>
                <c:pt idx="19710">
                  <c:v>09/11/2024 20:59:26:148</c:v>
                </c:pt>
                <c:pt idx="19711">
                  <c:v>09/11/2024 20:59:36:012</c:v>
                </c:pt>
                <c:pt idx="19712">
                  <c:v>09/11/2024 20:59:46:288</c:v>
                </c:pt>
                <c:pt idx="19713">
                  <c:v>09/11/2024 20:59:56:153</c:v>
                </c:pt>
                <c:pt idx="19714">
                  <c:v>09/11/2024 21:00:06:017</c:v>
                </c:pt>
                <c:pt idx="19715">
                  <c:v>09/11/2024 21:00:16:296</c:v>
                </c:pt>
                <c:pt idx="19716">
                  <c:v>09/11/2024 21:00:26:162</c:v>
                </c:pt>
                <c:pt idx="19717">
                  <c:v>09/11/2024 21:00:36:022</c:v>
                </c:pt>
                <c:pt idx="19718">
                  <c:v>09/11/2024 21:00:46:298</c:v>
                </c:pt>
                <c:pt idx="19719">
                  <c:v>09/11/2024 21:00:56:163</c:v>
                </c:pt>
                <c:pt idx="19720">
                  <c:v>09/11/2024 21:01:06:025</c:v>
                </c:pt>
                <c:pt idx="19721">
                  <c:v>09/11/2024 21:01:16:299</c:v>
                </c:pt>
                <c:pt idx="19722">
                  <c:v>09/11/2024 21:01:26:165</c:v>
                </c:pt>
                <c:pt idx="19723">
                  <c:v>09/11/2024 21:01:36:024</c:v>
                </c:pt>
                <c:pt idx="19724">
                  <c:v>09/11/2024 21:01:46:302</c:v>
                </c:pt>
                <c:pt idx="19725">
                  <c:v>09/11/2024 21:01:56:171</c:v>
                </c:pt>
                <c:pt idx="19726">
                  <c:v>09/11/2024 21:02:06:035</c:v>
                </c:pt>
                <c:pt idx="19727">
                  <c:v>09/11/2024 21:02:16:313</c:v>
                </c:pt>
                <c:pt idx="19728">
                  <c:v>09/11/2024 21:02:26:176</c:v>
                </c:pt>
                <c:pt idx="19729">
                  <c:v>09/11/2024 21:02:36:040</c:v>
                </c:pt>
                <c:pt idx="19730">
                  <c:v>09/11/2024 21:02:45:999</c:v>
                </c:pt>
                <c:pt idx="19731">
                  <c:v>09/11/2024 21:02:56:276</c:v>
                </c:pt>
                <c:pt idx="19732">
                  <c:v>09/11/2024 21:03:06:136</c:v>
                </c:pt>
                <c:pt idx="19733">
                  <c:v>09/11/2024 21:03:15:995</c:v>
                </c:pt>
                <c:pt idx="19734">
                  <c:v>09/11/2024 21:03:26:269</c:v>
                </c:pt>
                <c:pt idx="19735">
                  <c:v>09/11/2024 21:03:36:135</c:v>
                </c:pt>
                <c:pt idx="19736">
                  <c:v>09/11/2024 21:03:46:000</c:v>
                </c:pt>
                <c:pt idx="19737">
                  <c:v>09/11/2024 21:03:56:278</c:v>
                </c:pt>
                <c:pt idx="19738">
                  <c:v>09/11/2024 21:04:06:142</c:v>
                </c:pt>
                <c:pt idx="19739">
                  <c:v>09/11/2024 21:04:15:999</c:v>
                </c:pt>
                <c:pt idx="19740">
                  <c:v>09/11/2024 21:04:26:273</c:v>
                </c:pt>
                <c:pt idx="19741">
                  <c:v>09/11/2024 21:04:36:137</c:v>
                </c:pt>
                <c:pt idx="19742">
                  <c:v>09/11/2024 21:04:45:998</c:v>
                </c:pt>
                <c:pt idx="19743">
                  <c:v>09/11/2024 21:04:56:273</c:v>
                </c:pt>
                <c:pt idx="19744">
                  <c:v>09/11/2024 21:05:06:136</c:v>
                </c:pt>
                <c:pt idx="19745">
                  <c:v>09/11/2024 21:05:15:998</c:v>
                </c:pt>
                <c:pt idx="19746">
                  <c:v>09/11/2024 21:05:26:276</c:v>
                </c:pt>
                <c:pt idx="19747">
                  <c:v>09/11/2024 21:05:36:145</c:v>
                </c:pt>
                <c:pt idx="19748">
                  <c:v>09/11/2024 21:05:46:007</c:v>
                </c:pt>
                <c:pt idx="19749">
                  <c:v>09/11/2024 21:05:56:281</c:v>
                </c:pt>
                <c:pt idx="19750">
                  <c:v>09/11/2024 21:06:06:141</c:v>
                </c:pt>
                <c:pt idx="19751">
                  <c:v>09/11/2024 21:06:16:000</c:v>
                </c:pt>
                <c:pt idx="19752">
                  <c:v>09/11/2024 21:06:26:276</c:v>
                </c:pt>
                <c:pt idx="19753">
                  <c:v>09/11/2024 21:06:36:142</c:v>
                </c:pt>
                <c:pt idx="19754">
                  <c:v>09/11/2024 21:06:46:005</c:v>
                </c:pt>
                <c:pt idx="19755">
                  <c:v>09/11/2024 21:06:56:279</c:v>
                </c:pt>
                <c:pt idx="19756">
                  <c:v>09/11/2024 21:07:06:145</c:v>
                </c:pt>
                <c:pt idx="19757">
                  <c:v>09/11/2024 21:07:16:008</c:v>
                </c:pt>
                <c:pt idx="19758">
                  <c:v>09/11/2024 21:07:26:286</c:v>
                </c:pt>
                <c:pt idx="19759">
                  <c:v>09/11/2024 21:07:36:156</c:v>
                </c:pt>
                <c:pt idx="19760">
                  <c:v>09/11/2024 21:07:46:021</c:v>
                </c:pt>
                <c:pt idx="19761">
                  <c:v>09/11/2024 21:07:56:303</c:v>
                </c:pt>
                <c:pt idx="19762">
                  <c:v>09/11/2024 21:08:06:168</c:v>
                </c:pt>
                <c:pt idx="19763">
                  <c:v>09/11/2024 21:08:16:030</c:v>
                </c:pt>
                <c:pt idx="19764">
                  <c:v>09/11/2024 21:08:26:308</c:v>
                </c:pt>
                <c:pt idx="19765">
                  <c:v>09/11/2024 21:08:36:172</c:v>
                </c:pt>
                <c:pt idx="19766">
                  <c:v>09/11/2024 21:08:46:034</c:v>
                </c:pt>
                <c:pt idx="19767">
                  <c:v>09/11/2024 21:08:56:307</c:v>
                </c:pt>
                <c:pt idx="19768">
                  <c:v>09/11/2024 21:09:06:175</c:v>
                </c:pt>
                <c:pt idx="19769">
                  <c:v>09/11/2024 21:09:16:038</c:v>
                </c:pt>
                <c:pt idx="19770">
                  <c:v>09/11/2024 21:09:26:312</c:v>
                </c:pt>
                <c:pt idx="19771">
                  <c:v>09/11/2024 21:09:36:174</c:v>
                </c:pt>
                <c:pt idx="19772">
                  <c:v>09/11/2024 21:09:46:036</c:v>
                </c:pt>
                <c:pt idx="19773">
                  <c:v>09/11/2024 21:09:56:313</c:v>
                </c:pt>
                <c:pt idx="19774">
                  <c:v>09/11/2024 21:10:06:180</c:v>
                </c:pt>
                <c:pt idx="19775">
                  <c:v>09/11/2024 21:10:16:045</c:v>
                </c:pt>
                <c:pt idx="19776">
                  <c:v>09/11/2024 21:10:25:995</c:v>
                </c:pt>
                <c:pt idx="19777">
                  <c:v>09/11/2024 21:10:36:264</c:v>
                </c:pt>
                <c:pt idx="19778">
                  <c:v>09/11/2024 21:10:46:132</c:v>
                </c:pt>
                <c:pt idx="19779">
                  <c:v>09/11/2024 21:10:55:995</c:v>
                </c:pt>
                <c:pt idx="19780">
                  <c:v>09/11/2024 21:11:06:273</c:v>
                </c:pt>
                <c:pt idx="19781">
                  <c:v>09/11/2024 21:11:16:137</c:v>
                </c:pt>
                <c:pt idx="19782">
                  <c:v>09/11/2024 21:11:25:999</c:v>
                </c:pt>
                <c:pt idx="19783">
                  <c:v>09/11/2024 21:11:36:273</c:v>
                </c:pt>
                <c:pt idx="19784">
                  <c:v>09/11/2024 21:11:46:132</c:v>
                </c:pt>
                <c:pt idx="19785">
                  <c:v>09/11/2024 21:11:55:996</c:v>
                </c:pt>
                <c:pt idx="19786">
                  <c:v>09/11/2024 21:12:06:276</c:v>
                </c:pt>
                <c:pt idx="19787">
                  <c:v>09/11/2024 21:12:16:135</c:v>
                </c:pt>
                <c:pt idx="19788">
                  <c:v>09/11/2024 21:12:25:997</c:v>
                </c:pt>
                <c:pt idx="19789">
                  <c:v>09/11/2024 21:12:36:275</c:v>
                </c:pt>
                <c:pt idx="19790">
                  <c:v>09/11/2024 21:12:46:137</c:v>
                </c:pt>
                <c:pt idx="19791">
                  <c:v>09/11/2024 21:12:55:995</c:v>
                </c:pt>
                <c:pt idx="19792">
                  <c:v>09/11/2024 21:13:06:274</c:v>
                </c:pt>
                <c:pt idx="19793">
                  <c:v>09/11/2024 21:13:16:140</c:v>
                </c:pt>
                <c:pt idx="19794">
                  <c:v>09/11/2024 21:13:26:000</c:v>
                </c:pt>
                <c:pt idx="19795">
                  <c:v>09/11/2024 21:13:36:274</c:v>
                </c:pt>
                <c:pt idx="19796">
                  <c:v>09/11/2024 21:13:46:135</c:v>
                </c:pt>
                <c:pt idx="19797">
                  <c:v>09/11/2024 21:13:55:999</c:v>
                </c:pt>
                <c:pt idx="19798">
                  <c:v>09/11/2024 21:14:06:271</c:v>
                </c:pt>
                <c:pt idx="19799">
                  <c:v>09/11/2024 21:14:16:132</c:v>
                </c:pt>
                <c:pt idx="19800">
                  <c:v>09/11/2024 21:14:25:998</c:v>
                </c:pt>
                <c:pt idx="19801">
                  <c:v>09/11/2024 21:14:36:276</c:v>
                </c:pt>
                <c:pt idx="19802">
                  <c:v>09/11/2024 21:14:46:140</c:v>
                </c:pt>
                <c:pt idx="19803">
                  <c:v>09/11/2024 21:14:56:003</c:v>
                </c:pt>
                <c:pt idx="19804">
                  <c:v>09/11/2024 21:15:06:277</c:v>
                </c:pt>
                <c:pt idx="19805">
                  <c:v>09/11/2024 21:15:16:143</c:v>
                </c:pt>
                <c:pt idx="19806">
                  <c:v>09/11/2024 21:15:26:004</c:v>
                </c:pt>
                <c:pt idx="19807">
                  <c:v>09/11/2024 21:15:36:278</c:v>
                </c:pt>
                <c:pt idx="19808">
                  <c:v>09/11/2024 21:15:46:138</c:v>
                </c:pt>
                <c:pt idx="19809">
                  <c:v>09/11/2024 21:15:56:000</c:v>
                </c:pt>
                <c:pt idx="19810">
                  <c:v>09/11/2024 21:16:06:277</c:v>
                </c:pt>
                <c:pt idx="19811">
                  <c:v>09/11/2024 21:16:16:143</c:v>
                </c:pt>
                <c:pt idx="19812">
                  <c:v>09/11/2024 21:16:26:005</c:v>
                </c:pt>
                <c:pt idx="19813">
                  <c:v>09/11/2024 21:16:36:286</c:v>
                </c:pt>
                <c:pt idx="19814">
                  <c:v>09/11/2024 21:16:46:152</c:v>
                </c:pt>
                <c:pt idx="19815">
                  <c:v>09/11/2024 21:16:56:014</c:v>
                </c:pt>
                <c:pt idx="19816">
                  <c:v>09/11/2024 21:17:06:291</c:v>
                </c:pt>
                <c:pt idx="19817">
                  <c:v>09/11/2024 21:17:16:157</c:v>
                </c:pt>
                <c:pt idx="19818">
                  <c:v>09/11/2024 21:17:26:019</c:v>
                </c:pt>
                <c:pt idx="19819">
                  <c:v>09/11/2024 21:17:36:297</c:v>
                </c:pt>
                <c:pt idx="19820">
                  <c:v>09/11/2024 21:17:46:161</c:v>
                </c:pt>
                <c:pt idx="19821">
                  <c:v>09/11/2024 21:17:56:030</c:v>
                </c:pt>
                <c:pt idx="19822">
                  <c:v>09/11/2024 21:18:06:303</c:v>
                </c:pt>
                <c:pt idx="19823">
                  <c:v>09/11/2024 21:18:16:169</c:v>
                </c:pt>
                <c:pt idx="19824">
                  <c:v>09/11/2024 21:18:26:031</c:v>
                </c:pt>
                <c:pt idx="19825">
                  <c:v>09/11/2024 21:18:36:307</c:v>
                </c:pt>
                <c:pt idx="19826">
                  <c:v>09/11/2024 21:18:46:167</c:v>
                </c:pt>
                <c:pt idx="19827">
                  <c:v>09/11/2024 21:18:56:024</c:v>
                </c:pt>
                <c:pt idx="19828">
                  <c:v>09/11/2024 21:19:06:300</c:v>
                </c:pt>
                <c:pt idx="19829">
                  <c:v>09/11/2024 21:19:16:167</c:v>
                </c:pt>
                <c:pt idx="19830">
                  <c:v>09/11/2024 21:19:26:031</c:v>
                </c:pt>
                <c:pt idx="19831">
                  <c:v>09/11/2024 21:19:36:309</c:v>
                </c:pt>
                <c:pt idx="19832">
                  <c:v>09/11/2024 21:19:46:171</c:v>
                </c:pt>
                <c:pt idx="19833">
                  <c:v>09/11/2024 21:19:56:028</c:v>
                </c:pt>
                <c:pt idx="19834">
                  <c:v>09/11/2024 21:20:06:303</c:v>
                </c:pt>
                <c:pt idx="19835">
                  <c:v>09/11/2024 21:20:16:162</c:v>
                </c:pt>
                <c:pt idx="19836">
                  <c:v>09/11/2024 21:20:26:026</c:v>
                </c:pt>
                <c:pt idx="19837">
                  <c:v>09/11/2024 21:20:36:296</c:v>
                </c:pt>
                <c:pt idx="19838">
                  <c:v>09/11/2024 21:20:46:158</c:v>
                </c:pt>
                <c:pt idx="19839">
                  <c:v>09/11/2024 21:20:56:019</c:v>
                </c:pt>
                <c:pt idx="19840">
                  <c:v>09/11/2024 21:21:06:291</c:v>
                </c:pt>
                <c:pt idx="19841">
                  <c:v>09/11/2024 21:21:16:157</c:v>
                </c:pt>
                <c:pt idx="19842">
                  <c:v>09/11/2024 21:21:26:019</c:v>
                </c:pt>
                <c:pt idx="19843">
                  <c:v>09/11/2024 21:21:36:296</c:v>
                </c:pt>
                <c:pt idx="19844">
                  <c:v>09/11/2024 21:21:46:166</c:v>
                </c:pt>
                <c:pt idx="19845">
                  <c:v>09/11/2024 21:21:56:028</c:v>
                </c:pt>
                <c:pt idx="19846">
                  <c:v>09/11/2024 21:22:06:299</c:v>
                </c:pt>
                <c:pt idx="19847">
                  <c:v>09/11/2024 21:22:16:163</c:v>
                </c:pt>
                <c:pt idx="19848">
                  <c:v>09/11/2024 21:22:26:030</c:v>
                </c:pt>
                <c:pt idx="19849">
                  <c:v>09/11/2024 21:22:36:302</c:v>
                </c:pt>
                <c:pt idx="19850">
                  <c:v>09/11/2024 21:22:46:168</c:v>
                </c:pt>
                <c:pt idx="19851">
                  <c:v>09/11/2024 21:22:56:034</c:v>
                </c:pt>
                <c:pt idx="19852">
                  <c:v>09/11/2024 21:23:06:307</c:v>
                </c:pt>
                <c:pt idx="19853">
                  <c:v>09/11/2024 21:23:16:167</c:v>
                </c:pt>
                <c:pt idx="19854">
                  <c:v>09/11/2024 21:23:26:031</c:v>
                </c:pt>
                <c:pt idx="19855">
                  <c:v>09/11/2024 21:23:36:305</c:v>
                </c:pt>
                <c:pt idx="19856">
                  <c:v>09/11/2024 21:23:46:169</c:v>
                </c:pt>
                <c:pt idx="19857">
                  <c:v>09/11/2024 21:23:56:026</c:v>
                </c:pt>
                <c:pt idx="19858">
                  <c:v>09/11/2024 21:24:06:300</c:v>
                </c:pt>
                <c:pt idx="19859">
                  <c:v>09/11/2024 21:24:16:160</c:v>
                </c:pt>
                <c:pt idx="19860">
                  <c:v>09/11/2024 21:24:26:022</c:v>
                </c:pt>
                <c:pt idx="19861">
                  <c:v>09/11/2024 21:24:36:295</c:v>
                </c:pt>
                <c:pt idx="19862">
                  <c:v>09/11/2024 21:24:46:161</c:v>
                </c:pt>
                <c:pt idx="19863">
                  <c:v>09/11/2024 21:24:56:025</c:v>
                </c:pt>
                <c:pt idx="19864">
                  <c:v>09/11/2024 21:25:06:302</c:v>
                </c:pt>
                <c:pt idx="19865">
                  <c:v>09/11/2024 21:25:16:168</c:v>
                </c:pt>
                <c:pt idx="19866">
                  <c:v>09/11/2024 21:25:26:032</c:v>
                </c:pt>
                <c:pt idx="19867">
                  <c:v>09/11/2024 21:25:35:996</c:v>
                </c:pt>
                <c:pt idx="19868">
                  <c:v>09/11/2024 21:25:46:277</c:v>
                </c:pt>
                <c:pt idx="19869">
                  <c:v>09/11/2024 21:25:56:144</c:v>
                </c:pt>
                <c:pt idx="19870">
                  <c:v>09/11/2024 21:26:06:004</c:v>
                </c:pt>
                <c:pt idx="19871">
                  <c:v>09/11/2024 21:26:16:278</c:v>
                </c:pt>
                <c:pt idx="19872">
                  <c:v>09/11/2024 21:26:26:142</c:v>
                </c:pt>
                <c:pt idx="19873">
                  <c:v>09/11/2024 21:26:35:999</c:v>
                </c:pt>
                <c:pt idx="19874">
                  <c:v>09/11/2024 21:26:46:273</c:v>
                </c:pt>
                <c:pt idx="19875">
                  <c:v>09/11/2024 21:26:56:133</c:v>
                </c:pt>
                <c:pt idx="19876">
                  <c:v>09/11/2024 21:27:05:997</c:v>
                </c:pt>
                <c:pt idx="19877">
                  <c:v>09/11/2024 21:27:16:274</c:v>
                </c:pt>
                <c:pt idx="19878">
                  <c:v>09/11/2024 21:27:26:140</c:v>
                </c:pt>
                <c:pt idx="19879">
                  <c:v>09/11/2024 21:27:36:004</c:v>
                </c:pt>
                <c:pt idx="19880">
                  <c:v>09/11/2024 21:27:46:277</c:v>
                </c:pt>
                <c:pt idx="19881">
                  <c:v>09/11/2024 21:27:56:136</c:v>
                </c:pt>
                <c:pt idx="19882">
                  <c:v>09/11/2024 21:28:05:997</c:v>
                </c:pt>
                <c:pt idx="19883">
                  <c:v>09/11/2024 21:28:16:271</c:v>
                </c:pt>
                <c:pt idx="19884">
                  <c:v>09/11/2024 21:28:26:137</c:v>
                </c:pt>
                <c:pt idx="19885">
                  <c:v>09/11/2024 21:28:35:999</c:v>
                </c:pt>
                <c:pt idx="19886">
                  <c:v>09/11/2024 21:28:46:272</c:v>
                </c:pt>
                <c:pt idx="19887">
                  <c:v>09/11/2024 21:28:56:144</c:v>
                </c:pt>
                <c:pt idx="19888">
                  <c:v>09/11/2024 21:29:06:007</c:v>
                </c:pt>
                <c:pt idx="19889">
                  <c:v>09/11/2024 21:29:16:284</c:v>
                </c:pt>
                <c:pt idx="19890">
                  <c:v>09/11/2024 21:29:26:141</c:v>
                </c:pt>
                <c:pt idx="19891">
                  <c:v>09/11/2024 21:29:36:011</c:v>
                </c:pt>
                <c:pt idx="19892">
                  <c:v>09/11/2024 21:29:46:285</c:v>
                </c:pt>
                <c:pt idx="19893">
                  <c:v>09/11/2024 21:29:56:150</c:v>
                </c:pt>
                <c:pt idx="19894">
                  <c:v>09/11/2024 21:30:06:013</c:v>
                </c:pt>
                <c:pt idx="19895">
                  <c:v>09/11/2024 21:30:16:287</c:v>
                </c:pt>
                <c:pt idx="19896">
                  <c:v>09/11/2024 21:30:26:149</c:v>
                </c:pt>
                <c:pt idx="19897">
                  <c:v>09/11/2024 21:30:36:013</c:v>
                </c:pt>
                <c:pt idx="19898">
                  <c:v>09/11/2024 21:30:46:287</c:v>
                </c:pt>
                <c:pt idx="19899">
                  <c:v>09/11/2024 21:30:56:152</c:v>
                </c:pt>
                <c:pt idx="19900">
                  <c:v>09/11/2024 21:31:06:014</c:v>
                </c:pt>
                <c:pt idx="19901">
                  <c:v>09/11/2024 21:31:16:291</c:v>
                </c:pt>
                <c:pt idx="19902">
                  <c:v>09/11/2024 21:31:26:159</c:v>
                </c:pt>
                <c:pt idx="19903">
                  <c:v>09/11/2024 21:31:36:017</c:v>
                </c:pt>
                <c:pt idx="19904">
                  <c:v>09/11/2024 21:31:46:293</c:v>
                </c:pt>
                <c:pt idx="19905">
                  <c:v>09/11/2024 21:31:56:159</c:v>
                </c:pt>
                <c:pt idx="19906">
                  <c:v>09/11/2024 21:32:06:021</c:v>
                </c:pt>
                <c:pt idx="19907">
                  <c:v>09/11/2024 21:32:16:298</c:v>
                </c:pt>
                <c:pt idx="19908">
                  <c:v>09/11/2024 21:32:26:168</c:v>
                </c:pt>
                <c:pt idx="19909">
                  <c:v>09/11/2024 21:32:36:031</c:v>
                </c:pt>
                <c:pt idx="19910">
                  <c:v>09/11/2024 21:32:46:305</c:v>
                </c:pt>
                <c:pt idx="19911">
                  <c:v>09/11/2024 21:32:56:169</c:v>
                </c:pt>
                <c:pt idx="19912">
                  <c:v>09/11/2024 21:33:06:030</c:v>
                </c:pt>
                <c:pt idx="19913">
                  <c:v>09/11/2024 21:33:16:304</c:v>
                </c:pt>
                <c:pt idx="19914">
                  <c:v>09/11/2024 21:33:26:168</c:v>
                </c:pt>
                <c:pt idx="19915">
                  <c:v>09/11/2024 21:33:36:031</c:v>
                </c:pt>
                <c:pt idx="19916">
                  <c:v>09/11/2024 21:33:46:309</c:v>
                </c:pt>
                <c:pt idx="19917">
                  <c:v>09/11/2024 21:33:56:167</c:v>
                </c:pt>
                <c:pt idx="19918">
                  <c:v>09/11/2024 21:34:06:029</c:v>
                </c:pt>
                <c:pt idx="19919">
                  <c:v>09/11/2024 21:34:16:308</c:v>
                </c:pt>
                <c:pt idx="19920">
                  <c:v>09/11/2024 21:34:26:174</c:v>
                </c:pt>
                <c:pt idx="19921">
                  <c:v>09/11/2024 21:34:36:036</c:v>
                </c:pt>
                <c:pt idx="19922">
                  <c:v>09/11/2024 21:34:45:995</c:v>
                </c:pt>
                <c:pt idx="19923">
                  <c:v>09/11/2024 21:34:56:281</c:v>
                </c:pt>
                <c:pt idx="19924">
                  <c:v>09/11/2024 21:35:06:152</c:v>
                </c:pt>
                <c:pt idx="19925">
                  <c:v>09/11/2024 21:35:16:014</c:v>
                </c:pt>
                <c:pt idx="19926">
                  <c:v>09/11/2024 21:35:26:290</c:v>
                </c:pt>
                <c:pt idx="19927">
                  <c:v>09/11/2024 21:35:36:154</c:v>
                </c:pt>
                <c:pt idx="19928">
                  <c:v>09/11/2024 21:35:46:017</c:v>
                </c:pt>
                <c:pt idx="19929">
                  <c:v>09/11/2024 21:35:56:295</c:v>
                </c:pt>
                <c:pt idx="19930">
                  <c:v>09/11/2024 21:36:06:159</c:v>
                </c:pt>
                <c:pt idx="19931">
                  <c:v>09/11/2024 21:36:16:016</c:v>
                </c:pt>
                <c:pt idx="19932">
                  <c:v>09/11/2024 21:36:26:290</c:v>
                </c:pt>
                <c:pt idx="19933">
                  <c:v>09/11/2024 21:36:36:152</c:v>
                </c:pt>
                <c:pt idx="19934">
                  <c:v>09/11/2024 21:36:46:013</c:v>
                </c:pt>
                <c:pt idx="19935">
                  <c:v>09/11/2024 21:36:56:297</c:v>
                </c:pt>
                <c:pt idx="19936">
                  <c:v>09/11/2024 21:37:06:168</c:v>
                </c:pt>
                <c:pt idx="19937">
                  <c:v>09/11/2024 21:37:16:032</c:v>
                </c:pt>
                <c:pt idx="19938">
                  <c:v>09/11/2024 21:37:26:302</c:v>
                </c:pt>
                <c:pt idx="19939">
                  <c:v>09/11/2024 21:37:36:168</c:v>
                </c:pt>
                <c:pt idx="19940">
                  <c:v>09/11/2024 21:37:46:034</c:v>
                </c:pt>
                <c:pt idx="19941">
                  <c:v>09/11/2024 21:37:56:307</c:v>
                </c:pt>
                <c:pt idx="19942">
                  <c:v>09/11/2024 21:38:06:171</c:v>
                </c:pt>
                <c:pt idx="19943">
                  <c:v>09/11/2024 21:38:16:035</c:v>
                </c:pt>
                <c:pt idx="19944">
                  <c:v>09/11/2024 21:38:26:304</c:v>
                </c:pt>
                <c:pt idx="19945">
                  <c:v>09/11/2024 21:38:36:166</c:v>
                </c:pt>
                <c:pt idx="19946">
                  <c:v>09/11/2024 21:38:46:024</c:v>
                </c:pt>
                <c:pt idx="19947">
                  <c:v>09/11/2024 21:38:56:302</c:v>
                </c:pt>
                <c:pt idx="19948">
                  <c:v>09/11/2024 21:39:06:168</c:v>
                </c:pt>
                <c:pt idx="19949">
                  <c:v>09/11/2024 21:39:16:031</c:v>
                </c:pt>
                <c:pt idx="19950">
                  <c:v>09/11/2024 21:39:26:307</c:v>
                </c:pt>
                <c:pt idx="19951">
                  <c:v>09/11/2024 21:39:36:171</c:v>
                </c:pt>
                <c:pt idx="19952">
                  <c:v>09/11/2024 21:39:46:028</c:v>
                </c:pt>
                <c:pt idx="19953">
                  <c:v>09/11/2024 21:39:56:302</c:v>
                </c:pt>
                <c:pt idx="19954">
                  <c:v>09/11/2024 21:40:06:164</c:v>
                </c:pt>
                <c:pt idx="19955">
                  <c:v>09/11/2024 21:40:16:027</c:v>
                </c:pt>
                <c:pt idx="19956">
                  <c:v>09/11/2024 21:40:26:309</c:v>
                </c:pt>
                <c:pt idx="19957">
                  <c:v>09/11/2024 21:40:36:171</c:v>
                </c:pt>
                <c:pt idx="19958">
                  <c:v>09/11/2024 21:40:46:035</c:v>
                </c:pt>
                <c:pt idx="19959">
                  <c:v>09/11/2024 21:40:56:306</c:v>
                </c:pt>
                <c:pt idx="19960">
                  <c:v>09/11/2024 21:41:06:170</c:v>
                </c:pt>
                <c:pt idx="19961">
                  <c:v>09/11/2024 21:41:16:034</c:v>
                </c:pt>
                <c:pt idx="19962">
                  <c:v>09/11/2024 21:41:26:312</c:v>
                </c:pt>
                <c:pt idx="19963">
                  <c:v>09/11/2024 21:41:36:175</c:v>
                </c:pt>
                <c:pt idx="19964">
                  <c:v>09/11/2024 21:41:46:039</c:v>
                </c:pt>
                <c:pt idx="19965">
                  <c:v>09/11/2024 21:41:55:998</c:v>
                </c:pt>
                <c:pt idx="19966">
                  <c:v>09/11/2024 21:42:06:268</c:v>
                </c:pt>
                <c:pt idx="19967">
                  <c:v>09/11/2024 21:42:16:132</c:v>
                </c:pt>
                <c:pt idx="19968">
                  <c:v>09/11/2024 21:42:25:995</c:v>
                </c:pt>
                <c:pt idx="19969">
                  <c:v>09/11/2024 21:42:36:275</c:v>
                </c:pt>
                <c:pt idx="19970">
                  <c:v>09/11/2024 21:42:46:135</c:v>
                </c:pt>
                <c:pt idx="19971">
                  <c:v>09/11/2024 21:42:55:995</c:v>
                </c:pt>
                <c:pt idx="19972">
                  <c:v>09/11/2024 21:43:06:271</c:v>
                </c:pt>
                <c:pt idx="19973">
                  <c:v>09/11/2024 21:43:16:142</c:v>
                </c:pt>
                <c:pt idx="19974">
                  <c:v>09/11/2024 21:43:26:004</c:v>
                </c:pt>
                <c:pt idx="19975">
                  <c:v>09/11/2024 21:43:36:281</c:v>
                </c:pt>
                <c:pt idx="19976">
                  <c:v>09/11/2024 21:43:46:147</c:v>
                </c:pt>
                <c:pt idx="19977">
                  <c:v>09/11/2024 21:43:56:005</c:v>
                </c:pt>
                <c:pt idx="19978">
                  <c:v>09/11/2024 21:44:06:279</c:v>
                </c:pt>
                <c:pt idx="19979">
                  <c:v>09/11/2024 21:44:16:147</c:v>
                </c:pt>
                <c:pt idx="19980">
                  <c:v>09/11/2024 21:44:26:002</c:v>
                </c:pt>
                <c:pt idx="19981">
                  <c:v>09/11/2024 21:44:36:278</c:v>
                </c:pt>
                <c:pt idx="19982">
                  <c:v>09/11/2024 21:44:46:142</c:v>
                </c:pt>
                <c:pt idx="19983">
                  <c:v>09/11/2024 21:44:56:002</c:v>
                </c:pt>
                <c:pt idx="19984">
                  <c:v>09/11/2024 21:45:06:277</c:v>
                </c:pt>
                <c:pt idx="19985">
                  <c:v>09/11/2024 21:45:16:141</c:v>
                </c:pt>
                <c:pt idx="19986">
                  <c:v>09/11/2024 21:45:26:005</c:v>
                </c:pt>
                <c:pt idx="19987">
                  <c:v>09/11/2024 21:45:36:279</c:v>
                </c:pt>
                <c:pt idx="19988">
                  <c:v>09/11/2024 21:45:46:142</c:v>
                </c:pt>
                <c:pt idx="19989">
                  <c:v>09/11/2024 21:45:56:000</c:v>
                </c:pt>
                <c:pt idx="19990">
                  <c:v>09/11/2024 21:46:06:276</c:v>
                </c:pt>
                <c:pt idx="19991">
                  <c:v>09/11/2024 21:46:16:147</c:v>
                </c:pt>
                <c:pt idx="19992">
                  <c:v>09/11/2024 21:46:26:005</c:v>
                </c:pt>
                <c:pt idx="19993">
                  <c:v>09/11/2024 21:46:36:279</c:v>
                </c:pt>
                <c:pt idx="19994">
                  <c:v>09/11/2024 21:46:46:147</c:v>
                </c:pt>
                <c:pt idx="19995">
                  <c:v>09/11/2024 21:46:56:002</c:v>
                </c:pt>
                <c:pt idx="19996">
                  <c:v>09/11/2024 21:47:06:280</c:v>
                </c:pt>
                <c:pt idx="19997">
                  <c:v>09/11/2024 21:47:16:151</c:v>
                </c:pt>
                <c:pt idx="19998">
                  <c:v>09/11/2024 21:47:26:007</c:v>
                </c:pt>
                <c:pt idx="19999">
                  <c:v>09/11/2024 21:47:36:283</c:v>
                </c:pt>
                <c:pt idx="20000">
                  <c:v>09/11/2024 21:47:46:143</c:v>
                </c:pt>
                <c:pt idx="20001">
                  <c:v>09/11/2024 21:47:56:005</c:v>
                </c:pt>
                <c:pt idx="20002">
                  <c:v>09/11/2024 21:48:06:278</c:v>
                </c:pt>
                <c:pt idx="20003">
                  <c:v>09/11/2024 21:48:16:142</c:v>
                </c:pt>
                <c:pt idx="20004">
                  <c:v>09/11/2024 21:48:26:000</c:v>
                </c:pt>
                <c:pt idx="20005">
                  <c:v>09/11/2024 21:48:36:276</c:v>
                </c:pt>
                <c:pt idx="20006">
                  <c:v>09/11/2024 21:48:46:141</c:v>
                </c:pt>
                <c:pt idx="20007">
                  <c:v>09/11/2024 21:48:56:001</c:v>
                </c:pt>
                <c:pt idx="20008">
                  <c:v>09/11/2024 21:49:06:279</c:v>
                </c:pt>
                <c:pt idx="20009">
                  <c:v>09/11/2024 21:49:16:141</c:v>
                </c:pt>
                <c:pt idx="20010">
                  <c:v>09/11/2024 21:49:26:010</c:v>
                </c:pt>
                <c:pt idx="20011">
                  <c:v>09/11/2024 21:49:36:284</c:v>
                </c:pt>
                <c:pt idx="20012">
                  <c:v>09/11/2024 21:49:46:149</c:v>
                </c:pt>
                <c:pt idx="20013">
                  <c:v>09/11/2024 21:49:56:007</c:v>
                </c:pt>
                <c:pt idx="20014">
                  <c:v>09/11/2024 21:50:06:284</c:v>
                </c:pt>
                <c:pt idx="20015">
                  <c:v>09/11/2024 21:50:16:149</c:v>
                </c:pt>
                <c:pt idx="20016">
                  <c:v>09/11/2024 21:50:26:006</c:v>
                </c:pt>
                <c:pt idx="20017">
                  <c:v>09/11/2024 21:50:36:284</c:v>
                </c:pt>
                <c:pt idx="20018">
                  <c:v>09/11/2024 21:50:46:148</c:v>
                </c:pt>
                <c:pt idx="20019">
                  <c:v>09/11/2024 21:50:56:012</c:v>
                </c:pt>
                <c:pt idx="20020">
                  <c:v>09/11/2024 21:51:06:286</c:v>
                </c:pt>
                <c:pt idx="20021">
                  <c:v>09/11/2024 21:51:16:146</c:v>
                </c:pt>
                <c:pt idx="20022">
                  <c:v>09/11/2024 21:51:26:007</c:v>
                </c:pt>
                <c:pt idx="20023">
                  <c:v>09/11/2024 21:51:36:285</c:v>
                </c:pt>
                <c:pt idx="20024">
                  <c:v>09/11/2024 21:51:46:144</c:v>
                </c:pt>
                <c:pt idx="20025">
                  <c:v>09/11/2024 21:51:56:002</c:v>
                </c:pt>
                <c:pt idx="20026">
                  <c:v>09/11/2024 21:52:06:280</c:v>
                </c:pt>
                <c:pt idx="20027">
                  <c:v>09/11/2024 21:52:16:146</c:v>
                </c:pt>
                <c:pt idx="20028">
                  <c:v>09/11/2024 21:52:26:010</c:v>
                </c:pt>
                <c:pt idx="20029">
                  <c:v>09/11/2024 21:52:36:283</c:v>
                </c:pt>
                <c:pt idx="20030">
                  <c:v>09/11/2024 21:52:46:143</c:v>
                </c:pt>
                <c:pt idx="20031">
                  <c:v>09/11/2024 21:52:56:011</c:v>
                </c:pt>
                <c:pt idx="20032">
                  <c:v>09/11/2024 21:53:06:281</c:v>
                </c:pt>
                <c:pt idx="20033">
                  <c:v>09/11/2024 21:53:16:140</c:v>
                </c:pt>
                <c:pt idx="20034">
                  <c:v>09/11/2024 21:53:26:002</c:v>
                </c:pt>
                <c:pt idx="20035">
                  <c:v>09/11/2024 21:53:36:276</c:v>
                </c:pt>
                <c:pt idx="20036">
                  <c:v>09/11/2024 21:53:46:142</c:v>
                </c:pt>
                <c:pt idx="20037">
                  <c:v>09/11/2024 21:53:56:004</c:v>
                </c:pt>
                <c:pt idx="20038">
                  <c:v>09/11/2024 21:54:06:277</c:v>
                </c:pt>
                <c:pt idx="20039">
                  <c:v>09/11/2024 21:54:16:142</c:v>
                </c:pt>
                <c:pt idx="20040">
                  <c:v>09/11/2024 21:54:26:004</c:v>
                </c:pt>
                <c:pt idx="20041">
                  <c:v>09/11/2024 21:54:36:278</c:v>
                </c:pt>
                <c:pt idx="20042">
                  <c:v>09/11/2024 21:54:46:138</c:v>
                </c:pt>
                <c:pt idx="20043">
                  <c:v>09/11/2024 21:54:56:001</c:v>
                </c:pt>
                <c:pt idx="20044">
                  <c:v>09/11/2024 21:55:06:277</c:v>
                </c:pt>
                <c:pt idx="20045">
                  <c:v>09/11/2024 21:55:16:141</c:v>
                </c:pt>
                <c:pt idx="20046">
                  <c:v>09/11/2024 21:55:26:012</c:v>
                </c:pt>
                <c:pt idx="20047">
                  <c:v>09/11/2024 21:55:36:289</c:v>
                </c:pt>
                <c:pt idx="20048">
                  <c:v>09/11/2024 21:55:46:150</c:v>
                </c:pt>
                <c:pt idx="20049">
                  <c:v>09/11/2024 21:55:56:018</c:v>
                </c:pt>
                <c:pt idx="20050">
                  <c:v>09/11/2024 21:56:06:290</c:v>
                </c:pt>
                <c:pt idx="20051">
                  <c:v>09/11/2024 21:56:16:151</c:v>
                </c:pt>
                <c:pt idx="20052">
                  <c:v>09/11/2024 21:56:26:013</c:v>
                </c:pt>
                <c:pt idx="20053">
                  <c:v>09/11/2024 21:56:36:291</c:v>
                </c:pt>
                <c:pt idx="20054">
                  <c:v>09/11/2024 21:56:46:152</c:v>
                </c:pt>
                <c:pt idx="20055">
                  <c:v>09/11/2024 21:56:56:014</c:v>
                </c:pt>
                <c:pt idx="20056">
                  <c:v>09/11/2024 21:57:06:291</c:v>
                </c:pt>
                <c:pt idx="20057">
                  <c:v>09/11/2024 21:57:16:152</c:v>
                </c:pt>
                <c:pt idx="20058">
                  <c:v>09/11/2024 21:57:26:013</c:v>
                </c:pt>
                <c:pt idx="20059">
                  <c:v>09/11/2024 21:57:36:291</c:v>
                </c:pt>
                <c:pt idx="20060">
                  <c:v>09/11/2024 21:57:46:155</c:v>
                </c:pt>
                <c:pt idx="20061">
                  <c:v>09/11/2024 21:57:56:018</c:v>
                </c:pt>
                <c:pt idx="20062">
                  <c:v>09/11/2024 21:58:06:296</c:v>
                </c:pt>
                <c:pt idx="20063">
                  <c:v>09/11/2024 21:58:16:162</c:v>
                </c:pt>
                <c:pt idx="20064">
                  <c:v>09/11/2024 21:58:26:025</c:v>
                </c:pt>
                <c:pt idx="20065">
                  <c:v>09/11/2024 21:58:36:299</c:v>
                </c:pt>
                <c:pt idx="20066">
                  <c:v>09/11/2024 21:58:46:167</c:v>
                </c:pt>
                <c:pt idx="20067">
                  <c:v>09/11/2024 21:58:56:031</c:v>
                </c:pt>
                <c:pt idx="20068">
                  <c:v>09/11/2024 21:59:06:308</c:v>
                </c:pt>
                <c:pt idx="20069">
                  <c:v>09/11/2024 21:59:16:178</c:v>
                </c:pt>
                <c:pt idx="20070">
                  <c:v>09/11/2024 21:59:26:041</c:v>
                </c:pt>
                <c:pt idx="20071">
                  <c:v>09/11/2024 21:59:35:995</c:v>
                </c:pt>
                <c:pt idx="20072">
                  <c:v>09/11/2024 21:59:46:273</c:v>
                </c:pt>
                <c:pt idx="20073">
                  <c:v>09/11/2024 21:59:56:143</c:v>
                </c:pt>
                <c:pt idx="20074">
                  <c:v>09/11/2024 22:00:06:004</c:v>
                </c:pt>
                <c:pt idx="20075">
                  <c:v>09/11/2024 22:00:16:276</c:v>
                </c:pt>
                <c:pt idx="20076">
                  <c:v>09/11/2024 22:00:26:141</c:v>
                </c:pt>
                <c:pt idx="20077">
                  <c:v>09/11/2024 22:00:36:003</c:v>
                </c:pt>
                <c:pt idx="20078">
                  <c:v>09/11/2024 22:00:46:277</c:v>
                </c:pt>
                <c:pt idx="20079">
                  <c:v>09/11/2024 22:00:56:143</c:v>
                </c:pt>
                <c:pt idx="20080">
                  <c:v>09/11/2024 22:01:06:003</c:v>
                </c:pt>
                <c:pt idx="20081">
                  <c:v>09/11/2024 22:01:16:280</c:v>
                </c:pt>
                <c:pt idx="20082">
                  <c:v>09/11/2024 22:01:26:147</c:v>
                </c:pt>
                <c:pt idx="20083">
                  <c:v>09/11/2024 22:01:36:011</c:v>
                </c:pt>
                <c:pt idx="20084">
                  <c:v>09/11/2024 22:01:46:285</c:v>
                </c:pt>
                <c:pt idx="20085">
                  <c:v>09/11/2024 22:01:56:149</c:v>
                </c:pt>
                <c:pt idx="20086">
                  <c:v>09/11/2024 22:02:06:007</c:v>
                </c:pt>
                <c:pt idx="20087">
                  <c:v>09/11/2024 22:02:16:280</c:v>
                </c:pt>
                <c:pt idx="20088">
                  <c:v>09/11/2024 22:02:26:140</c:v>
                </c:pt>
                <c:pt idx="20089">
                  <c:v>09/11/2024 22:02:36:004</c:v>
                </c:pt>
                <c:pt idx="20090">
                  <c:v>09/11/2024 22:02:46:282</c:v>
                </c:pt>
                <c:pt idx="20091">
                  <c:v>09/11/2024 22:02:56:148</c:v>
                </c:pt>
                <c:pt idx="20092">
                  <c:v>09/11/2024 22:03:06:015</c:v>
                </c:pt>
                <c:pt idx="20093">
                  <c:v>09/11/2024 22:03:16:293</c:v>
                </c:pt>
                <c:pt idx="20094">
                  <c:v>09/11/2024 22:03:26:159</c:v>
                </c:pt>
                <c:pt idx="20095">
                  <c:v>09/11/2024 22:03:36:020</c:v>
                </c:pt>
                <c:pt idx="20096">
                  <c:v>09/11/2024 22:03:46:293</c:v>
                </c:pt>
                <c:pt idx="20097">
                  <c:v>09/11/2024 22:03:56:152</c:v>
                </c:pt>
                <c:pt idx="20098">
                  <c:v>09/11/2024 22:04:06:013</c:v>
                </c:pt>
                <c:pt idx="20099">
                  <c:v>09/11/2024 22:04:16:291</c:v>
                </c:pt>
                <c:pt idx="20100">
                  <c:v>09/11/2024 22:04:26:153</c:v>
                </c:pt>
                <c:pt idx="20101">
                  <c:v>09/11/2024 22:04:36:014</c:v>
                </c:pt>
                <c:pt idx="20102">
                  <c:v>09/11/2024 22:04:46:292</c:v>
                </c:pt>
                <c:pt idx="20103">
                  <c:v>09/11/2024 22:04:56:158</c:v>
                </c:pt>
                <c:pt idx="20104">
                  <c:v>09/11/2024 22:05:06:020</c:v>
                </c:pt>
                <c:pt idx="20105">
                  <c:v>09/11/2024 22:05:16:299</c:v>
                </c:pt>
                <c:pt idx="20106">
                  <c:v>09/11/2024 22:05:26:163</c:v>
                </c:pt>
                <c:pt idx="20107">
                  <c:v>09/11/2024 22:05:36:027</c:v>
                </c:pt>
                <c:pt idx="20108">
                  <c:v>09/11/2024 22:05:46:301</c:v>
                </c:pt>
                <c:pt idx="20109">
                  <c:v>09/11/2024 22:05:56:164</c:v>
                </c:pt>
                <c:pt idx="20110">
                  <c:v>09/11/2024 22:06:06:022</c:v>
                </c:pt>
                <c:pt idx="20111">
                  <c:v>09/11/2024 22:06:16:300</c:v>
                </c:pt>
                <c:pt idx="20112">
                  <c:v>09/11/2024 22:06:26:163</c:v>
                </c:pt>
                <c:pt idx="20113">
                  <c:v>09/11/2024 22:06:36:021</c:v>
                </c:pt>
                <c:pt idx="20114">
                  <c:v>09/11/2024 22:06:46:295</c:v>
                </c:pt>
                <c:pt idx="20115">
                  <c:v>09/11/2024 22:06:56:159</c:v>
                </c:pt>
                <c:pt idx="20116">
                  <c:v>09/11/2024 22:07:06:016</c:v>
                </c:pt>
                <c:pt idx="20117">
                  <c:v>09/11/2024 22:07:16:290</c:v>
                </c:pt>
                <c:pt idx="20118">
                  <c:v>09/11/2024 22:07:26:150</c:v>
                </c:pt>
                <c:pt idx="20119">
                  <c:v>09/11/2024 22:07:36:012</c:v>
                </c:pt>
                <c:pt idx="20120">
                  <c:v>09/11/2024 22:07:46:285</c:v>
                </c:pt>
                <c:pt idx="20121">
                  <c:v>09/11/2024 22:07:56:155</c:v>
                </c:pt>
                <c:pt idx="20122">
                  <c:v>09/11/2024 22:08:06:017</c:v>
                </c:pt>
                <c:pt idx="20123">
                  <c:v>09/11/2024 22:08:16:291</c:v>
                </c:pt>
                <c:pt idx="20124">
                  <c:v>09/11/2024 22:08:26:160</c:v>
                </c:pt>
                <c:pt idx="20125">
                  <c:v>09/11/2024 22:08:36:024</c:v>
                </c:pt>
                <c:pt idx="20126">
                  <c:v>09/11/2024 22:08:46:298</c:v>
                </c:pt>
                <c:pt idx="20127">
                  <c:v>09/11/2024 22:08:56:167</c:v>
                </c:pt>
                <c:pt idx="20128">
                  <c:v>09/11/2024 22:09:06:031</c:v>
                </c:pt>
                <c:pt idx="20129">
                  <c:v>09/11/2024 22:09:16:307</c:v>
                </c:pt>
                <c:pt idx="20130">
                  <c:v>09/11/2024 22:09:26:170</c:v>
                </c:pt>
                <c:pt idx="20131">
                  <c:v>09/11/2024 22:09:36:034</c:v>
                </c:pt>
                <c:pt idx="20132">
                  <c:v>09/11/2024 22:09:46:310</c:v>
                </c:pt>
                <c:pt idx="20133">
                  <c:v>09/11/2024 22:09:56:172</c:v>
                </c:pt>
                <c:pt idx="20134">
                  <c:v>09/11/2024 22:10:06:037</c:v>
                </c:pt>
                <c:pt idx="20135">
                  <c:v>09/11/2024 22:10:16:307</c:v>
                </c:pt>
                <c:pt idx="20136">
                  <c:v>09/11/2024 22:10:26:171</c:v>
                </c:pt>
                <c:pt idx="20137">
                  <c:v>09/11/2024 22:10:36:028</c:v>
                </c:pt>
                <c:pt idx="20138">
                  <c:v>09/11/2024 22:10:46:302</c:v>
                </c:pt>
                <c:pt idx="20139">
                  <c:v>09/11/2024 22:10:56:162</c:v>
                </c:pt>
                <c:pt idx="20140">
                  <c:v>09/11/2024 22:11:06:024</c:v>
                </c:pt>
                <c:pt idx="20141">
                  <c:v>09/11/2024 22:11:16:298</c:v>
                </c:pt>
                <c:pt idx="20142">
                  <c:v>09/11/2024 22:11:26:164</c:v>
                </c:pt>
                <c:pt idx="20143">
                  <c:v>09/11/2024 22:11:36:021</c:v>
                </c:pt>
                <c:pt idx="20144">
                  <c:v>09/11/2024 22:11:46:295</c:v>
                </c:pt>
                <c:pt idx="20145">
                  <c:v>09/11/2024 22:11:56:159</c:v>
                </c:pt>
                <c:pt idx="20146">
                  <c:v>09/11/2024 22:12:06:018</c:v>
                </c:pt>
                <c:pt idx="20147">
                  <c:v>09/11/2024 22:12:16:296</c:v>
                </c:pt>
                <c:pt idx="20148">
                  <c:v>09/11/2024 22:12:26:162</c:v>
                </c:pt>
                <c:pt idx="20149">
                  <c:v>09/11/2024 22:12:36:025</c:v>
                </c:pt>
                <c:pt idx="20150">
                  <c:v>09/11/2024 22:12:46:299</c:v>
                </c:pt>
                <c:pt idx="20151">
                  <c:v>09/11/2024 22:12:56:157</c:v>
                </c:pt>
                <c:pt idx="20152">
                  <c:v>09/11/2024 22:13:06:019</c:v>
                </c:pt>
                <c:pt idx="20153">
                  <c:v>09/11/2024 22:13:16:297</c:v>
                </c:pt>
                <c:pt idx="20154">
                  <c:v>09/11/2024 22:13:26:162</c:v>
                </c:pt>
                <c:pt idx="20155">
                  <c:v>09/11/2024 22:13:36:024</c:v>
                </c:pt>
                <c:pt idx="20156">
                  <c:v>09/11/2024 22:13:46:298</c:v>
                </c:pt>
                <c:pt idx="20157">
                  <c:v>09/11/2024 22:13:56:163</c:v>
                </c:pt>
                <c:pt idx="20158">
                  <c:v>09/11/2024 22:14:06:021</c:v>
                </c:pt>
                <c:pt idx="20159">
                  <c:v>09/11/2024 22:14:16:295</c:v>
                </c:pt>
                <c:pt idx="20160">
                  <c:v>09/11/2024 22:14:26:159</c:v>
                </c:pt>
                <c:pt idx="20161">
                  <c:v>09/11/2024 22:14:36:017</c:v>
                </c:pt>
                <c:pt idx="20162">
                  <c:v>09/11/2024 22:14:46:296</c:v>
                </c:pt>
                <c:pt idx="20163">
                  <c:v>09/11/2024 22:14:56:162</c:v>
                </c:pt>
                <c:pt idx="20164">
                  <c:v>09/11/2024 22:15:06:026</c:v>
                </c:pt>
                <c:pt idx="20165">
                  <c:v>09/11/2024 22:15:16:299</c:v>
                </c:pt>
                <c:pt idx="20166">
                  <c:v>09/11/2024 22:15:26:155</c:v>
                </c:pt>
                <c:pt idx="20167">
                  <c:v>09/11/2024 22:15:36:017</c:v>
                </c:pt>
                <c:pt idx="20168">
                  <c:v>09/11/2024 22:15:46:291</c:v>
                </c:pt>
                <c:pt idx="20169">
                  <c:v>09/11/2024 22:15:56:156</c:v>
                </c:pt>
                <c:pt idx="20170">
                  <c:v>09/11/2024 22:16:06:018</c:v>
                </c:pt>
                <c:pt idx="20171">
                  <c:v>09/11/2024 22:16:16:296</c:v>
                </c:pt>
                <c:pt idx="20172">
                  <c:v>09/11/2024 22:16:26:165</c:v>
                </c:pt>
                <c:pt idx="20173">
                  <c:v>09/11/2024 22:16:36:029</c:v>
                </c:pt>
                <c:pt idx="20174">
                  <c:v>09/11/2024 22:16:46:307</c:v>
                </c:pt>
                <c:pt idx="20175">
                  <c:v>09/11/2024 22:16:56:167</c:v>
                </c:pt>
                <c:pt idx="20176">
                  <c:v>09/11/2024 22:17:06:036</c:v>
                </c:pt>
                <c:pt idx="20177">
                  <c:v>09/11/2024 22:17:15:999</c:v>
                </c:pt>
                <c:pt idx="20178">
                  <c:v>09/11/2024 22:17:26:273</c:v>
                </c:pt>
                <c:pt idx="20179">
                  <c:v>09/11/2024 22:17:36:137</c:v>
                </c:pt>
                <c:pt idx="20180">
                  <c:v>09/11/2024 22:17:45:995</c:v>
                </c:pt>
                <c:pt idx="20181">
                  <c:v>09/11/2024 22:17:56:269</c:v>
                </c:pt>
                <c:pt idx="20182">
                  <c:v>09/11/2024 22:18:06:128</c:v>
                </c:pt>
                <c:pt idx="20183">
                  <c:v>09/11/2024 22:18:15:995</c:v>
                </c:pt>
                <c:pt idx="20184">
                  <c:v>09/11/2024 22:18:26:269</c:v>
                </c:pt>
                <c:pt idx="20185">
                  <c:v>09/11/2024 22:18:36:135</c:v>
                </c:pt>
                <c:pt idx="20186">
                  <c:v>09/11/2024 22:18:45:997</c:v>
                </c:pt>
                <c:pt idx="20187">
                  <c:v>09/11/2024 22:18:56:275</c:v>
                </c:pt>
                <c:pt idx="20188">
                  <c:v>09/11/2024 22:19:06:141</c:v>
                </c:pt>
                <c:pt idx="20189">
                  <c:v>09/11/2024 22:19:16:002</c:v>
                </c:pt>
                <c:pt idx="20190">
                  <c:v>09/11/2024 22:19:26:276</c:v>
                </c:pt>
                <c:pt idx="20191">
                  <c:v>09/11/2024 22:19:36:142</c:v>
                </c:pt>
                <c:pt idx="20192">
                  <c:v>09/11/2024 22:19:46:003</c:v>
                </c:pt>
                <c:pt idx="20193">
                  <c:v>09/11/2024 22:19:56:281</c:v>
                </c:pt>
                <c:pt idx="20194">
                  <c:v>09/11/2024 22:20:06:147</c:v>
                </c:pt>
                <c:pt idx="20195">
                  <c:v>09/11/2024 22:20:16:006</c:v>
                </c:pt>
                <c:pt idx="20196">
                  <c:v>09/11/2024 22:20:26:290</c:v>
                </c:pt>
                <c:pt idx="20197">
                  <c:v>09/11/2024 22:20:36:153</c:v>
                </c:pt>
                <c:pt idx="20198">
                  <c:v>09/11/2024 22:20:46:017</c:v>
                </c:pt>
                <c:pt idx="20199">
                  <c:v>09/11/2024 22:20:56:295</c:v>
                </c:pt>
                <c:pt idx="20200">
                  <c:v>09/11/2024 22:21:06:159</c:v>
                </c:pt>
                <c:pt idx="20201">
                  <c:v>09/11/2024 22:21:16:020</c:v>
                </c:pt>
                <c:pt idx="20202">
                  <c:v>09/11/2024 22:21:26:298</c:v>
                </c:pt>
                <c:pt idx="20203">
                  <c:v>09/11/2024 22:21:36:164</c:v>
                </c:pt>
                <c:pt idx="20204">
                  <c:v>09/11/2024 22:21:46:031</c:v>
                </c:pt>
                <c:pt idx="20205">
                  <c:v>09/11/2024 22:21:56:309</c:v>
                </c:pt>
                <c:pt idx="20206">
                  <c:v>09/11/2024 22:22:06:171</c:v>
                </c:pt>
                <c:pt idx="20207">
                  <c:v>09/11/2024 22:22:16:034</c:v>
                </c:pt>
                <c:pt idx="20208">
                  <c:v>09/11/2024 22:22:26:312</c:v>
                </c:pt>
                <c:pt idx="20209">
                  <c:v>09/11/2024 22:22:36:174</c:v>
                </c:pt>
                <c:pt idx="20210">
                  <c:v>09/11/2024 22:22:46:032</c:v>
                </c:pt>
                <c:pt idx="20211">
                  <c:v>09/11/2024 22:22:56:310</c:v>
                </c:pt>
                <c:pt idx="20212">
                  <c:v>09/11/2024 22:23:06:171</c:v>
                </c:pt>
                <c:pt idx="20213">
                  <c:v>09/11/2024 22:23:16:035</c:v>
                </c:pt>
                <c:pt idx="20214">
                  <c:v>09/11/2024 22:23:26:312</c:v>
                </c:pt>
                <c:pt idx="20215">
                  <c:v>09/11/2024 22:23:36:171</c:v>
                </c:pt>
                <c:pt idx="20216">
                  <c:v>09/11/2024 22:23:46:035</c:v>
                </c:pt>
                <c:pt idx="20217">
                  <c:v>09/11/2024 22:23:55:995</c:v>
                </c:pt>
                <c:pt idx="20218">
                  <c:v>09/11/2024 22:24:06:273</c:v>
                </c:pt>
                <c:pt idx="20219">
                  <c:v>09/11/2024 22:24:16:137</c:v>
                </c:pt>
                <c:pt idx="20220">
                  <c:v>09/11/2024 22:24:25:995</c:v>
                </c:pt>
                <c:pt idx="20221">
                  <c:v>09/11/2024 22:24:36:274</c:v>
                </c:pt>
                <c:pt idx="20222">
                  <c:v>09/11/2024 22:24:46:140</c:v>
                </c:pt>
                <c:pt idx="20223">
                  <c:v>09/11/2024 22:24:56:004</c:v>
                </c:pt>
                <c:pt idx="20224">
                  <c:v>09/11/2024 22:25:06:278</c:v>
                </c:pt>
                <c:pt idx="20225">
                  <c:v>09/11/2024 22:25:16:141</c:v>
                </c:pt>
                <c:pt idx="20226">
                  <c:v>09/11/2024 22:25:26:005</c:v>
                </c:pt>
                <c:pt idx="20227">
                  <c:v>09/11/2024 22:25:36:281</c:v>
                </c:pt>
                <c:pt idx="20228">
                  <c:v>09/11/2024 22:25:46:141</c:v>
                </c:pt>
                <c:pt idx="20229">
                  <c:v>09/11/2024 22:25:56:002</c:v>
                </c:pt>
                <c:pt idx="20230">
                  <c:v>09/11/2024 22:26:06:276</c:v>
                </c:pt>
                <c:pt idx="20231">
                  <c:v>09/11/2024 22:26:16:146</c:v>
                </c:pt>
                <c:pt idx="20232">
                  <c:v>09/11/2024 22:26:26:007</c:v>
                </c:pt>
                <c:pt idx="20233">
                  <c:v>09/11/2024 22:26:36:281</c:v>
                </c:pt>
                <c:pt idx="20234">
                  <c:v>09/11/2024 22:26:46:151</c:v>
                </c:pt>
                <c:pt idx="20235">
                  <c:v>09/11/2024 22:26:56:014</c:v>
                </c:pt>
                <c:pt idx="20236">
                  <c:v>09/11/2024 22:27:06:288</c:v>
                </c:pt>
                <c:pt idx="20237">
                  <c:v>09/11/2024 22:27:16:148</c:v>
                </c:pt>
                <c:pt idx="20238">
                  <c:v>09/11/2024 22:27:26:015</c:v>
                </c:pt>
                <c:pt idx="20239">
                  <c:v>09/11/2024 22:27:36:289</c:v>
                </c:pt>
                <c:pt idx="20240">
                  <c:v>09/11/2024 22:27:46:151</c:v>
                </c:pt>
                <c:pt idx="20241">
                  <c:v>09/11/2024 22:27:56:015</c:v>
                </c:pt>
                <c:pt idx="20242">
                  <c:v>09/11/2024 22:28:06:292</c:v>
                </c:pt>
                <c:pt idx="20243">
                  <c:v>09/11/2024 22:28:16:158</c:v>
                </c:pt>
                <c:pt idx="20244">
                  <c:v>09/11/2024 22:28:26:019</c:v>
                </c:pt>
                <c:pt idx="20245">
                  <c:v>09/11/2024 22:28:36:295</c:v>
                </c:pt>
                <c:pt idx="20246">
                  <c:v>09/11/2024 22:28:46:155</c:v>
                </c:pt>
                <c:pt idx="20247">
                  <c:v>09/11/2024 22:28:56:017</c:v>
                </c:pt>
                <c:pt idx="20248">
                  <c:v>09/11/2024 22:29:06:297</c:v>
                </c:pt>
                <c:pt idx="20249">
                  <c:v>09/11/2024 22:29:16:163</c:v>
                </c:pt>
                <c:pt idx="20250">
                  <c:v>09/11/2024 22:29:26:032</c:v>
                </c:pt>
                <c:pt idx="20251">
                  <c:v>09/11/2024 22:29:36:309</c:v>
                </c:pt>
                <c:pt idx="20252">
                  <c:v>09/11/2024 22:29:46:171</c:v>
                </c:pt>
                <c:pt idx="20253">
                  <c:v>09/11/2024 22:29:56:033</c:v>
                </c:pt>
                <c:pt idx="20254">
                  <c:v>09/11/2024 22:30:06:307</c:v>
                </c:pt>
                <c:pt idx="20255">
                  <c:v>09/11/2024 22:30:16:166</c:v>
                </c:pt>
                <c:pt idx="20256">
                  <c:v>09/11/2024 22:30:26:024</c:v>
                </c:pt>
                <c:pt idx="20257">
                  <c:v>09/11/2024 22:30:36:304</c:v>
                </c:pt>
                <c:pt idx="20258">
                  <c:v>09/11/2024 22:30:46:168</c:v>
                </c:pt>
                <c:pt idx="20259">
                  <c:v>09/11/2024 22:30:56:033</c:v>
                </c:pt>
                <c:pt idx="20260">
                  <c:v>09/11/2024 22:31:06:307</c:v>
                </c:pt>
                <c:pt idx="20261">
                  <c:v>09/11/2024 22:31:16:171</c:v>
                </c:pt>
                <c:pt idx="20262">
                  <c:v>09/11/2024 22:31:26:031</c:v>
                </c:pt>
                <c:pt idx="20263">
                  <c:v>09/11/2024 22:31:36:302</c:v>
                </c:pt>
                <c:pt idx="20264">
                  <c:v>09/11/2024 22:31:46:166</c:v>
                </c:pt>
                <c:pt idx="20265">
                  <c:v>09/11/2024 22:31:56:030</c:v>
                </c:pt>
                <c:pt idx="20266">
                  <c:v>09/11/2024 22:32:06:302</c:v>
                </c:pt>
                <c:pt idx="20267">
                  <c:v>09/11/2024 22:32:16:163</c:v>
                </c:pt>
                <c:pt idx="20268">
                  <c:v>09/11/2024 22:32:26:025</c:v>
                </c:pt>
                <c:pt idx="20269">
                  <c:v>09/11/2024 22:32:36:299</c:v>
                </c:pt>
                <c:pt idx="20270">
                  <c:v>09/11/2024 22:32:46:168</c:v>
                </c:pt>
                <c:pt idx="20271">
                  <c:v>09/11/2024 22:32:56:024</c:v>
                </c:pt>
                <c:pt idx="20272">
                  <c:v>09/11/2024 22:33:06:304</c:v>
                </c:pt>
                <c:pt idx="20273">
                  <c:v>09/11/2024 22:33:16:168</c:v>
                </c:pt>
                <c:pt idx="20274">
                  <c:v>09/11/2024 22:33:26:031</c:v>
                </c:pt>
                <c:pt idx="20275">
                  <c:v>09/11/2024 22:33:36:309</c:v>
                </c:pt>
                <c:pt idx="20276">
                  <c:v>09/11/2024 22:33:46:169</c:v>
                </c:pt>
                <c:pt idx="20277">
                  <c:v>09/11/2024 22:33:56:028</c:v>
                </c:pt>
                <c:pt idx="20278">
                  <c:v>09/11/2024 22:34:06:302</c:v>
                </c:pt>
                <c:pt idx="20279">
                  <c:v>09/11/2024 22:34:16:162</c:v>
                </c:pt>
                <c:pt idx="20280">
                  <c:v>09/11/2024 22:34:26:026</c:v>
                </c:pt>
                <c:pt idx="20281">
                  <c:v>09/11/2024 22:34:36:294</c:v>
                </c:pt>
                <c:pt idx="20282">
                  <c:v>09/11/2024 22:34:46:159</c:v>
                </c:pt>
                <c:pt idx="20283">
                  <c:v>09/11/2024 22:34:56:017</c:v>
                </c:pt>
                <c:pt idx="20284">
                  <c:v>09/11/2024 22:35:06:295</c:v>
                </c:pt>
                <c:pt idx="20285">
                  <c:v>09/11/2024 22:35:16:158</c:v>
                </c:pt>
                <c:pt idx="20286">
                  <c:v>09/11/2024 22:35:26:026</c:v>
                </c:pt>
                <c:pt idx="20287">
                  <c:v>09/11/2024 22:35:36:304</c:v>
                </c:pt>
                <c:pt idx="20288">
                  <c:v>09/11/2024 22:35:46:167</c:v>
                </c:pt>
                <c:pt idx="20289">
                  <c:v>09/11/2024 22:35:56:031</c:v>
                </c:pt>
                <c:pt idx="20290">
                  <c:v>09/11/2024 22:36:06:307</c:v>
                </c:pt>
                <c:pt idx="20291">
                  <c:v>09/11/2024 22:36:16:171</c:v>
                </c:pt>
                <c:pt idx="20292">
                  <c:v>09/11/2024 22:36:26:029</c:v>
                </c:pt>
                <c:pt idx="20293">
                  <c:v>09/11/2024 22:36:36:302</c:v>
                </c:pt>
                <c:pt idx="20294">
                  <c:v>09/11/2024 22:36:46:162</c:v>
                </c:pt>
                <c:pt idx="20295">
                  <c:v>09/11/2024 22:36:56:026</c:v>
                </c:pt>
                <c:pt idx="20296">
                  <c:v>09/11/2024 22:37:06:298</c:v>
                </c:pt>
                <c:pt idx="20297">
                  <c:v>09/11/2024 22:37:16:163</c:v>
                </c:pt>
                <c:pt idx="20298">
                  <c:v>09/11/2024 22:37:26:025</c:v>
                </c:pt>
                <c:pt idx="20299">
                  <c:v>09/11/2024 22:37:36:299</c:v>
                </c:pt>
                <c:pt idx="20300">
                  <c:v>09/11/2024 22:37:46:164</c:v>
                </c:pt>
                <c:pt idx="20301">
                  <c:v>09/11/2024 22:37:56:026</c:v>
                </c:pt>
                <c:pt idx="20302">
                  <c:v>09/11/2024 22:38:06:300</c:v>
                </c:pt>
                <c:pt idx="20303">
                  <c:v>09/11/2024 22:38:16:168</c:v>
                </c:pt>
                <c:pt idx="20304">
                  <c:v>09/11/2024 22:38:26:031</c:v>
                </c:pt>
                <c:pt idx="20305">
                  <c:v>09/11/2024 22:38:36:307</c:v>
                </c:pt>
                <c:pt idx="20306">
                  <c:v>09/11/2024 22:38:46:171</c:v>
                </c:pt>
                <c:pt idx="20307">
                  <c:v>09/11/2024 22:38:56:029</c:v>
                </c:pt>
                <c:pt idx="20308">
                  <c:v>09/11/2024 22:39:06:302</c:v>
                </c:pt>
                <c:pt idx="20309">
                  <c:v>09/11/2024 22:39:16:162</c:v>
                </c:pt>
                <c:pt idx="20310">
                  <c:v>09/11/2024 22:39:26:026</c:v>
                </c:pt>
                <c:pt idx="20311">
                  <c:v>09/11/2024 22:39:36:299</c:v>
                </c:pt>
                <c:pt idx="20312">
                  <c:v>09/11/2024 22:39:46:166</c:v>
                </c:pt>
                <c:pt idx="20313">
                  <c:v>09/11/2024 22:39:56:029</c:v>
                </c:pt>
                <c:pt idx="20314">
                  <c:v>09/11/2024 22:40:06:303</c:v>
                </c:pt>
                <c:pt idx="20315">
                  <c:v>09/11/2024 22:40:16:168</c:v>
                </c:pt>
                <c:pt idx="20316">
                  <c:v>09/11/2024 22:40:26:024</c:v>
                </c:pt>
                <c:pt idx="20317">
                  <c:v>09/11/2024 22:40:36:302</c:v>
                </c:pt>
                <c:pt idx="20318">
                  <c:v>09/11/2024 22:40:46:166</c:v>
                </c:pt>
                <c:pt idx="20319">
                  <c:v>09/11/2024 22:40:56:027</c:v>
                </c:pt>
                <c:pt idx="20320">
                  <c:v>09/11/2024 22:41:06:301</c:v>
                </c:pt>
                <c:pt idx="20321">
                  <c:v>09/11/2024 22:41:16:173</c:v>
                </c:pt>
                <c:pt idx="20322">
                  <c:v>09/11/2024 22:41:26:036</c:v>
                </c:pt>
                <c:pt idx="20323">
                  <c:v>09/11/2024 22:41:36:311</c:v>
                </c:pt>
                <c:pt idx="20324">
                  <c:v>09/11/2024 22:41:46:172</c:v>
                </c:pt>
                <c:pt idx="20325">
                  <c:v>09/11/2024 22:41:56:033</c:v>
                </c:pt>
                <c:pt idx="20326">
                  <c:v>09/11/2024 22:42:06:307</c:v>
                </c:pt>
                <c:pt idx="20327">
                  <c:v>09/11/2024 22:42:16:167</c:v>
                </c:pt>
                <c:pt idx="20328">
                  <c:v>09/11/2024 22:42:26:031</c:v>
                </c:pt>
                <c:pt idx="20329">
                  <c:v>09/11/2024 22:42:36:309</c:v>
                </c:pt>
                <c:pt idx="20330">
                  <c:v>09/11/2024 22:42:46:174</c:v>
                </c:pt>
                <c:pt idx="20331">
                  <c:v>09/11/2024 22:42:56:034</c:v>
                </c:pt>
                <c:pt idx="20332">
                  <c:v>09/11/2024 22:43:06:311</c:v>
                </c:pt>
                <c:pt idx="20333">
                  <c:v>09/11/2024 22:43:16:168</c:v>
                </c:pt>
                <c:pt idx="20334">
                  <c:v>09/11/2024 22:43:26:031</c:v>
                </c:pt>
                <c:pt idx="20335">
                  <c:v>09/11/2024 22:43:36:305</c:v>
                </c:pt>
                <c:pt idx="20336">
                  <c:v>09/11/2024 22:43:46:169</c:v>
                </c:pt>
                <c:pt idx="20337">
                  <c:v>09/11/2024 22:43:56:030</c:v>
                </c:pt>
                <c:pt idx="20338">
                  <c:v>09/11/2024 22:44:06:302</c:v>
                </c:pt>
                <c:pt idx="20339">
                  <c:v>09/11/2024 22:44:16:162</c:v>
                </c:pt>
                <c:pt idx="20340">
                  <c:v>09/11/2024 22:44:26:024</c:v>
                </c:pt>
                <c:pt idx="20341">
                  <c:v>09/11/2024 22:44:36:304</c:v>
                </c:pt>
                <c:pt idx="20342">
                  <c:v>09/11/2024 22:44:46:169</c:v>
                </c:pt>
                <c:pt idx="20343">
                  <c:v>09/11/2024 22:44:56:031</c:v>
                </c:pt>
                <c:pt idx="20344">
                  <c:v>09/11/2024 22:45:06:308</c:v>
                </c:pt>
                <c:pt idx="20345">
                  <c:v>09/11/2024 22:45:16:174</c:v>
                </c:pt>
                <c:pt idx="20346">
                  <c:v>09/11/2024 22:45:26:036</c:v>
                </c:pt>
                <c:pt idx="20347">
                  <c:v>09/11/2024 22:45:36:310</c:v>
                </c:pt>
                <c:pt idx="20348">
                  <c:v>09/11/2024 22:45:46:175</c:v>
                </c:pt>
                <c:pt idx="20349">
                  <c:v>09/11/2024 22:45:56:039</c:v>
                </c:pt>
                <c:pt idx="20350">
                  <c:v>09/11/2024 22:46:05:998</c:v>
                </c:pt>
                <c:pt idx="20351">
                  <c:v>09/11/2024 22:46:16:272</c:v>
                </c:pt>
                <c:pt idx="20352">
                  <c:v>09/11/2024 22:46:26:134</c:v>
                </c:pt>
                <c:pt idx="20353">
                  <c:v>09/11/2024 22:46:35:998</c:v>
                </c:pt>
                <c:pt idx="20354">
                  <c:v>09/11/2024 22:46:46:273</c:v>
                </c:pt>
                <c:pt idx="20355">
                  <c:v>09/11/2024 22:46:56:133</c:v>
                </c:pt>
                <c:pt idx="20356">
                  <c:v>09/11/2024 22:47:05:995</c:v>
                </c:pt>
                <c:pt idx="20357">
                  <c:v>09/11/2024 22:47:16:269</c:v>
                </c:pt>
                <c:pt idx="20358">
                  <c:v>09/11/2024 22:47:26:136</c:v>
                </c:pt>
                <c:pt idx="20359">
                  <c:v>09/11/2024 22:47:36:000</c:v>
                </c:pt>
                <c:pt idx="20360">
                  <c:v>09/11/2024 22:47:46:276</c:v>
                </c:pt>
                <c:pt idx="20361">
                  <c:v>09/11/2024 22:47:56:142</c:v>
                </c:pt>
                <c:pt idx="20362">
                  <c:v>09/11/2024 22:48:06:003</c:v>
                </c:pt>
                <c:pt idx="20363">
                  <c:v>09/11/2024 22:48:16:277</c:v>
                </c:pt>
                <c:pt idx="20364">
                  <c:v>09/11/2024 22:48:26:142</c:v>
                </c:pt>
                <c:pt idx="20365">
                  <c:v>09/11/2024 22:48:36:002</c:v>
                </c:pt>
                <c:pt idx="20366">
                  <c:v>09/11/2024 22:48:46:280</c:v>
                </c:pt>
                <c:pt idx="20367">
                  <c:v>09/11/2024 22:48:56:146</c:v>
                </c:pt>
                <c:pt idx="20368">
                  <c:v>09/11/2024 22:49:06:009</c:v>
                </c:pt>
                <c:pt idx="20369">
                  <c:v>09/11/2024 22:49:16:283</c:v>
                </c:pt>
                <c:pt idx="20370">
                  <c:v>09/11/2024 22:49:26:145</c:v>
                </c:pt>
                <c:pt idx="20371">
                  <c:v>09/11/2024 22:49:36:011</c:v>
                </c:pt>
                <c:pt idx="20372">
                  <c:v>09/11/2024 22:49:46:286</c:v>
                </c:pt>
                <c:pt idx="20373">
                  <c:v>09/11/2024 22:49:56:152</c:v>
                </c:pt>
                <c:pt idx="20374">
                  <c:v>09/11/2024 22:50:06:013</c:v>
                </c:pt>
                <c:pt idx="20375">
                  <c:v>09/11/2024 22:50:16:297</c:v>
                </c:pt>
                <c:pt idx="20376">
                  <c:v>09/11/2024 22:50:26:169</c:v>
                </c:pt>
                <c:pt idx="20377">
                  <c:v>09/11/2024 22:50:36:032</c:v>
                </c:pt>
                <c:pt idx="20378">
                  <c:v>09/11/2024 22:50:46:302</c:v>
                </c:pt>
                <c:pt idx="20379">
                  <c:v>09/11/2024 22:50:56:168</c:v>
                </c:pt>
                <c:pt idx="20380">
                  <c:v>09/11/2024 22:51:06:029</c:v>
                </c:pt>
                <c:pt idx="20381">
                  <c:v>09/11/2024 22:51:16:307</c:v>
                </c:pt>
                <c:pt idx="20382">
                  <c:v>09/11/2024 22:51:26:175</c:v>
                </c:pt>
                <c:pt idx="20383">
                  <c:v>09/11/2024 22:51:36:039</c:v>
                </c:pt>
                <c:pt idx="20384">
                  <c:v>09/11/2024 22:51:46:312</c:v>
                </c:pt>
                <c:pt idx="20385">
                  <c:v>09/11/2024 22:51:56:176</c:v>
                </c:pt>
                <c:pt idx="20386">
                  <c:v>09/11/2024 22:52:06:034</c:v>
                </c:pt>
                <c:pt idx="20387">
                  <c:v>09/11/2024 22:52:16:312</c:v>
                </c:pt>
                <c:pt idx="20388">
                  <c:v>09/11/2024 22:52:26:176</c:v>
                </c:pt>
                <c:pt idx="20389">
                  <c:v>09/11/2024 22:52:36:039</c:v>
                </c:pt>
                <c:pt idx="20390">
                  <c:v>09/11/2024 22:52:45:998</c:v>
                </c:pt>
                <c:pt idx="20391">
                  <c:v>09/11/2024 22:52:56:268</c:v>
                </c:pt>
                <c:pt idx="20392">
                  <c:v>09/11/2024 22:53:06:128</c:v>
                </c:pt>
                <c:pt idx="20393">
                  <c:v>09/11/2024 22:53:15:995</c:v>
                </c:pt>
                <c:pt idx="20394">
                  <c:v>09/11/2024 22:53:26:273</c:v>
                </c:pt>
                <c:pt idx="20395">
                  <c:v>09/11/2024 22:53:36:133</c:v>
                </c:pt>
                <c:pt idx="20396">
                  <c:v>09/11/2024 22:53:45:995</c:v>
                </c:pt>
                <c:pt idx="20397">
                  <c:v>09/11/2024 22:53:56:278</c:v>
                </c:pt>
                <c:pt idx="20398">
                  <c:v>09/11/2024 22:54:06:142</c:v>
                </c:pt>
                <c:pt idx="20399">
                  <c:v>09/11/2024 22:54:16:004</c:v>
                </c:pt>
                <c:pt idx="20400">
                  <c:v>09/11/2024 22:54:26:278</c:v>
                </c:pt>
                <c:pt idx="20401">
                  <c:v>09/11/2024 22:54:36:145</c:v>
                </c:pt>
                <c:pt idx="20402">
                  <c:v>09/11/2024 22:54:46:007</c:v>
                </c:pt>
                <c:pt idx="20403">
                  <c:v>09/11/2024 22:54:56:281</c:v>
                </c:pt>
                <c:pt idx="20404">
                  <c:v>09/11/2024 22:55:06:146</c:v>
                </c:pt>
                <c:pt idx="20405">
                  <c:v>09/11/2024 22:55:16:002</c:v>
                </c:pt>
                <c:pt idx="20406">
                  <c:v>09/11/2024 22:55:26:280</c:v>
                </c:pt>
                <c:pt idx="20407">
                  <c:v>09/11/2024 22:55:36:140</c:v>
                </c:pt>
                <c:pt idx="20408">
                  <c:v>09/11/2024 22:55:46:003</c:v>
                </c:pt>
                <c:pt idx="20409">
                  <c:v>09/11/2024 22:55:56:272</c:v>
                </c:pt>
                <c:pt idx="20410">
                  <c:v>09/11/2024 22:56:06:135</c:v>
                </c:pt>
                <c:pt idx="20411">
                  <c:v>09/11/2024 22:56:15:995</c:v>
                </c:pt>
                <c:pt idx="20412">
                  <c:v>09/11/2024 22:56:26:270</c:v>
                </c:pt>
                <c:pt idx="20413">
                  <c:v>09/11/2024 22:56:36:142</c:v>
                </c:pt>
                <c:pt idx="20414">
                  <c:v>09/11/2024 22:56:46:004</c:v>
                </c:pt>
                <c:pt idx="20415">
                  <c:v>09/11/2024 22:56:56:282</c:v>
                </c:pt>
                <c:pt idx="20416">
                  <c:v>09/11/2024 22:57:06:147</c:v>
                </c:pt>
                <c:pt idx="20417">
                  <c:v>09/11/2024 22:57:16:009</c:v>
                </c:pt>
                <c:pt idx="20418">
                  <c:v>09/11/2024 22:57:26:287</c:v>
                </c:pt>
                <c:pt idx="20419">
                  <c:v>09/11/2024 22:57:36:152</c:v>
                </c:pt>
                <c:pt idx="20420">
                  <c:v>09/11/2024 22:57:46:018</c:v>
                </c:pt>
                <c:pt idx="20421">
                  <c:v>09/11/2024 22:57:56:295</c:v>
                </c:pt>
                <c:pt idx="20422">
                  <c:v>09/11/2024 22:58:06:158</c:v>
                </c:pt>
                <c:pt idx="20423">
                  <c:v>09/11/2024 22:58:16:019</c:v>
                </c:pt>
                <c:pt idx="20424">
                  <c:v>09/11/2024 22:58:26:293</c:v>
                </c:pt>
                <c:pt idx="20425">
                  <c:v>09/11/2024 22:58:36:159</c:v>
                </c:pt>
                <c:pt idx="20426">
                  <c:v>09/11/2024 22:58:46:016</c:v>
                </c:pt>
                <c:pt idx="20427">
                  <c:v>09/11/2024 22:58:56:292</c:v>
                </c:pt>
                <c:pt idx="20428">
                  <c:v>09/11/2024 22:59:06:158</c:v>
                </c:pt>
                <c:pt idx="20429">
                  <c:v>09/11/2024 22:59:16:019</c:v>
                </c:pt>
                <c:pt idx="20430">
                  <c:v>09/11/2024 22:59:26:299</c:v>
                </c:pt>
                <c:pt idx="20431">
                  <c:v>09/11/2024 22:59:36:163</c:v>
                </c:pt>
                <c:pt idx="20432">
                  <c:v>09/11/2024 22:59:46:026</c:v>
                </c:pt>
                <c:pt idx="20433">
                  <c:v>09/11/2024 22:59:56:304</c:v>
                </c:pt>
                <c:pt idx="20434">
                  <c:v>09/11/2024 23:00:06:162</c:v>
                </c:pt>
                <c:pt idx="20435">
                  <c:v>09/11/2024 23:00:16:026</c:v>
                </c:pt>
                <c:pt idx="20436">
                  <c:v>09/11/2024 23:00:26:300</c:v>
                </c:pt>
                <c:pt idx="20437">
                  <c:v>09/11/2024 23:00:36:157</c:v>
                </c:pt>
                <c:pt idx="20438">
                  <c:v>09/11/2024 23:00:46:019</c:v>
                </c:pt>
                <c:pt idx="20439">
                  <c:v>09/11/2024 23:00:56:293</c:v>
                </c:pt>
                <c:pt idx="20440">
                  <c:v>09/11/2024 23:01:06:158</c:v>
                </c:pt>
                <c:pt idx="20441">
                  <c:v>09/11/2024 23:01:16:017</c:v>
                </c:pt>
                <c:pt idx="20442">
                  <c:v>09/11/2024 23:01:26:290</c:v>
                </c:pt>
                <c:pt idx="20443">
                  <c:v>09/11/2024 23:01:36:154</c:v>
                </c:pt>
                <c:pt idx="20444">
                  <c:v>09/11/2024 23:01:46:018</c:v>
                </c:pt>
                <c:pt idx="20445">
                  <c:v>09/11/2024 23:01:56:295</c:v>
                </c:pt>
                <c:pt idx="20446">
                  <c:v>09/11/2024 23:02:06:159</c:v>
                </c:pt>
                <c:pt idx="20447">
                  <c:v>09/11/2024 23:02:16:020</c:v>
                </c:pt>
                <c:pt idx="20448">
                  <c:v>09/11/2024 23:02:26:294</c:v>
                </c:pt>
                <c:pt idx="20449">
                  <c:v>09/11/2024 23:02:36:153</c:v>
                </c:pt>
                <c:pt idx="20450">
                  <c:v>09/11/2024 23:02:46:016</c:v>
                </c:pt>
                <c:pt idx="20451">
                  <c:v>09/11/2024 23:02:56:295</c:v>
                </c:pt>
                <c:pt idx="20452">
                  <c:v>09/11/2024 23:03:06:157</c:v>
                </c:pt>
                <c:pt idx="20453">
                  <c:v>09/11/2024 23:03:16:021</c:v>
                </c:pt>
                <c:pt idx="20454">
                  <c:v>09/11/2024 23:03:26:298</c:v>
                </c:pt>
                <c:pt idx="20455">
                  <c:v>09/11/2024 23:03:36:163</c:v>
                </c:pt>
                <c:pt idx="20456">
                  <c:v>09/11/2024 23:03:46:026</c:v>
                </c:pt>
                <c:pt idx="20457">
                  <c:v>09/11/2024 23:03:56:300</c:v>
                </c:pt>
                <c:pt idx="20458">
                  <c:v>09/11/2024 23:04:06:161</c:v>
                </c:pt>
                <c:pt idx="20459">
                  <c:v>09/11/2024 23:04:16:021</c:v>
                </c:pt>
                <c:pt idx="20460">
                  <c:v>09/11/2024 23:04:26:295</c:v>
                </c:pt>
                <c:pt idx="20461">
                  <c:v>09/11/2024 23:04:36:159</c:v>
                </c:pt>
                <c:pt idx="20462">
                  <c:v>09/11/2024 23:04:46:021</c:v>
                </c:pt>
                <c:pt idx="20463">
                  <c:v>09/11/2024 23:04:56:294</c:v>
                </c:pt>
                <c:pt idx="20464">
                  <c:v>09/11/2024 23:05:06:152</c:v>
                </c:pt>
                <c:pt idx="20465">
                  <c:v>09/11/2024 23:05:16:018</c:v>
                </c:pt>
                <c:pt idx="20466">
                  <c:v>09/11/2024 23:05:26:290</c:v>
                </c:pt>
                <c:pt idx="20467">
                  <c:v>09/11/2024 23:05:36:155</c:v>
                </c:pt>
                <c:pt idx="20468">
                  <c:v>09/11/2024 23:05:46:021</c:v>
                </c:pt>
                <c:pt idx="20469">
                  <c:v>09/11/2024 23:05:56:299</c:v>
                </c:pt>
                <c:pt idx="20470">
                  <c:v>09/11/2024 23:06:06:164</c:v>
                </c:pt>
                <c:pt idx="20471">
                  <c:v>09/11/2024 23:06:16:026</c:v>
                </c:pt>
                <c:pt idx="20472">
                  <c:v>09/11/2024 23:06:26:296</c:v>
                </c:pt>
                <c:pt idx="20473">
                  <c:v>09/11/2024 23:06:36:159</c:v>
                </c:pt>
                <c:pt idx="20474">
                  <c:v>09/11/2024 23:06:46:021</c:v>
                </c:pt>
                <c:pt idx="20475">
                  <c:v>09/11/2024 23:06:56:295</c:v>
                </c:pt>
                <c:pt idx="20476">
                  <c:v>09/11/2024 23:07:06:159</c:v>
                </c:pt>
                <c:pt idx="20477">
                  <c:v>09/11/2024 23:07:16:021</c:v>
                </c:pt>
                <c:pt idx="20478">
                  <c:v>09/11/2024 23:07:26:294</c:v>
                </c:pt>
                <c:pt idx="20479">
                  <c:v>09/11/2024 23:07:36:156</c:v>
                </c:pt>
                <c:pt idx="20480">
                  <c:v>09/11/2024 23:07:46:018</c:v>
                </c:pt>
                <c:pt idx="20481">
                  <c:v>09/11/2024 23:07:56:290</c:v>
                </c:pt>
                <c:pt idx="20482">
                  <c:v>09/11/2024 23:08:06:156</c:v>
                </c:pt>
                <c:pt idx="20483">
                  <c:v>09/11/2024 23:08:16:019</c:v>
                </c:pt>
                <c:pt idx="20484">
                  <c:v>09/11/2024 23:08:26:297</c:v>
                </c:pt>
                <c:pt idx="20485">
                  <c:v>09/11/2024 23:08:36:156</c:v>
                </c:pt>
                <c:pt idx="20486">
                  <c:v>09/11/2024 23:08:46:019</c:v>
                </c:pt>
                <c:pt idx="20487">
                  <c:v>09/11/2024 23:08:56:294</c:v>
                </c:pt>
                <c:pt idx="20488">
                  <c:v>09/11/2024 23:09:06:160</c:v>
                </c:pt>
                <c:pt idx="20489">
                  <c:v>09/11/2024 23:09:16:023</c:v>
                </c:pt>
                <c:pt idx="20490">
                  <c:v>09/11/2024 23:09:26:293</c:v>
                </c:pt>
                <c:pt idx="20491">
                  <c:v>09/11/2024 23:09:36:159</c:v>
                </c:pt>
                <c:pt idx="20492">
                  <c:v>09/11/2024 23:09:46:020</c:v>
                </c:pt>
                <c:pt idx="20493">
                  <c:v>09/11/2024 23:09:56:294</c:v>
                </c:pt>
                <c:pt idx="20494">
                  <c:v>09/11/2024 23:10:06:158</c:v>
                </c:pt>
                <c:pt idx="20495">
                  <c:v>09/11/2024 23:10:16:020</c:v>
                </c:pt>
                <c:pt idx="20496">
                  <c:v>09/11/2024 23:10:26:298</c:v>
                </c:pt>
                <c:pt idx="20497">
                  <c:v>09/11/2024 23:10:36:157</c:v>
                </c:pt>
                <c:pt idx="20498">
                  <c:v>09/11/2024 23:10:46:017</c:v>
                </c:pt>
                <c:pt idx="20499">
                  <c:v>09/11/2024 23:10:56:293</c:v>
                </c:pt>
                <c:pt idx="20500">
                  <c:v>09/11/2024 23:11:06:160</c:v>
                </c:pt>
                <c:pt idx="20501">
                  <c:v>09/11/2024 23:11:16:024</c:v>
                </c:pt>
                <c:pt idx="20502">
                  <c:v>09/11/2024 23:11:26:304</c:v>
                </c:pt>
                <c:pt idx="20503">
                  <c:v>09/11/2024 23:11:36:170</c:v>
                </c:pt>
                <c:pt idx="20504">
                  <c:v>09/11/2024 23:11:46:031</c:v>
                </c:pt>
                <c:pt idx="20505">
                  <c:v>09/11/2024 23:11:56:304</c:v>
                </c:pt>
                <c:pt idx="20506">
                  <c:v>09/11/2024 23:12:06:171</c:v>
                </c:pt>
                <c:pt idx="20507">
                  <c:v>09/11/2024 23:12:16:034</c:v>
                </c:pt>
                <c:pt idx="20508">
                  <c:v>09/11/2024 23:12:26:312</c:v>
                </c:pt>
                <c:pt idx="20509">
                  <c:v>09/11/2024 23:12:36:176</c:v>
                </c:pt>
                <c:pt idx="20510">
                  <c:v>09/11/2024 23:12:46:033</c:v>
                </c:pt>
                <c:pt idx="20511">
                  <c:v>09/11/2024 23:12:56:307</c:v>
                </c:pt>
                <c:pt idx="20512">
                  <c:v>09/11/2024 23:13:06:171</c:v>
                </c:pt>
                <c:pt idx="20513">
                  <c:v>09/11/2024 23:13:16:035</c:v>
                </c:pt>
                <c:pt idx="20514">
                  <c:v>09/11/2024 23:13:26:305</c:v>
                </c:pt>
                <c:pt idx="20515">
                  <c:v>09/11/2024 23:13:36:168</c:v>
                </c:pt>
                <c:pt idx="20516">
                  <c:v>09/11/2024 23:13:46:030</c:v>
                </c:pt>
                <c:pt idx="20517">
                  <c:v>09/11/2024 23:13:56:307</c:v>
                </c:pt>
                <c:pt idx="20518">
                  <c:v>09/11/2024 23:14:06:173</c:v>
                </c:pt>
                <c:pt idx="20519">
                  <c:v>09/11/2024 23:14:16:039</c:v>
                </c:pt>
                <c:pt idx="20520">
                  <c:v>09/11/2024 23:14:25:997</c:v>
                </c:pt>
                <c:pt idx="20521">
                  <c:v>09/11/2024 23:14:36:274</c:v>
                </c:pt>
                <c:pt idx="20522">
                  <c:v>09/11/2024 23:14:46:136</c:v>
                </c:pt>
                <c:pt idx="20523">
                  <c:v>09/11/2024 23:14:55:999</c:v>
                </c:pt>
                <c:pt idx="20524">
                  <c:v>09/11/2024 23:15:06:273</c:v>
                </c:pt>
                <c:pt idx="20525">
                  <c:v>09/11/2024 23:15:16:133</c:v>
                </c:pt>
                <c:pt idx="20526">
                  <c:v>09/11/2024 23:15:25:997</c:v>
                </c:pt>
                <c:pt idx="20527">
                  <c:v>09/11/2024 23:15:36:275</c:v>
                </c:pt>
                <c:pt idx="20528">
                  <c:v>09/11/2024 23:15:46:140</c:v>
                </c:pt>
                <c:pt idx="20529">
                  <c:v>09/11/2024 23:15:56:004</c:v>
                </c:pt>
                <c:pt idx="20530">
                  <c:v>09/11/2024 23:16:06:281</c:v>
                </c:pt>
                <c:pt idx="20531">
                  <c:v>09/11/2024 23:16:16:147</c:v>
                </c:pt>
                <c:pt idx="20532">
                  <c:v>09/11/2024 23:16:26:009</c:v>
                </c:pt>
                <c:pt idx="20533">
                  <c:v>09/11/2024 23:16:36:287</c:v>
                </c:pt>
                <c:pt idx="20534">
                  <c:v>09/11/2024 23:16:46:152</c:v>
                </c:pt>
                <c:pt idx="20535">
                  <c:v>09/11/2024 23:16:56:012</c:v>
                </c:pt>
                <c:pt idx="20536">
                  <c:v>09/11/2024 23:17:06:286</c:v>
                </c:pt>
                <c:pt idx="20537">
                  <c:v>09/11/2024 23:17:16:149</c:v>
                </c:pt>
                <c:pt idx="20538">
                  <c:v>09/11/2024 23:17:26:007</c:v>
                </c:pt>
                <c:pt idx="20539">
                  <c:v>09/11/2024 23:17:36:285</c:v>
                </c:pt>
                <c:pt idx="20540">
                  <c:v>09/11/2024 23:17:46:148</c:v>
                </c:pt>
                <c:pt idx="20541">
                  <c:v>09/11/2024 23:17:56:012</c:v>
                </c:pt>
                <c:pt idx="20542">
                  <c:v>09/11/2024 23:18:06:291</c:v>
                </c:pt>
                <c:pt idx="20543">
                  <c:v>09/11/2024 23:18:16:154</c:v>
                </c:pt>
                <c:pt idx="20544">
                  <c:v>09/11/2024 23:18:26:011</c:v>
                </c:pt>
                <c:pt idx="20545">
                  <c:v>09/11/2024 23:18:36:287</c:v>
                </c:pt>
                <c:pt idx="20546">
                  <c:v>09/11/2024 23:18:46:145</c:v>
                </c:pt>
                <c:pt idx="20547">
                  <c:v>09/11/2024 23:18:56:009</c:v>
                </c:pt>
                <c:pt idx="20548">
                  <c:v>09/11/2024 23:19:06:284</c:v>
                </c:pt>
                <c:pt idx="20549">
                  <c:v>09/11/2024 23:19:16:148</c:v>
                </c:pt>
                <c:pt idx="20550">
                  <c:v>09/11/2024 23:19:26:012</c:v>
                </c:pt>
                <c:pt idx="20551">
                  <c:v>09/11/2024 23:19:36:286</c:v>
                </c:pt>
                <c:pt idx="20552">
                  <c:v>09/11/2024 23:19:46:150</c:v>
                </c:pt>
                <c:pt idx="20553">
                  <c:v>09/11/2024 23:19:56:008</c:v>
                </c:pt>
                <c:pt idx="20554">
                  <c:v>09/11/2024 23:20:06:285</c:v>
                </c:pt>
                <c:pt idx="20555">
                  <c:v>09/11/2024 23:20:16:145</c:v>
                </c:pt>
                <c:pt idx="20556">
                  <c:v>09/11/2024 23:20:26:008</c:v>
                </c:pt>
                <c:pt idx="20557">
                  <c:v>09/11/2024 23:20:36:286</c:v>
                </c:pt>
                <c:pt idx="20558">
                  <c:v>09/11/2024 23:20:46:158</c:v>
                </c:pt>
                <c:pt idx="20559">
                  <c:v>09/11/2024 23:20:56:019</c:v>
                </c:pt>
                <c:pt idx="20560">
                  <c:v>09/11/2024 23:21:06:297</c:v>
                </c:pt>
                <c:pt idx="20561">
                  <c:v>09/11/2024 23:21:16:163</c:v>
                </c:pt>
                <c:pt idx="20562">
                  <c:v>09/11/2024 23:21:26:026</c:v>
                </c:pt>
                <c:pt idx="20563">
                  <c:v>09/11/2024 23:21:36:304</c:v>
                </c:pt>
                <c:pt idx="20564">
                  <c:v>09/11/2024 23:21:46:168</c:v>
                </c:pt>
                <c:pt idx="20565">
                  <c:v>09/11/2024 23:21:56:033</c:v>
                </c:pt>
                <c:pt idx="20566">
                  <c:v>09/11/2024 23:22:06:307</c:v>
                </c:pt>
                <c:pt idx="20567">
                  <c:v>09/11/2024 23:22:16:167</c:v>
                </c:pt>
                <c:pt idx="20568">
                  <c:v>09/11/2024 23:22:26:031</c:v>
                </c:pt>
                <c:pt idx="20569">
                  <c:v>09/11/2024 23:22:36:302</c:v>
                </c:pt>
                <c:pt idx="20570">
                  <c:v>09/11/2024 23:22:46:162</c:v>
                </c:pt>
                <c:pt idx="20571">
                  <c:v>09/11/2024 23:22:56:026</c:v>
                </c:pt>
                <c:pt idx="20572">
                  <c:v>09/11/2024 23:23:06:298</c:v>
                </c:pt>
                <c:pt idx="20573">
                  <c:v>09/11/2024 23:23:16:163</c:v>
                </c:pt>
                <c:pt idx="20574">
                  <c:v>09/11/2024 23:23:26:031</c:v>
                </c:pt>
                <c:pt idx="20575">
                  <c:v>09/11/2024 23:23:36:308</c:v>
                </c:pt>
                <c:pt idx="20576">
                  <c:v>09/11/2024 23:23:46:174</c:v>
                </c:pt>
                <c:pt idx="20577">
                  <c:v>09/11/2024 23:23:56:034</c:v>
                </c:pt>
                <c:pt idx="20578">
                  <c:v>09/11/2024 23:24:06:311</c:v>
                </c:pt>
                <c:pt idx="20579">
                  <c:v>09/11/2024 23:24:16:168</c:v>
                </c:pt>
                <c:pt idx="20580">
                  <c:v>09/11/2024 23:24:26:035</c:v>
                </c:pt>
                <c:pt idx="20581">
                  <c:v>09/11/2024 23:24:36:000</c:v>
                </c:pt>
                <c:pt idx="20582">
                  <c:v>09/11/2024 23:24:46:280</c:v>
                </c:pt>
                <c:pt idx="20583">
                  <c:v>09/11/2024 23:24:56:146</c:v>
                </c:pt>
                <c:pt idx="20584">
                  <c:v>09/11/2024 23:25:06:010</c:v>
                </c:pt>
                <c:pt idx="20585">
                  <c:v>09/11/2024 23:25:16:286</c:v>
                </c:pt>
                <c:pt idx="20586">
                  <c:v>09/11/2024 23:25:26:149</c:v>
                </c:pt>
                <c:pt idx="20587">
                  <c:v>09/11/2024 23:25:36:012</c:v>
                </c:pt>
                <c:pt idx="20588">
                  <c:v>09/11/2024 23:25:46:288</c:v>
                </c:pt>
                <c:pt idx="20589">
                  <c:v>09/11/2024 23:25:56:155</c:v>
                </c:pt>
                <c:pt idx="20590">
                  <c:v>09/11/2024 23:26:06:025</c:v>
                </c:pt>
                <c:pt idx="20591">
                  <c:v>09/11/2024 23:26:16:299</c:v>
                </c:pt>
                <c:pt idx="20592">
                  <c:v>09/11/2024 23:26:26:163</c:v>
                </c:pt>
                <c:pt idx="20593">
                  <c:v>09/11/2024 23:26:36:027</c:v>
                </c:pt>
                <c:pt idx="20594">
                  <c:v>09/11/2024 23:26:46:300</c:v>
                </c:pt>
                <c:pt idx="20595">
                  <c:v>09/11/2024 23:26:56:164</c:v>
                </c:pt>
                <c:pt idx="20596">
                  <c:v>09/11/2024 23:27:06:022</c:v>
                </c:pt>
                <c:pt idx="20597">
                  <c:v>09/11/2024 23:27:16:298</c:v>
                </c:pt>
                <c:pt idx="20598">
                  <c:v>09/11/2024 23:27:26:163</c:v>
                </c:pt>
                <c:pt idx="20599">
                  <c:v>09/11/2024 23:27:36:023</c:v>
                </c:pt>
                <c:pt idx="20600">
                  <c:v>09/11/2024 23:27:46:303</c:v>
                </c:pt>
                <c:pt idx="20601">
                  <c:v>09/11/2024 23:27:56:168</c:v>
                </c:pt>
                <c:pt idx="20602">
                  <c:v>09/11/2024 23:28:06:030</c:v>
                </c:pt>
                <c:pt idx="20603">
                  <c:v>09/11/2024 23:28:16:308</c:v>
                </c:pt>
                <c:pt idx="20604">
                  <c:v>09/11/2024 23:28:26:177</c:v>
                </c:pt>
                <c:pt idx="20605">
                  <c:v>09/11/2024 23:28:36:039</c:v>
                </c:pt>
                <c:pt idx="20606">
                  <c:v>09/11/2024 23:28:45:996</c:v>
                </c:pt>
                <c:pt idx="20607">
                  <c:v>09/11/2024 23:28:56:270</c:v>
                </c:pt>
                <c:pt idx="20608">
                  <c:v>09/11/2024 23:29:06:136</c:v>
                </c:pt>
                <c:pt idx="20609">
                  <c:v>09/11/2024 23:29:15:998</c:v>
                </c:pt>
                <c:pt idx="20610">
                  <c:v>09/11/2024 23:29:26:275</c:v>
                </c:pt>
                <c:pt idx="20611">
                  <c:v>09/11/2024 23:29:36:143</c:v>
                </c:pt>
                <c:pt idx="20612">
                  <c:v>09/11/2024 23:29:46:005</c:v>
                </c:pt>
                <c:pt idx="20613">
                  <c:v>09/11/2024 23:29:56:279</c:v>
                </c:pt>
                <c:pt idx="20614">
                  <c:v>09/11/2024 23:30:06:142</c:v>
                </c:pt>
                <c:pt idx="20615">
                  <c:v>09/11/2024 23:30:16:000</c:v>
                </c:pt>
                <c:pt idx="20616">
                  <c:v>09/11/2024 23:30:26:284</c:v>
                </c:pt>
                <c:pt idx="20617">
                  <c:v>09/11/2024 23:30:36:149</c:v>
                </c:pt>
                <c:pt idx="20618">
                  <c:v>09/11/2024 23:30:46:019</c:v>
                </c:pt>
                <c:pt idx="20619">
                  <c:v>09/11/2024 23:30:56:297</c:v>
                </c:pt>
                <c:pt idx="20620">
                  <c:v>09/11/2024 23:31:06:162</c:v>
                </c:pt>
                <c:pt idx="20621">
                  <c:v>09/11/2024 23:31:16:022</c:v>
                </c:pt>
                <c:pt idx="20622">
                  <c:v>09/11/2024 23:31:26:297</c:v>
                </c:pt>
                <c:pt idx="20623">
                  <c:v>09/11/2024 23:31:36:157</c:v>
                </c:pt>
                <c:pt idx="20624">
                  <c:v>09/11/2024 23:31:46:019</c:v>
                </c:pt>
                <c:pt idx="20625">
                  <c:v>09/11/2024 23:31:56:293</c:v>
                </c:pt>
                <c:pt idx="20626">
                  <c:v>09/11/2024 23:32:06:159</c:v>
                </c:pt>
                <c:pt idx="20627">
                  <c:v>09/11/2024 23:32:16:016</c:v>
                </c:pt>
                <c:pt idx="20628">
                  <c:v>09/11/2024 23:32:26:290</c:v>
                </c:pt>
                <c:pt idx="20629">
                  <c:v>09/11/2024 23:32:36:150</c:v>
                </c:pt>
                <c:pt idx="20630">
                  <c:v>09/11/2024 23:32:46:014</c:v>
                </c:pt>
                <c:pt idx="20631">
                  <c:v>09/11/2024 23:32:56:283</c:v>
                </c:pt>
                <c:pt idx="20632">
                  <c:v>09/11/2024 23:33:06:147</c:v>
                </c:pt>
                <c:pt idx="20633">
                  <c:v>09/11/2024 23:33:16:005</c:v>
                </c:pt>
                <c:pt idx="20634">
                  <c:v>09/11/2024 23:33:26:289</c:v>
                </c:pt>
                <c:pt idx="20635">
                  <c:v>09/11/2024 23:33:36:153</c:v>
                </c:pt>
                <c:pt idx="20636">
                  <c:v>09/11/2024 23:33:46:014</c:v>
                </c:pt>
                <c:pt idx="20637">
                  <c:v>09/11/2024 23:33:56:294</c:v>
                </c:pt>
                <c:pt idx="20638">
                  <c:v>09/11/2024 23:34:06:159</c:v>
                </c:pt>
                <c:pt idx="20639">
                  <c:v>09/11/2024 23:34:16:021</c:v>
                </c:pt>
                <c:pt idx="20640">
                  <c:v>09/11/2024 23:34:26:299</c:v>
                </c:pt>
                <c:pt idx="20641">
                  <c:v>09/11/2024 23:34:36:164</c:v>
                </c:pt>
                <c:pt idx="20642">
                  <c:v>09/11/2024 23:34:46:026</c:v>
                </c:pt>
                <c:pt idx="20643">
                  <c:v>09/11/2024 23:34:56:300</c:v>
                </c:pt>
                <c:pt idx="20644">
                  <c:v>09/11/2024 23:35:06:163</c:v>
                </c:pt>
                <c:pt idx="20645">
                  <c:v>09/11/2024 23:35:16:021</c:v>
                </c:pt>
                <c:pt idx="20646">
                  <c:v>09/11/2024 23:35:26:295</c:v>
                </c:pt>
                <c:pt idx="20647">
                  <c:v>09/11/2024 23:35:36:155</c:v>
                </c:pt>
                <c:pt idx="20648">
                  <c:v>09/11/2024 23:35:46:017</c:v>
                </c:pt>
                <c:pt idx="20649">
                  <c:v>09/11/2024 23:35:56:290</c:v>
                </c:pt>
                <c:pt idx="20650">
                  <c:v>09/11/2024 23:36:06:162</c:v>
                </c:pt>
                <c:pt idx="20651">
                  <c:v>09/11/2024 23:36:16:031</c:v>
                </c:pt>
                <c:pt idx="20652">
                  <c:v>09/11/2024 23:36:26:309</c:v>
                </c:pt>
                <c:pt idx="20653">
                  <c:v>09/11/2024 23:36:36:167</c:v>
                </c:pt>
                <c:pt idx="20654">
                  <c:v>09/11/2024 23:36:46:031</c:v>
                </c:pt>
                <c:pt idx="20655">
                  <c:v>09/11/2024 23:36:56:308</c:v>
                </c:pt>
                <c:pt idx="20656">
                  <c:v>09/11/2024 23:37:06:174</c:v>
                </c:pt>
                <c:pt idx="20657">
                  <c:v>09/11/2024 23:37:16:040</c:v>
                </c:pt>
                <c:pt idx="20658">
                  <c:v>09/11/2024 23:37:26:312</c:v>
                </c:pt>
                <c:pt idx="20659">
                  <c:v>09/11/2024 23:37:36:175</c:v>
                </c:pt>
                <c:pt idx="20660">
                  <c:v>09/11/2024 23:37:46:039</c:v>
                </c:pt>
                <c:pt idx="20661">
                  <c:v>09/11/2024 23:37:55:998</c:v>
                </c:pt>
                <c:pt idx="20662">
                  <c:v>09/11/2024 23:38:06:274</c:v>
                </c:pt>
                <c:pt idx="20663">
                  <c:v>09/11/2024 23:38:16:138</c:v>
                </c:pt>
                <c:pt idx="20664">
                  <c:v>09/11/2024 23:38:25:999</c:v>
                </c:pt>
                <c:pt idx="20665">
                  <c:v>09/11/2024 23:38:36:273</c:v>
                </c:pt>
                <c:pt idx="20666">
                  <c:v>09/11/2024 23:38:46:133</c:v>
                </c:pt>
                <c:pt idx="20667">
                  <c:v>09/11/2024 23:38:56:000</c:v>
                </c:pt>
                <c:pt idx="20668">
                  <c:v>09/11/2024 23:39:06:278</c:v>
                </c:pt>
                <c:pt idx="20669">
                  <c:v>09/11/2024 23:39:16:140</c:v>
                </c:pt>
                <c:pt idx="20670">
                  <c:v>09/11/2024 23:39:26:004</c:v>
                </c:pt>
                <c:pt idx="20671">
                  <c:v>09/11/2024 23:39:36:281</c:v>
                </c:pt>
                <c:pt idx="20672">
                  <c:v>09/11/2024 23:39:46:149</c:v>
                </c:pt>
                <c:pt idx="20673">
                  <c:v>09/11/2024 23:39:56:013</c:v>
                </c:pt>
                <c:pt idx="20674">
                  <c:v>09/11/2024 23:40:06:284</c:v>
                </c:pt>
                <c:pt idx="20675">
                  <c:v>09/11/2024 23:40:16:148</c:v>
                </c:pt>
                <c:pt idx="20676">
                  <c:v>09/11/2024 23:40:26:012</c:v>
                </c:pt>
                <c:pt idx="20677">
                  <c:v>09/11/2024 23:40:36:286</c:v>
                </c:pt>
                <c:pt idx="20678">
                  <c:v>09/11/2024 23:40:46:149</c:v>
                </c:pt>
                <c:pt idx="20679">
                  <c:v>09/11/2024 23:40:56:007</c:v>
                </c:pt>
                <c:pt idx="20680">
                  <c:v>09/11/2024 23:41:06:285</c:v>
                </c:pt>
                <c:pt idx="20681">
                  <c:v>09/11/2024 23:41:16:150</c:v>
                </c:pt>
                <c:pt idx="20682">
                  <c:v>09/11/2024 23:41:26:016</c:v>
                </c:pt>
                <c:pt idx="20683">
                  <c:v>09/11/2024 23:41:36:298</c:v>
                </c:pt>
                <c:pt idx="20684">
                  <c:v>09/11/2024 23:41:46:168</c:v>
                </c:pt>
                <c:pt idx="20685">
                  <c:v>09/11/2024 23:41:56:031</c:v>
                </c:pt>
                <c:pt idx="20686">
                  <c:v>09/11/2024 23:42:06:305</c:v>
                </c:pt>
                <c:pt idx="20687">
                  <c:v>09/11/2024 23:42:16:171</c:v>
                </c:pt>
                <c:pt idx="20688">
                  <c:v>09/11/2024 23:42:26:040</c:v>
                </c:pt>
                <c:pt idx="20689">
                  <c:v>09/11/2024 23:42:35:999</c:v>
                </c:pt>
                <c:pt idx="20690">
                  <c:v>09/11/2024 23:42:46:279</c:v>
                </c:pt>
                <c:pt idx="20691">
                  <c:v>09/11/2024 23:42:56:145</c:v>
                </c:pt>
                <c:pt idx="20692">
                  <c:v>09/11/2024 23:43:06:002</c:v>
                </c:pt>
                <c:pt idx="20693">
                  <c:v>09/11/2024 23:43:16:280</c:v>
                </c:pt>
                <c:pt idx="20694">
                  <c:v>09/11/2024 23:43:26:146</c:v>
                </c:pt>
                <c:pt idx="20695">
                  <c:v>09/11/2024 23:43:36:009</c:v>
                </c:pt>
                <c:pt idx="20696">
                  <c:v>09/11/2024 23:43:46:293</c:v>
                </c:pt>
                <c:pt idx="20697">
                  <c:v>09/11/2024 23:43:56:157</c:v>
                </c:pt>
                <c:pt idx="20698">
                  <c:v>09/11/2024 23:44:06:019</c:v>
                </c:pt>
                <c:pt idx="20699">
                  <c:v>09/11/2024 23:44:16:296</c:v>
                </c:pt>
                <c:pt idx="20700">
                  <c:v>09/11/2024 23:44:26:162</c:v>
                </c:pt>
                <c:pt idx="20701">
                  <c:v>09/11/2024 23:44:36:025</c:v>
                </c:pt>
                <c:pt idx="20702">
                  <c:v>09/11/2024 23:44:46:299</c:v>
                </c:pt>
                <c:pt idx="20703">
                  <c:v>09/11/2024 23:44:56:157</c:v>
                </c:pt>
                <c:pt idx="20704">
                  <c:v>09/11/2024 23:45:06:019</c:v>
                </c:pt>
                <c:pt idx="20705">
                  <c:v>09/11/2024 23:45:16:295</c:v>
                </c:pt>
                <c:pt idx="20706">
                  <c:v>09/11/2024 23:45:26:158</c:v>
                </c:pt>
                <c:pt idx="20707">
                  <c:v>09/11/2024 23:45:36:022</c:v>
                </c:pt>
                <c:pt idx="20708">
                  <c:v>09/11/2024 23:45:46:298</c:v>
                </c:pt>
                <c:pt idx="20709">
                  <c:v>09/11/2024 23:45:56:164</c:v>
                </c:pt>
                <c:pt idx="20710">
                  <c:v>09/11/2024 23:46:06:021</c:v>
                </c:pt>
                <c:pt idx="20711">
                  <c:v>09/11/2024 23:46:16:295</c:v>
                </c:pt>
                <c:pt idx="20712">
                  <c:v>09/11/2024 23:46:26:159</c:v>
                </c:pt>
                <c:pt idx="20713">
                  <c:v>09/11/2024 23:46:36:016</c:v>
                </c:pt>
                <c:pt idx="20714">
                  <c:v>09/11/2024 23:46:46:290</c:v>
                </c:pt>
                <c:pt idx="20715">
                  <c:v>09/11/2024 23:46:56:150</c:v>
                </c:pt>
                <c:pt idx="20716">
                  <c:v>09/11/2024 23:47:06:012</c:v>
                </c:pt>
                <c:pt idx="20717">
                  <c:v>09/11/2024 23:47:16:285</c:v>
                </c:pt>
                <c:pt idx="20718">
                  <c:v>09/11/2024 23:47:26:151</c:v>
                </c:pt>
                <c:pt idx="20719">
                  <c:v>09/11/2024 23:47:36:013</c:v>
                </c:pt>
                <c:pt idx="20720">
                  <c:v>09/11/2024 23:47:46:291</c:v>
                </c:pt>
                <c:pt idx="20721">
                  <c:v>09/11/2024 23:47:56:154</c:v>
                </c:pt>
                <c:pt idx="20722">
                  <c:v>09/11/2024 23:48:06:022</c:v>
                </c:pt>
                <c:pt idx="20723">
                  <c:v>09/11/2024 23:48:16:298</c:v>
                </c:pt>
                <c:pt idx="20724">
                  <c:v>09/11/2024 23:48:26:164</c:v>
                </c:pt>
                <c:pt idx="20725">
                  <c:v>09/11/2024 23:48:36:031</c:v>
                </c:pt>
                <c:pt idx="20726">
                  <c:v>09/11/2024 23:48:46:309</c:v>
                </c:pt>
                <c:pt idx="20727">
                  <c:v>09/11/2024 23:48:56:174</c:v>
                </c:pt>
                <c:pt idx="20728">
                  <c:v>09/11/2024 23:49:06:036</c:v>
                </c:pt>
                <c:pt idx="20729">
                  <c:v>09/11/2024 23:49:16:312</c:v>
                </c:pt>
                <c:pt idx="20730">
                  <c:v>09/11/2024 23:49:26:173</c:v>
                </c:pt>
                <c:pt idx="20731">
                  <c:v>09/11/2024 23:49:36:035</c:v>
                </c:pt>
                <c:pt idx="20732">
                  <c:v>09/11/2024 23:49:46:307</c:v>
                </c:pt>
                <c:pt idx="20733">
                  <c:v>09/11/2024 23:49:56:171</c:v>
                </c:pt>
                <c:pt idx="20734">
                  <c:v>09/11/2024 23:50:06:027</c:v>
                </c:pt>
                <c:pt idx="20735">
                  <c:v>09/11/2024 23:50:16:301</c:v>
                </c:pt>
                <c:pt idx="20736">
                  <c:v>09/11/2024 23:50:26:164</c:v>
                </c:pt>
                <c:pt idx="20737">
                  <c:v>09/11/2024 23:50:36:028</c:v>
                </c:pt>
                <c:pt idx="20738">
                  <c:v>09/11/2024 23:50:46:301</c:v>
                </c:pt>
                <c:pt idx="20739">
                  <c:v>09/11/2024 23:50:56:169</c:v>
                </c:pt>
                <c:pt idx="20740">
                  <c:v>09/11/2024 23:51:06:027</c:v>
                </c:pt>
                <c:pt idx="20741">
                  <c:v>09/11/2024 23:51:16:301</c:v>
                </c:pt>
                <c:pt idx="20742">
                  <c:v>09/11/2024 23:51:26:168</c:v>
                </c:pt>
                <c:pt idx="20743">
                  <c:v>09/11/2024 23:51:36:036</c:v>
                </c:pt>
                <c:pt idx="20744">
                  <c:v>09/11/2024 23:51:46:310</c:v>
                </c:pt>
                <c:pt idx="20745">
                  <c:v>09/11/2024 23:51:56:175</c:v>
                </c:pt>
                <c:pt idx="20746">
                  <c:v>09/11/2024 23:52:06:041</c:v>
                </c:pt>
                <c:pt idx="20747">
                  <c:v>09/11/2024 23:52:15:998</c:v>
                </c:pt>
                <c:pt idx="20748">
                  <c:v>09/11/2024 23:52:26:268</c:v>
                </c:pt>
                <c:pt idx="20749">
                  <c:v>09/11/2024 23:52:36:128</c:v>
                </c:pt>
                <c:pt idx="20750">
                  <c:v>09/11/2024 23:52:45:995</c:v>
                </c:pt>
                <c:pt idx="20751">
                  <c:v>09/11/2024 23:52:56:273</c:v>
                </c:pt>
                <c:pt idx="20752">
                  <c:v>09/11/2024 23:53:06:143</c:v>
                </c:pt>
                <c:pt idx="20753">
                  <c:v>09/11/2024 23:53:16:005</c:v>
                </c:pt>
                <c:pt idx="20754">
                  <c:v>09/11/2024 23:53:26:278</c:v>
                </c:pt>
                <c:pt idx="20755">
                  <c:v>09/11/2024 23:53:36:146</c:v>
                </c:pt>
                <c:pt idx="20756">
                  <c:v>09/11/2024 23:53:46:008</c:v>
                </c:pt>
                <c:pt idx="20757">
                  <c:v>09/11/2024 23:53:56:285</c:v>
                </c:pt>
                <c:pt idx="20758">
                  <c:v>09/11/2024 23:54:06:146</c:v>
                </c:pt>
                <c:pt idx="20759">
                  <c:v>09/11/2024 23:54:16:009</c:v>
                </c:pt>
                <c:pt idx="20760">
                  <c:v>09/11/2024 23:54:26:287</c:v>
                </c:pt>
                <c:pt idx="20761">
                  <c:v>09/11/2024 23:54:36:155</c:v>
                </c:pt>
                <c:pt idx="20762">
                  <c:v>09/11/2024 23:54:46:012</c:v>
                </c:pt>
                <c:pt idx="20763">
                  <c:v>09/11/2024 23:54:56:290</c:v>
                </c:pt>
                <c:pt idx="20764">
                  <c:v>09/11/2024 23:55:06:150</c:v>
                </c:pt>
                <c:pt idx="20765">
                  <c:v>09/11/2024 23:55:16:013</c:v>
                </c:pt>
                <c:pt idx="20766">
                  <c:v>09/11/2024 23:55:26:295</c:v>
                </c:pt>
                <c:pt idx="20767">
                  <c:v>09/11/2024 23:55:36:159</c:v>
                </c:pt>
                <c:pt idx="20768">
                  <c:v>09/11/2024 23:55:46:020</c:v>
                </c:pt>
                <c:pt idx="20769">
                  <c:v>09/11/2024 23:55:56:298</c:v>
                </c:pt>
                <c:pt idx="20770">
                  <c:v>09/11/2024 23:56:06:168</c:v>
                </c:pt>
                <c:pt idx="20771">
                  <c:v>09/11/2024 23:56:16:031</c:v>
                </c:pt>
                <c:pt idx="20772">
                  <c:v>09/11/2024 23:56:26:305</c:v>
                </c:pt>
                <c:pt idx="20773">
                  <c:v>09/11/2024 23:56:36:165</c:v>
                </c:pt>
                <c:pt idx="20774">
                  <c:v>09/11/2024 23:56:46:027</c:v>
                </c:pt>
                <c:pt idx="20775">
                  <c:v>09/11/2024 23:56:56:300</c:v>
                </c:pt>
                <c:pt idx="20776">
                  <c:v>09/11/2024 23:57:06:164</c:v>
                </c:pt>
                <c:pt idx="20777">
                  <c:v>09/11/2024 23:57:16:026</c:v>
                </c:pt>
                <c:pt idx="20778">
                  <c:v>09/11/2024 23:57:26:302</c:v>
                </c:pt>
                <c:pt idx="20779">
                  <c:v>09/11/2024 23:57:36:167</c:v>
                </c:pt>
                <c:pt idx="20780">
                  <c:v>09/11/2024 23:57:46:029</c:v>
                </c:pt>
                <c:pt idx="20781">
                  <c:v>09/11/2024 23:57:56:302</c:v>
                </c:pt>
                <c:pt idx="20782">
                  <c:v>09/11/2024 23:58:06:169</c:v>
                </c:pt>
                <c:pt idx="20783">
                  <c:v>09/11/2024 23:58:16:024</c:v>
                </c:pt>
                <c:pt idx="20784">
                  <c:v>09/11/2024 23:58:26:302</c:v>
                </c:pt>
                <c:pt idx="20785">
                  <c:v>09/11/2024 23:58:36:162</c:v>
                </c:pt>
                <c:pt idx="20786">
                  <c:v>09/11/2024 23:58:46:026</c:v>
                </c:pt>
                <c:pt idx="20787">
                  <c:v>09/11/2024 23:58:56:309</c:v>
                </c:pt>
                <c:pt idx="20788">
                  <c:v>09/11/2024 23:59:06:170</c:v>
                </c:pt>
                <c:pt idx="20789">
                  <c:v>09/11/2024 23:59:16:034</c:v>
                </c:pt>
                <c:pt idx="20790">
                  <c:v>09/11/2024 23:59:26:312</c:v>
                </c:pt>
                <c:pt idx="20791">
                  <c:v>09/11/2024 23:59:36:175</c:v>
                </c:pt>
                <c:pt idx="20792">
                  <c:v>09/11/2024 23:59:46:037</c:v>
                </c:pt>
                <c:pt idx="20793">
                  <c:v>09/11/2024 23:59:56:305</c:v>
                </c:pt>
                <c:pt idx="20794">
                  <c:v>09/12/2024 00:00:06:169</c:v>
                </c:pt>
                <c:pt idx="20795">
                  <c:v>09/12/2024 00:00:16:027</c:v>
                </c:pt>
                <c:pt idx="20796">
                  <c:v>09/12/2024 00:00:26:301</c:v>
                </c:pt>
                <c:pt idx="20797">
                  <c:v>09/12/2024 00:00:36:166</c:v>
                </c:pt>
                <c:pt idx="20798">
                  <c:v>09/12/2024 00:00:46:030</c:v>
                </c:pt>
                <c:pt idx="20799">
                  <c:v>09/12/2024 00:00:56:302</c:v>
                </c:pt>
                <c:pt idx="20800">
                  <c:v>09/12/2024 00:01:06:161</c:v>
                </c:pt>
                <c:pt idx="20801">
                  <c:v>09/12/2024 00:01:16:025</c:v>
                </c:pt>
                <c:pt idx="20802">
                  <c:v>09/12/2024 00:01:26:302</c:v>
                </c:pt>
                <c:pt idx="20803">
                  <c:v>09/12/2024 00:01:36:165</c:v>
                </c:pt>
                <c:pt idx="20804">
                  <c:v>09/12/2024 00:01:46:026</c:v>
                </c:pt>
                <c:pt idx="20805">
                  <c:v>09/12/2024 00:01:56:304</c:v>
                </c:pt>
                <c:pt idx="20806">
                  <c:v>09/12/2024 00:02:06:168</c:v>
                </c:pt>
                <c:pt idx="20807">
                  <c:v>09/12/2024 00:02:16:031</c:v>
                </c:pt>
                <c:pt idx="20808">
                  <c:v>09/12/2024 00:02:26:309</c:v>
                </c:pt>
                <c:pt idx="20809">
                  <c:v>09/12/2024 00:02:36:167</c:v>
                </c:pt>
                <c:pt idx="20810">
                  <c:v>09/12/2024 00:02:46:029</c:v>
                </c:pt>
                <c:pt idx="20811">
                  <c:v>09/12/2024 00:02:56:303</c:v>
                </c:pt>
                <c:pt idx="20812">
                  <c:v>09/12/2024 00:03:06:162</c:v>
                </c:pt>
                <c:pt idx="20813">
                  <c:v>09/12/2024 00:03:16:026</c:v>
                </c:pt>
                <c:pt idx="20814">
                  <c:v>09/12/2024 00:03:26:298</c:v>
                </c:pt>
                <c:pt idx="20815">
                  <c:v>09/12/2024 00:03:36:163</c:v>
                </c:pt>
                <c:pt idx="20816">
                  <c:v>09/12/2024 00:03:46:027</c:v>
                </c:pt>
                <c:pt idx="20817">
                  <c:v>09/12/2024 00:03:56:305</c:v>
                </c:pt>
                <c:pt idx="20818">
                  <c:v>09/12/2024 00:04:06:168</c:v>
                </c:pt>
                <c:pt idx="20819">
                  <c:v>09/12/2024 00:04:16:031</c:v>
                </c:pt>
                <c:pt idx="20820">
                  <c:v>09/12/2024 00:04:25:995</c:v>
                </c:pt>
                <c:pt idx="20821">
                  <c:v>09/12/2024 00:04:36:273</c:v>
                </c:pt>
                <c:pt idx="20822">
                  <c:v>09/12/2024 00:04:46:137</c:v>
                </c:pt>
                <c:pt idx="20823">
                  <c:v>09/12/2024 00:04:55:998</c:v>
                </c:pt>
                <c:pt idx="20824">
                  <c:v>09/12/2024 00:05:06:276</c:v>
                </c:pt>
                <c:pt idx="20825">
                  <c:v>09/12/2024 00:05:16:142</c:v>
                </c:pt>
                <c:pt idx="20826">
                  <c:v>09/12/2024 00:05:26:004</c:v>
                </c:pt>
                <c:pt idx="20827">
                  <c:v>09/12/2024 00:05:36:277</c:v>
                </c:pt>
                <c:pt idx="20828">
                  <c:v>09/12/2024 00:05:46:139</c:v>
                </c:pt>
                <c:pt idx="20829">
                  <c:v>09/12/2024 00:05:55:999</c:v>
                </c:pt>
                <c:pt idx="20830">
                  <c:v>09/12/2024 00:06:06:271</c:v>
                </c:pt>
                <c:pt idx="20831">
                  <c:v>09/12/2024 00:06:16:136</c:v>
                </c:pt>
                <c:pt idx="20832">
                  <c:v>09/12/2024 00:06:25:998</c:v>
                </c:pt>
                <c:pt idx="20833">
                  <c:v>09/12/2024 00:06:36:276</c:v>
                </c:pt>
                <c:pt idx="20834">
                  <c:v>09/12/2024 00:06:46:147</c:v>
                </c:pt>
                <c:pt idx="20835">
                  <c:v>09/12/2024 00:06:56:005</c:v>
                </c:pt>
                <c:pt idx="20836">
                  <c:v>09/12/2024 00:07:06:279</c:v>
                </c:pt>
                <c:pt idx="20837">
                  <c:v>09/12/2024 00:07:16:147</c:v>
                </c:pt>
                <c:pt idx="20838">
                  <c:v>09/12/2024 00:07:26:002</c:v>
                </c:pt>
                <c:pt idx="20839">
                  <c:v>09/12/2024 00:07:36:280</c:v>
                </c:pt>
                <c:pt idx="20840">
                  <c:v>09/12/2024 00:07:46:147</c:v>
                </c:pt>
                <c:pt idx="20841">
                  <c:v>09/12/2024 00:07:56:015</c:v>
                </c:pt>
                <c:pt idx="20842">
                  <c:v>09/12/2024 00:08:06:289</c:v>
                </c:pt>
                <c:pt idx="20843">
                  <c:v>09/12/2024 00:08:16:155</c:v>
                </c:pt>
                <c:pt idx="20844">
                  <c:v>09/12/2024 00:08:26:018</c:v>
                </c:pt>
                <c:pt idx="20845">
                  <c:v>09/12/2024 00:08:36:289</c:v>
                </c:pt>
                <c:pt idx="20846">
                  <c:v>09/12/2024 00:08:46:154</c:v>
                </c:pt>
                <c:pt idx="20847">
                  <c:v>09/12/2024 00:08:56:018</c:v>
                </c:pt>
                <c:pt idx="20848">
                  <c:v>09/12/2024 00:09:06:293</c:v>
                </c:pt>
                <c:pt idx="20849">
                  <c:v>09/12/2024 00:09:16:165</c:v>
                </c:pt>
                <c:pt idx="20850">
                  <c:v>09/12/2024 00:09:26:027</c:v>
                </c:pt>
                <c:pt idx="20851">
                  <c:v>09/12/2024 00:09:36:300</c:v>
                </c:pt>
                <c:pt idx="20852">
                  <c:v>09/12/2024 00:09:46:164</c:v>
                </c:pt>
                <c:pt idx="20853">
                  <c:v>09/12/2024 00:09:56:022</c:v>
                </c:pt>
                <c:pt idx="20854">
                  <c:v>09/12/2024 00:10:06:298</c:v>
                </c:pt>
                <c:pt idx="20855">
                  <c:v>09/12/2024 00:10:16:157</c:v>
                </c:pt>
                <c:pt idx="20856">
                  <c:v>09/12/2024 00:10:26:021</c:v>
                </c:pt>
                <c:pt idx="20857">
                  <c:v>09/12/2024 00:10:36:293</c:v>
                </c:pt>
                <c:pt idx="20858">
                  <c:v>09/12/2024 00:10:46:156</c:v>
                </c:pt>
                <c:pt idx="20859">
                  <c:v>09/12/2024 00:10:56:018</c:v>
                </c:pt>
                <c:pt idx="20860">
                  <c:v>09/12/2024 00:11:06:298</c:v>
                </c:pt>
                <c:pt idx="20861">
                  <c:v>09/12/2024 00:11:16:161</c:v>
                </c:pt>
                <c:pt idx="20862">
                  <c:v>09/12/2024 00:11:26:021</c:v>
                </c:pt>
                <c:pt idx="20863">
                  <c:v>09/12/2024 00:11:36:295</c:v>
                </c:pt>
                <c:pt idx="20864">
                  <c:v>09/12/2024 00:11:46:159</c:v>
                </c:pt>
                <c:pt idx="20865">
                  <c:v>09/12/2024 00:11:56:020</c:v>
                </c:pt>
                <c:pt idx="20866">
                  <c:v>09/12/2024 00:12:06:295</c:v>
                </c:pt>
                <c:pt idx="20867">
                  <c:v>09/12/2024 00:12:16:159</c:v>
                </c:pt>
                <c:pt idx="20868">
                  <c:v>09/12/2024 00:12:26:022</c:v>
                </c:pt>
                <c:pt idx="20869">
                  <c:v>09/12/2024 00:12:36:296</c:v>
                </c:pt>
                <c:pt idx="20870">
                  <c:v>09/12/2024 00:12:46:159</c:v>
                </c:pt>
                <c:pt idx="20871">
                  <c:v>09/12/2024 00:12:56:021</c:v>
                </c:pt>
                <c:pt idx="20872">
                  <c:v>09/12/2024 00:13:06:299</c:v>
                </c:pt>
                <c:pt idx="20873">
                  <c:v>09/12/2024 00:13:16:164</c:v>
                </c:pt>
                <c:pt idx="20874">
                  <c:v>09/12/2024 00:13:26:026</c:v>
                </c:pt>
                <c:pt idx="20875">
                  <c:v>09/12/2024 00:13:36:300</c:v>
                </c:pt>
                <c:pt idx="20876">
                  <c:v>09/12/2024 00:13:46:164</c:v>
                </c:pt>
                <c:pt idx="20877">
                  <c:v>09/12/2024 00:13:56:021</c:v>
                </c:pt>
                <c:pt idx="20878">
                  <c:v>09/12/2024 00:14:06:295</c:v>
                </c:pt>
                <c:pt idx="20879">
                  <c:v>09/12/2024 00:14:16:159</c:v>
                </c:pt>
                <c:pt idx="20880">
                  <c:v>09/12/2024 00:14:26:021</c:v>
                </c:pt>
                <c:pt idx="20881">
                  <c:v>09/12/2024 00:14:36:294</c:v>
                </c:pt>
                <c:pt idx="20882">
                  <c:v>09/12/2024 00:14:46:158</c:v>
                </c:pt>
                <c:pt idx="20883">
                  <c:v>09/12/2024 00:14:56:023</c:v>
                </c:pt>
                <c:pt idx="20884">
                  <c:v>09/12/2024 00:15:06:300</c:v>
                </c:pt>
                <c:pt idx="20885">
                  <c:v>09/12/2024 00:15:16:158</c:v>
                </c:pt>
                <c:pt idx="20886">
                  <c:v>09/12/2024 00:15:26:019</c:v>
                </c:pt>
                <c:pt idx="20887">
                  <c:v>09/12/2024 00:15:36:298</c:v>
                </c:pt>
                <c:pt idx="20888">
                  <c:v>09/12/2024 00:15:46:164</c:v>
                </c:pt>
                <c:pt idx="20889">
                  <c:v>09/12/2024 00:15:56:026</c:v>
                </c:pt>
                <c:pt idx="20890">
                  <c:v>09/12/2024 00:16:06:304</c:v>
                </c:pt>
                <c:pt idx="20891">
                  <c:v>09/12/2024 00:16:16:169</c:v>
                </c:pt>
                <c:pt idx="20892">
                  <c:v>09/12/2024 00:16:26:037</c:v>
                </c:pt>
                <c:pt idx="20893">
                  <c:v>09/12/2024 00:16:36:311</c:v>
                </c:pt>
                <c:pt idx="20894">
                  <c:v>09/12/2024 00:16:46:174</c:v>
                </c:pt>
                <c:pt idx="20895">
                  <c:v>09/12/2024 00:16:56:036</c:v>
                </c:pt>
                <c:pt idx="20896">
                  <c:v>09/12/2024 00:17:05:995</c:v>
                </c:pt>
                <c:pt idx="20897">
                  <c:v>09/12/2024 00:17:16:273</c:v>
                </c:pt>
                <c:pt idx="20898">
                  <c:v>09/12/2024 00:17:26:135</c:v>
                </c:pt>
                <c:pt idx="20899">
                  <c:v>09/12/2024 00:17:35:997</c:v>
                </c:pt>
                <c:pt idx="20900">
                  <c:v>09/12/2024 00:17:46:269</c:v>
                </c:pt>
                <c:pt idx="20901">
                  <c:v>09/12/2024 00:17:56:132</c:v>
                </c:pt>
                <c:pt idx="20902">
                  <c:v>09/12/2024 00:18:05:996</c:v>
                </c:pt>
                <c:pt idx="20903">
                  <c:v>09/12/2024 00:18:16:268</c:v>
                </c:pt>
                <c:pt idx="20904">
                  <c:v>09/12/2024 00:18:26:131</c:v>
                </c:pt>
                <c:pt idx="20905">
                  <c:v>09/12/2024 00:18:35:995</c:v>
                </c:pt>
                <c:pt idx="20906">
                  <c:v>09/12/2024 00:18:46:269</c:v>
                </c:pt>
                <c:pt idx="20907">
                  <c:v>09/12/2024 00:18:56:132</c:v>
                </c:pt>
                <c:pt idx="20908">
                  <c:v>09/12/2024 00:19:05:996</c:v>
                </c:pt>
                <c:pt idx="20909">
                  <c:v>09/12/2024 00:19:16:274</c:v>
                </c:pt>
                <c:pt idx="20910">
                  <c:v>09/12/2024 00:19:26:138</c:v>
                </c:pt>
                <c:pt idx="20911">
                  <c:v>09/12/2024 00:19:36:000</c:v>
                </c:pt>
                <c:pt idx="20912">
                  <c:v>09/12/2024 00:19:46:269</c:v>
                </c:pt>
                <c:pt idx="20913">
                  <c:v>09/12/2024 00:19:56:133</c:v>
                </c:pt>
                <c:pt idx="20914">
                  <c:v>09/12/2024 00:20:05:997</c:v>
                </c:pt>
                <c:pt idx="20915">
                  <c:v>09/12/2024 00:20:16:269</c:v>
                </c:pt>
                <c:pt idx="20916">
                  <c:v>09/12/2024 00:20:26:132</c:v>
                </c:pt>
                <c:pt idx="20917">
                  <c:v>09/12/2024 00:20:35:998</c:v>
                </c:pt>
                <c:pt idx="20918">
                  <c:v>09/12/2024 00:20:46:275</c:v>
                </c:pt>
                <c:pt idx="20919">
                  <c:v>09/12/2024 00:20:56:141</c:v>
                </c:pt>
                <c:pt idx="20920">
                  <c:v>09/12/2024 00:21:06:005</c:v>
                </c:pt>
                <c:pt idx="20921">
                  <c:v>09/12/2024 00:21:16:281</c:v>
                </c:pt>
                <c:pt idx="20922">
                  <c:v>09/12/2024 00:21:26:141</c:v>
                </c:pt>
                <c:pt idx="20923">
                  <c:v>09/12/2024 00:21:36:000</c:v>
                </c:pt>
                <c:pt idx="20924">
                  <c:v>09/12/2024 00:21:46:276</c:v>
                </c:pt>
                <c:pt idx="20925">
                  <c:v>09/12/2024 00:21:56:145</c:v>
                </c:pt>
                <c:pt idx="20926">
                  <c:v>09/12/2024 00:22:06:007</c:v>
                </c:pt>
                <c:pt idx="20927">
                  <c:v>09/12/2024 00:22:16:281</c:v>
                </c:pt>
                <c:pt idx="20928">
                  <c:v>09/12/2024 00:22:26:150</c:v>
                </c:pt>
                <c:pt idx="20929">
                  <c:v>09/12/2024 00:22:36:011</c:v>
                </c:pt>
                <c:pt idx="20930">
                  <c:v>09/12/2024 00:22:46:284</c:v>
                </c:pt>
                <c:pt idx="20931">
                  <c:v>09/12/2024 00:22:56:148</c:v>
                </c:pt>
                <c:pt idx="20932">
                  <c:v>09/12/2024 00:23:06:013</c:v>
                </c:pt>
                <c:pt idx="20933">
                  <c:v>09/12/2024 00:23:16:291</c:v>
                </c:pt>
                <c:pt idx="20934">
                  <c:v>09/12/2024 00:23:26:155</c:v>
                </c:pt>
                <c:pt idx="20935">
                  <c:v>09/12/2024 00:23:36:020</c:v>
                </c:pt>
                <c:pt idx="20936">
                  <c:v>09/12/2024 00:23:46:296</c:v>
                </c:pt>
                <c:pt idx="20937">
                  <c:v>09/12/2024 00:23:56:163</c:v>
                </c:pt>
                <c:pt idx="20938">
                  <c:v>09/12/2024 00:24:06:022</c:v>
                </c:pt>
                <c:pt idx="20939">
                  <c:v>09/12/2024 00:24:16:295</c:v>
                </c:pt>
                <c:pt idx="20940">
                  <c:v>09/12/2024 00:24:26:155</c:v>
                </c:pt>
                <c:pt idx="20941">
                  <c:v>09/12/2024 00:24:36:017</c:v>
                </c:pt>
                <c:pt idx="20942">
                  <c:v>09/12/2024 00:24:46:297</c:v>
                </c:pt>
                <c:pt idx="20943">
                  <c:v>09/12/2024 00:24:56:162</c:v>
                </c:pt>
                <c:pt idx="20944">
                  <c:v>09/12/2024 00:25:06:032</c:v>
                </c:pt>
                <c:pt idx="20945">
                  <c:v>09/12/2024 00:25:16:309</c:v>
                </c:pt>
                <c:pt idx="20946">
                  <c:v>09/12/2024 00:25:26:167</c:v>
                </c:pt>
                <c:pt idx="20947">
                  <c:v>09/12/2024 00:25:36:029</c:v>
                </c:pt>
                <c:pt idx="20948">
                  <c:v>09/12/2024 00:25:46:309</c:v>
                </c:pt>
                <c:pt idx="20949">
                  <c:v>09/12/2024 00:25:56:175</c:v>
                </c:pt>
                <c:pt idx="20950">
                  <c:v>09/12/2024 00:26:06:034</c:v>
                </c:pt>
                <c:pt idx="20951">
                  <c:v>09/12/2024 00:26:16:312</c:v>
                </c:pt>
                <c:pt idx="20952">
                  <c:v>09/12/2024 00:26:26:172</c:v>
                </c:pt>
                <c:pt idx="20953">
                  <c:v>09/12/2024 00:26:36:029</c:v>
                </c:pt>
                <c:pt idx="20954">
                  <c:v>09/12/2024 00:26:46:307</c:v>
                </c:pt>
                <c:pt idx="20955">
                  <c:v>09/12/2024 00:26:56:172</c:v>
                </c:pt>
                <c:pt idx="20956">
                  <c:v>09/12/2024 00:27:06:038</c:v>
                </c:pt>
                <c:pt idx="20957">
                  <c:v>09/12/2024 00:27:16:311</c:v>
                </c:pt>
                <c:pt idx="20958">
                  <c:v>09/12/2024 00:27:26:172</c:v>
                </c:pt>
                <c:pt idx="20959">
                  <c:v>09/12/2024 00:27:36:036</c:v>
                </c:pt>
                <c:pt idx="20960">
                  <c:v>09/12/2024 00:27:46:305</c:v>
                </c:pt>
                <c:pt idx="20961">
                  <c:v>09/12/2024 00:27:56:167</c:v>
                </c:pt>
                <c:pt idx="20962">
                  <c:v>09/12/2024 00:28:06:029</c:v>
                </c:pt>
                <c:pt idx="20963">
                  <c:v>09/12/2024 00:28:16:308</c:v>
                </c:pt>
                <c:pt idx="20964">
                  <c:v>09/12/2024 00:28:26:174</c:v>
                </c:pt>
                <c:pt idx="20965">
                  <c:v>09/12/2024 00:28:36:034</c:v>
                </c:pt>
                <c:pt idx="20966">
                  <c:v>09/12/2024 00:28:46:313</c:v>
                </c:pt>
                <c:pt idx="20967">
                  <c:v>09/12/2024 00:28:56:178</c:v>
                </c:pt>
                <c:pt idx="20968">
                  <c:v>09/12/2024 00:29:06:041</c:v>
                </c:pt>
                <c:pt idx="20969">
                  <c:v>09/12/2024 00:29:15:996</c:v>
                </c:pt>
                <c:pt idx="20970">
                  <c:v>09/12/2024 00:29:26:266</c:v>
                </c:pt>
                <c:pt idx="20971">
                  <c:v>09/12/2024 00:29:36:128</c:v>
                </c:pt>
                <c:pt idx="20972">
                  <c:v>09/12/2024 00:29:45:995</c:v>
                </c:pt>
                <c:pt idx="20973">
                  <c:v>09/12/2024 00:29:56:273</c:v>
                </c:pt>
                <c:pt idx="20974">
                  <c:v>09/12/2024 00:30:06:133</c:v>
                </c:pt>
                <c:pt idx="20975">
                  <c:v>09/12/2024 00:30:15:997</c:v>
                </c:pt>
                <c:pt idx="20976">
                  <c:v>09/12/2024 00:30:26:268</c:v>
                </c:pt>
                <c:pt idx="20977">
                  <c:v>09/12/2024 00:30:36:128</c:v>
                </c:pt>
                <c:pt idx="20978">
                  <c:v>09/12/2024 00:30:45:995</c:v>
                </c:pt>
                <c:pt idx="20979">
                  <c:v>09/12/2024 00:30:56:270</c:v>
                </c:pt>
                <c:pt idx="20980">
                  <c:v>09/12/2024 00:31:06:136</c:v>
                </c:pt>
                <c:pt idx="20981">
                  <c:v>09/12/2024 00:31:15:997</c:v>
                </c:pt>
                <c:pt idx="20982">
                  <c:v>09/12/2024 00:31:26:275</c:v>
                </c:pt>
                <c:pt idx="20983">
                  <c:v>09/12/2024 00:31:36:140</c:v>
                </c:pt>
                <c:pt idx="20984">
                  <c:v>09/12/2024 00:31:46:010</c:v>
                </c:pt>
                <c:pt idx="20985">
                  <c:v>09/12/2024 00:31:56:291</c:v>
                </c:pt>
                <c:pt idx="20986">
                  <c:v>09/12/2024 00:32:06:159</c:v>
                </c:pt>
                <c:pt idx="20987">
                  <c:v>09/12/2024 00:32:16:021</c:v>
                </c:pt>
                <c:pt idx="20988">
                  <c:v>09/12/2024 00:32:26:294</c:v>
                </c:pt>
                <c:pt idx="20989">
                  <c:v>09/12/2024 00:32:36:159</c:v>
                </c:pt>
                <c:pt idx="20990">
                  <c:v>09/12/2024 00:32:46:020</c:v>
                </c:pt>
                <c:pt idx="20991">
                  <c:v>09/12/2024 00:32:56:294</c:v>
                </c:pt>
                <c:pt idx="20992">
                  <c:v>09/12/2024 00:33:06:159</c:v>
                </c:pt>
                <c:pt idx="20993">
                  <c:v>09/12/2024 00:33:16:021</c:v>
                </c:pt>
                <c:pt idx="20994">
                  <c:v>09/12/2024 00:33:26:295</c:v>
                </c:pt>
                <c:pt idx="20995">
                  <c:v>09/12/2024 00:33:36:159</c:v>
                </c:pt>
                <c:pt idx="20996">
                  <c:v>09/12/2024 00:33:46:016</c:v>
                </c:pt>
                <c:pt idx="20997">
                  <c:v>09/12/2024 00:33:56:290</c:v>
                </c:pt>
                <c:pt idx="20998">
                  <c:v>09/12/2024 00:34:06:150</c:v>
                </c:pt>
                <c:pt idx="20999">
                  <c:v>09/12/2024 00:34:16:012</c:v>
                </c:pt>
                <c:pt idx="21000">
                  <c:v>09/12/2024 00:34:26:285</c:v>
                </c:pt>
                <c:pt idx="21001">
                  <c:v>09/12/2024 00:34:36:153</c:v>
                </c:pt>
                <c:pt idx="21002">
                  <c:v>09/12/2024 00:34:46:017</c:v>
                </c:pt>
                <c:pt idx="21003">
                  <c:v>09/12/2024 00:34:56:291</c:v>
                </c:pt>
                <c:pt idx="21004">
                  <c:v>09/12/2024 00:35:06:160</c:v>
                </c:pt>
                <c:pt idx="21005">
                  <c:v>09/12/2024 00:35:16:024</c:v>
                </c:pt>
                <c:pt idx="21006">
                  <c:v>09/12/2024 00:35:26:300</c:v>
                </c:pt>
                <c:pt idx="21007">
                  <c:v>09/12/2024 00:35:36:163</c:v>
                </c:pt>
                <c:pt idx="21008">
                  <c:v>09/12/2024 00:35:46:025</c:v>
                </c:pt>
                <c:pt idx="21009">
                  <c:v>09/12/2024 00:35:56:299</c:v>
                </c:pt>
                <c:pt idx="21010">
                  <c:v>09/12/2024 00:36:06:164</c:v>
                </c:pt>
                <c:pt idx="21011">
                  <c:v>09/12/2024 00:36:16:024</c:v>
                </c:pt>
                <c:pt idx="21012">
                  <c:v>09/12/2024 00:36:26:302</c:v>
                </c:pt>
                <c:pt idx="21013">
                  <c:v>09/12/2024 00:36:36:168</c:v>
                </c:pt>
                <c:pt idx="21014">
                  <c:v>09/12/2024 00:36:46:031</c:v>
                </c:pt>
                <c:pt idx="21015">
                  <c:v>09/12/2024 00:36:55:996</c:v>
                </c:pt>
                <c:pt idx="21016">
                  <c:v>09/12/2024 00:37:06:274</c:v>
                </c:pt>
                <c:pt idx="21017">
                  <c:v>09/12/2024 00:37:16:140</c:v>
                </c:pt>
                <c:pt idx="21018">
                  <c:v>09/12/2024 00:37:25:999</c:v>
                </c:pt>
                <c:pt idx="21019">
                  <c:v>09/12/2024 00:37:36:273</c:v>
                </c:pt>
                <c:pt idx="21020">
                  <c:v>09/12/2024 00:37:46:135</c:v>
                </c:pt>
                <c:pt idx="21021">
                  <c:v>09/12/2024 00:37:55:999</c:v>
                </c:pt>
                <c:pt idx="21022">
                  <c:v>09/12/2024 00:38:06:272</c:v>
                </c:pt>
                <c:pt idx="21023">
                  <c:v>09/12/2024 00:38:16:131</c:v>
                </c:pt>
                <c:pt idx="21024">
                  <c:v>09/12/2024 00:38:25:996</c:v>
                </c:pt>
                <c:pt idx="21025">
                  <c:v>09/12/2024 00:38:36:268</c:v>
                </c:pt>
                <c:pt idx="21026">
                  <c:v>09/12/2024 00:38:46:130</c:v>
                </c:pt>
                <c:pt idx="21027">
                  <c:v>09/12/2024 00:38:55:995</c:v>
                </c:pt>
                <c:pt idx="21028">
                  <c:v>09/12/2024 00:39:06:273</c:v>
                </c:pt>
                <c:pt idx="21029">
                  <c:v>09/12/2024 00:39:16:137</c:v>
                </c:pt>
                <c:pt idx="21030">
                  <c:v>09/12/2024 00:39:25:995</c:v>
                </c:pt>
                <c:pt idx="21031">
                  <c:v>09/12/2024 00:39:36:266</c:v>
                </c:pt>
                <c:pt idx="21032">
                  <c:v>09/12/2024 00:39:46:126</c:v>
                </c:pt>
                <c:pt idx="21033">
                  <c:v>09/12/2024 00:39:55:999</c:v>
                </c:pt>
                <c:pt idx="21034">
                  <c:v>09/12/2024 00:40:06:279</c:v>
                </c:pt>
                <c:pt idx="21035">
                  <c:v>09/12/2024 00:40:16:145</c:v>
                </c:pt>
                <c:pt idx="21036">
                  <c:v>09/12/2024 00:40:26:009</c:v>
                </c:pt>
                <c:pt idx="21037">
                  <c:v>09/12/2024 00:40:36:286</c:v>
                </c:pt>
                <c:pt idx="21038">
                  <c:v>09/12/2024 00:40:46:152</c:v>
                </c:pt>
                <c:pt idx="21039">
                  <c:v>09/12/2024 00:40:56:011</c:v>
                </c:pt>
                <c:pt idx="21040">
                  <c:v>09/12/2024 00:41:06:286</c:v>
                </c:pt>
                <c:pt idx="21041">
                  <c:v>09/12/2024 00:41:16:149</c:v>
                </c:pt>
                <c:pt idx="21042">
                  <c:v>09/12/2024 00:41:26:013</c:v>
                </c:pt>
                <c:pt idx="21043">
                  <c:v>09/12/2024 00:41:36:285</c:v>
                </c:pt>
                <c:pt idx="21044">
                  <c:v>09/12/2024 00:41:46:148</c:v>
                </c:pt>
                <c:pt idx="21045">
                  <c:v>09/12/2024 00:41:56:012</c:v>
                </c:pt>
                <c:pt idx="21046">
                  <c:v>09/12/2024 00:42:06:286</c:v>
                </c:pt>
                <c:pt idx="21047">
                  <c:v>09/12/2024 00:42:16:150</c:v>
                </c:pt>
                <c:pt idx="21048">
                  <c:v>09/12/2024 00:42:26:007</c:v>
                </c:pt>
                <c:pt idx="21049">
                  <c:v>09/12/2024 00:42:36:285</c:v>
                </c:pt>
                <c:pt idx="21050">
                  <c:v>09/12/2024 00:42:46:151</c:v>
                </c:pt>
                <c:pt idx="21051">
                  <c:v>09/12/2024 00:42:56:016</c:v>
                </c:pt>
                <c:pt idx="21052">
                  <c:v>09/12/2024 00:43:06:296</c:v>
                </c:pt>
                <c:pt idx="21053">
                  <c:v>09/12/2024 00:43:16:159</c:v>
                </c:pt>
                <c:pt idx="21054">
                  <c:v>09/12/2024 00:43:26:021</c:v>
                </c:pt>
                <c:pt idx="21055">
                  <c:v>09/12/2024 00:43:36:295</c:v>
                </c:pt>
                <c:pt idx="21056">
                  <c:v>09/12/2024 00:43:46:164</c:v>
                </c:pt>
                <c:pt idx="21057">
                  <c:v>09/12/2024 00:43:56:032</c:v>
                </c:pt>
                <c:pt idx="21058">
                  <c:v>09/12/2024 00:44:06:312</c:v>
                </c:pt>
                <c:pt idx="21059">
                  <c:v>09/12/2024 00:44:16:184</c:v>
                </c:pt>
                <c:pt idx="21060">
                  <c:v>09/12/2024 00:44:26:043</c:v>
                </c:pt>
                <c:pt idx="21061">
                  <c:v>09/12/2024 00:44:35:995</c:v>
                </c:pt>
                <c:pt idx="21062">
                  <c:v>09/12/2024 00:44:46:264</c:v>
                </c:pt>
                <c:pt idx="21063">
                  <c:v>09/12/2024 00:44:56:130</c:v>
                </c:pt>
                <c:pt idx="21064">
                  <c:v>09/12/2024 00:45:05:999</c:v>
                </c:pt>
                <c:pt idx="21065">
                  <c:v>09/12/2024 00:45:16:280</c:v>
                </c:pt>
                <c:pt idx="21066">
                  <c:v>09/12/2024 00:45:26:145</c:v>
                </c:pt>
                <c:pt idx="21067">
                  <c:v>09/12/2024 00:45:36:011</c:v>
                </c:pt>
                <c:pt idx="21068">
                  <c:v>09/12/2024 00:45:46:281</c:v>
                </c:pt>
                <c:pt idx="21069">
                  <c:v>09/12/2024 00:45:56:146</c:v>
                </c:pt>
                <c:pt idx="21070">
                  <c:v>09/12/2024 00:46:06:008</c:v>
                </c:pt>
                <c:pt idx="21071">
                  <c:v>09/12/2024 00:46:16:280</c:v>
                </c:pt>
                <c:pt idx="21072">
                  <c:v>09/12/2024 00:46:26:144</c:v>
                </c:pt>
                <c:pt idx="21073">
                  <c:v>09/12/2024 00:46:36:007</c:v>
                </c:pt>
                <c:pt idx="21074">
                  <c:v>09/12/2024 00:46:46:287</c:v>
                </c:pt>
                <c:pt idx="21075">
                  <c:v>09/12/2024 00:46:56:154</c:v>
                </c:pt>
                <c:pt idx="21076">
                  <c:v>09/12/2024 00:47:06:018</c:v>
                </c:pt>
                <c:pt idx="21077">
                  <c:v>09/12/2024 00:47:16:296</c:v>
                </c:pt>
                <c:pt idx="21078">
                  <c:v>09/12/2024 00:47:26:160</c:v>
                </c:pt>
                <c:pt idx="21079">
                  <c:v>09/12/2024 00:47:36:021</c:v>
                </c:pt>
                <c:pt idx="21080">
                  <c:v>09/12/2024 00:47:46:298</c:v>
                </c:pt>
                <c:pt idx="21081">
                  <c:v>09/12/2024 00:47:56:155</c:v>
                </c:pt>
                <c:pt idx="21082">
                  <c:v>09/12/2024 00:48:06:018</c:v>
                </c:pt>
                <c:pt idx="21083">
                  <c:v>09/12/2024 00:48:16:296</c:v>
                </c:pt>
                <c:pt idx="21084">
                  <c:v>09/12/2024 00:48:26:162</c:v>
                </c:pt>
                <c:pt idx="21085">
                  <c:v>09/12/2024 00:48:36:025</c:v>
                </c:pt>
                <c:pt idx="21086">
                  <c:v>09/12/2024 00:48:46:303</c:v>
                </c:pt>
                <c:pt idx="21087">
                  <c:v>09/12/2024 00:48:56:165</c:v>
                </c:pt>
                <c:pt idx="21088">
                  <c:v>09/12/2024 00:49:06:029</c:v>
                </c:pt>
                <c:pt idx="21089">
                  <c:v>09/12/2024 00:49:16:302</c:v>
                </c:pt>
                <c:pt idx="21090">
                  <c:v>09/12/2024 00:49:26:162</c:v>
                </c:pt>
                <c:pt idx="21091">
                  <c:v>09/12/2024 00:49:36:024</c:v>
                </c:pt>
                <c:pt idx="21092">
                  <c:v>09/12/2024 00:49:46:298</c:v>
                </c:pt>
                <c:pt idx="21093">
                  <c:v>09/12/2024 00:49:56:163</c:v>
                </c:pt>
                <c:pt idx="21094">
                  <c:v>09/12/2024 00:50:06:025</c:v>
                </c:pt>
                <c:pt idx="21095">
                  <c:v>09/12/2024 00:50:16:299</c:v>
                </c:pt>
                <c:pt idx="21096">
                  <c:v>09/12/2024 00:50:26:165</c:v>
                </c:pt>
                <c:pt idx="21097">
                  <c:v>09/12/2024 00:50:36:024</c:v>
                </c:pt>
                <c:pt idx="21098">
                  <c:v>09/12/2024 00:50:46:302</c:v>
                </c:pt>
                <c:pt idx="21099">
                  <c:v>09/12/2024 00:50:56:167</c:v>
                </c:pt>
                <c:pt idx="21100">
                  <c:v>09/12/2024 00:51:06:031</c:v>
                </c:pt>
                <c:pt idx="21101">
                  <c:v>09/12/2024 00:51:16:305</c:v>
                </c:pt>
                <c:pt idx="21102">
                  <c:v>09/12/2024 00:51:26:165</c:v>
                </c:pt>
                <c:pt idx="21103">
                  <c:v>09/12/2024 00:51:36:027</c:v>
                </c:pt>
                <c:pt idx="21104">
                  <c:v>09/12/2024 00:51:46:300</c:v>
                </c:pt>
                <c:pt idx="21105">
                  <c:v>09/12/2024 00:51:56:164</c:v>
                </c:pt>
                <c:pt idx="21106">
                  <c:v>09/12/2024 00:52:06:028</c:v>
                </c:pt>
                <c:pt idx="21107">
                  <c:v>09/12/2024 00:52:16:300</c:v>
                </c:pt>
                <c:pt idx="21108">
                  <c:v>09/12/2024 00:52:26:163</c:v>
                </c:pt>
                <c:pt idx="21109">
                  <c:v>09/12/2024 00:52:36:027</c:v>
                </c:pt>
                <c:pt idx="21110">
                  <c:v>09/12/2024 00:52:46:301</c:v>
                </c:pt>
                <c:pt idx="21111">
                  <c:v>09/12/2024 00:52:56:173</c:v>
                </c:pt>
                <c:pt idx="21112">
                  <c:v>09/12/2024 00:53:06:036</c:v>
                </c:pt>
                <c:pt idx="21113">
                  <c:v>09/12/2024 00:53:16:314</c:v>
                </c:pt>
                <c:pt idx="21114">
                  <c:v>09/12/2024 00:53:26:180</c:v>
                </c:pt>
                <c:pt idx="21115">
                  <c:v>09/12/2024 00:53:36:043</c:v>
                </c:pt>
                <c:pt idx="21116">
                  <c:v>09/12/2024 00:53:45:998</c:v>
                </c:pt>
                <c:pt idx="21117">
                  <c:v>09/12/2024 00:53:56:274</c:v>
                </c:pt>
                <c:pt idx="21118">
                  <c:v>09/12/2024 00:54:06:138</c:v>
                </c:pt>
                <c:pt idx="21119">
                  <c:v>09/12/2024 00:54:16:000</c:v>
                </c:pt>
                <c:pt idx="21120">
                  <c:v>09/12/2024 00:54:26:273</c:v>
                </c:pt>
                <c:pt idx="21121">
                  <c:v>09/12/2024 00:54:36:133</c:v>
                </c:pt>
                <c:pt idx="21122">
                  <c:v>09/12/2024 00:54:45:997</c:v>
                </c:pt>
                <c:pt idx="21123">
                  <c:v>09/12/2024 00:54:56:274</c:v>
                </c:pt>
                <c:pt idx="21124">
                  <c:v>09/12/2024 00:55:06:140</c:v>
                </c:pt>
                <c:pt idx="21125">
                  <c:v>09/12/2024 00:55:16:004</c:v>
                </c:pt>
                <c:pt idx="21126">
                  <c:v>09/12/2024 00:55:26:278</c:v>
                </c:pt>
                <c:pt idx="21127">
                  <c:v>09/12/2024 00:55:36:133</c:v>
                </c:pt>
                <c:pt idx="21128">
                  <c:v>09/12/2024 00:55:45:997</c:v>
                </c:pt>
                <c:pt idx="21129">
                  <c:v>09/12/2024 00:55:56:271</c:v>
                </c:pt>
                <c:pt idx="21130">
                  <c:v>09/12/2024 00:56:06:143</c:v>
                </c:pt>
                <c:pt idx="21131">
                  <c:v>09/12/2024 00:56:16:000</c:v>
                </c:pt>
                <c:pt idx="21132">
                  <c:v>09/12/2024 00:56:26:276</c:v>
                </c:pt>
                <c:pt idx="21133">
                  <c:v>09/12/2024 00:56:36:146</c:v>
                </c:pt>
                <c:pt idx="21134">
                  <c:v>09/12/2024 00:56:46:009</c:v>
                </c:pt>
                <c:pt idx="21135">
                  <c:v>09/12/2024 00:56:56:285</c:v>
                </c:pt>
                <c:pt idx="21136">
                  <c:v>09/12/2024 00:57:06:149</c:v>
                </c:pt>
                <c:pt idx="21137">
                  <c:v>09/12/2024 00:57:16:012</c:v>
                </c:pt>
                <c:pt idx="21138">
                  <c:v>09/12/2024 00:57:26:289</c:v>
                </c:pt>
                <c:pt idx="21139">
                  <c:v>09/12/2024 00:57:36:146</c:v>
                </c:pt>
                <c:pt idx="21140">
                  <c:v>09/12/2024 00:57:46:007</c:v>
                </c:pt>
                <c:pt idx="21141">
                  <c:v>09/12/2024 00:57:56:285</c:v>
                </c:pt>
                <c:pt idx="21142">
                  <c:v>09/12/2024 00:58:06:145</c:v>
                </c:pt>
                <c:pt idx="21143">
                  <c:v>09/12/2024 00:58:16:009</c:v>
                </c:pt>
                <c:pt idx="21144">
                  <c:v>09/12/2024 00:58:26:288</c:v>
                </c:pt>
                <c:pt idx="21145">
                  <c:v>09/12/2024 00:58:36:152</c:v>
                </c:pt>
                <c:pt idx="21146">
                  <c:v>09/12/2024 00:58:46:018</c:v>
                </c:pt>
                <c:pt idx="21147">
                  <c:v>09/12/2024 00:58:56:290</c:v>
                </c:pt>
                <c:pt idx="21148">
                  <c:v>09/12/2024 00:59:06:149</c:v>
                </c:pt>
                <c:pt idx="21149">
                  <c:v>09/12/2024 00:59:16:013</c:v>
                </c:pt>
                <c:pt idx="21150">
                  <c:v>09/12/2024 00:59:26:285</c:v>
                </c:pt>
                <c:pt idx="21151">
                  <c:v>09/12/2024 00:59:36:142</c:v>
                </c:pt>
                <c:pt idx="21152">
                  <c:v>09/12/2024 00:59:46:002</c:v>
                </c:pt>
                <c:pt idx="21153">
                  <c:v>09/12/2024 00:59:56:280</c:v>
                </c:pt>
                <c:pt idx="21154">
                  <c:v>09/12/2024 01:00:06:146</c:v>
                </c:pt>
                <c:pt idx="21155">
                  <c:v>09/12/2024 01:00:16:011</c:v>
                </c:pt>
                <c:pt idx="21156">
                  <c:v>09/12/2024 01:00:26:289</c:v>
                </c:pt>
                <c:pt idx="21157">
                  <c:v>09/12/2024 01:00:36:153</c:v>
                </c:pt>
                <c:pt idx="21158">
                  <c:v>09/12/2024 01:00:46:013</c:v>
                </c:pt>
                <c:pt idx="21159">
                  <c:v>09/12/2024 01:00:56:290</c:v>
                </c:pt>
                <c:pt idx="21160">
                  <c:v>09/12/2024 01:01:06:150</c:v>
                </c:pt>
                <c:pt idx="21161">
                  <c:v>09/12/2024 01:01:16:014</c:v>
                </c:pt>
                <c:pt idx="21162">
                  <c:v>09/12/2024 01:01:26:291</c:v>
                </c:pt>
                <c:pt idx="21163">
                  <c:v>09/12/2024 01:01:36:151</c:v>
                </c:pt>
                <c:pt idx="21164">
                  <c:v>09/12/2024 01:01:46:013</c:v>
                </c:pt>
                <c:pt idx="21165">
                  <c:v>09/12/2024 01:01:56:293</c:v>
                </c:pt>
                <c:pt idx="21166">
                  <c:v>09/12/2024 01:02:06:152</c:v>
                </c:pt>
                <c:pt idx="21167">
                  <c:v>09/12/2024 01:02:16:014</c:v>
                </c:pt>
                <c:pt idx="21168">
                  <c:v>09/12/2024 01:02:26:290</c:v>
                </c:pt>
                <c:pt idx="21169">
                  <c:v>09/12/2024 01:02:36:159</c:v>
                </c:pt>
                <c:pt idx="21170">
                  <c:v>09/12/2024 01:02:46:018</c:v>
                </c:pt>
                <c:pt idx="21171">
                  <c:v>09/12/2024 01:02:56:295</c:v>
                </c:pt>
                <c:pt idx="21172">
                  <c:v>09/12/2024 01:03:06:165</c:v>
                </c:pt>
                <c:pt idx="21173">
                  <c:v>09/12/2024 01:03:16:026</c:v>
                </c:pt>
                <c:pt idx="21174">
                  <c:v>09/12/2024 01:03:26:300</c:v>
                </c:pt>
                <c:pt idx="21175">
                  <c:v>09/12/2024 01:03:36:160</c:v>
                </c:pt>
                <c:pt idx="21176">
                  <c:v>09/12/2024 01:03:46:021</c:v>
                </c:pt>
                <c:pt idx="21177">
                  <c:v>09/12/2024 01:03:56:295</c:v>
                </c:pt>
                <c:pt idx="21178">
                  <c:v>09/12/2024 01:04:06:155</c:v>
                </c:pt>
                <c:pt idx="21179">
                  <c:v>09/12/2024 01:04:16:021</c:v>
                </c:pt>
                <c:pt idx="21180">
                  <c:v>09/12/2024 01:04:26:295</c:v>
                </c:pt>
                <c:pt idx="21181">
                  <c:v>09/12/2024 01:04:36:152</c:v>
                </c:pt>
                <c:pt idx="21182">
                  <c:v>09/12/2024 01:04:46:010</c:v>
                </c:pt>
                <c:pt idx="21183">
                  <c:v>09/12/2024 01:04:56:290</c:v>
                </c:pt>
                <c:pt idx="21184">
                  <c:v>09/12/2024 01:05:06:154</c:v>
                </c:pt>
                <c:pt idx="21185">
                  <c:v>09/12/2024 01:05:16:017</c:v>
                </c:pt>
                <c:pt idx="21186">
                  <c:v>09/12/2024 01:05:26:295</c:v>
                </c:pt>
                <c:pt idx="21187">
                  <c:v>09/12/2024 01:05:36:158</c:v>
                </c:pt>
                <c:pt idx="21188">
                  <c:v>09/12/2024 01:05:46:016</c:v>
                </c:pt>
                <c:pt idx="21189">
                  <c:v>09/12/2024 01:05:56:289</c:v>
                </c:pt>
                <c:pt idx="21190">
                  <c:v>09/12/2024 01:06:06:152</c:v>
                </c:pt>
                <c:pt idx="21191">
                  <c:v>09/12/2024 01:06:16:017</c:v>
                </c:pt>
                <c:pt idx="21192">
                  <c:v>09/12/2024 01:06:26:295</c:v>
                </c:pt>
                <c:pt idx="21193">
                  <c:v>09/12/2024 01:06:36:155</c:v>
                </c:pt>
                <c:pt idx="21194">
                  <c:v>09/12/2024 01:06:46:019</c:v>
                </c:pt>
                <c:pt idx="21195">
                  <c:v>09/12/2024 01:06:56:296</c:v>
                </c:pt>
                <c:pt idx="21196">
                  <c:v>09/12/2024 01:07:06:162</c:v>
                </c:pt>
                <c:pt idx="21197">
                  <c:v>09/12/2024 01:07:16:026</c:v>
                </c:pt>
                <c:pt idx="21198">
                  <c:v>09/12/2024 01:07:26:299</c:v>
                </c:pt>
                <c:pt idx="21199">
                  <c:v>09/12/2024 01:07:36:157</c:v>
                </c:pt>
                <c:pt idx="21200">
                  <c:v>09/12/2024 01:07:46:019</c:v>
                </c:pt>
                <c:pt idx="21201">
                  <c:v>09/12/2024 01:07:56:293</c:v>
                </c:pt>
                <c:pt idx="21202">
                  <c:v>09/12/2024 01:08:06:159</c:v>
                </c:pt>
                <c:pt idx="21203">
                  <c:v>09/12/2024 01:08:16:022</c:v>
                </c:pt>
                <c:pt idx="21204">
                  <c:v>09/12/2024 01:08:26:297</c:v>
                </c:pt>
                <c:pt idx="21205">
                  <c:v>09/12/2024 01:08:36:158</c:v>
                </c:pt>
                <c:pt idx="21206">
                  <c:v>09/12/2024 01:08:46:019</c:v>
                </c:pt>
                <c:pt idx="21207">
                  <c:v>09/12/2024 01:08:56:295</c:v>
                </c:pt>
                <c:pt idx="21208">
                  <c:v>09/12/2024 01:09:06:155</c:v>
                </c:pt>
                <c:pt idx="21209">
                  <c:v>09/12/2024 01:09:16:016</c:v>
                </c:pt>
                <c:pt idx="21210">
                  <c:v>09/12/2024 01:09:26:290</c:v>
                </c:pt>
                <c:pt idx="21211">
                  <c:v>09/12/2024 01:09:36:150</c:v>
                </c:pt>
                <c:pt idx="21212">
                  <c:v>09/12/2024 01:09:46:012</c:v>
                </c:pt>
                <c:pt idx="21213">
                  <c:v>09/12/2024 01:09:56:286</c:v>
                </c:pt>
                <c:pt idx="21214">
                  <c:v>09/12/2024 01:10:06:151</c:v>
                </c:pt>
                <c:pt idx="21215">
                  <c:v>09/12/2024 01:10:16:013</c:v>
                </c:pt>
                <c:pt idx="21216">
                  <c:v>09/12/2024 01:10:26:291</c:v>
                </c:pt>
                <c:pt idx="21217">
                  <c:v>09/12/2024 01:10:36:161</c:v>
                </c:pt>
                <c:pt idx="21218">
                  <c:v>09/12/2024 01:10:46:024</c:v>
                </c:pt>
                <c:pt idx="21219">
                  <c:v>09/12/2024 01:10:56:298</c:v>
                </c:pt>
                <c:pt idx="21220">
                  <c:v>09/12/2024 01:11:06:163</c:v>
                </c:pt>
                <c:pt idx="21221">
                  <c:v>09/12/2024 01:11:16:031</c:v>
                </c:pt>
                <c:pt idx="21222">
                  <c:v>09/12/2024 01:11:25:995</c:v>
                </c:pt>
                <c:pt idx="21223">
                  <c:v>09/12/2024 01:11:36:268</c:v>
                </c:pt>
                <c:pt idx="21224">
                  <c:v>09/12/2024 01:11:46:130</c:v>
                </c:pt>
                <c:pt idx="21225">
                  <c:v>09/12/2024 01:11:55:995</c:v>
                </c:pt>
                <c:pt idx="21226">
                  <c:v>09/12/2024 01:12:06:273</c:v>
                </c:pt>
                <c:pt idx="21227">
                  <c:v>09/12/2024 01:12:16:137</c:v>
                </c:pt>
                <c:pt idx="21228">
                  <c:v>09/12/2024 01:12:25:995</c:v>
                </c:pt>
                <c:pt idx="21229">
                  <c:v>09/12/2024 01:12:36:269</c:v>
                </c:pt>
                <c:pt idx="21230">
                  <c:v>09/12/2024 01:12:46:128</c:v>
                </c:pt>
                <c:pt idx="21231">
                  <c:v>09/12/2024 01:12:55:995</c:v>
                </c:pt>
                <c:pt idx="21232">
                  <c:v>09/12/2024 01:13:06:270</c:v>
                </c:pt>
                <c:pt idx="21233">
                  <c:v>09/12/2024 01:13:16:135</c:v>
                </c:pt>
                <c:pt idx="21234">
                  <c:v>09/12/2024 01:13:25:999</c:v>
                </c:pt>
                <c:pt idx="21235">
                  <c:v>09/12/2024 01:13:36:273</c:v>
                </c:pt>
                <c:pt idx="21236">
                  <c:v>09/12/2024 01:13:46:143</c:v>
                </c:pt>
                <c:pt idx="21237">
                  <c:v>09/12/2024 01:13:56:010</c:v>
                </c:pt>
                <c:pt idx="21238">
                  <c:v>09/12/2024 01:14:06:287</c:v>
                </c:pt>
                <c:pt idx="21239">
                  <c:v>09/12/2024 01:14:16:149</c:v>
                </c:pt>
                <c:pt idx="21240">
                  <c:v>09/12/2024 01:14:26:013</c:v>
                </c:pt>
                <c:pt idx="21241">
                  <c:v>09/12/2024 01:14:36:285</c:v>
                </c:pt>
                <c:pt idx="21242">
                  <c:v>09/12/2024 01:14:46:145</c:v>
                </c:pt>
                <c:pt idx="21243">
                  <c:v>09/12/2024 01:14:56:008</c:v>
                </c:pt>
                <c:pt idx="21244">
                  <c:v>09/12/2024 01:15:06:286</c:v>
                </c:pt>
                <c:pt idx="21245">
                  <c:v>09/12/2024 01:15:16:150</c:v>
                </c:pt>
                <c:pt idx="21246">
                  <c:v>09/12/2024 01:15:26:011</c:v>
                </c:pt>
                <c:pt idx="21247">
                  <c:v>09/12/2024 01:15:36:285</c:v>
                </c:pt>
                <c:pt idx="21248">
                  <c:v>09/12/2024 01:15:46:151</c:v>
                </c:pt>
                <c:pt idx="21249">
                  <c:v>09/12/2024 01:15:56:013</c:v>
                </c:pt>
                <c:pt idx="21250">
                  <c:v>09/12/2024 01:16:06:289</c:v>
                </c:pt>
                <c:pt idx="21251">
                  <c:v>09/12/2024 01:16:16:150</c:v>
                </c:pt>
                <c:pt idx="21252">
                  <c:v>09/12/2024 01:16:26:012</c:v>
                </c:pt>
                <c:pt idx="21253">
                  <c:v>09/12/2024 01:16:36:285</c:v>
                </c:pt>
                <c:pt idx="21254">
                  <c:v>09/12/2024 01:16:46:148</c:v>
                </c:pt>
                <c:pt idx="21255">
                  <c:v>09/12/2024 01:16:56:015</c:v>
                </c:pt>
                <c:pt idx="21256">
                  <c:v>09/12/2024 01:17:06:292</c:v>
                </c:pt>
                <c:pt idx="21257">
                  <c:v>09/12/2024 01:17:16:164</c:v>
                </c:pt>
                <c:pt idx="21258">
                  <c:v>09/12/2024 01:17:26:028</c:v>
                </c:pt>
                <c:pt idx="21259">
                  <c:v>09/12/2024 01:17:36:308</c:v>
                </c:pt>
                <c:pt idx="21260">
                  <c:v>09/12/2024 01:17:46:167</c:v>
                </c:pt>
                <c:pt idx="21261">
                  <c:v>09/12/2024 01:17:56:029</c:v>
                </c:pt>
                <c:pt idx="21262">
                  <c:v>09/12/2024 01:18:06:305</c:v>
                </c:pt>
                <c:pt idx="21263">
                  <c:v>09/12/2024 01:18:16:169</c:v>
                </c:pt>
                <c:pt idx="21264">
                  <c:v>09/12/2024 01:18:26:024</c:v>
                </c:pt>
                <c:pt idx="21265">
                  <c:v>09/12/2024 01:18:36:302</c:v>
                </c:pt>
                <c:pt idx="21266">
                  <c:v>09/12/2024 01:18:46:162</c:v>
                </c:pt>
                <c:pt idx="21267">
                  <c:v>09/12/2024 01:18:56:025</c:v>
                </c:pt>
                <c:pt idx="21268">
                  <c:v>09/12/2024 01:19:06:299</c:v>
                </c:pt>
                <c:pt idx="21269">
                  <c:v>09/12/2024 01:19:16:163</c:v>
                </c:pt>
                <c:pt idx="21270">
                  <c:v>09/12/2024 01:19:26:028</c:v>
                </c:pt>
                <c:pt idx="21271">
                  <c:v>09/12/2024 01:19:36:302</c:v>
                </c:pt>
                <c:pt idx="21272">
                  <c:v>09/12/2024 01:19:46:162</c:v>
                </c:pt>
                <c:pt idx="21273">
                  <c:v>09/12/2024 01:19:56:026</c:v>
                </c:pt>
                <c:pt idx="21274">
                  <c:v>09/12/2024 01:20:06:303</c:v>
                </c:pt>
                <c:pt idx="21275">
                  <c:v>09/12/2024 01:20:16:169</c:v>
                </c:pt>
                <c:pt idx="21276">
                  <c:v>09/12/2024 01:20:26:027</c:v>
                </c:pt>
                <c:pt idx="21277">
                  <c:v>09/12/2024 01:20:36:301</c:v>
                </c:pt>
                <c:pt idx="21278">
                  <c:v>09/12/2024 01:20:46:168</c:v>
                </c:pt>
                <c:pt idx="21279">
                  <c:v>09/12/2024 01:20:56:024</c:v>
                </c:pt>
                <c:pt idx="21280">
                  <c:v>09/12/2024 01:21:06:298</c:v>
                </c:pt>
                <c:pt idx="21281">
                  <c:v>09/12/2024 01:21:16:164</c:v>
                </c:pt>
                <c:pt idx="21282">
                  <c:v>09/12/2024 01:21:26:025</c:v>
                </c:pt>
                <c:pt idx="21283">
                  <c:v>09/12/2024 01:21:36:303</c:v>
                </c:pt>
                <c:pt idx="21284">
                  <c:v>09/12/2024 01:21:46:166</c:v>
                </c:pt>
                <c:pt idx="21285">
                  <c:v>09/12/2024 01:21:56:031</c:v>
                </c:pt>
                <c:pt idx="21286">
                  <c:v>09/12/2024 01:22:06:308</c:v>
                </c:pt>
                <c:pt idx="21287">
                  <c:v>09/12/2024 01:22:16:170</c:v>
                </c:pt>
                <c:pt idx="21288">
                  <c:v>09/12/2024 01:22:26:034</c:v>
                </c:pt>
                <c:pt idx="21289">
                  <c:v>09/12/2024 01:22:36:307</c:v>
                </c:pt>
                <c:pt idx="21290">
                  <c:v>09/12/2024 01:22:46:167</c:v>
                </c:pt>
                <c:pt idx="21291">
                  <c:v>09/12/2024 01:22:56:029</c:v>
                </c:pt>
                <c:pt idx="21292">
                  <c:v>09/12/2024 01:23:06:303</c:v>
                </c:pt>
                <c:pt idx="21293">
                  <c:v>09/12/2024 01:23:16:172</c:v>
                </c:pt>
                <c:pt idx="21294">
                  <c:v>09/12/2024 01:23:26:032</c:v>
                </c:pt>
                <c:pt idx="21295">
                  <c:v>09/12/2024 01:23:36:311</c:v>
                </c:pt>
                <c:pt idx="21296">
                  <c:v>09/12/2024 01:23:46:175</c:v>
                </c:pt>
                <c:pt idx="21297">
                  <c:v>09/12/2024 01:23:56:039</c:v>
                </c:pt>
                <c:pt idx="21298">
                  <c:v>09/12/2024 01:24:05:996</c:v>
                </c:pt>
                <c:pt idx="21299">
                  <c:v>09/12/2024 01:24:16:268</c:v>
                </c:pt>
                <c:pt idx="21300">
                  <c:v>09/12/2024 01:24:26:132</c:v>
                </c:pt>
                <c:pt idx="21301">
                  <c:v>09/12/2024 01:24:35:996</c:v>
                </c:pt>
                <c:pt idx="21302">
                  <c:v>09/12/2024 01:24:46:273</c:v>
                </c:pt>
                <c:pt idx="21303">
                  <c:v>09/12/2024 01:24:56:137</c:v>
                </c:pt>
                <c:pt idx="21304">
                  <c:v>09/12/2024 01:25:05:999</c:v>
                </c:pt>
                <c:pt idx="21305">
                  <c:v>09/12/2024 01:25:16:267</c:v>
                </c:pt>
                <c:pt idx="21306">
                  <c:v>09/12/2024 01:25:26:130</c:v>
                </c:pt>
                <c:pt idx="21307">
                  <c:v>09/12/2024 01:25:35:999</c:v>
                </c:pt>
                <c:pt idx="21308">
                  <c:v>09/12/2024 01:25:46:281</c:v>
                </c:pt>
                <c:pt idx="21309">
                  <c:v>09/12/2024 01:25:56:147</c:v>
                </c:pt>
                <c:pt idx="21310">
                  <c:v>09/12/2024 01:26:06:009</c:v>
                </c:pt>
                <c:pt idx="21311">
                  <c:v>09/12/2024 01:26:16:281</c:v>
                </c:pt>
                <c:pt idx="21312">
                  <c:v>09/12/2024 01:26:26:140</c:v>
                </c:pt>
                <c:pt idx="21313">
                  <c:v>09/12/2024 01:26:36:004</c:v>
                </c:pt>
                <c:pt idx="21314">
                  <c:v>09/12/2024 01:26:46:276</c:v>
                </c:pt>
                <c:pt idx="21315">
                  <c:v>09/12/2024 01:26:56:139</c:v>
                </c:pt>
                <c:pt idx="21316">
                  <c:v>09/12/2024 01:27:05:999</c:v>
                </c:pt>
                <c:pt idx="21317">
                  <c:v>09/12/2024 01:27:16:271</c:v>
                </c:pt>
                <c:pt idx="21318">
                  <c:v>09/12/2024 01:27:26:137</c:v>
                </c:pt>
                <c:pt idx="21319">
                  <c:v>09/12/2024 01:27:35:999</c:v>
                </c:pt>
                <c:pt idx="21320">
                  <c:v>09/12/2024 01:27:46:276</c:v>
                </c:pt>
                <c:pt idx="21321">
                  <c:v>09/12/2024 01:27:56:142</c:v>
                </c:pt>
                <c:pt idx="21322">
                  <c:v>09/12/2024 01:28:06:003</c:v>
                </c:pt>
                <c:pt idx="21323">
                  <c:v>09/12/2024 01:28:16:277</c:v>
                </c:pt>
                <c:pt idx="21324">
                  <c:v>09/12/2024 01:28:26:139</c:v>
                </c:pt>
                <c:pt idx="21325">
                  <c:v>09/12/2024 01:28:35:999</c:v>
                </c:pt>
                <c:pt idx="21326">
                  <c:v>09/12/2024 01:28:46:273</c:v>
                </c:pt>
                <c:pt idx="21327">
                  <c:v>09/12/2024 01:28:56:142</c:v>
                </c:pt>
                <c:pt idx="21328">
                  <c:v>09/12/2024 01:29:06:004</c:v>
                </c:pt>
                <c:pt idx="21329">
                  <c:v>09/12/2024 01:29:16:280</c:v>
                </c:pt>
                <c:pt idx="21330">
                  <c:v>09/12/2024 01:29:26:145</c:v>
                </c:pt>
                <c:pt idx="21331">
                  <c:v>09/12/2024 01:29:36:009</c:v>
                </c:pt>
                <c:pt idx="21332">
                  <c:v>09/12/2024 01:29:46:287</c:v>
                </c:pt>
                <c:pt idx="21333">
                  <c:v>09/12/2024 01:29:56:152</c:v>
                </c:pt>
                <c:pt idx="21334">
                  <c:v>09/12/2024 01:30:06:018</c:v>
                </c:pt>
                <c:pt idx="21335">
                  <c:v>09/12/2024 01:30:16:296</c:v>
                </c:pt>
                <c:pt idx="21336">
                  <c:v>09/12/2024 01:30:26:159</c:v>
                </c:pt>
                <c:pt idx="21337">
                  <c:v>09/12/2024 01:30:36:021</c:v>
                </c:pt>
                <c:pt idx="21338">
                  <c:v>09/12/2024 01:30:46:293</c:v>
                </c:pt>
                <c:pt idx="21339">
                  <c:v>09/12/2024 01:30:56:159</c:v>
                </c:pt>
                <c:pt idx="21340">
                  <c:v>09/12/2024 01:31:06:016</c:v>
                </c:pt>
                <c:pt idx="21341">
                  <c:v>09/12/2024 01:31:16:290</c:v>
                </c:pt>
                <c:pt idx="21342">
                  <c:v>09/12/2024 01:31:26:154</c:v>
                </c:pt>
                <c:pt idx="21343">
                  <c:v>09/12/2024 01:31:36:018</c:v>
                </c:pt>
                <c:pt idx="21344">
                  <c:v>09/12/2024 01:31:46:295</c:v>
                </c:pt>
                <c:pt idx="21345">
                  <c:v>09/12/2024 01:31:56:165</c:v>
                </c:pt>
                <c:pt idx="21346">
                  <c:v>09/12/2024 01:32:06:027</c:v>
                </c:pt>
                <c:pt idx="21347">
                  <c:v>09/12/2024 01:32:16:304</c:v>
                </c:pt>
                <c:pt idx="21348">
                  <c:v>09/12/2024 01:32:26:168</c:v>
                </c:pt>
                <c:pt idx="21349">
                  <c:v>09/12/2024 01:32:36:030</c:v>
                </c:pt>
                <c:pt idx="21350">
                  <c:v>09/12/2024 01:32:46:307</c:v>
                </c:pt>
                <c:pt idx="21351">
                  <c:v>09/12/2024 01:32:56:177</c:v>
                </c:pt>
                <c:pt idx="21352">
                  <c:v>09/12/2024 01:33:06:041</c:v>
                </c:pt>
                <c:pt idx="21353">
                  <c:v>09/12/2024 01:33:15:999</c:v>
                </c:pt>
                <c:pt idx="21354">
                  <c:v>09/12/2024 01:33:26:276</c:v>
                </c:pt>
                <c:pt idx="21355">
                  <c:v>09/12/2024 01:33:36:136</c:v>
                </c:pt>
                <c:pt idx="21356">
                  <c:v>09/12/2024 01:33:45:997</c:v>
                </c:pt>
                <c:pt idx="21357">
                  <c:v>09/12/2024 01:33:56:271</c:v>
                </c:pt>
                <c:pt idx="21358">
                  <c:v>09/12/2024 01:34:06:137</c:v>
                </c:pt>
                <c:pt idx="21359">
                  <c:v>09/12/2024 01:34:15:995</c:v>
                </c:pt>
                <c:pt idx="21360">
                  <c:v>09/12/2024 01:34:26:268</c:v>
                </c:pt>
                <c:pt idx="21361">
                  <c:v>09/12/2024 01:34:36:132</c:v>
                </c:pt>
                <c:pt idx="21362">
                  <c:v>09/12/2024 01:34:45:999</c:v>
                </c:pt>
                <c:pt idx="21363">
                  <c:v>09/12/2024 01:34:56:273</c:v>
                </c:pt>
                <c:pt idx="21364">
                  <c:v>09/12/2024 01:35:06:133</c:v>
                </c:pt>
                <c:pt idx="21365">
                  <c:v>09/12/2024 01:35:15:995</c:v>
                </c:pt>
                <c:pt idx="21366">
                  <c:v>09/12/2024 01:35:26:275</c:v>
                </c:pt>
                <c:pt idx="21367">
                  <c:v>09/12/2024 01:35:36:140</c:v>
                </c:pt>
                <c:pt idx="21368">
                  <c:v>09/12/2024 01:35:46:012</c:v>
                </c:pt>
                <c:pt idx="21369">
                  <c:v>09/12/2024 01:35:56:286</c:v>
                </c:pt>
                <c:pt idx="21370">
                  <c:v>09/12/2024 01:36:06:148</c:v>
                </c:pt>
                <c:pt idx="21371">
                  <c:v>09/12/2024 01:36:16:013</c:v>
                </c:pt>
                <c:pt idx="21372">
                  <c:v>09/12/2024 01:36:26:283</c:v>
                </c:pt>
                <c:pt idx="21373">
                  <c:v>09/12/2024 01:36:36:146</c:v>
                </c:pt>
                <c:pt idx="21374">
                  <c:v>09/12/2024 01:36:46:008</c:v>
                </c:pt>
                <c:pt idx="21375">
                  <c:v>09/12/2024 01:36:56:280</c:v>
                </c:pt>
                <c:pt idx="21376">
                  <c:v>09/12/2024 01:37:06:146</c:v>
                </c:pt>
                <c:pt idx="21377">
                  <c:v>09/12/2024 01:37:16:014</c:v>
                </c:pt>
                <c:pt idx="21378">
                  <c:v>09/12/2024 01:37:26:291</c:v>
                </c:pt>
                <c:pt idx="21379">
                  <c:v>09/12/2024 01:37:36:154</c:v>
                </c:pt>
                <c:pt idx="21380">
                  <c:v>09/12/2024 01:37:46:012</c:v>
                </c:pt>
                <c:pt idx="21381">
                  <c:v>09/12/2024 01:37:56:288</c:v>
                </c:pt>
                <c:pt idx="21382">
                  <c:v>09/12/2024 01:38:06:154</c:v>
                </c:pt>
                <c:pt idx="21383">
                  <c:v>09/12/2024 01:38:16:011</c:v>
                </c:pt>
                <c:pt idx="21384">
                  <c:v>09/12/2024 01:38:26:285</c:v>
                </c:pt>
                <c:pt idx="21385">
                  <c:v>09/12/2024 01:38:36:149</c:v>
                </c:pt>
                <c:pt idx="21386">
                  <c:v>09/12/2024 01:38:46:013</c:v>
                </c:pt>
                <c:pt idx="21387">
                  <c:v>09/12/2024 01:38:56:290</c:v>
                </c:pt>
                <c:pt idx="21388">
                  <c:v>09/12/2024 01:39:06:150</c:v>
                </c:pt>
                <c:pt idx="21389">
                  <c:v>09/12/2024 01:39:16:014</c:v>
                </c:pt>
                <c:pt idx="21390">
                  <c:v>09/12/2024 01:39:26:291</c:v>
                </c:pt>
                <c:pt idx="21391">
                  <c:v>09/12/2024 01:39:36:158</c:v>
                </c:pt>
                <c:pt idx="21392">
                  <c:v>09/12/2024 01:39:46:019</c:v>
                </c:pt>
                <c:pt idx="21393">
                  <c:v>09/12/2024 01:39:56:293</c:v>
                </c:pt>
                <c:pt idx="21394">
                  <c:v>09/12/2024 01:40:06:152</c:v>
                </c:pt>
                <c:pt idx="21395">
                  <c:v>09/12/2024 01:40:16:014</c:v>
                </c:pt>
                <c:pt idx="21396">
                  <c:v>09/12/2024 01:40:26:287</c:v>
                </c:pt>
                <c:pt idx="21397">
                  <c:v>09/12/2024 01:40:36:155</c:v>
                </c:pt>
                <c:pt idx="21398">
                  <c:v>09/12/2024 01:40:46:019</c:v>
                </c:pt>
                <c:pt idx="21399">
                  <c:v>09/12/2024 01:40:56:294</c:v>
                </c:pt>
                <c:pt idx="21400">
                  <c:v>09/12/2024 01:41:06:163</c:v>
                </c:pt>
                <c:pt idx="21401">
                  <c:v>09/12/2024 01:41:16:032</c:v>
                </c:pt>
                <c:pt idx="21402">
                  <c:v>09/12/2024 01:41:26:310</c:v>
                </c:pt>
                <c:pt idx="21403">
                  <c:v>09/12/2024 01:41:36:170</c:v>
                </c:pt>
                <c:pt idx="21404">
                  <c:v>09/12/2024 01:41:46:039</c:v>
                </c:pt>
                <c:pt idx="21405">
                  <c:v>09/12/2024 01:41:55:996</c:v>
                </c:pt>
                <c:pt idx="21406">
                  <c:v>09/12/2024 01:42:06:271</c:v>
                </c:pt>
                <c:pt idx="21407">
                  <c:v>09/12/2024 01:42:16:137</c:v>
                </c:pt>
                <c:pt idx="21408">
                  <c:v>09/12/2024 01:42:25:996</c:v>
                </c:pt>
                <c:pt idx="21409">
                  <c:v>09/12/2024 01:42:36:274</c:v>
                </c:pt>
                <c:pt idx="21410">
                  <c:v>09/12/2024 01:42:46:139</c:v>
                </c:pt>
                <c:pt idx="21411">
                  <c:v>09/12/2024 01:42:55:999</c:v>
                </c:pt>
                <c:pt idx="21412">
                  <c:v>09/12/2024 01:43:06:274</c:v>
                </c:pt>
                <c:pt idx="21413">
                  <c:v>09/12/2024 01:43:16:138</c:v>
                </c:pt>
                <c:pt idx="21414">
                  <c:v>09/12/2024 01:43:26:004</c:v>
                </c:pt>
                <c:pt idx="21415">
                  <c:v>09/12/2024 01:43:36:278</c:v>
                </c:pt>
                <c:pt idx="21416">
                  <c:v>09/12/2024 01:43:46:142</c:v>
                </c:pt>
                <c:pt idx="21417">
                  <c:v>09/12/2024 01:43:56:002</c:v>
                </c:pt>
                <c:pt idx="21418">
                  <c:v>09/12/2024 01:44:06:279</c:v>
                </c:pt>
                <c:pt idx="21419">
                  <c:v>09/12/2024 01:44:16:142</c:v>
                </c:pt>
                <c:pt idx="21420">
                  <c:v>09/12/2024 01:44:26:005</c:v>
                </c:pt>
                <c:pt idx="21421">
                  <c:v>09/12/2024 01:44:36:278</c:v>
                </c:pt>
                <c:pt idx="21422">
                  <c:v>09/12/2024 01:44:46:140</c:v>
                </c:pt>
                <c:pt idx="21423">
                  <c:v>09/12/2024 01:44:56:005</c:v>
                </c:pt>
                <c:pt idx="21424">
                  <c:v>09/12/2024 01:45:06:279</c:v>
                </c:pt>
                <c:pt idx="21425">
                  <c:v>09/12/2024 01:45:16:145</c:v>
                </c:pt>
                <c:pt idx="21426">
                  <c:v>09/12/2024 01:45:26:009</c:v>
                </c:pt>
                <c:pt idx="21427">
                  <c:v>09/12/2024 01:45:36:280</c:v>
                </c:pt>
                <c:pt idx="21428">
                  <c:v>09/12/2024 01:45:46:140</c:v>
                </c:pt>
                <c:pt idx="21429">
                  <c:v>09/12/2024 01:45:56:002</c:v>
                </c:pt>
                <c:pt idx="21430">
                  <c:v>09/12/2024 01:46:06:280</c:v>
                </c:pt>
                <c:pt idx="21431">
                  <c:v>09/12/2024 01:46:16:145</c:v>
                </c:pt>
                <c:pt idx="21432">
                  <c:v>09/12/2024 01:46:26:007</c:v>
                </c:pt>
                <c:pt idx="21433">
                  <c:v>09/12/2024 01:46:36:287</c:v>
                </c:pt>
                <c:pt idx="21434">
                  <c:v>09/12/2024 01:46:46:154</c:v>
                </c:pt>
                <c:pt idx="21435">
                  <c:v>09/12/2024 01:46:56:014</c:v>
                </c:pt>
                <c:pt idx="21436">
                  <c:v>09/12/2024 01:47:06:292</c:v>
                </c:pt>
                <c:pt idx="21437">
                  <c:v>09/12/2024 01:47:16:158</c:v>
                </c:pt>
                <c:pt idx="21438">
                  <c:v>09/12/2024 01:47:26:021</c:v>
                </c:pt>
                <c:pt idx="21439">
                  <c:v>09/12/2024 01:47:36:297</c:v>
                </c:pt>
                <c:pt idx="21440">
                  <c:v>09/12/2024 01:47:46:157</c:v>
                </c:pt>
                <c:pt idx="21441">
                  <c:v>09/12/2024 01:47:56:018</c:v>
                </c:pt>
                <c:pt idx="21442">
                  <c:v>09/12/2024 01:48:06:290</c:v>
                </c:pt>
                <c:pt idx="21443">
                  <c:v>09/12/2024 01:48:16:152</c:v>
                </c:pt>
                <c:pt idx="21444">
                  <c:v>09/12/2024 01:48:26:018</c:v>
                </c:pt>
                <c:pt idx="21445">
                  <c:v>09/12/2024 01:48:36:295</c:v>
                </c:pt>
                <c:pt idx="21446">
                  <c:v>09/12/2024 01:48:46:157</c:v>
                </c:pt>
                <c:pt idx="21447">
                  <c:v>09/12/2024 01:48:56:015</c:v>
                </c:pt>
                <c:pt idx="21448">
                  <c:v>09/12/2024 01:49:06:292</c:v>
                </c:pt>
                <c:pt idx="21449">
                  <c:v>09/12/2024 01:49:16:152</c:v>
                </c:pt>
                <c:pt idx="21450">
                  <c:v>09/12/2024 01:49:26:014</c:v>
                </c:pt>
                <c:pt idx="21451">
                  <c:v>09/12/2024 01:49:36:296</c:v>
                </c:pt>
                <c:pt idx="21452">
                  <c:v>09/12/2024 01:49:46:159</c:v>
                </c:pt>
                <c:pt idx="21453">
                  <c:v>09/12/2024 01:49:56:019</c:v>
                </c:pt>
                <c:pt idx="21454">
                  <c:v>09/12/2024 01:50:06:299</c:v>
                </c:pt>
                <c:pt idx="21455">
                  <c:v>09/12/2024 01:50:16:164</c:v>
                </c:pt>
                <c:pt idx="21456">
                  <c:v>09/12/2024 01:50:26:026</c:v>
                </c:pt>
                <c:pt idx="21457">
                  <c:v>09/12/2024 01:50:36:300</c:v>
                </c:pt>
                <c:pt idx="21458">
                  <c:v>09/12/2024 01:50:46:163</c:v>
                </c:pt>
                <c:pt idx="21459">
                  <c:v>09/12/2024 01:50:56:021</c:v>
                </c:pt>
                <c:pt idx="21460">
                  <c:v>09/12/2024 01:51:06:296</c:v>
                </c:pt>
                <c:pt idx="21461">
                  <c:v>09/12/2024 01:51:16:157</c:v>
                </c:pt>
                <c:pt idx="21462">
                  <c:v>09/12/2024 01:51:26:015</c:v>
                </c:pt>
                <c:pt idx="21463">
                  <c:v>09/12/2024 01:51:36:291</c:v>
                </c:pt>
                <c:pt idx="21464">
                  <c:v>09/12/2024 01:51:46:154</c:v>
                </c:pt>
                <c:pt idx="21465">
                  <c:v>09/12/2024 01:51:56:018</c:v>
                </c:pt>
                <c:pt idx="21466">
                  <c:v>09/12/2024 01:52:06:290</c:v>
                </c:pt>
                <c:pt idx="21467">
                  <c:v>09/12/2024 01:52:16:154</c:v>
                </c:pt>
                <c:pt idx="21468">
                  <c:v>09/12/2024 01:52:26:017</c:v>
                </c:pt>
                <c:pt idx="21469">
                  <c:v>09/12/2024 01:52:36:295</c:v>
                </c:pt>
                <c:pt idx="21470">
                  <c:v>09/12/2024 01:52:46:159</c:v>
                </c:pt>
                <c:pt idx="21471">
                  <c:v>09/12/2024 01:52:56:016</c:v>
                </c:pt>
                <c:pt idx="21472">
                  <c:v>09/12/2024 01:53:06:288</c:v>
                </c:pt>
                <c:pt idx="21473">
                  <c:v>09/12/2024 01:53:16:148</c:v>
                </c:pt>
                <c:pt idx="21474">
                  <c:v>09/12/2024 01:53:26:010</c:v>
                </c:pt>
                <c:pt idx="21475">
                  <c:v>09/12/2024 01:53:36:285</c:v>
                </c:pt>
                <c:pt idx="21476">
                  <c:v>09/12/2024 01:53:46:146</c:v>
                </c:pt>
                <c:pt idx="21477">
                  <c:v>09/12/2024 01:53:56:011</c:v>
                </c:pt>
                <c:pt idx="21478">
                  <c:v>09/12/2024 01:54:06:292</c:v>
                </c:pt>
                <c:pt idx="21479">
                  <c:v>09/12/2024 01:54:16:158</c:v>
                </c:pt>
                <c:pt idx="21480">
                  <c:v>09/12/2024 01:54:26:020</c:v>
                </c:pt>
                <c:pt idx="21481">
                  <c:v>09/12/2024 01:54:36:295</c:v>
                </c:pt>
                <c:pt idx="21482">
                  <c:v>09/12/2024 01:54:46:158</c:v>
                </c:pt>
                <c:pt idx="21483">
                  <c:v>09/12/2024 01:54:56:019</c:v>
                </c:pt>
                <c:pt idx="21484">
                  <c:v>09/12/2024 01:55:06:296</c:v>
                </c:pt>
                <c:pt idx="21485">
                  <c:v>09/12/2024 01:55:16:157</c:v>
                </c:pt>
                <c:pt idx="21486">
                  <c:v>09/12/2024 01:55:26:020</c:v>
                </c:pt>
                <c:pt idx="21487">
                  <c:v>09/12/2024 01:55:36:294</c:v>
                </c:pt>
                <c:pt idx="21488">
                  <c:v>09/12/2024 01:55:46:159</c:v>
                </c:pt>
                <c:pt idx="21489">
                  <c:v>09/12/2024 01:55:56:022</c:v>
                </c:pt>
                <c:pt idx="21490">
                  <c:v>09/12/2024 01:56:06:298</c:v>
                </c:pt>
                <c:pt idx="21491">
                  <c:v>09/12/2024 01:56:16:165</c:v>
                </c:pt>
                <c:pt idx="21492">
                  <c:v>09/12/2024 01:56:26:024</c:v>
                </c:pt>
                <c:pt idx="21493">
                  <c:v>09/12/2024 01:56:36:300</c:v>
                </c:pt>
                <c:pt idx="21494">
                  <c:v>09/12/2024 01:56:46:162</c:v>
                </c:pt>
                <c:pt idx="21495">
                  <c:v>09/12/2024 01:56:56:026</c:v>
                </c:pt>
                <c:pt idx="21496">
                  <c:v>09/12/2024 01:57:06:299</c:v>
                </c:pt>
                <c:pt idx="21497">
                  <c:v>09/12/2024 01:57:16:158</c:v>
                </c:pt>
                <c:pt idx="21498">
                  <c:v>09/12/2024 01:57:26:019</c:v>
                </c:pt>
                <c:pt idx="21499">
                  <c:v>09/12/2024 01:57:36:296</c:v>
                </c:pt>
                <c:pt idx="21500">
                  <c:v>09/12/2024 01:57:46:154</c:v>
                </c:pt>
                <c:pt idx="21501">
                  <c:v>09/12/2024 01:57:56:012</c:v>
                </c:pt>
                <c:pt idx="21502">
                  <c:v>09/12/2024 01:58:06:290</c:v>
                </c:pt>
                <c:pt idx="21503">
                  <c:v>09/12/2024 01:58:16:152</c:v>
                </c:pt>
                <c:pt idx="21504">
                  <c:v>09/12/2024 01:58:26:012</c:v>
                </c:pt>
                <c:pt idx="21505">
                  <c:v>09/12/2024 01:58:36:285</c:v>
                </c:pt>
                <c:pt idx="21506">
                  <c:v>09/12/2024 01:58:46:145</c:v>
                </c:pt>
                <c:pt idx="21507">
                  <c:v>09/12/2024 01:58:56:011</c:v>
                </c:pt>
                <c:pt idx="21508">
                  <c:v>09/12/2024 01:59:06:280</c:v>
                </c:pt>
                <c:pt idx="21509">
                  <c:v>09/12/2024 01:59:16:146</c:v>
                </c:pt>
                <c:pt idx="21510">
                  <c:v>09/12/2024 01:59:26:008</c:v>
                </c:pt>
                <c:pt idx="21511">
                  <c:v>09/12/2024 01:59:36:280</c:v>
                </c:pt>
                <c:pt idx="21512">
                  <c:v>09/12/2024 01:59:46:145</c:v>
                </c:pt>
                <c:pt idx="21513">
                  <c:v>09/12/2024 01:59:56:009</c:v>
                </c:pt>
                <c:pt idx="21514">
                  <c:v>09/12/2024 02:00:06:287</c:v>
                </c:pt>
                <c:pt idx="21515">
                  <c:v>09/12/2024 02:00:16:153</c:v>
                </c:pt>
                <c:pt idx="21516">
                  <c:v>09/12/2024 02:00:26:014</c:v>
                </c:pt>
                <c:pt idx="21517">
                  <c:v>09/12/2024 02:00:36:288</c:v>
                </c:pt>
                <c:pt idx="21518">
                  <c:v>09/12/2024 02:00:46:154</c:v>
                </c:pt>
                <c:pt idx="21519">
                  <c:v>09/12/2024 02:00:56:017</c:v>
                </c:pt>
                <c:pt idx="21520">
                  <c:v>09/12/2024 02:01:06:295</c:v>
                </c:pt>
                <c:pt idx="21521">
                  <c:v>09/12/2024 02:01:16:157</c:v>
                </c:pt>
                <c:pt idx="21522">
                  <c:v>09/12/2024 02:01:26:017</c:v>
                </c:pt>
                <c:pt idx="21523">
                  <c:v>09/12/2024 02:01:36:290</c:v>
                </c:pt>
                <c:pt idx="21524">
                  <c:v>09/12/2024 02:01:46:150</c:v>
                </c:pt>
                <c:pt idx="21525">
                  <c:v>09/12/2024 02:01:56:010</c:v>
                </c:pt>
                <c:pt idx="21526">
                  <c:v>09/12/2024 02:02:06:287</c:v>
                </c:pt>
                <c:pt idx="21527">
                  <c:v>09/12/2024 02:02:16:150</c:v>
                </c:pt>
                <c:pt idx="21528">
                  <c:v>09/12/2024 02:02:26:017</c:v>
                </c:pt>
                <c:pt idx="21529">
                  <c:v>09/12/2024 02:02:36:291</c:v>
                </c:pt>
                <c:pt idx="21530">
                  <c:v>09/12/2024 02:02:46:160</c:v>
                </c:pt>
                <c:pt idx="21531">
                  <c:v>09/12/2024 02:02:56:024</c:v>
                </c:pt>
                <c:pt idx="21532">
                  <c:v>09/12/2024 02:03:06:298</c:v>
                </c:pt>
                <c:pt idx="21533">
                  <c:v>09/12/2024 02:03:16:164</c:v>
                </c:pt>
                <c:pt idx="21534">
                  <c:v>09/12/2024 02:03:26:025</c:v>
                </c:pt>
                <c:pt idx="21535">
                  <c:v>09/12/2024 02:03:36:299</c:v>
                </c:pt>
                <c:pt idx="21536">
                  <c:v>09/12/2024 02:03:46:164</c:v>
                </c:pt>
                <c:pt idx="21537">
                  <c:v>09/12/2024 02:03:56:032</c:v>
                </c:pt>
                <c:pt idx="21538">
                  <c:v>09/12/2024 02:04:06:305</c:v>
                </c:pt>
                <c:pt idx="21539">
                  <c:v>09/12/2024 02:04:16:167</c:v>
                </c:pt>
                <c:pt idx="21540">
                  <c:v>09/12/2024 02:04:26:031</c:v>
                </c:pt>
                <c:pt idx="21541">
                  <c:v>09/12/2024 02:04:36:305</c:v>
                </c:pt>
                <c:pt idx="21542">
                  <c:v>09/12/2024 02:04:46:165</c:v>
                </c:pt>
                <c:pt idx="21543">
                  <c:v>09/12/2024 02:04:56:032</c:v>
                </c:pt>
                <c:pt idx="21544">
                  <c:v>09/12/2024 02:05:06:302</c:v>
                </c:pt>
                <c:pt idx="21545">
                  <c:v>09/12/2024 02:05:16:162</c:v>
                </c:pt>
                <c:pt idx="21546">
                  <c:v>09/12/2024 02:05:26:026</c:v>
                </c:pt>
                <c:pt idx="21547">
                  <c:v>09/12/2024 02:05:36:300</c:v>
                </c:pt>
                <c:pt idx="21548">
                  <c:v>09/12/2024 02:05:46:163</c:v>
                </c:pt>
                <c:pt idx="21549">
                  <c:v>09/12/2024 02:05:56:027</c:v>
                </c:pt>
                <c:pt idx="21550">
                  <c:v>09/12/2024 02:06:06:301</c:v>
                </c:pt>
                <c:pt idx="21551">
                  <c:v>09/12/2024 02:06:16:168</c:v>
                </c:pt>
                <c:pt idx="21552">
                  <c:v>09/12/2024 02:06:26:024</c:v>
                </c:pt>
                <c:pt idx="21553">
                  <c:v>09/12/2024 02:06:36:300</c:v>
                </c:pt>
                <c:pt idx="21554">
                  <c:v>09/12/2024 02:06:46:166</c:v>
                </c:pt>
                <c:pt idx="21555">
                  <c:v>09/12/2024 02:06:56:031</c:v>
                </c:pt>
                <c:pt idx="21556">
                  <c:v>09/12/2024 02:07:06:305</c:v>
                </c:pt>
                <c:pt idx="21557">
                  <c:v>09/12/2024 02:07:16:170</c:v>
                </c:pt>
                <c:pt idx="21558">
                  <c:v>09/12/2024 02:07:26:034</c:v>
                </c:pt>
                <c:pt idx="21559">
                  <c:v>09/12/2024 02:07:36:312</c:v>
                </c:pt>
                <c:pt idx="21560">
                  <c:v>09/12/2024 02:07:46:176</c:v>
                </c:pt>
                <c:pt idx="21561">
                  <c:v>09/12/2024 02:07:56:033</c:v>
                </c:pt>
                <c:pt idx="21562">
                  <c:v>09/12/2024 02:08:06:307</c:v>
                </c:pt>
                <c:pt idx="21563">
                  <c:v>09/12/2024 02:08:16:167</c:v>
                </c:pt>
                <c:pt idx="21564">
                  <c:v>09/12/2024 02:08:26:029</c:v>
                </c:pt>
                <c:pt idx="21565">
                  <c:v>09/12/2024 02:08:36:302</c:v>
                </c:pt>
                <c:pt idx="21566">
                  <c:v>09/12/2024 02:08:46:168</c:v>
                </c:pt>
                <c:pt idx="21567">
                  <c:v>09/12/2024 02:08:56:032</c:v>
                </c:pt>
                <c:pt idx="21568">
                  <c:v>09/12/2024 02:09:06:309</c:v>
                </c:pt>
                <c:pt idx="21569">
                  <c:v>09/12/2024 02:09:16:175</c:v>
                </c:pt>
                <c:pt idx="21570">
                  <c:v>09/12/2024 02:09:26:039</c:v>
                </c:pt>
                <c:pt idx="21571">
                  <c:v>09/12/2024 02:09:35:998</c:v>
                </c:pt>
                <c:pt idx="21572">
                  <c:v>09/12/2024 02:09:46:274</c:v>
                </c:pt>
                <c:pt idx="21573">
                  <c:v>09/12/2024 02:09:56:142</c:v>
                </c:pt>
                <c:pt idx="21574">
                  <c:v>09/12/2024 02:10:05:999</c:v>
                </c:pt>
                <c:pt idx="21575">
                  <c:v>09/12/2024 02:10:16:273</c:v>
                </c:pt>
                <c:pt idx="21576">
                  <c:v>09/12/2024 02:10:26:133</c:v>
                </c:pt>
                <c:pt idx="21577">
                  <c:v>09/12/2024 02:10:35:997</c:v>
                </c:pt>
                <c:pt idx="21578">
                  <c:v>09/12/2024 02:10:46:274</c:v>
                </c:pt>
                <c:pt idx="21579">
                  <c:v>09/12/2024 02:10:56:140</c:v>
                </c:pt>
                <c:pt idx="21580">
                  <c:v>09/12/2024 02:11:06:004</c:v>
                </c:pt>
                <c:pt idx="21581">
                  <c:v>09/12/2024 02:11:16:277</c:v>
                </c:pt>
                <c:pt idx="21582">
                  <c:v>09/12/2024 02:11:26:136</c:v>
                </c:pt>
                <c:pt idx="21583">
                  <c:v>09/12/2024 02:11:35:997</c:v>
                </c:pt>
                <c:pt idx="21584">
                  <c:v>09/12/2024 02:11:46:275</c:v>
                </c:pt>
                <c:pt idx="21585">
                  <c:v>09/12/2024 02:11:56:143</c:v>
                </c:pt>
                <c:pt idx="21586">
                  <c:v>09/12/2024 02:12:06:008</c:v>
                </c:pt>
                <c:pt idx="21587">
                  <c:v>09/12/2024 02:12:16:287</c:v>
                </c:pt>
                <c:pt idx="21588">
                  <c:v>09/12/2024 02:12:26:150</c:v>
                </c:pt>
                <c:pt idx="21589">
                  <c:v>09/12/2024 02:12:36:013</c:v>
                </c:pt>
                <c:pt idx="21590">
                  <c:v>09/12/2024 02:12:46:291</c:v>
                </c:pt>
                <c:pt idx="21591">
                  <c:v>09/12/2024 02:12:56:154</c:v>
                </c:pt>
                <c:pt idx="21592">
                  <c:v>09/12/2024 02:13:06:012</c:v>
                </c:pt>
                <c:pt idx="21593">
                  <c:v>09/12/2024 02:13:16:289</c:v>
                </c:pt>
                <c:pt idx="21594">
                  <c:v>09/12/2024 02:13:26:146</c:v>
                </c:pt>
                <c:pt idx="21595">
                  <c:v>09/12/2024 02:13:36:010</c:v>
                </c:pt>
                <c:pt idx="21596">
                  <c:v>09/12/2024 02:13:46:289</c:v>
                </c:pt>
                <c:pt idx="21597">
                  <c:v>09/12/2024 02:13:56:155</c:v>
                </c:pt>
                <c:pt idx="21598">
                  <c:v>09/12/2024 02:14:06:018</c:v>
                </c:pt>
                <c:pt idx="21599">
                  <c:v>09/12/2024 02:14:16:290</c:v>
                </c:pt>
                <c:pt idx="21600">
                  <c:v>09/12/2024 02:14:26:150</c:v>
                </c:pt>
                <c:pt idx="21601">
                  <c:v>09/12/2024 02:14:36:014</c:v>
                </c:pt>
                <c:pt idx="21602">
                  <c:v>09/12/2024 02:14:46:291</c:v>
                </c:pt>
                <c:pt idx="21603">
                  <c:v>09/12/2024 02:14:56:158</c:v>
                </c:pt>
                <c:pt idx="21604">
                  <c:v>09/12/2024 02:15:06:026</c:v>
                </c:pt>
                <c:pt idx="21605">
                  <c:v>09/12/2024 02:15:16:302</c:v>
                </c:pt>
                <c:pt idx="21606">
                  <c:v>09/12/2024 02:15:26:165</c:v>
                </c:pt>
                <c:pt idx="21607">
                  <c:v>09/12/2024 02:15:36:022</c:v>
                </c:pt>
                <c:pt idx="21608">
                  <c:v>09/12/2024 02:15:46:298</c:v>
                </c:pt>
                <c:pt idx="21609">
                  <c:v>09/12/2024 02:15:56:164</c:v>
                </c:pt>
                <c:pt idx="21610">
                  <c:v>09/12/2024 02:16:06:025</c:v>
                </c:pt>
                <c:pt idx="21611">
                  <c:v>09/12/2024 02:16:16:303</c:v>
                </c:pt>
                <c:pt idx="21612">
                  <c:v>09/12/2024 02:16:26:166</c:v>
                </c:pt>
                <c:pt idx="21613">
                  <c:v>09/12/2024 02:16:36:030</c:v>
                </c:pt>
                <c:pt idx="21614">
                  <c:v>09/12/2024 02:16:46:306</c:v>
                </c:pt>
                <c:pt idx="21615">
                  <c:v>09/12/2024 02:16:56:170</c:v>
                </c:pt>
                <c:pt idx="21616">
                  <c:v>09/12/2024 02:17:06:031</c:v>
                </c:pt>
                <c:pt idx="21617">
                  <c:v>09/12/2024 02:17:16:309</c:v>
                </c:pt>
                <c:pt idx="21618">
                  <c:v>09/12/2024 02:17:26:172</c:v>
                </c:pt>
                <c:pt idx="21619">
                  <c:v>09/12/2024 02:17:36:040</c:v>
                </c:pt>
                <c:pt idx="21620">
                  <c:v>09/12/2024 02:17:46:312</c:v>
                </c:pt>
                <c:pt idx="21621">
                  <c:v>09/12/2024 02:17:56:172</c:v>
                </c:pt>
                <c:pt idx="21622">
                  <c:v>09/12/2024 02:18:06:034</c:v>
                </c:pt>
                <c:pt idx="21623">
                  <c:v>09/12/2024 02:18:15:998</c:v>
                </c:pt>
                <c:pt idx="21624">
                  <c:v>09/12/2024 02:18:26:278</c:v>
                </c:pt>
                <c:pt idx="21625">
                  <c:v>09/12/2024 02:18:36:142</c:v>
                </c:pt>
                <c:pt idx="21626">
                  <c:v>09/12/2024 02:18:46:004</c:v>
                </c:pt>
                <c:pt idx="21627">
                  <c:v>09/12/2024 02:18:56:278</c:v>
                </c:pt>
                <c:pt idx="21628">
                  <c:v>09/12/2024 02:19:06:145</c:v>
                </c:pt>
                <c:pt idx="21629">
                  <c:v>09/12/2024 02:19:16:009</c:v>
                </c:pt>
                <c:pt idx="21630">
                  <c:v>09/12/2024 02:19:26:286</c:v>
                </c:pt>
                <c:pt idx="21631">
                  <c:v>09/12/2024 02:19:36:153</c:v>
                </c:pt>
                <c:pt idx="21632">
                  <c:v>09/12/2024 02:19:46:018</c:v>
                </c:pt>
                <c:pt idx="21633">
                  <c:v>09/12/2024 02:19:56:295</c:v>
                </c:pt>
                <c:pt idx="21634">
                  <c:v>09/12/2024 02:20:06:161</c:v>
                </c:pt>
                <c:pt idx="21635">
                  <c:v>09/12/2024 02:20:16:025</c:v>
                </c:pt>
                <c:pt idx="21636">
                  <c:v>09/12/2024 02:20:26:299</c:v>
                </c:pt>
                <c:pt idx="21637">
                  <c:v>09/12/2024 02:20:36:169</c:v>
                </c:pt>
                <c:pt idx="21638">
                  <c:v>09/12/2024 02:20:46:024</c:v>
                </c:pt>
                <c:pt idx="21639">
                  <c:v>09/12/2024 02:20:56:302</c:v>
                </c:pt>
                <c:pt idx="21640">
                  <c:v>09/12/2024 02:21:06:161</c:v>
                </c:pt>
                <c:pt idx="21641">
                  <c:v>09/12/2024 02:21:16:021</c:v>
                </c:pt>
                <c:pt idx="21642">
                  <c:v>09/12/2024 02:21:26:300</c:v>
                </c:pt>
                <c:pt idx="21643">
                  <c:v>09/12/2024 02:21:36:164</c:v>
                </c:pt>
                <c:pt idx="21644">
                  <c:v>09/12/2024 02:21:46:034</c:v>
                </c:pt>
                <c:pt idx="21645">
                  <c:v>09/12/2024 02:21:56:312</c:v>
                </c:pt>
                <c:pt idx="21646">
                  <c:v>09/12/2024 02:22:06:175</c:v>
                </c:pt>
                <c:pt idx="21647">
                  <c:v>09/12/2024 02:22:16:039</c:v>
                </c:pt>
                <c:pt idx="21648">
                  <c:v>09/12/2024 02:22:25:998</c:v>
                </c:pt>
                <c:pt idx="21649">
                  <c:v>09/12/2024 02:22:36:275</c:v>
                </c:pt>
                <c:pt idx="21650">
                  <c:v>09/12/2024 02:22:46:140</c:v>
                </c:pt>
                <c:pt idx="21651">
                  <c:v>09/12/2024 02:22:56:004</c:v>
                </c:pt>
                <c:pt idx="21652">
                  <c:v>09/12/2024 02:23:06:277</c:v>
                </c:pt>
                <c:pt idx="21653">
                  <c:v>09/12/2024 02:23:16:136</c:v>
                </c:pt>
                <c:pt idx="21654">
                  <c:v>09/12/2024 02:23:25:997</c:v>
                </c:pt>
                <c:pt idx="21655">
                  <c:v>09/12/2024 02:23:36:271</c:v>
                </c:pt>
                <c:pt idx="21656">
                  <c:v>09/12/2024 02:23:46:135</c:v>
                </c:pt>
                <c:pt idx="21657">
                  <c:v>09/12/2024 02:23:55:998</c:v>
                </c:pt>
                <c:pt idx="21658">
                  <c:v>09/12/2024 02:24:06:272</c:v>
                </c:pt>
                <c:pt idx="21659">
                  <c:v>09/12/2024 02:24:16:144</c:v>
                </c:pt>
                <c:pt idx="21660">
                  <c:v>09/12/2024 02:24:26:007</c:v>
                </c:pt>
                <c:pt idx="21661">
                  <c:v>09/12/2024 02:24:36:285</c:v>
                </c:pt>
                <c:pt idx="21662">
                  <c:v>09/12/2024 02:24:46:148</c:v>
                </c:pt>
                <c:pt idx="21663">
                  <c:v>09/12/2024 02:24:56:012</c:v>
                </c:pt>
                <c:pt idx="21664">
                  <c:v>09/12/2024 02:25:06:292</c:v>
                </c:pt>
                <c:pt idx="21665">
                  <c:v>09/12/2024 02:25:16:152</c:v>
                </c:pt>
                <c:pt idx="21666">
                  <c:v>09/12/2024 02:25:26:013</c:v>
                </c:pt>
                <c:pt idx="21667">
                  <c:v>09/12/2024 02:25:36:287</c:v>
                </c:pt>
                <c:pt idx="21668">
                  <c:v>09/12/2024 02:25:46:149</c:v>
                </c:pt>
                <c:pt idx="21669">
                  <c:v>09/12/2024 02:25:56:012</c:v>
                </c:pt>
                <c:pt idx="21670">
                  <c:v>09/12/2024 02:26:06:290</c:v>
                </c:pt>
                <c:pt idx="21671">
                  <c:v>09/12/2024 02:26:16:150</c:v>
                </c:pt>
                <c:pt idx="21672">
                  <c:v>09/12/2024 02:26:26:014</c:v>
                </c:pt>
                <c:pt idx="21673">
                  <c:v>09/12/2024 02:26:36:294</c:v>
                </c:pt>
                <c:pt idx="21674">
                  <c:v>09/12/2024 02:26:46:159</c:v>
                </c:pt>
                <c:pt idx="21675">
                  <c:v>09/12/2024 02:26:56:017</c:v>
                </c:pt>
                <c:pt idx="21676">
                  <c:v>09/12/2024 02:27:06:291</c:v>
                </c:pt>
                <c:pt idx="21677">
                  <c:v>09/12/2024 02:27:16:154</c:v>
                </c:pt>
                <c:pt idx="21678">
                  <c:v>09/12/2024 02:27:26:012</c:v>
                </c:pt>
                <c:pt idx="21679">
                  <c:v>09/12/2024 02:27:36:288</c:v>
                </c:pt>
                <c:pt idx="21680">
                  <c:v>09/12/2024 02:27:46:153</c:v>
                </c:pt>
                <c:pt idx="21681">
                  <c:v>09/12/2024 02:27:56:015</c:v>
                </c:pt>
                <c:pt idx="21682">
                  <c:v>09/12/2024 02:28:06:289</c:v>
                </c:pt>
                <c:pt idx="21683">
                  <c:v>09/12/2024 02:28:16:151</c:v>
                </c:pt>
                <c:pt idx="21684">
                  <c:v>09/12/2024 02:28:26:014</c:v>
                </c:pt>
                <c:pt idx="21685">
                  <c:v>09/12/2024 02:28:36:290</c:v>
                </c:pt>
                <c:pt idx="21686">
                  <c:v>09/12/2024 02:28:46:150</c:v>
                </c:pt>
                <c:pt idx="21687">
                  <c:v>09/12/2024 02:28:56:014</c:v>
                </c:pt>
                <c:pt idx="21688">
                  <c:v>09/12/2024 02:29:06:292</c:v>
                </c:pt>
                <c:pt idx="21689">
                  <c:v>09/12/2024 02:29:16:157</c:v>
                </c:pt>
                <c:pt idx="21690">
                  <c:v>09/12/2024 02:29:26:019</c:v>
                </c:pt>
                <c:pt idx="21691">
                  <c:v>09/12/2024 02:29:36:297</c:v>
                </c:pt>
                <c:pt idx="21692">
                  <c:v>09/12/2024 02:29:46:166</c:v>
                </c:pt>
                <c:pt idx="21693">
                  <c:v>09/12/2024 02:29:56:030</c:v>
                </c:pt>
                <c:pt idx="21694">
                  <c:v>09/12/2024 02:30:06:304</c:v>
                </c:pt>
                <c:pt idx="21695">
                  <c:v>09/12/2024 02:30:16:171</c:v>
                </c:pt>
                <c:pt idx="21696">
                  <c:v>09/12/2024 02:30:26:035</c:v>
                </c:pt>
                <c:pt idx="21697">
                  <c:v>09/12/2024 02:30:36:306</c:v>
                </c:pt>
                <c:pt idx="21698">
                  <c:v>09/12/2024 02:30:46:166</c:v>
                </c:pt>
                <c:pt idx="21699">
                  <c:v>09/12/2024 02:30:56:032</c:v>
                </c:pt>
                <c:pt idx="21700">
                  <c:v>09/12/2024 02:31:06:306</c:v>
                </c:pt>
                <c:pt idx="21701">
                  <c:v>09/12/2024 02:31:16:169</c:v>
                </c:pt>
                <c:pt idx="21702">
                  <c:v>09/12/2024 02:31:26:031</c:v>
                </c:pt>
                <c:pt idx="21703">
                  <c:v>09/12/2024 02:31:36:309</c:v>
                </c:pt>
                <c:pt idx="21704">
                  <c:v>09/12/2024 02:31:46:172</c:v>
                </c:pt>
                <c:pt idx="21705">
                  <c:v>09/12/2024 02:31:56:036</c:v>
                </c:pt>
                <c:pt idx="21706">
                  <c:v>09/12/2024 02:32:05:995</c:v>
                </c:pt>
                <c:pt idx="21707">
                  <c:v>09/12/2024 02:32:16:273</c:v>
                </c:pt>
                <c:pt idx="21708">
                  <c:v>09/12/2024 02:32:26:133</c:v>
                </c:pt>
                <c:pt idx="21709">
                  <c:v>09/12/2024 02:32:35:995</c:v>
                </c:pt>
                <c:pt idx="21710">
                  <c:v>09/12/2024 02:32:46:269</c:v>
                </c:pt>
                <c:pt idx="21711">
                  <c:v>09/12/2024 02:32:56:132</c:v>
                </c:pt>
                <c:pt idx="21712">
                  <c:v>09/12/2024 02:33:05:996</c:v>
                </c:pt>
                <c:pt idx="21713">
                  <c:v>09/12/2024 02:33:16:268</c:v>
                </c:pt>
                <c:pt idx="21714">
                  <c:v>09/12/2024 02:33:26:126</c:v>
                </c:pt>
                <c:pt idx="21715">
                  <c:v>09/12/2024 02:33:35:995</c:v>
                </c:pt>
                <c:pt idx="21716">
                  <c:v>09/12/2024 02:33:46:273</c:v>
                </c:pt>
                <c:pt idx="21717">
                  <c:v>09/12/2024 02:33:56:137</c:v>
                </c:pt>
                <c:pt idx="21718">
                  <c:v>09/12/2024 02:34:06:002</c:v>
                </c:pt>
                <c:pt idx="21719">
                  <c:v>09/12/2024 02:34:16:282</c:v>
                </c:pt>
                <c:pt idx="21720">
                  <c:v>09/12/2024 02:34:26:148</c:v>
                </c:pt>
                <c:pt idx="21721">
                  <c:v>09/12/2024 02:34:36:007</c:v>
                </c:pt>
                <c:pt idx="21722">
                  <c:v>09/12/2024 02:34:46:287</c:v>
                </c:pt>
                <c:pt idx="21723">
                  <c:v>09/12/2024 02:34:56:152</c:v>
                </c:pt>
                <c:pt idx="21724">
                  <c:v>09/12/2024 02:35:06:014</c:v>
                </c:pt>
                <c:pt idx="21725">
                  <c:v>09/12/2024 02:35:16:288</c:v>
                </c:pt>
                <c:pt idx="21726">
                  <c:v>09/12/2024 02:35:26:148</c:v>
                </c:pt>
                <c:pt idx="21727">
                  <c:v>09/12/2024 02:35:36:012</c:v>
                </c:pt>
                <c:pt idx="21728">
                  <c:v>09/12/2024 02:35:46:285</c:v>
                </c:pt>
                <c:pt idx="21729">
                  <c:v>09/12/2024 02:35:56:145</c:v>
                </c:pt>
                <c:pt idx="21730">
                  <c:v>09/12/2024 02:36:06:007</c:v>
                </c:pt>
                <c:pt idx="21731">
                  <c:v>09/12/2024 02:36:16:286</c:v>
                </c:pt>
                <c:pt idx="21732">
                  <c:v>09/12/2024 02:36:26:152</c:v>
                </c:pt>
                <c:pt idx="21733">
                  <c:v>09/12/2024 02:36:36:010</c:v>
                </c:pt>
                <c:pt idx="21734">
                  <c:v>09/12/2024 02:36:46:287</c:v>
                </c:pt>
                <c:pt idx="21735">
                  <c:v>09/12/2024 02:36:56:149</c:v>
                </c:pt>
                <c:pt idx="21736">
                  <c:v>09/12/2024 02:37:06:005</c:v>
                </c:pt>
                <c:pt idx="21737">
                  <c:v>09/12/2024 02:37:16:279</c:v>
                </c:pt>
                <c:pt idx="21738">
                  <c:v>09/12/2024 02:37:26:144</c:v>
                </c:pt>
                <c:pt idx="21739">
                  <c:v>09/12/2024 02:37:36:010</c:v>
                </c:pt>
                <c:pt idx="21740">
                  <c:v>09/12/2024 02:37:46:284</c:v>
                </c:pt>
                <c:pt idx="21741">
                  <c:v>09/12/2024 02:37:56:148</c:v>
                </c:pt>
                <c:pt idx="21742">
                  <c:v>09/12/2024 02:38:06:009</c:v>
                </c:pt>
                <c:pt idx="21743">
                  <c:v>09/12/2024 02:38:16:287</c:v>
                </c:pt>
                <c:pt idx="21744">
                  <c:v>09/12/2024 02:38:26:144</c:v>
                </c:pt>
                <c:pt idx="21745">
                  <c:v>09/12/2024 02:38:36:007</c:v>
                </c:pt>
                <c:pt idx="21746">
                  <c:v>09/12/2024 02:38:46:286</c:v>
                </c:pt>
                <c:pt idx="21747">
                  <c:v>09/12/2024 02:38:56:148</c:v>
                </c:pt>
                <c:pt idx="21748">
                  <c:v>09/12/2024 02:39:06:012</c:v>
                </c:pt>
                <c:pt idx="21749">
                  <c:v>09/12/2024 02:39:16:285</c:v>
                </c:pt>
                <c:pt idx="21750">
                  <c:v>09/12/2024 02:39:26:149</c:v>
                </c:pt>
                <c:pt idx="21751">
                  <c:v>09/12/2024 02:39:36:007</c:v>
                </c:pt>
                <c:pt idx="21752">
                  <c:v>09/12/2024 02:39:46:281</c:v>
                </c:pt>
                <c:pt idx="21753">
                  <c:v>09/12/2024 02:39:56:147</c:v>
                </c:pt>
                <c:pt idx="21754">
                  <c:v>09/12/2024 02:40:06:008</c:v>
                </c:pt>
                <c:pt idx="21755">
                  <c:v>09/12/2024 02:40:16:286</c:v>
                </c:pt>
                <c:pt idx="21756">
                  <c:v>09/12/2024 02:40:26:151</c:v>
                </c:pt>
                <c:pt idx="21757">
                  <c:v>09/12/2024 02:40:36:015</c:v>
                </c:pt>
                <c:pt idx="21758">
                  <c:v>09/12/2024 02:40:46:291</c:v>
                </c:pt>
                <c:pt idx="21759">
                  <c:v>09/12/2024 02:40:56:159</c:v>
                </c:pt>
                <c:pt idx="21760">
                  <c:v>09/12/2024 02:41:06:022</c:v>
                </c:pt>
                <c:pt idx="21761">
                  <c:v>09/12/2024 02:41:16:298</c:v>
                </c:pt>
                <c:pt idx="21762">
                  <c:v>09/12/2024 02:41:26:164</c:v>
                </c:pt>
                <c:pt idx="21763">
                  <c:v>09/12/2024 02:41:36:025</c:v>
                </c:pt>
                <c:pt idx="21764">
                  <c:v>09/12/2024 02:41:46:302</c:v>
                </c:pt>
                <c:pt idx="21765">
                  <c:v>09/12/2024 02:41:56:167</c:v>
                </c:pt>
                <c:pt idx="21766">
                  <c:v>09/12/2024 02:42:06:031</c:v>
                </c:pt>
                <c:pt idx="21767">
                  <c:v>09/12/2024 02:42:16:303</c:v>
                </c:pt>
                <c:pt idx="21768">
                  <c:v>09/12/2024 02:42:26:162</c:v>
                </c:pt>
                <c:pt idx="21769">
                  <c:v>09/12/2024 02:42:36:026</c:v>
                </c:pt>
                <c:pt idx="21770">
                  <c:v>09/12/2024 02:42:46:303</c:v>
                </c:pt>
                <c:pt idx="21771">
                  <c:v>09/12/2024 02:42:56:169</c:v>
                </c:pt>
                <c:pt idx="21772">
                  <c:v>09/12/2024 02:43:06:031</c:v>
                </c:pt>
                <c:pt idx="21773">
                  <c:v>09/12/2024 02:43:16:309</c:v>
                </c:pt>
                <c:pt idx="21774">
                  <c:v>09/12/2024 02:43:26:175</c:v>
                </c:pt>
                <c:pt idx="21775">
                  <c:v>09/12/2024 02:43:36:036</c:v>
                </c:pt>
                <c:pt idx="21776">
                  <c:v>09/12/2024 02:43:46:310</c:v>
                </c:pt>
                <c:pt idx="21777">
                  <c:v>09/12/2024 02:43:56:169</c:v>
                </c:pt>
                <c:pt idx="21778">
                  <c:v>09/12/2024 02:44:06:029</c:v>
                </c:pt>
                <c:pt idx="21779">
                  <c:v>09/12/2024 02:44:16:307</c:v>
                </c:pt>
                <c:pt idx="21780">
                  <c:v>09/12/2024 02:44:26:170</c:v>
                </c:pt>
                <c:pt idx="21781">
                  <c:v>09/12/2024 02:44:36:028</c:v>
                </c:pt>
                <c:pt idx="21782">
                  <c:v>09/12/2024 02:44:46:303</c:v>
                </c:pt>
                <c:pt idx="21783">
                  <c:v>09/12/2024 02:44:56:164</c:v>
                </c:pt>
                <c:pt idx="21784">
                  <c:v>09/12/2024 02:45:06:023</c:v>
                </c:pt>
                <c:pt idx="21785">
                  <c:v>09/12/2024 02:45:16:303</c:v>
                </c:pt>
                <c:pt idx="21786">
                  <c:v>09/12/2024 02:45:26:169</c:v>
                </c:pt>
                <c:pt idx="21787">
                  <c:v>09/12/2024 02:45:36:031</c:v>
                </c:pt>
                <c:pt idx="21788">
                  <c:v>09/12/2024 02:45:46:307</c:v>
                </c:pt>
                <c:pt idx="21789">
                  <c:v>09/12/2024 02:45:56:166</c:v>
                </c:pt>
                <c:pt idx="21790">
                  <c:v>09/12/2024 02:46:06:030</c:v>
                </c:pt>
                <c:pt idx="21791">
                  <c:v>09/12/2024 02:46:16:302</c:v>
                </c:pt>
                <c:pt idx="21792">
                  <c:v>09/12/2024 02:46:26:161</c:v>
                </c:pt>
                <c:pt idx="21793">
                  <c:v>09/12/2024 02:46:36:025</c:v>
                </c:pt>
                <c:pt idx="21794">
                  <c:v>09/12/2024 02:46:46:303</c:v>
                </c:pt>
                <c:pt idx="21795">
                  <c:v>09/12/2024 02:46:56:169</c:v>
                </c:pt>
                <c:pt idx="21796">
                  <c:v>09/12/2024 02:47:06:032</c:v>
                </c:pt>
                <c:pt idx="21797">
                  <c:v>09/12/2024 02:47:16:302</c:v>
                </c:pt>
                <c:pt idx="21798">
                  <c:v>09/12/2024 02:47:26:168</c:v>
                </c:pt>
                <c:pt idx="21799">
                  <c:v>09/12/2024 02:47:36:033</c:v>
                </c:pt>
                <c:pt idx="21800">
                  <c:v>09/12/2024 02:47:46:307</c:v>
                </c:pt>
                <c:pt idx="21801">
                  <c:v>09/12/2024 02:47:56:167</c:v>
                </c:pt>
                <c:pt idx="21802">
                  <c:v>09/12/2024 02:48:06:031</c:v>
                </c:pt>
                <c:pt idx="21803">
                  <c:v>09/12/2024 02:48:16:309</c:v>
                </c:pt>
                <c:pt idx="21804">
                  <c:v>09/12/2024 02:48:26:176</c:v>
                </c:pt>
                <c:pt idx="21805">
                  <c:v>09/12/2024 02:48:36:039</c:v>
                </c:pt>
                <c:pt idx="21806">
                  <c:v>09/12/2024 02:48:45:996</c:v>
                </c:pt>
                <c:pt idx="21807">
                  <c:v>09/12/2024 02:48:56:273</c:v>
                </c:pt>
                <c:pt idx="21808">
                  <c:v>09/12/2024 02:49:06:141</c:v>
                </c:pt>
                <c:pt idx="21809">
                  <c:v>09/12/2024 02:49:16:004</c:v>
                </c:pt>
                <c:pt idx="21810">
                  <c:v>09/12/2024 02:49:26:274</c:v>
                </c:pt>
                <c:pt idx="21811">
                  <c:v>09/12/2024 02:49:36:138</c:v>
                </c:pt>
                <c:pt idx="21812">
                  <c:v>09/12/2024 02:49:45:999</c:v>
                </c:pt>
                <c:pt idx="21813">
                  <c:v>09/12/2024 02:49:56:273</c:v>
                </c:pt>
                <c:pt idx="21814">
                  <c:v>09/12/2024 02:50:06:137</c:v>
                </c:pt>
                <c:pt idx="21815">
                  <c:v>09/12/2024 02:50:16:003</c:v>
                </c:pt>
                <c:pt idx="21816">
                  <c:v>09/12/2024 02:50:26:280</c:v>
                </c:pt>
                <c:pt idx="21817">
                  <c:v>09/12/2024 02:50:36:146</c:v>
                </c:pt>
                <c:pt idx="21818">
                  <c:v>09/12/2024 02:50:46:010</c:v>
                </c:pt>
                <c:pt idx="21819">
                  <c:v>09/12/2024 02:50:56:287</c:v>
                </c:pt>
                <c:pt idx="21820">
                  <c:v>09/12/2024 02:51:06:143</c:v>
                </c:pt>
                <c:pt idx="21821">
                  <c:v>09/12/2024 02:51:16:003</c:v>
                </c:pt>
                <c:pt idx="21822">
                  <c:v>09/12/2024 02:51:26:280</c:v>
                </c:pt>
                <c:pt idx="21823">
                  <c:v>09/12/2024 02:51:36:144</c:v>
                </c:pt>
                <c:pt idx="21824">
                  <c:v>09/12/2024 02:51:46:014</c:v>
                </c:pt>
                <c:pt idx="21825">
                  <c:v>09/12/2024 02:51:56:291</c:v>
                </c:pt>
                <c:pt idx="21826">
                  <c:v>09/12/2024 02:52:06:157</c:v>
                </c:pt>
                <c:pt idx="21827">
                  <c:v>09/12/2024 02:52:16:019</c:v>
                </c:pt>
                <c:pt idx="21828">
                  <c:v>09/12/2024 02:52:26:297</c:v>
                </c:pt>
                <c:pt idx="21829">
                  <c:v>09/12/2024 02:52:36:162</c:v>
                </c:pt>
                <c:pt idx="21830">
                  <c:v>09/12/2024 02:52:46:024</c:v>
                </c:pt>
                <c:pt idx="21831">
                  <c:v>09/12/2024 02:52:56:297</c:v>
                </c:pt>
                <c:pt idx="21832">
                  <c:v>09/12/2024 02:53:06:167</c:v>
                </c:pt>
                <c:pt idx="21833">
                  <c:v>09/12/2024 02:53:16:033</c:v>
                </c:pt>
                <c:pt idx="21834">
                  <c:v>09/12/2024 02:53:26:307</c:v>
                </c:pt>
                <c:pt idx="21835">
                  <c:v>09/12/2024 02:53:36:176</c:v>
                </c:pt>
                <c:pt idx="21836">
                  <c:v>09/12/2024 02:53:46:034</c:v>
                </c:pt>
                <c:pt idx="21837">
                  <c:v>09/12/2024 02:53:56:312</c:v>
                </c:pt>
                <c:pt idx="21838">
                  <c:v>09/12/2024 02:54:06:176</c:v>
                </c:pt>
                <c:pt idx="21839">
                  <c:v>09/12/2024 02:54:16:033</c:v>
                </c:pt>
                <c:pt idx="21840">
                  <c:v>09/12/2024 02:54:26:307</c:v>
                </c:pt>
                <c:pt idx="21841">
                  <c:v>09/12/2024 02:54:36:171</c:v>
                </c:pt>
                <c:pt idx="21842">
                  <c:v>09/12/2024 02:54:46:036</c:v>
                </c:pt>
                <c:pt idx="21843">
                  <c:v>09/12/2024 02:54:55:995</c:v>
                </c:pt>
                <c:pt idx="21844">
                  <c:v>09/12/2024 02:55:06:273</c:v>
                </c:pt>
                <c:pt idx="21845">
                  <c:v>09/12/2024 02:55:16:133</c:v>
                </c:pt>
                <c:pt idx="21846">
                  <c:v>09/12/2024 02:55:25:995</c:v>
                </c:pt>
                <c:pt idx="21847">
                  <c:v>09/12/2024 02:55:36:269</c:v>
                </c:pt>
                <c:pt idx="21848">
                  <c:v>09/12/2024 02:55:46:132</c:v>
                </c:pt>
                <c:pt idx="21849">
                  <c:v>09/12/2024 02:55:55:995</c:v>
                </c:pt>
                <c:pt idx="21850">
                  <c:v>09/12/2024 02:56:06:274</c:v>
                </c:pt>
                <c:pt idx="21851">
                  <c:v>09/12/2024 02:56:16:138</c:v>
                </c:pt>
                <c:pt idx="21852">
                  <c:v>09/12/2024 02:56:25:995</c:v>
                </c:pt>
                <c:pt idx="21853">
                  <c:v>09/12/2024 02:56:36:273</c:v>
                </c:pt>
                <c:pt idx="21854">
                  <c:v>09/12/2024 02:56:46:137</c:v>
                </c:pt>
                <c:pt idx="21855">
                  <c:v>09/12/2024 02:56:55:998</c:v>
                </c:pt>
                <c:pt idx="21856">
                  <c:v>09/12/2024 02:57:06:272</c:v>
                </c:pt>
                <c:pt idx="21857">
                  <c:v>09/12/2024 02:57:16:144</c:v>
                </c:pt>
                <c:pt idx="21858">
                  <c:v>09/12/2024 02:57:26:007</c:v>
                </c:pt>
                <c:pt idx="21859">
                  <c:v>09/12/2024 02:57:36:285</c:v>
                </c:pt>
                <c:pt idx="21860">
                  <c:v>09/12/2024 02:57:46:153</c:v>
                </c:pt>
                <c:pt idx="21861">
                  <c:v>09/12/2024 02:57:56:022</c:v>
                </c:pt>
                <c:pt idx="21862">
                  <c:v>09/12/2024 02:58:06:298</c:v>
                </c:pt>
                <c:pt idx="21863">
                  <c:v>09/12/2024 02:58:16:163</c:v>
                </c:pt>
                <c:pt idx="21864">
                  <c:v>09/12/2024 02:58:26:027</c:v>
                </c:pt>
                <c:pt idx="21865">
                  <c:v>09/12/2024 02:58:36:301</c:v>
                </c:pt>
                <c:pt idx="21866">
                  <c:v>09/12/2024 02:58:46:167</c:v>
                </c:pt>
                <c:pt idx="21867">
                  <c:v>09/12/2024 02:58:56:031</c:v>
                </c:pt>
                <c:pt idx="21868">
                  <c:v>09/12/2024 02:59:06:302</c:v>
                </c:pt>
                <c:pt idx="21869">
                  <c:v>09/12/2024 02:59:16:162</c:v>
                </c:pt>
                <c:pt idx="21870">
                  <c:v>09/12/2024 02:59:26:026</c:v>
                </c:pt>
                <c:pt idx="21871">
                  <c:v>09/12/2024 02:59:36:300</c:v>
                </c:pt>
                <c:pt idx="21872">
                  <c:v>09/12/2024 02:59:46:163</c:v>
                </c:pt>
                <c:pt idx="21873">
                  <c:v>09/12/2024 02:59:56:025</c:v>
                </c:pt>
                <c:pt idx="21874">
                  <c:v>09/12/2024 03:00:06:299</c:v>
                </c:pt>
                <c:pt idx="21875">
                  <c:v>09/12/2024 03:00:16:164</c:v>
                </c:pt>
                <c:pt idx="21876">
                  <c:v>09/12/2024 03:00:26:026</c:v>
                </c:pt>
                <c:pt idx="21877">
                  <c:v>09/12/2024 03:00:36:303</c:v>
                </c:pt>
                <c:pt idx="21878">
                  <c:v>09/12/2024 03:00:46:159</c:v>
                </c:pt>
                <c:pt idx="21879">
                  <c:v>09/12/2024 03:00:56:025</c:v>
                </c:pt>
                <c:pt idx="21880">
                  <c:v>09/12/2024 03:01:06:305</c:v>
                </c:pt>
                <c:pt idx="21881">
                  <c:v>09/12/2024 03:01:16:169</c:v>
                </c:pt>
                <c:pt idx="21882">
                  <c:v>09/12/2024 03:01:26:030</c:v>
                </c:pt>
                <c:pt idx="21883">
                  <c:v>09/12/2024 03:01:36:308</c:v>
                </c:pt>
                <c:pt idx="21884">
                  <c:v>09/12/2024 03:01:46:172</c:v>
                </c:pt>
                <c:pt idx="21885">
                  <c:v>09/12/2024 03:01:56:033</c:v>
                </c:pt>
                <c:pt idx="21886">
                  <c:v>09/12/2024 03:02:06:307</c:v>
                </c:pt>
                <c:pt idx="21887">
                  <c:v>09/12/2024 03:02:16:167</c:v>
                </c:pt>
                <c:pt idx="21888">
                  <c:v>09/12/2024 03:02:26:027</c:v>
                </c:pt>
                <c:pt idx="21889">
                  <c:v>09/12/2024 03:02:36:300</c:v>
                </c:pt>
                <c:pt idx="21890">
                  <c:v>09/12/2024 03:02:46:164</c:v>
                </c:pt>
                <c:pt idx="21891">
                  <c:v>09/12/2024 03:02:56:022</c:v>
                </c:pt>
                <c:pt idx="21892">
                  <c:v>09/12/2024 03:03:06:298</c:v>
                </c:pt>
                <c:pt idx="21893">
                  <c:v>09/12/2024 03:03:16:168</c:v>
                </c:pt>
                <c:pt idx="21894">
                  <c:v>09/12/2024 03:03:26:037</c:v>
                </c:pt>
                <c:pt idx="21895">
                  <c:v>09/12/2024 03:03:36:311</c:v>
                </c:pt>
                <c:pt idx="21896">
                  <c:v>09/12/2024 03:03:46:177</c:v>
                </c:pt>
                <c:pt idx="21897">
                  <c:v>09/12/2024 03:03:56:034</c:v>
                </c:pt>
                <c:pt idx="21898">
                  <c:v>09/12/2024 03:04:06:310</c:v>
                </c:pt>
                <c:pt idx="21899">
                  <c:v>09/12/2024 03:04:16:170</c:v>
                </c:pt>
                <c:pt idx="21900">
                  <c:v>09/12/2024 03:04:26:031</c:v>
                </c:pt>
                <c:pt idx="21901">
                  <c:v>09/12/2024 03:04:36:309</c:v>
                </c:pt>
                <c:pt idx="21902">
                  <c:v>09/12/2024 03:04:46:167</c:v>
                </c:pt>
                <c:pt idx="21903">
                  <c:v>09/12/2024 03:04:56:031</c:v>
                </c:pt>
                <c:pt idx="21904">
                  <c:v>09/12/2024 03:05:06:304</c:v>
                </c:pt>
                <c:pt idx="21905">
                  <c:v>09/12/2024 03:05:16:166</c:v>
                </c:pt>
                <c:pt idx="21906">
                  <c:v>09/12/2024 03:05:26:030</c:v>
                </c:pt>
                <c:pt idx="21907">
                  <c:v>09/12/2024 03:05:36:303</c:v>
                </c:pt>
                <c:pt idx="21908">
                  <c:v>09/12/2024 03:05:46:169</c:v>
                </c:pt>
                <c:pt idx="21909">
                  <c:v>09/12/2024 03:05:56:031</c:v>
                </c:pt>
                <c:pt idx="21910">
                  <c:v>09/12/2024 03:06:06:311</c:v>
                </c:pt>
                <c:pt idx="21911">
                  <c:v>09/12/2024 03:06:16:174</c:v>
                </c:pt>
                <c:pt idx="21912">
                  <c:v>09/12/2024 03:06:26:034</c:v>
                </c:pt>
                <c:pt idx="21913">
                  <c:v>09/12/2024 03:06:36:311</c:v>
                </c:pt>
                <c:pt idx="21914">
                  <c:v>09/12/2024 03:06:46:168</c:v>
                </c:pt>
                <c:pt idx="21915">
                  <c:v>09/12/2024 03:06:56:031</c:v>
                </c:pt>
                <c:pt idx="21916">
                  <c:v>09/12/2024 03:07:06:309</c:v>
                </c:pt>
                <c:pt idx="21917">
                  <c:v>09/12/2024 03:07:16:171</c:v>
                </c:pt>
                <c:pt idx="21918">
                  <c:v>09/12/2024 03:07:26:028</c:v>
                </c:pt>
                <c:pt idx="21919">
                  <c:v>09/12/2024 03:07:36:302</c:v>
                </c:pt>
                <c:pt idx="21920">
                  <c:v>09/12/2024 03:07:46:168</c:v>
                </c:pt>
                <c:pt idx="21921">
                  <c:v>09/12/2024 03:07:56:030</c:v>
                </c:pt>
                <c:pt idx="21922">
                  <c:v>09/12/2024 03:08:06:304</c:v>
                </c:pt>
                <c:pt idx="21923">
                  <c:v>09/12/2024 03:08:16:169</c:v>
                </c:pt>
                <c:pt idx="21924">
                  <c:v>09/12/2024 03:08:26:031</c:v>
                </c:pt>
                <c:pt idx="21925">
                  <c:v>09/12/2024 03:08:36:309</c:v>
                </c:pt>
                <c:pt idx="21926">
                  <c:v>09/12/2024 03:08:46:174</c:v>
                </c:pt>
                <c:pt idx="21927">
                  <c:v>09/12/2024 03:08:56:034</c:v>
                </c:pt>
                <c:pt idx="21928">
                  <c:v>09/12/2024 03:09:06:312</c:v>
                </c:pt>
                <c:pt idx="21929">
                  <c:v>09/12/2024 03:09:16:176</c:v>
                </c:pt>
                <c:pt idx="21930">
                  <c:v>09/12/2024 03:09:26:039</c:v>
                </c:pt>
                <c:pt idx="21931">
                  <c:v>09/12/2024 03:09:35:998</c:v>
                </c:pt>
                <c:pt idx="21932">
                  <c:v>09/12/2024 03:09:46:278</c:v>
                </c:pt>
                <c:pt idx="21933">
                  <c:v>09/12/2024 03:09:56:138</c:v>
                </c:pt>
                <c:pt idx="21934">
                  <c:v>09/12/2024 03:10:06:005</c:v>
                </c:pt>
                <c:pt idx="21935">
                  <c:v>09/12/2024 03:10:16:283</c:v>
                </c:pt>
                <c:pt idx="21936">
                  <c:v>09/12/2024 03:10:26:147</c:v>
                </c:pt>
                <c:pt idx="21937">
                  <c:v>09/12/2024 03:10:36:008</c:v>
                </c:pt>
                <c:pt idx="21938">
                  <c:v>09/12/2024 03:10:46:286</c:v>
                </c:pt>
                <c:pt idx="21939">
                  <c:v>09/12/2024 03:10:56:156</c:v>
                </c:pt>
                <c:pt idx="21940">
                  <c:v>09/12/2024 03:11:06:019</c:v>
                </c:pt>
                <c:pt idx="21941">
                  <c:v>09/12/2024 03:11:16:295</c:v>
                </c:pt>
                <c:pt idx="21942">
                  <c:v>09/12/2024 03:11:26:159</c:v>
                </c:pt>
                <c:pt idx="21943">
                  <c:v>09/12/2024 03:11:36:020</c:v>
                </c:pt>
                <c:pt idx="21944">
                  <c:v>09/12/2024 03:11:46:295</c:v>
                </c:pt>
                <c:pt idx="21945">
                  <c:v>09/12/2024 03:11:56:152</c:v>
                </c:pt>
                <c:pt idx="21946">
                  <c:v>09/12/2024 03:12:06:018</c:v>
                </c:pt>
                <c:pt idx="21947">
                  <c:v>09/12/2024 03:12:16:289</c:v>
                </c:pt>
                <c:pt idx="21948">
                  <c:v>09/12/2024 03:12:26:149</c:v>
                </c:pt>
                <c:pt idx="21949">
                  <c:v>09/12/2024 03:12:36:007</c:v>
                </c:pt>
                <c:pt idx="21950">
                  <c:v>09/12/2024 03:12:46:283</c:v>
                </c:pt>
                <c:pt idx="21951">
                  <c:v>09/12/2024 03:12:56:143</c:v>
                </c:pt>
                <c:pt idx="21952">
                  <c:v>09/12/2024 03:13:06:010</c:v>
                </c:pt>
                <c:pt idx="21953">
                  <c:v>09/12/2024 03:13:16:280</c:v>
                </c:pt>
                <c:pt idx="21954">
                  <c:v>09/12/2024 03:13:26:146</c:v>
                </c:pt>
                <c:pt idx="21955">
                  <c:v>09/12/2024 03:13:36:010</c:v>
                </c:pt>
                <c:pt idx="21956">
                  <c:v>09/12/2024 03:13:46:287</c:v>
                </c:pt>
                <c:pt idx="21957">
                  <c:v>09/12/2024 03:13:56:145</c:v>
                </c:pt>
                <c:pt idx="21958">
                  <c:v>09/12/2024 03:14:06:007</c:v>
                </c:pt>
                <c:pt idx="21959">
                  <c:v>09/12/2024 03:14:16:284</c:v>
                </c:pt>
                <c:pt idx="21960">
                  <c:v>09/12/2024 03:14:26:148</c:v>
                </c:pt>
                <c:pt idx="21961">
                  <c:v>09/12/2024 03:14:36:012</c:v>
                </c:pt>
                <c:pt idx="21962">
                  <c:v>09/12/2024 03:14:46:286</c:v>
                </c:pt>
                <c:pt idx="21963">
                  <c:v>09/12/2024 03:14:56:149</c:v>
                </c:pt>
                <c:pt idx="21964">
                  <c:v>09/12/2024 03:15:06:007</c:v>
                </c:pt>
                <c:pt idx="21965">
                  <c:v>09/12/2024 03:15:16:283</c:v>
                </c:pt>
                <c:pt idx="21966">
                  <c:v>09/12/2024 03:15:26:143</c:v>
                </c:pt>
                <c:pt idx="21967">
                  <c:v>09/12/2024 03:15:36:010</c:v>
                </c:pt>
                <c:pt idx="21968">
                  <c:v>09/12/2024 03:15:46:288</c:v>
                </c:pt>
                <c:pt idx="21969">
                  <c:v>09/12/2024 03:15:56:148</c:v>
                </c:pt>
                <c:pt idx="21970">
                  <c:v>09/12/2024 03:16:06:017</c:v>
                </c:pt>
                <c:pt idx="21971">
                  <c:v>09/12/2024 03:16:16:295</c:v>
                </c:pt>
                <c:pt idx="21972">
                  <c:v>09/12/2024 03:16:26:159</c:v>
                </c:pt>
                <c:pt idx="21973">
                  <c:v>09/12/2024 03:16:36:021</c:v>
                </c:pt>
                <c:pt idx="21974">
                  <c:v>09/12/2024 03:16:46:298</c:v>
                </c:pt>
                <c:pt idx="21975">
                  <c:v>09/12/2024 03:16:56:164</c:v>
                </c:pt>
                <c:pt idx="21976">
                  <c:v>09/12/2024 03:17:06:023</c:v>
                </c:pt>
                <c:pt idx="21977">
                  <c:v>09/12/2024 03:17:16:299</c:v>
                </c:pt>
                <c:pt idx="21978">
                  <c:v>09/12/2024 03:17:26:157</c:v>
                </c:pt>
                <c:pt idx="21979">
                  <c:v>09/12/2024 03:17:36:019</c:v>
                </c:pt>
                <c:pt idx="21980">
                  <c:v>09/12/2024 03:17:46:297</c:v>
                </c:pt>
                <c:pt idx="21981">
                  <c:v>09/12/2024 03:17:56:163</c:v>
                </c:pt>
                <c:pt idx="21982">
                  <c:v>09/12/2024 03:18:06:024</c:v>
                </c:pt>
                <c:pt idx="21983">
                  <c:v>09/12/2024 03:18:16:303</c:v>
                </c:pt>
                <c:pt idx="21984">
                  <c:v>09/12/2024 03:18:26:169</c:v>
                </c:pt>
                <c:pt idx="21985">
                  <c:v>09/12/2024 03:18:36:033</c:v>
                </c:pt>
                <c:pt idx="21986">
                  <c:v>09/12/2024 03:18:46:307</c:v>
                </c:pt>
                <c:pt idx="21987">
                  <c:v>09/12/2024 03:18:56:176</c:v>
                </c:pt>
                <c:pt idx="21988">
                  <c:v>09/12/2024 03:19:06:040</c:v>
                </c:pt>
                <c:pt idx="21989">
                  <c:v>09/12/2024 03:19:15:997</c:v>
                </c:pt>
                <c:pt idx="21990">
                  <c:v>09/12/2024 03:19:26:273</c:v>
                </c:pt>
                <c:pt idx="21991">
                  <c:v>09/12/2024 03:19:36:135</c:v>
                </c:pt>
                <c:pt idx="21992">
                  <c:v>09/12/2024 03:19:45:996</c:v>
                </c:pt>
                <c:pt idx="21993">
                  <c:v>09/12/2024 03:19:56:269</c:v>
                </c:pt>
                <c:pt idx="21994">
                  <c:v>09/12/2024 03:20:06:132</c:v>
                </c:pt>
                <c:pt idx="21995">
                  <c:v>09/12/2024 03:20:15:996</c:v>
                </c:pt>
                <c:pt idx="21996">
                  <c:v>09/12/2024 03:20:26:275</c:v>
                </c:pt>
                <c:pt idx="21997">
                  <c:v>09/12/2024 03:20:36:141</c:v>
                </c:pt>
                <c:pt idx="21998">
                  <c:v>09/12/2024 03:20:46:005</c:v>
                </c:pt>
                <c:pt idx="21999">
                  <c:v>09/12/2024 03:20:56:279</c:v>
                </c:pt>
                <c:pt idx="22000">
                  <c:v>09/12/2024 03:21:06:140</c:v>
                </c:pt>
                <c:pt idx="22001">
                  <c:v>09/12/2024 03:21:16:002</c:v>
                </c:pt>
                <c:pt idx="22002">
                  <c:v>09/12/2024 03:21:26:276</c:v>
                </c:pt>
                <c:pt idx="22003">
                  <c:v>09/12/2024 03:21:36:142</c:v>
                </c:pt>
                <c:pt idx="22004">
                  <c:v>09/12/2024 03:21:46:009</c:v>
                </c:pt>
                <c:pt idx="22005">
                  <c:v>09/12/2024 03:21:56:287</c:v>
                </c:pt>
                <c:pt idx="22006">
                  <c:v>09/12/2024 03:22:06:152</c:v>
                </c:pt>
                <c:pt idx="22007">
                  <c:v>09/12/2024 03:22:16:014</c:v>
                </c:pt>
                <c:pt idx="22008">
                  <c:v>09/12/2024 03:22:26:287</c:v>
                </c:pt>
                <c:pt idx="22009">
                  <c:v>09/12/2024 03:22:36:154</c:v>
                </c:pt>
                <c:pt idx="22010">
                  <c:v>09/12/2024 03:22:46:021</c:v>
                </c:pt>
                <c:pt idx="22011">
                  <c:v>09/12/2024 03:22:56:295</c:v>
                </c:pt>
                <c:pt idx="22012">
                  <c:v>09/12/2024 03:23:06:159</c:v>
                </c:pt>
                <c:pt idx="22013">
                  <c:v>09/12/2024 03:23:16:016</c:v>
                </c:pt>
                <c:pt idx="22014">
                  <c:v>09/12/2024 03:23:26:290</c:v>
                </c:pt>
                <c:pt idx="22015">
                  <c:v>09/12/2024 03:23:36:150</c:v>
                </c:pt>
                <c:pt idx="22016">
                  <c:v>09/12/2024 03:23:46:013</c:v>
                </c:pt>
                <c:pt idx="22017">
                  <c:v>09/12/2024 03:23:56:285</c:v>
                </c:pt>
                <c:pt idx="22018">
                  <c:v>09/12/2024 03:24:06:149</c:v>
                </c:pt>
                <c:pt idx="22019">
                  <c:v>09/12/2024 03:24:16:013</c:v>
                </c:pt>
                <c:pt idx="22020">
                  <c:v>09/12/2024 03:24:26:291</c:v>
                </c:pt>
                <c:pt idx="22021">
                  <c:v>09/12/2024 03:24:36:154</c:v>
                </c:pt>
                <c:pt idx="22022">
                  <c:v>09/12/2024 03:24:46:012</c:v>
                </c:pt>
                <c:pt idx="22023">
                  <c:v>09/12/2024 03:24:56:290</c:v>
                </c:pt>
                <c:pt idx="22024">
                  <c:v>09/12/2024 03:25:06:153</c:v>
                </c:pt>
                <c:pt idx="22025">
                  <c:v>09/12/2024 03:25:16:013</c:v>
                </c:pt>
                <c:pt idx="22026">
                  <c:v>09/12/2024 03:25:26:290</c:v>
                </c:pt>
                <c:pt idx="22027">
                  <c:v>09/12/2024 03:25:36:152</c:v>
                </c:pt>
                <c:pt idx="22028">
                  <c:v>09/12/2024 03:25:46:018</c:v>
                </c:pt>
                <c:pt idx="22029">
                  <c:v>09/12/2024 03:25:56:288</c:v>
                </c:pt>
                <c:pt idx="22030">
                  <c:v>09/12/2024 03:26:06:148</c:v>
                </c:pt>
                <c:pt idx="22031">
                  <c:v>09/12/2024 03:26:16:010</c:v>
                </c:pt>
                <c:pt idx="22032">
                  <c:v>09/12/2024 03:26:26:288</c:v>
                </c:pt>
                <c:pt idx="22033">
                  <c:v>09/12/2024 03:26:36:145</c:v>
                </c:pt>
                <c:pt idx="22034">
                  <c:v>09/12/2024 03:26:46:007</c:v>
                </c:pt>
                <c:pt idx="22035">
                  <c:v>09/12/2024 03:26:56:281</c:v>
                </c:pt>
                <c:pt idx="22036">
                  <c:v>09/12/2024 03:27:06:149</c:v>
                </c:pt>
                <c:pt idx="22037">
                  <c:v>09/12/2024 03:27:16:012</c:v>
                </c:pt>
                <c:pt idx="22038">
                  <c:v>09/12/2024 03:27:26:286</c:v>
                </c:pt>
                <c:pt idx="22039">
                  <c:v>09/12/2024 03:27:36:153</c:v>
                </c:pt>
                <c:pt idx="22040">
                  <c:v>09/12/2024 03:27:46:017</c:v>
                </c:pt>
                <c:pt idx="22041">
                  <c:v>09/12/2024 03:27:56:293</c:v>
                </c:pt>
                <c:pt idx="22042">
                  <c:v>09/12/2024 03:28:06:165</c:v>
                </c:pt>
                <c:pt idx="22043">
                  <c:v>09/12/2024 03:28:16:026</c:v>
                </c:pt>
                <c:pt idx="22044">
                  <c:v>09/12/2024 03:28:26:298</c:v>
                </c:pt>
                <c:pt idx="22045">
                  <c:v>09/12/2024 03:28:36:167</c:v>
                </c:pt>
                <c:pt idx="22046">
                  <c:v>09/12/2024 03:28:46:031</c:v>
                </c:pt>
                <c:pt idx="22047">
                  <c:v>09/12/2024 03:28:56:308</c:v>
                </c:pt>
                <c:pt idx="22048">
                  <c:v>09/12/2024 03:29:06:175</c:v>
                </c:pt>
                <c:pt idx="22049">
                  <c:v>09/12/2024 03:29:16:036</c:v>
                </c:pt>
                <c:pt idx="22050">
                  <c:v>09/12/2024 03:29:26:310</c:v>
                </c:pt>
                <c:pt idx="22051">
                  <c:v>09/12/2024 03:29:36:171</c:v>
                </c:pt>
                <c:pt idx="22052">
                  <c:v>09/12/2024 03:29:46:036</c:v>
                </c:pt>
                <c:pt idx="22053">
                  <c:v>09/12/2024 03:29:56:307</c:v>
                </c:pt>
                <c:pt idx="22054">
                  <c:v>09/12/2024 03:30:06:169</c:v>
                </c:pt>
                <c:pt idx="22055">
                  <c:v>09/12/2024 03:30:16:037</c:v>
                </c:pt>
                <c:pt idx="22056">
                  <c:v>09/12/2024 03:30:26:312</c:v>
                </c:pt>
                <c:pt idx="22057">
                  <c:v>09/12/2024 03:30:36:172</c:v>
                </c:pt>
                <c:pt idx="22058">
                  <c:v>09/12/2024 03:30:46:034</c:v>
                </c:pt>
                <c:pt idx="22059">
                  <c:v>09/12/2024 03:30:56:313</c:v>
                </c:pt>
                <c:pt idx="22060">
                  <c:v>09/12/2024 03:31:06:179</c:v>
                </c:pt>
                <c:pt idx="22061">
                  <c:v>09/12/2024 03:31:16:043</c:v>
                </c:pt>
                <c:pt idx="22062">
                  <c:v>09/12/2024 03:31:25:995</c:v>
                </c:pt>
                <c:pt idx="22063">
                  <c:v>09/12/2024 03:31:36:270</c:v>
                </c:pt>
                <c:pt idx="22064">
                  <c:v>09/12/2024 03:31:46:130</c:v>
                </c:pt>
                <c:pt idx="22065">
                  <c:v>09/12/2024 03:31:55:995</c:v>
                </c:pt>
                <c:pt idx="22066">
                  <c:v>09/12/2024 03:32:06:273</c:v>
                </c:pt>
                <c:pt idx="22067">
                  <c:v>09/12/2024 03:32:16:137</c:v>
                </c:pt>
                <c:pt idx="22068">
                  <c:v>09/12/2024 03:32:25:995</c:v>
                </c:pt>
                <c:pt idx="22069">
                  <c:v>09/12/2024 03:32:36:269</c:v>
                </c:pt>
                <c:pt idx="22070">
                  <c:v>09/12/2024 03:32:46:128</c:v>
                </c:pt>
                <c:pt idx="22071">
                  <c:v>09/12/2024 03:32:55:995</c:v>
                </c:pt>
                <c:pt idx="22072">
                  <c:v>09/12/2024 03:33:06:269</c:v>
                </c:pt>
                <c:pt idx="22073">
                  <c:v>09/12/2024 03:33:16:136</c:v>
                </c:pt>
                <c:pt idx="22074">
                  <c:v>09/12/2024 03:33:25:995</c:v>
                </c:pt>
                <c:pt idx="22075">
                  <c:v>09/12/2024 03:33:36:271</c:v>
                </c:pt>
                <c:pt idx="22076">
                  <c:v>09/12/2024 03:33:46:131</c:v>
                </c:pt>
                <c:pt idx="22077">
                  <c:v>09/12/2024 03:33:55:995</c:v>
                </c:pt>
                <c:pt idx="22078">
                  <c:v>09/12/2024 03:34:06:268</c:v>
                </c:pt>
                <c:pt idx="22079">
                  <c:v>09/12/2024 03:34:16:132</c:v>
                </c:pt>
                <c:pt idx="22080">
                  <c:v>09/12/2024 03:34:25:995</c:v>
                </c:pt>
                <c:pt idx="22081">
                  <c:v>09/12/2024 03:34:36:273</c:v>
                </c:pt>
                <c:pt idx="22082">
                  <c:v>09/12/2024 03:34:46:143</c:v>
                </c:pt>
                <c:pt idx="22083">
                  <c:v>09/12/2024 03:34:56:004</c:v>
                </c:pt>
                <c:pt idx="22084">
                  <c:v>09/12/2024 03:35:06:278</c:v>
                </c:pt>
                <c:pt idx="22085">
                  <c:v>09/12/2024 03:35:16:146</c:v>
                </c:pt>
                <c:pt idx="22086">
                  <c:v>09/12/2024 03:35:26:009</c:v>
                </c:pt>
                <c:pt idx="22087">
                  <c:v>09/12/2024 03:35:36:287</c:v>
                </c:pt>
                <c:pt idx="22088">
                  <c:v>09/12/2024 03:35:46:149</c:v>
                </c:pt>
                <c:pt idx="22089">
                  <c:v>09/12/2024 03:35:56:006</c:v>
                </c:pt>
                <c:pt idx="22090">
                  <c:v>09/12/2024 03:36:06:281</c:v>
                </c:pt>
                <c:pt idx="22091">
                  <c:v>09/12/2024 03:36:16:142</c:v>
                </c:pt>
                <c:pt idx="22092">
                  <c:v>09/12/2024 03:36:26:010</c:v>
                </c:pt>
                <c:pt idx="22093">
                  <c:v>09/12/2024 03:36:36:293</c:v>
                </c:pt>
                <c:pt idx="22094">
                  <c:v>09/12/2024 03:36:46:155</c:v>
                </c:pt>
                <c:pt idx="22095">
                  <c:v>09/12/2024 03:36:56:017</c:v>
                </c:pt>
                <c:pt idx="22096">
                  <c:v>09/12/2024 03:37:06:291</c:v>
                </c:pt>
                <c:pt idx="22097">
                  <c:v>09/12/2024 03:37:16:160</c:v>
                </c:pt>
                <c:pt idx="22098">
                  <c:v>09/12/2024 03:37:26:024</c:v>
                </c:pt>
                <c:pt idx="22099">
                  <c:v>09/12/2024 03:37:36:299</c:v>
                </c:pt>
                <c:pt idx="22100">
                  <c:v>09/12/2024 03:37:46:163</c:v>
                </c:pt>
                <c:pt idx="22101">
                  <c:v>09/12/2024 03:37:56:023</c:v>
                </c:pt>
                <c:pt idx="22102">
                  <c:v>09/12/2024 03:38:06:299</c:v>
                </c:pt>
                <c:pt idx="22103">
                  <c:v>09/12/2024 03:38:16:164</c:v>
                </c:pt>
                <c:pt idx="22104">
                  <c:v>09/12/2024 03:38:26:026</c:v>
                </c:pt>
                <c:pt idx="22105">
                  <c:v>09/12/2024 03:38:36:300</c:v>
                </c:pt>
                <c:pt idx="22106">
                  <c:v>09/12/2024 03:38:46:164</c:v>
                </c:pt>
                <c:pt idx="22107">
                  <c:v>09/12/2024 03:38:56:031</c:v>
                </c:pt>
                <c:pt idx="22108">
                  <c:v>09/12/2024 03:39:06:305</c:v>
                </c:pt>
                <c:pt idx="22109">
                  <c:v>09/12/2024 03:39:16:165</c:v>
                </c:pt>
                <c:pt idx="22110">
                  <c:v>09/12/2024 03:39:26:032</c:v>
                </c:pt>
                <c:pt idx="22111">
                  <c:v>09/12/2024 03:39:36:302</c:v>
                </c:pt>
                <c:pt idx="22112">
                  <c:v>09/12/2024 03:39:46:168</c:v>
                </c:pt>
                <c:pt idx="22113">
                  <c:v>09/12/2024 03:39:56:031</c:v>
                </c:pt>
                <c:pt idx="22114">
                  <c:v>09/12/2024 03:40:06:309</c:v>
                </c:pt>
                <c:pt idx="22115">
                  <c:v>09/12/2024 03:40:16:167</c:v>
                </c:pt>
                <c:pt idx="22116">
                  <c:v>09/12/2024 03:40:26:029</c:v>
                </c:pt>
                <c:pt idx="22117">
                  <c:v>09/12/2024 03:40:36:303</c:v>
                </c:pt>
                <c:pt idx="22118">
                  <c:v>09/12/2024 03:40:46:167</c:v>
                </c:pt>
                <c:pt idx="22119">
                  <c:v>09/12/2024 03:40:56:030</c:v>
                </c:pt>
                <c:pt idx="22120">
                  <c:v>09/12/2024 03:41:06:302</c:v>
                </c:pt>
                <c:pt idx="22121">
                  <c:v>09/12/2024 03:41:16:167</c:v>
                </c:pt>
                <c:pt idx="22122">
                  <c:v>09/12/2024 03:41:26:031</c:v>
                </c:pt>
                <c:pt idx="22123">
                  <c:v>09/12/2024 03:41:36:305</c:v>
                </c:pt>
                <c:pt idx="22124">
                  <c:v>09/12/2024 03:41:46:170</c:v>
                </c:pt>
                <c:pt idx="22125">
                  <c:v>09/12/2024 03:41:56:034</c:v>
                </c:pt>
                <c:pt idx="22126">
                  <c:v>09/12/2024 03:42:06:312</c:v>
                </c:pt>
                <c:pt idx="22127">
                  <c:v>09/12/2024 03:42:16:175</c:v>
                </c:pt>
                <c:pt idx="22128">
                  <c:v>09/12/2024 03:42:26:033</c:v>
                </c:pt>
                <c:pt idx="22129">
                  <c:v>09/12/2024 03:42:36:307</c:v>
                </c:pt>
                <c:pt idx="22130">
                  <c:v>09/12/2024 03:42:46:167</c:v>
                </c:pt>
                <c:pt idx="22131">
                  <c:v>09/12/2024 03:42:56:029</c:v>
                </c:pt>
                <c:pt idx="22132">
                  <c:v>09/12/2024 03:43:06:303</c:v>
                </c:pt>
                <c:pt idx="22133">
                  <c:v>09/12/2024 03:43:16:168</c:v>
                </c:pt>
                <c:pt idx="22134">
                  <c:v>09/12/2024 03:43:26:032</c:v>
                </c:pt>
                <c:pt idx="22135">
                  <c:v>09/12/2024 03:43:36:309</c:v>
                </c:pt>
                <c:pt idx="22136">
                  <c:v>09/12/2024 03:43:46:175</c:v>
                </c:pt>
                <c:pt idx="22137">
                  <c:v>09/12/2024 03:43:56:043</c:v>
                </c:pt>
                <c:pt idx="22138">
                  <c:v>09/12/2024 03:44:05:997</c:v>
                </c:pt>
                <c:pt idx="22139">
                  <c:v>09/12/2024 03:44:16:274</c:v>
                </c:pt>
                <c:pt idx="22140">
                  <c:v>09/12/2024 03:44:26:137</c:v>
                </c:pt>
                <c:pt idx="22141">
                  <c:v>09/12/2024 03:44:36:000</c:v>
                </c:pt>
                <c:pt idx="22142">
                  <c:v>09/12/2024 03:44:46:273</c:v>
                </c:pt>
                <c:pt idx="22143">
                  <c:v>09/12/2024 03:44:56:137</c:v>
                </c:pt>
                <c:pt idx="22144">
                  <c:v>09/12/2024 03:45:06:002</c:v>
                </c:pt>
                <c:pt idx="22145">
                  <c:v>09/12/2024 03:45:16:280</c:v>
                </c:pt>
                <c:pt idx="22146">
                  <c:v>09/12/2024 03:45:26:150</c:v>
                </c:pt>
                <c:pt idx="22147">
                  <c:v>09/12/2024 03:45:36:017</c:v>
                </c:pt>
                <c:pt idx="22148">
                  <c:v>09/12/2024 03:45:46:299</c:v>
                </c:pt>
                <c:pt idx="22149">
                  <c:v>09/12/2024 03:45:56:165</c:v>
                </c:pt>
                <c:pt idx="22150">
                  <c:v>09/12/2024 03:46:06:027</c:v>
                </c:pt>
                <c:pt idx="22151">
                  <c:v>09/12/2024 03:46:16:300</c:v>
                </c:pt>
                <c:pt idx="22152">
                  <c:v>09/12/2024 03:46:26:168</c:v>
                </c:pt>
                <c:pt idx="22153">
                  <c:v>09/12/2024 03:46:36:037</c:v>
                </c:pt>
                <c:pt idx="22154">
                  <c:v>09/12/2024 03:46:46:305</c:v>
                </c:pt>
                <c:pt idx="22155">
                  <c:v>09/12/2024 03:46:56:165</c:v>
                </c:pt>
                <c:pt idx="22156">
                  <c:v>09/12/2024 03:47:06:027</c:v>
                </c:pt>
                <c:pt idx="22157">
                  <c:v>09/12/2024 03:47:16:300</c:v>
                </c:pt>
                <c:pt idx="22158">
                  <c:v>09/12/2024 03:47:26:164</c:v>
                </c:pt>
                <c:pt idx="22159">
                  <c:v>09/12/2024 03:47:36:022</c:v>
                </c:pt>
                <c:pt idx="22160">
                  <c:v>09/12/2024 03:47:46:298</c:v>
                </c:pt>
                <c:pt idx="22161">
                  <c:v>09/12/2024 03:47:56:163</c:v>
                </c:pt>
                <c:pt idx="22162">
                  <c:v>09/12/2024 03:48:06:023</c:v>
                </c:pt>
                <c:pt idx="22163">
                  <c:v>09/12/2024 03:48:16:299</c:v>
                </c:pt>
                <c:pt idx="22164">
                  <c:v>09/12/2024 03:48:26:165</c:v>
                </c:pt>
                <c:pt idx="22165">
                  <c:v>09/12/2024 03:48:36:026</c:v>
                </c:pt>
                <c:pt idx="22166">
                  <c:v>09/12/2024 03:48:46:300</c:v>
                </c:pt>
                <c:pt idx="22167">
                  <c:v>09/12/2024 03:48:56:160</c:v>
                </c:pt>
                <c:pt idx="22168">
                  <c:v>09/12/2024 03:49:06:023</c:v>
                </c:pt>
                <c:pt idx="22169">
                  <c:v>09/12/2024 03:49:16:301</c:v>
                </c:pt>
                <c:pt idx="22170">
                  <c:v>09/12/2024 03:49:26:167</c:v>
                </c:pt>
                <c:pt idx="22171">
                  <c:v>09/12/2024 03:49:36:030</c:v>
                </c:pt>
                <c:pt idx="22172">
                  <c:v>09/12/2024 03:49:46:309</c:v>
                </c:pt>
                <c:pt idx="22173">
                  <c:v>09/12/2024 03:49:56:174</c:v>
                </c:pt>
                <c:pt idx="22174">
                  <c:v>09/12/2024 03:50:06:036</c:v>
                </c:pt>
                <c:pt idx="22175">
                  <c:v>09/12/2024 03:50:16:307</c:v>
                </c:pt>
                <c:pt idx="22176">
                  <c:v>09/12/2024 03:50:26:171</c:v>
                </c:pt>
                <c:pt idx="22177">
                  <c:v>09/12/2024 03:50:36:035</c:v>
                </c:pt>
                <c:pt idx="22178">
                  <c:v>09/12/2024 03:50:46:306</c:v>
                </c:pt>
                <c:pt idx="22179">
                  <c:v>09/12/2024 03:50:56:167</c:v>
                </c:pt>
                <c:pt idx="22180">
                  <c:v>09/12/2024 03:51:06:030</c:v>
                </c:pt>
                <c:pt idx="22181">
                  <c:v>09/12/2024 03:51:15:995</c:v>
                </c:pt>
                <c:pt idx="22182">
                  <c:v>09/12/2024 03:51:26:273</c:v>
                </c:pt>
                <c:pt idx="22183">
                  <c:v>09/12/2024 03:51:36:137</c:v>
                </c:pt>
                <c:pt idx="22184">
                  <c:v>09/12/2024 03:51:46:000</c:v>
                </c:pt>
                <c:pt idx="22185">
                  <c:v>09/12/2024 03:51:56:276</c:v>
                </c:pt>
                <c:pt idx="22186">
                  <c:v>09/12/2024 03:52:06:145</c:v>
                </c:pt>
                <c:pt idx="22187">
                  <c:v>09/12/2024 03:52:16:015</c:v>
                </c:pt>
                <c:pt idx="22188">
                  <c:v>09/12/2024 03:52:26:294</c:v>
                </c:pt>
                <c:pt idx="22189">
                  <c:v>09/12/2024 03:52:36:160</c:v>
                </c:pt>
                <c:pt idx="22190">
                  <c:v>09/12/2024 03:52:46:024</c:v>
                </c:pt>
                <c:pt idx="22191">
                  <c:v>09/12/2024 03:52:56:302</c:v>
                </c:pt>
                <c:pt idx="22192">
                  <c:v>09/12/2024 03:53:06:171</c:v>
                </c:pt>
                <c:pt idx="22193">
                  <c:v>09/12/2024 03:53:16:039</c:v>
                </c:pt>
                <c:pt idx="22194">
                  <c:v>09/12/2024 03:53:25:996</c:v>
                </c:pt>
                <c:pt idx="22195">
                  <c:v>09/12/2024 03:53:36:266</c:v>
                </c:pt>
                <c:pt idx="22196">
                  <c:v>09/12/2024 03:53:46:136</c:v>
                </c:pt>
                <c:pt idx="22197">
                  <c:v>09/12/2024 03:53:55:998</c:v>
                </c:pt>
                <c:pt idx="22198">
                  <c:v>09/12/2024 03:54:06:273</c:v>
                </c:pt>
                <c:pt idx="22199">
                  <c:v>09/12/2024 03:54:16:133</c:v>
                </c:pt>
                <c:pt idx="22200">
                  <c:v>09/12/2024 03:54:25:997</c:v>
                </c:pt>
                <c:pt idx="22201">
                  <c:v>09/12/2024 03:54:36:275</c:v>
                </c:pt>
                <c:pt idx="22202">
                  <c:v>09/12/2024 03:54:46:140</c:v>
                </c:pt>
                <c:pt idx="22203">
                  <c:v>09/12/2024 03:54:56:004</c:v>
                </c:pt>
                <c:pt idx="22204">
                  <c:v>09/12/2024 03:55:06:278</c:v>
                </c:pt>
                <c:pt idx="22205">
                  <c:v>09/12/2024 03:55:16:136</c:v>
                </c:pt>
                <c:pt idx="22206">
                  <c:v>09/12/2024 03:55:25:996</c:v>
                </c:pt>
                <c:pt idx="22207">
                  <c:v>09/12/2024 03:55:36:271</c:v>
                </c:pt>
                <c:pt idx="22208">
                  <c:v>09/12/2024 03:55:46:137</c:v>
                </c:pt>
                <c:pt idx="22209">
                  <c:v>09/12/2024 03:55:56:000</c:v>
                </c:pt>
                <c:pt idx="22210">
                  <c:v>09/12/2024 03:56:06:276</c:v>
                </c:pt>
                <c:pt idx="22211">
                  <c:v>09/12/2024 03:56:16:142</c:v>
                </c:pt>
                <c:pt idx="22212">
                  <c:v>09/12/2024 03:56:26:009</c:v>
                </c:pt>
                <c:pt idx="22213">
                  <c:v>09/12/2024 03:56:36:283</c:v>
                </c:pt>
                <c:pt idx="22214">
                  <c:v>09/12/2024 03:56:46:147</c:v>
                </c:pt>
                <c:pt idx="22215">
                  <c:v>09/12/2024 03:56:56:003</c:v>
                </c:pt>
                <c:pt idx="22216">
                  <c:v>09/12/2024 03:57:06:280</c:v>
                </c:pt>
                <c:pt idx="22217">
                  <c:v>09/12/2024 03:57:16:146</c:v>
                </c:pt>
                <c:pt idx="22218">
                  <c:v>09/12/2024 03:57:26:009</c:v>
                </c:pt>
                <c:pt idx="22219">
                  <c:v>09/12/2024 03:57:36:289</c:v>
                </c:pt>
                <c:pt idx="22220">
                  <c:v>09/12/2024 03:57:46:153</c:v>
                </c:pt>
                <c:pt idx="22221">
                  <c:v>09/12/2024 03:57:56:014</c:v>
                </c:pt>
                <c:pt idx="22222">
                  <c:v>09/12/2024 03:58:06:290</c:v>
                </c:pt>
                <c:pt idx="22223">
                  <c:v>09/12/2024 03:58:16:150</c:v>
                </c:pt>
                <c:pt idx="22224">
                  <c:v>09/12/2024 03:58:26:018</c:v>
                </c:pt>
                <c:pt idx="22225">
                  <c:v>09/12/2024 03:58:36:290</c:v>
                </c:pt>
                <c:pt idx="22226">
                  <c:v>09/12/2024 03:58:46:149</c:v>
                </c:pt>
                <c:pt idx="22227">
                  <c:v>09/12/2024 03:58:56:013</c:v>
                </c:pt>
                <c:pt idx="22228">
                  <c:v>09/12/2024 03:59:06:291</c:v>
                </c:pt>
                <c:pt idx="22229">
                  <c:v>09/12/2024 03:59:16:154</c:v>
                </c:pt>
                <c:pt idx="22230">
                  <c:v>09/12/2024 03:59:26:012</c:v>
                </c:pt>
                <c:pt idx="22231">
                  <c:v>09/12/2024 03:59:36:292</c:v>
                </c:pt>
                <c:pt idx="22232">
                  <c:v>09/12/2024 03:59:46:151</c:v>
                </c:pt>
                <c:pt idx="22233">
                  <c:v>09/12/2024 03:59:56:011</c:v>
                </c:pt>
                <c:pt idx="22234">
                  <c:v>09/12/2024 04:00:06:287</c:v>
                </c:pt>
                <c:pt idx="22235">
                  <c:v>09/12/2024 04:00:16:149</c:v>
                </c:pt>
                <c:pt idx="22236">
                  <c:v>09/12/2024 04:00:26:011</c:v>
                </c:pt>
                <c:pt idx="22237">
                  <c:v>09/12/2024 04:00:36:281</c:v>
                </c:pt>
                <c:pt idx="22238">
                  <c:v>09/12/2024 04:00:46:141</c:v>
                </c:pt>
                <c:pt idx="22239">
                  <c:v>09/12/2024 04:00:56:002</c:v>
                </c:pt>
                <c:pt idx="22240">
                  <c:v>09/12/2024 04:01:06:276</c:v>
                </c:pt>
                <c:pt idx="22241">
                  <c:v>09/12/2024 04:01:16:141</c:v>
                </c:pt>
                <c:pt idx="22242">
                  <c:v>09/12/2024 04:01:26:005</c:v>
                </c:pt>
                <c:pt idx="22243">
                  <c:v>09/12/2024 04:01:36:279</c:v>
                </c:pt>
                <c:pt idx="22244">
                  <c:v>09/12/2024 04:01:46:146</c:v>
                </c:pt>
                <c:pt idx="22245">
                  <c:v>09/12/2024 04:01:56:002</c:v>
                </c:pt>
                <c:pt idx="22246">
                  <c:v>09/12/2024 04:02:06:280</c:v>
                </c:pt>
                <c:pt idx="22247">
                  <c:v>09/12/2024 04:02:16:144</c:v>
                </c:pt>
                <c:pt idx="22248">
                  <c:v>09/12/2024 04:02:26:011</c:v>
                </c:pt>
                <c:pt idx="22249">
                  <c:v>09/12/2024 04:02:36:289</c:v>
                </c:pt>
                <c:pt idx="22250">
                  <c:v>09/12/2024 04:02:46:153</c:v>
                </c:pt>
                <c:pt idx="22251">
                  <c:v>09/12/2024 04:02:56:013</c:v>
                </c:pt>
                <c:pt idx="22252">
                  <c:v>09/12/2024 04:03:06:289</c:v>
                </c:pt>
                <c:pt idx="22253">
                  <c:v>09/12/2024 04:03:16:150</c:v>
                </c:pt>
                <c:pt idx="22254">
                  <c:v>09/12/2024 04:03:26:013</c:v>
                </c:pt>
                <c:pt idx="22255">
                  <c:v>09/12/2024 04:03:36:289</c:v>
                </c:pt>
                <c:pt idx="22256">
                  <c:v>09/12/2024 04:03:46:153</c:v>
                </c:pt>
                <c:pt idx="22257">
                  <c:v>09/12/2024 04:03:56:017</c:v>
                </c:pt>
                <c:pt idx="22258">
                  <c:v>09/12/2024 04:04:06:290</c:v>
                </c:pt>
                <c:pt idx="22259">
                  <c:v>09/12/2024 04:04:16:154</c:v>
                </c:pt>
                <c:pt idx="22260">
                  <c:v>09/12/2024 04:04:26:012</c:v>
                </c:pt>
                <c:pt idx="22261">
                  <c:v>09/12/2024 04:04:36:291</c:v>
                </c:pt>
                <c:pt idx="22262">
                  <c:v>09/12/2024 04:04:46:157</c:v>
                </c:pt>
                <c:pt idx="22263">
                  <c:v>09/12/2024 04:04:56:019</c:v>
                </c:pt>
                <c:pt idx="22264">
                  <c:v>09/12/2024 04:05:06:293</c:v>
                </c:pt>
                <c:pt idx="22265">
                  <c:v>09/12/2024 04:05:16:159</c:v>
                </c:pt>
                <c:pt idx="22266">
                  <c:v>09/12/2024 04:05:26:016</c:v>
                </c:pt>
                <c:pt idx="22267">
                  <c:v>09/12/2024 04:05:36:290</c:v>
                </c:pt>
                <c:pt idx="22268">
                  <c:v>09/12/2024 04:05:46:154</c:v>
                </c:pt>
                <c:pt idx="22269">
                  <c:v>09/12/2024 04:05:56:011</c:v>
                </c:pt>
                <c:pt idx="22270">
                  <c:v>09/12/2024 04:06:06:286</c:v>
                </c:pt>
                <c:pt idx="22271">
                  <c:v>09/12/2024 04:06:16:145</c:v>
                </c:pt>
                <c:pt idx="22272">
                  <c:v>09/12/2024 04:06:26:007</c:v>
                </c:pt>
                <c:pt idx="22273">
                  <c:v>09/12/2024 04:06:36:281</c:v>
                </c:pt>
                <c:pt idx="22274">
                  <c:v>09/12/2024 04:06:46:146</c:v>
                </c:pt>
                <c:pt idx="22275">
                  <c:v>09/12/2024 04:06:56:008</c:v>
                </c:pt>
                <c:pt idx="22276">
                  <c:v>09/12/2024 04:07:06:280</c:v>
                </c:pt>
                <c:pt idx="22277">
                  <c:v>09/12/2024 04:07:16:141</c:v>
                </c:pt>
                <c:pt idx="22278">
                  <c:v>09/12/2024 04:07:25:999</c:v>
                </c:pt>
                <c:pt idx="22279">
                  <c:v>09/12/2024 04:07:36:277</c:v>
                </c:pt>
                <c:pt idx="22280">
                  <c:v>09/12/2024 04:07:46:141</c:v>
                </c:pt>
                <c:pt idx="22281">
                  <c:v>09/12/2024 04:07:56:004</c:v>
                </c:pt>
                <c:pt idx="22282">
                  <c:v>09/12/2024 04:08:06:282</c:v>
                </c:pt>
                <c:pt idx="22283">
                  <c:v>09/12/2024 04:08:16:144</c:v>
                </c:pt>
                <c:pt idx="22284">
                  <c:v>09/12/2024 04:08:26:002</c:v>
                </c:pt>
                <c:pt idx="22285">
                  <c:v>09/12/2024 04:08:36:278</c:v>
                </c:pt>
                <c:pt idx="22286">
                  <c:v>09/12/2024 04:08:46:139</c:v>
                </c:pt>
                <c:pt idx="22287">
                  <c:v>09/12/2024 04:08:56:003</c:v>
                </c:pt>
                <c:pt idx="22288">
                  <c:v>09/12/2024 04:09:06:281</c:v>
                </c:pt>
                <c:pt idx="22289">
                  <c:v>09/12/2024 04:09:16:141</c:v>
                </c:pt>
                <c:pt idx="22290">
                  <c:v>09/12/2024 04:09:26:004</c:v>
                </c:pt>
                <c:pt idx="22291">
                  <c:v>09/12/2024 04:09:36:276</c:v>
                </c:pt>
                <c:pt idx="22292">
                  <c:v>09/12/2024 04:09:46:141</c:v>
                </c:pt>
                <c:pt idx="22293">
                  <c:v>09/12/2024 04:09:55:999</c:v>
                </c:pt>
                <c:pt idx="22294">
                  <c:v>09/12/2024 04:10:06:273</c:v>
                </c:pt>
                <c:pt idx="22295">
                  <c:v>09/12/2024 04:10:16:137</c:v>
                </c:pt>
                <c:pt idx="22296">
                  <c:v>09/12/2024 04:10:26:004</c:v>
                </c:pt>
                <c:pt idx="22297">
                  <c:v>09/12/2024 04:10:36:281</c:v>
                </c:pt>
                <c:pt idx="22298">
                  <c:v>09/12/2024 04:10:46:148</c:v>
                </c:pt>
                <c:pt idx="22299">
                  <c:v>09/12/2024 04:10:56:010</c:v>
                </c:pt>
                <c:pt idx="22300">
                  <c:v>09/12/2024 04:11:06:287</c:v>
                </c:pt>
                <c:pt idx="22301">
                  <c:v>09/12/2024 04:11:16:143</c:v>
                </c:pt>
                <c:pt idx="22302">
                  <c:v>09/12/2024 04:11:26:005</c:v>
                </c:pt>
                <c:pt idx="22303">
                  <c:v>09/12/2024 04:11:36:279</c:v>
                </c:pt>
                <c:pt idx="22304">
                  <c:v>09/12/2024 04:11:46:143</c:v>
                </c:pt>
                <c:pt idx="22305">
                  <c:v>09/12/2024 04:11:56:002</c:v>
                </c:pt>
                <c:pt idx="22306">
                  <c:v>09/12/2024 04:12:06:276</c:v>
                </c:pt>
                <c:pt idx="22307">
                  <c:v>09/12/2024 04:12:16:141</c:v>
                </c:pt>
                <c:pt idx="22308">
                  <c:v>09/12/2024 04:12:25:999</c:v>
                </c:pt>
                <c:pt idx="22309">
                  <c:v>09/12/2024 04:12:36:268</c:v>
                </c:pt>
                <c:pt idx="22310">
                  <c:v>09/12/2024 04:12:46:131</c:v>
                </c:pt>
                <c:pt idx="22311">
                  <c:v>09/12/2024 04:12:55:995</c:v>
                </c:pt>
                <c:pt idx="22312">
                  <c:v>09/12/2024 04:13:06:270</c:v>
                </c:pt>
                <c:pt idx="22313">
                  <c:v>09/12/2024 04:13:16:136</c:v>
                </c:pt>
                <c:pt idx="22314">
                  <c:v>09/12/2024 04:13:26:000</c:v>
                </c:pt>
                <c:pt idx="22315">
                  <c:v>09/12/2024 04:13:36:273</c:v>
                </c:pt>
                <c:pt idx="22316">
                  <c:v>09/12/2024 04:13:46:133</c:v>
                </c:pt>
                <c:pt idx="22317">
                  <c:v>09/12/2024 04:13:55:995</c:v>
                </c:pt>
                <c:pt idx="22318">
                  <c:v>09/12/2024 04:14:06:279</c:v>
                </c:pt>
                <c:pt idx="22319">
                  <c:v>09/12/2024 04:14:16:143</c:v>
                </c:pt>
                <c:pt idx="22320">
                  <c:v>09/12/2024 04:14:26:010</c:v>
                </c:pt>
                <c:pt idx="22321">
                  <c:v>09/12/2024 04:14:36:287</c:v>
                </c:pt>
                <c:pt idx="22322">
                  <c:v>09/12/2024 04:14:46:146</c:v>
                </c:pt>
                <c:pt idx="22323">
                  <c:v>09/12/2024 04:14:56:015</c:v>
                </c:pt>
                <c:pt idx="22324">
                  <c:v>09/12/2024 04:15:06:292</c:v>
                </c:pt>
                <c:pt idx="22325">
                  <c:v>09/12/2024 04:15:16:152</c:v>
                </c:pt>
                <c:pt idx="22326">
                  <c:v>09/12/2024 04:15:26:014</c:v>
                </c:pt>
                <c:pt idx="22327">
                  <c:v>09/12/2024 04:15:36:288</c:v>
                </c:pt>
                <c:pt idx="22328">
                  <c:v>09/12/2024 04:15:46:147</c:v>
                </c:pt>
                <c:pt idx="22329">
                  <c:v>09/12/2024 04:15:56:009</c:v>
                </c:pt>
                <c:pt idx="22330">
                  <c:v>09/12/2024 04:16:06:283</c:v>
                </c:pt>
                <c:pt idx="22331">
                  <c:v>09/12/2024 04:16:16:149</c:v>
                </c:pt>
                <c:pt idx="22332">
                  <c:v>09/12/2024 04:16:26:007</c:v>
                </c:pt>
                <c:pt idx="22333">
                  <c:v>09/12/2024 04:16:36:280</c:v>
                </c:pt>
                <c:pt idx="22334">
                  <c:v>09/12/2024 04:16:46:140</c:v>
                </c:pt>
                <c:pt idx="22335">
                  <c:v>09/12/2024 04:16:56:004</c:v>
                </c:pt>
                <c:pt idx="22336">
                  <c:v>09/12/2024 04:17:06:281</c:v>
                </c:pt>
                <c:pt idx="22337">
                  <c:v>09/12/2024 04:17:16:147</c:v>
                </c:pt>
                <c:pt idx="22338">
                  <c:v>09/12/2024 04:17:26:009</c:v>
                </c:pt>
                <c:pt idx="22339">
                  <c:v>09/12/2024 04:17:36:287</c:v>
                </c:pt>
                <c:pt idx="22340">
                  <c:v>09/12/2024 04:17:46:153</c:v>
                </c:pt>
                <c:pt idx="22341">
                  <c:v>09/12/2024 04:17:56:018</c:v>
                </c:pt>
                <c:pt idx="22342">
                  <c:v>09/12/2024 04:18:06:295</c:v>
                </c:pt>
                <c:pt idx="22343">
                  <c:v>09/12/2024 04:18:16:163</c:v>
                </c:pt>
                <c:pt idx="22344">
                  <c:v>09/12/2024 04:18:26:025</c:v>
                </c:pt>
                <c:pt idx="22345">
                  <c:v>09/12/2024 04:18:36:299</c:v>
                </c:pt>
                <c:pt idx="22346">
                  <c:v>09/12/2024 04:18:46:166</c:v>
                </c:pt>
                <c:pt idx="22347">
                  <c:v>09/12/2024 04:18:56:024</c:v>
                </c:pt>
                <c:pt idx="22348">
                  <c:v>09/12/2024 04:19:06:302</c:v>
                </c:pt>
                <c:pt idx="22349">
                  <c:v>09/12/2024 04:19:16:164</c:v>
                </c:pt>
                <c:pt idx="22350">
                  <c:v>09/12/2024 04:19:26:021</c:v>
                </c:pt>
                <c:pt idx="22351">
                  <c:v>09/12/2024 04:19:36:299</c:v>
                </c:pt>
                <c:pt idx="22352">
                  <c:v>09/12/2024 04:19:46:163</c:v>
                </c:pt>
                <c:pt idx="22353">
                  <c:v>09/12/2024 04:19:56:026</c:v>
                </c:pt>
                <c:pt idx="22354">
                  <c:v>09/12/2024 04:20:06:304</c:v>
                </c:pt>
                <c:pt idx="22355">
                  <c:v>09/12/2024 04:20:16:168</c:v>
                </c:pt>
                <c:pt idx="22356">
                  <c:v>09/12/2024 04:20:26:031</c:v>
                </c:pt>
                <c:pt idx="22357">
                  <c:v>09/12/2024 04:20:35:996</c:v>
                </c:pt>
                <c:pt idx="22358">
                  <c:v>09/12/2024 04:20:46:275</c:v>
                </c:pt>
                <c:pt idx="22359">
                  <c:v>09/12/2024 04:20:56:140</c:v>
                </c:pt>
                <c:pt idx="22360">
                  <c:v>09/12/2024 04:21:06:004</c:v>
                </c:pt>
                <c:pt idx="22361">
                  <c:v>09/12/2024 04:21:16:277</c:v>
                </c:pt>
                <c:pt idx="22362">
                  <c:v>09/12/2024 04:21:26:136</c:v>
                </c:pt>
                <c:pt idx="22363">
                  <c:v>09/12/2024 04:21:35:997</c:v>
                </c:pt>
                <c:pt idx="22364">
                  <c:v>09/12/2024 04:21:46:271</c:v>
                </c:pt>
                <c:pt idx="22365">
                  <c:v>09/12/2024 04:21:56:135</c:v>
                </c:pt>
                <c:pt idx="22366">
                  <c:v>09/12/2024 04:22:05:995</c:v>
                </c:pt>
                <c:pt idx="22367">
                  <c:v>09/12/2024 04:22:16:264</c:v>
                </c:pt>
                <c:pt idx="22368">
                  <c:v>09/12/2024 04:22:26:128</c:v>
                </c:pt>
                <c:pt idx="22369">
                  <c:v>09/12/2024 04:22:35:996</c:v>
                </c:pt>
                <c:pt idx="22370">
                  <c:v>09/12/2024 04:22:46:274</c:v>
                </c:pt>
                <c:pt idx="22371">
                  <c:v>09/12/2024 04:22:56:143</c:v>
                </c:pt>
                <c:pt idx="22372">
                  <c:v>09/12/2024 04:23:06:005</c:v>
                </c:pt>
                <c:pt idx="22373">
                  <c:v>09/12/2024 04:23:16:278</c:v>
                </c:pt>
                <c:pt idx="22374">
                  <c:v>09/12/2024 04:23:26:138</c:v>
                </c:pt>
                <c:pt idx="22375">
                  <c:v>09/12/2024 04:23:35:998</c:v>
                </c:pt>
                <c:pt idx="22376">
                  <c:v>09/12/2024 04:23:46:273</c:v>
                </c:pt>
                <c:pt idx="22377">
                  <c:v>09/12/2024 04:23:56:138</c:v>
                </c:pt>
                <c:pt idx="22378">
                  <c:v>09/12/2024 04:24:05:999</c:v>
                </c:pt>
                <c:pt idx="22379">
                  <c:v>09/12/2024 04:24:16:273</c:v>
                </c:pt>
                <c:pt idx="22380">
                  <c:v>09/12/2024 04:24:26:131</c:v>
                </c:pt>
                <c:pt idx="22381">
                  <c:v>09/12/2024 04:24:35:995</c:v>
                </c:pt>
                <c:pt idx="22382">
                  <c:v>09/12/2024 04:24:46:268</c:v>
                </c:pt>
                <c:pt idx="22383">
                  <c:v>09/12/2024 04:24:56:132</c:v>
                </c:pt>
                <c:pt idx="22384">
                  <c:v>09/12/2024 04:25:05:995</c:v>
                </c:pt>
                <c:pt idx="22385">
                  <c:v>09/12/2024 04:25:16:275</c:v>
                </c:pt>
                <c:pt idx="22386">
                  <c:v>09/12/2024 04:25:26:137</c:v>
                </c:pt>
                <c:pt idx="22387">
                  <c:v>09/12/2024 04:25:35:995</c:v>
                </c:pt>
                <c:pt idx="22388">
                  <c:v>09/12/2024 04:25:46:272</c:v>
                </c:pt>
                <c:pt idx="22389">
                  <c:v>09/12/2024 04:25:56:136</c:v>
                </c:pt>
                <c:pt idx="22390">
                  <c:v>09/12/2024 04:26:06:001</c:v>
                </c:pt>
                <c:pt idx="22391">
                  <c:v>09/12/2024 04:26:16:281</c:v>
                </c:pt>
                <c:pt idx="22392">
                  <c:v>09/12/2024 04:26:26:147</c:v>
                </c:pt>
                <c:pt idx="22393">
                  <c:v>09/12/2024 04:26:36:008</c:v>
                </c:pt>
                <c:pt idx="22394">
                  <c:v>09/12/2024 04:26:46:281</c:v>
                </c:pt>
                <c:pt idx="22395">
                  <c:v>09/12/2024 04:26:56:140</c:v>
                </c:pt>
                <c:pt idx="22396">
                  <c:v>09/12/2024 04:27:06:002</c:v>
                </c:pt>
                <c:pt idx="22397">
                  <c:v>09/12/2024 04:27:16:276</c:v>
                </c:pt>
                <c:pt idx="22398">
                  <c:v>09/12/2024 04:27:26:141</c:v>
                </c:pt>
                <c:pt idx="22399">
                  <c:v>09/12/2024 04:27:36:003</c:v>
                </c:pt>
                <c:pt idx="22400">
                  <c:v>09/12/2024 04:27:46:277</c:v>
                </c:pt>
                <c:pt idx="22401">
                  <c:v>09/12/2024 04:27:56:144</c:v>
                </c:pt>
                <c:pt idx="22402">
                  <c:v>09/12/2024 04:28:06:002</c:v>
                </c:pt>
                <c:pt idx="22403">
                  <c:v>09/12/2024 04:28:16:280</c:v>
                </c:pt>
                <c:pt idx="22404">
                  <c:v>09/12/2024 04:28:26:146</c:v>
                </c:pt>
                <c:pt idx="22405">
                  <c:v>09/12/2024 04:28:36:009</c:v>
                </c:pt>
                <c:pt idx="22406">
                  <c:v>09/12/2024 04:28:46:285</c:v>
                </c:pt>
                <c:pt idx="22407">
                  <c:v>09/12/2024 04:28:56:149</c:v>
                </c:pt>
                <c:pt idx="22408">
                  <c:v>09/12/2024 04:29:06:012</c:v>
                </c:pt>
                <c:pt idx="22409">
                  <c:v>09/12/2024 04:29:16:291</c:v>
                </c:pt>
                <c:pt idx="22410">
                  <c:v>09/12/2024 04:29:26:150</c:v>
                </c:pt>
                <c:pt idx="22411">
                  <c:v>09/12/2024 04:29:36:018</c:v>
                </c:pt>
                <c:pt idx="22412">
                  <c:v>09/12/2024 04:29:46:293</c:v>
                </c:pt>
                <c:pt idx="22413">
                  <c:v>09/12/2024 04:29:56:157</c:v>
                </c:pt>
                <c:pt idx="22414">
                  <c:v>09/12/2024 04:30:06:019</c:v>
                </c:pt>
                <c:pt idx="22415">
                  <c:v>09/12/2024 04:30:16:294</c:v>
                </c:pt>
                <c:pt idx="22416">
                  <c:v>09/12/2024 04:30:26:152</c:v>
                </c:pt>
                <c:pt idx="22417">
                  <c:v>09/12/2024 04:30:36:012</c:v>
                </c:pt>
                <c:pt idx="22418">
                  <c:v>09/12/2024 04:30:46:292</c:v>
                </c:pt>
                <c:pt idx="22419">
                  <c:v>09/12/2024 04:30:56:158</c:v>
                </c:pt>
                <c:pt idx="22420">
                  <c:v>09/12/2024 04:31:06:019</c:v>
                </c:pt>
                <c:pt idx="22421">
                  <c:v>09/12/2024 04:31:16:293</c:v>
                </c:pt>
                <c:pt idx="22422">
                  <c:v>09/12/2024 04:31:26:159</c:v>
                </c:pt>
                <c:pt idx="22423">
                  <c:v>09/12/2024 04:31:36:016</c:v>
                </c:pt>
                <c:pt idx="22424">
                  <c:v>09/12/2024 04:31:46:290</c:v>
                </c:pt>
                <c:pt idx="22425">
                  <c:v>09/12/2024 04:31:56:156</c:v>
                </c:pt>
                <c:pt idx="22426">
                  <c:v>09/12/2024 04:32:06:020</c:v>
                </c:pt>
                <c:pt idx="22427">
                  <c:v>09/12/2024 04:32:16:297</c:v>
                </c:pt>
                <c:pt idx="22428">
                  <c:v>09/12/2024 04:32:26:163</c:v>
                </c:pt>
                <c:pt idx="22429">
                  <c:v>09/12/2024 04:32:36:027</c:v>
                </c:pt>
                <c:pt idx="22430">
                  <c:v>09/12/2024 04:32:46:300</c:v>
                </c:pt>
                <c:pt idx="22431">
                  <c:v>09/12/2024 04:32:56:168</c:v>
                </c:pt>
                <c:pt idx="22432">
                  <c:v>09/12/2024 04:33:06:029</c:v>
                </c:pt>
                <c:pt idx="22433">
                  <c:v>09/12/2024 04:33:16:308</c:v>
                </c:pt>
                <c:pt idx="22434">
                  <c:v>09/12/2024 04:33:26:167</c:v>
                </c:pt>
                <c:pt idx="22435">
                  <c:v>09/12/2024 04:33:36:031</c:v>
                </c:pt>
                <c:pt idx="22436">
                  <c:v>09/12/2024 04:33:46:309</c:v>
                </c:pt>
                <c:pt idx="22437">
                  <c:v>09/12/2024 04:33:56:174</c:v>
                </c:pt>
                <c:pt idx="22438">
                  <c:v>09/12/2024 04:34:06:036</c:v>
                </c:pt>
                <c:pt idx="22439">
                  <c:v>09/12/2024 04:34:16:313</c:v>
                </c:pt>
                <c:pt idx="22440">
                  <c:v>09/12/2024 04:34:26:179</c:v>
                </c:pt>
                <c:pt idx="22441">
                  <c:v>09/12/2024 04:34:36:043</c:v>
                </c:pt>
                <c:pt idx="22442">
                  <c:v>09/12/2024 04:34:45:996</c:v>
                </c:pt>
                <c:pt idx="22443">
                  <c:v>09/12/2024 04:34:56:266</c:v>
                </c:pt>
                <c:pt idx="22444">
                  <c:v>09/12/2024 04:35:06:134</c:v>
                </c:pt>
                <c:pt idx="22445">
                  <c:v>09/12/2024 04:35:16:000</c:v>
                </c:pt>
                <c:pt idx="22446">
                  <c:v>09/12/2024 04:35:26:273</c:v>
                </c:pt>
                <c:pt idx="22447">
                  <c:v>09/12/2024 04:35:36:133</c:v>
                </c:pt>
                <c:pt idx="22448">
                  <c:v>09/12/2024 04:35:45:995</c:v>
                </c:pt>
                <c:pt idx="22449">
                  <c:v>09/12/2024 04:35:56:268</c:v>
                </c:pt>
                <c:pt idx="22450">
                  <c:v>09/12/2024 04:36:06:128</c:v>
                </c:pt>
                <c:pt idx="22451">
                  <c:v>09/12/2024 04:36:15:995</c:v>
                </c:pt>
                <c:pt idx="22452">
                  <c:v>09/12/2024 04:36:26:270</c:v>
                </c:pt>
                <c:pt idx="22453">
                  <c:v>09/12/2024 04:36:36:137</c:v>
                </c:pt>
                <c:pt idx="22454">
                  <c:v>09/12/2024 04:36:45:995</c:v>
                </c:pt>
                <c:pt idx="22455">
                  <c:v>09/12/2024 04:36:56:273</c:v>
                </c:pt>
                <c:pt idx="22456">
                  <c:v>09/12/2024 04:37:06:131</c:v>
                </c:pt>
                <c:pt idx="22457">
                  <c:v>09/12/2024 04:37:15:995</c:v>
                </c:pt>
                <c:pt idx="22458">
                  <c:v>09/12/2024 04:37:26:266</c:v>
                </c:pt>
                <c:pt idx="22459">
                  <c:v>09/12/2024 04:37:36:128</c:v>
                </c:pt>
                <c:pt idx="22460">
                  <c:v>09/12/2024 04:37:45:995</c:v>
                </c:pt>
                <c:pt idx="22461">
                  <c:v>09/12/2024 04:37:56:273</c:v>
                </c:pt>
                <c:pt idx="22462">
                  <c:v>09/12/2024 04:38:06:137</c:v>
                </c:pt>
                <c:pt idx="22463">
                  <c:v>09/12/2024 04:38:15:995</c:v>
                </c:pt>
                <c:pt idx="22464">
                  <c:v>09/12/2024 04:38:26:268</c:v>
                </c:pt>
                <c:pt idx="22465">
                  <c:v>09/12/2024 04:38:36:128</c:v>
                </c:pt>
                <c:pt idx="22466">
                  <c:v>09/12/2024 04:38:45:999</c:v>
                </c:pt>
                <c:pt idx="22467">
                  <c:v>09/12/2024 04:38:56:282</c:v>
                </c:pt>
                <c:pt idx="22468">
                  <c:v>09/12/2024 04:39:06:153</c:v>
                </c:pt>
                <c:pt idx="22469">
                  <c:v>09/12/2024 04:39:16:015</c:v>
                </c:pt>
                <c:pt idx="22470">
                  <c:v>09/12/2024 04:39:26:296</c:v>
                </c:pt>
                <c:pt idx="22471">
                  <c:v>09/12/2024 04:39:36:162</c:v>
                </c:pt>
                <c:pt idx="22472">
                  <c:v>09/12/2024 04:39:46:025</c:v>
                </c:pt>
                <c:pt idx="22473">
                  <c:v>09/12/2024 04:39:56:299</c:v>
                </c:pt>
                <c:pt idx="22474">
                  <c:v>09/12/2024 04:40:06:163</c:v>
                </c:pt>
                <c:pt idx="22475">
                  <c:v>09/12/2024 04:40:16:029</c:v>
                </c:pt>
                <c:pt idx="22476">
                  <c:v>09/12/2024 04:40:26:302</c:v>
                </c:pt>
                <c:pt idx="22477">
                  <c:v>09/12/2024 04:40:36:162</c:v>
                </c:pt>
                <c:pt idx="22478">
                  <c:v>09/12/2024 04:40:46:024</c:v>
                </c:pt>
                <c:pt idx="22479">
                  <c:v>09/12/2024 04:40:56:304</c:v>
                </c:pt>
                <c:pt idx="22480">
                  <c:v>09/12/2024 04:41:06:169</c:v>
                </c:pt>
                <c:pt idx="22481">
                  <c:v>09/12/2024 04:41:16:027</c:v>
                </c:pt>
                <c:pt idx="22482">
                  <c:v>09/12/2024 04:41:26:301</c:v>
                </c:pt>
                <c:pt idx="22483">
                  <c:v>09/12/2024 04:41:36:164</c:v>
                </c:pt>
                <c:pt idx="22484">
                  <c:v>09/12/2024 04:41:46:026</c:v>
                </c:pt>
                <c:pt idx="22485">
                  <c:v>09/12/2024 04:41:56:300</c:v>
                </c:pt>
                <c:pt idx="22486">
                  <c:v>09/12/2024 04:42:06:163</c:v>
                </c:pt>
                <c:pt idx="22487">
                  <c:v>09/12/2024 04:42:16:025</c:v>
                </c:pt>
                <c:pt idx="22488">
                  <c:v>09/12/2024 04:42:26:301</c:v>
                </c:pt>
                <c:pt idx="22489">
                  <c:v>09/12/2024 04:42:36:167</c:v>
                </c:pt>
                <c:pt idx="22490">
                  <c:v>09/12/2024 04:42:46:031</c:v>
                </c:pt>
                <c:pt idx="22491">
                  <c:v>09/12/2024 04:42:56:302</c:v>
                </c:pt>
                <c:pt idx="22492">
                  <c:v>09/12/2024 04:43:06:162</c:v>
                </c:pt>
                <c:pt idx="22493">
                  <c:v>09/12/2024 04:43:16:024</c:v>
                </c:pt>
                <c:pt idx="22494">
                  <c:v>09/12/2024 04:43:26:299</c:v>
                </c:pt>
                <c:pt idx="22495">
                  <c:v>09/12/2024 04:43:36:169</c:v>
                </c:pt>
                <c:pt idx="22496">
                  <c:v>09/12/2024 04:43:46:029</c:v>
                </c:pt>
                <c:pt idx="22497">
                  <c:v>09/12/2024 04:43:56:308</c:v>
                </c:pt>
                <c:pt idx="22498">
                  <c:v>09/12/2024 04:44:06:175</c:v>
                </c:pt>
                <c:pt idx="22499">
                  <c:v>09/12/2024 04:44:16:040</c:v>
                </c:pt>
                <c:pt idx="22500">
                  <c:v>09/12/2024 04:44:25:998</c:v>
                </c:pt>
                <c:pt idx="22501">
                  <c:v>09/12/2024 04:44:36:279</c:v>
                </c:pt>
                <c:pt idx="22502">
                  <c:v>09/12/2024 04:44:46:140</c:v>
                </c:pt>
                <c:pt idx="22503">
                  <c:v>09/12/2024 04:44:56:008</c:v>
                </c:pt>
                <c:pt idx="22504">
                  <c:v>09/12/2024 04:45:06:280</c:v>
                </c:pt>
                <c:pt idx="22505">
                  <c:v>09/12/2024 04:45:16:140</c:v>
                </c:pt>
                <c:pt idx="22506">
                  <c:v>09/12/2024 04:45:25:999</c:v>
                </c:pt>
                <c:pt idx="22507">
                  <c:v>09/12/2024 04:45:36:277</c:v>
                </c:pt>
                <c:pt idx="22508">
                  <c:v>09/12/2024 04:45:46:145</c:v>
                </c:pt>
                <c:pt idx="22509">
                  <c:v>09/12/2024 04:45:56:009</c:v>
                </c:pt>
                <c:pt idx="22510">
                  <c:v>09/12/2024 04:46:06:286</c:v>
                </c:pt>
                <c:pt idx="22511">
                  <c:v>09/12/2024 04:46:16:150</c:v>
                </c:pt>
                <c:pt idx="22512">
                  <c:v>09/12/2024 04:46:26:014</c:v>
                </c:pt>
                <c:pt idx="22513">
                  <c:v>09/12/2024 04:46:36:287</c:v>
                </c:pt>
                <c:pt idx="22514">
                  <c:v>09/12/2024 04:46:46:149</c:v>
                </c:pt>
                <c:pt idx="22515">
                  <c:v>09/12/2024 04:46:56:013</c:v>
                </c:pt>
                <c:pt idx="22516">
                  <c:v>09/12/2024 04:47:06:285</c:v>
                </c:pt>
                <c:pt idx="22517">
                  <c:v>09/12/2024 04:47:16:148</c:v>
                </c:pt>
                <c:pt idx="22518">
                  <c:v>09/12/2024 04:47:26:012</c:v>
                </c:pt>
                <c:pt idx="22519">
                  <c:v>09/12/2024 04:47:36:286</c:v>
                </c:pt>
                <c:pt idx="22520">
                  <c:v>09/12/2024 04:47:46:149</c:v>
                </c:pt>
                <c:pt idx="22521">
                  <c:v>09/12/2024 04:47:56:007</c:v>
                </c:pt>
                <c:pt idx="22522">
                  <c:v>09/12/2024 04:48:06:283</c:v>
                </c:pt>
                <c:pt idx="22523">
                  <c:v>09/12/2024 04:48:16:143</c:v>
                </c:pt>
                <c:pt idx="22524">
                  <c:v>09/12/2024 04:48:26:004</c:v>
                </c:pt>
                <c:pt idx="22525">
                  <c:v>09/12/2024 04:48:36:278</c:v>
                </c:pt>
                <c:pt idx="22526">
                  <c:v>09/12/2024 04:48:46:142</c:v>
                </c:pt>
                <c:pt idx="22527">
                  <c:v>09/12/2024 04:48:56:004</c:v>
                </c:pt>
                <c:pt idx="22528">
                  <c:v>09/12/2024 04:49:06:277</c:v>
                </c:pt>
                <c:pt idx="22529">
                  <c:v>09/12/2024 04:49:16:145</c:v>
                </c:pt>
                <c:pt idx="22530">
                  <c:v>09/12/2024 04:49:26:009</c:v>
                </c:pt>
                <c:pt idx="22531">
                  <c:v>09/12/2024 04:49:36:280</c:v>
                </c:pt>
                <c:pt idx="22532">
                  <c:v>09/12/2024 04:49:46:139</c:v>
                </c:pt>
                <c:pt idx="22533">
                  <c:v>09/12/2024 04:49:56:002</c:v>
                </c:pt>
                <c:pt idx="22534">
                  <c:v>09/12/2024 04:50:06:282</c:v>
                </c:pt>
                <c:pt idx="22535">
                  <c:v>09/12/2024 04:50:16:147</c:v>
                </c:pt>
                <c:pt idx="22536">
                  <c:v>09/12/2024 04:50:26:009</c:v>
                </c:pt>
                <c:pt idx="22537">
                  <c:v>09/12/2024 04:50:36:285</c:v>
                </c:pt>
                <c:pt idx="22538">
                  <c:v>09/12/2024 04:50:46:144</c:v>
                </c:pt>
                <c:pt idx="22539">
                  <c:v>09/12/2024 04:50:56:003</c:v>
                </c:pt>
                <c:pt idx="22540">
                  <c:v>09/12/2024 04:51:06:278</c:v>
                </c:pt>
                <c:pt idx="22541">
                  <c:v>09/12/2024 04:51:16:142</c:v>
                </c:pt>
                <c:pt idx="22542">
                  <c:v>09/12/2024 04:51:26:004</c:v>
                </c:pt>
                <c:pt idx="22543">
                  <c:v>09/12/2024 04:51:36:277</c:v>
                </c:pt>
                <c:pt idx="22544">
                  <c:v>09/12/2024 04:51:46:141</c:v>
                </c:pt>
                <c:pt idx="22545">
                  <c:v>09/12/2024 04:51:56:005</c:v>
                </c:pt>
                <c:pt idx="22546">
                  <c:v>09/12/2024 04:52:06:277</c:v>
                </c:pt>
                <c:pt idx="22547">
                  <c:v>09/12/2024 04:52:16:142</c:v>
                </c:pt>
                <c:pt idx="22548">
                  <c:v>09/12/2024 04:52:26:000</c:v>
                </c:pt>
                <c:pt idx="22549">
                  <c:v>09/12/2024 04:52:36:273</c:v>
                </c:pt>
                <c:pt idx="22550">
                  <c:v>09/12/2024 04:52:46:143</c:v>
                </c:pt>
                <c:pt idx="22551">
                  <c:v>09/12/2024 04:52:56:007</c:v>
                </c:pt>
                <c:pt idx="22552">
                  <c:v>09/12/2024 04:53:06:287</c:v>
                </c:pt>
                <c:pt idx="22553">
                  <c:v>09/12/2024 04:53:16:153</c:v>
                </c:pt>
                <c:pt idx="22554">
                  <c:v>09/12/2024 04:53:26:018</c:v>
                </c:pt>
                <c:pt idx="22555">
                  <c:v>09/12/2024 04:53:36:296</c:v>
                </c:pt>
                <c:pt idx="22556">
                  <c:v>09/12/2024 04:53:46:158</c:v>
                </c:pt>
                <c:pt idx="22557">
                  <c:v>09/12/2024 04:53:56:021</c:v>
                </c:pt>
                <c:pt idx="22558">
                  <c:v>09/12/2024 04:54:06:291</c:v>
                </c:pt>
                <c:pt idx="22559">
                  <c:v>09/12/2024 04:54:16:155</c:v>
                </c:pt>
                <c:pt idx="22560">
                  <c:v>09/12/2024 04:54:26:018</c:v>
                </c:pt>
                <c:pt idx="22561">
                  <c:v>09/12/2024 04:54:36:290</c:v>
                </c:pt>
                <c:pt idx="22562">
                  <c:v>09/12/2024 04:54:46:154</c:v>
                </c:pt>
                <c:pt idx="22563">
                  <c:v>09/12/2024 04:54:56:017</c:v>
                </c:pt>
                <c:pt idx="22564">
                  <c:v>09/12/2024 04:55:06:295</c:v>
                </c:pt>
                <c:pt idx="22565">
                  <c:v>09/12/2024 04:55:16:159</c:v>
                </c:pt>
                <c:pt idx="22566">
                  <c:v>09/12/2024 04:55:26:021</c:v>
                </c:pt>
                <c:pt idx="22567">
                  <c:v>09/12/2024 04:55:36:295</c:v>
                </c:pt>
                <c:pt idx="22568">
                  <c:v>09/12/2024 04:55:46:152</c:v>
                </c:pt>
                <c:pt idx="22569">
                  <c:v>09/12/2024 04:55:56:014</c:v>
                </c:pt>
                <c:pt idx="22570">
                  <c:v>09/12/2024 04:56:06:292</c:v>
                </c:pt>
                <c:pt idx="22571">
                  <c:v>09/12/2024 04:56:16:157</c:v>
                </c:pt>
                <c:pt idx="22572">
                  <c:v>09/12/2024 04:56:26:021</c:v>
                </c:pt>
                <c:pt idx="22573">
                  <c:v>09/12/2024 04:56:36:298</c:v>
                </c:pt>
                <c:pt idx="22574">
                  <c:v>09/12/2024 04:56:46:155</c:v>
                </c:pt>
                <c:pt idx="22575">
                  <c:v>09/12/2024 04:56:56:018</c:v>
                </c:pt>
                <c:pt idx="22576">
                  <c:v>09/12/2024 04:57:06:288</c:v>
                </c:pt>
                <c:pt idx="22577">
                  <c:v>09/12/2024 04:57:16:154</c:v>
                </c:pt>
                <c:pt idx="22578">
                  <c:v>09/12/2024 04:57:26:017</c:v>
                </c:pt>
                <c:pt idx="22579">
                  <c:v>09/12/2024 04:57:36:293</c:v>
                </c:pt>
                <c:pt idx="22580">
                  <c:v>09/12/2024 04:57:46:159</c:v>
                </c:pt>
                <c:pt idx="22581">
                  <c:v>09/12/2024 04:57:56:018</c:v>
                </c:pt>
                <c:pt idx="22582">
                  <c:v>09/12/2024 04:58:06:295</c:v>
                </c:pt>
                <c:pt idx="22583">
                  <c:v>09/12/2024 04:58:16:164</c:v>
                </c:pt>
                <c:pt idx="22584">
                  <c:v>09/12/2024 04:58:26:026</c:v>
                </c:pt>
                <c:pt idx="22585">
                  <c:v>09/12/2024 04:58:36:300</c:v>
                </c:pt>
                <c:pt idx="22586">
                  <c:v>09/12/2024 04:58:46:157</c:v>
                </c:pt>
                <c:pt idx="22587">
                  <c:v>09/12/2024 04:58:56:019</c:v>
                </c:pt>
                <c:pt idx="22588">
                  <c:v>09/12/2024 04:59:06:299</c:v>
                </c:pt>
                <c:pt idx="22589">
                  <c:v>09/12/2024 04:59:16:164</c:v>
                </c:pt>
                <c:pt idx="22590">
                  <c:v>09/12/2024 04:59:26:024</c:v>
                </c:pt>
                <c:pt idx="22591">
                  <c:v>09/12/2024 04:59:36:304</c:v>
                </c:pt>
                <c:pt idx="22592">
                  <c:v>09/12/2024 04:59:46:170</c:v>
                </c:pt>
                <c:pt idx="22593">
                  <c:v>09/12/2024 04:59:56:036</c:v>
                </c:pt>
                <c:pt idx="22594">
                  <c:v>09/12/2024 05:00:05:996</c:v>
                </c:pt>
                <c:pt idx="22595">
                  <c:v>09/12/2024 05:00:16:274</c:v>
                </c:pt>
                <c:pt idx="22596">
                  <c:v>09/12/2024 05:00:26:138</c:v>
                </c:pt>
                <c:pt idx="22597">
                  <c:v>09/12/2024 05:00:36:000</c:v>
                </c:pt>
                <c:pt idx="22598">
                  <c:v>09/12/2024 05:00:46:271</c:v>
                </c:pt>
                <c:pt idx="22599">
                  <c:v>09/12/2024 05:00:56:135</c:v>
                </c:pt>
                <c:pt idx="22600">
                  <c:v>09/12/2024 05:01:05:997</c:v>
                </c:pt>
                <c:pt idx="22601">
                  <c:v>09/12/2024 05:01:16:267</c:v>
                </c:pt>
                <c:pt idx="22602">
                  <c:v>09/12/2024 05:01:26:130</c:v>
                </c:pt>
                <c:pt idx="22603">
                  <c:v>09/12/2024 05:01:35:999</c:v>
                </c:pt>
                <c:pt idx="22604">
                  <c:v>09/12/2024 05:01:46:281</c:v>
                </c:pt>
                <c:pt idx="22605">
                  <c:v>09/12/2024 05:01:56:149</c:v>
                </c:pt>
                <c:pt idx="22606">
                  <c:v>09/12/2024 05:02:06:013</c:v>
                </c:pt>
                <c:pt idx="22607">
                  <c:v>09/12/2024 05:02:16:290</c:v>
                </c:pt>
                <c:pt idx="22608">
                  <c:v>09/12/2024 05:02:26:150</c:v>
                </c:pt>
                <c:pt idx="22609">
                  <c:v>09/12/2024 05:02:36:012</c:v>
                </c:pt>
                <c:pt idx="22610">
                  <c:v>09/12/2024 05:02:46:292</c:v>
                </c:pt>
                <c:pt idx="22611">
                  <c:v>09/12/2024 05:02:56:157</c:v>
                </c:pt>
                <c:pt idx="22612">
                  <c:v>09/12/2024 05:03:06:019</c:v>
                </c:pt>
                <c:pt idx="22613">
                  <c:v>09/12/2024 05:03:16:297</c:v>
                </c:pt>
                <c:pt idx="22614">
                  <c:v>09/12/2024 05:03:26:162</c:v>
                </c:pt>
                <c:pt idx="22615">
                  <c:v>09/12/2024 05:03:36:022</c:v>
                </c:pt>
                <c:pt idx="22616">
                  <c:v>09/12/2024 05:03:46:300</c:v>
                </c:pt>
                <c:pt idx="22617">
                  <c:v>09/12/2024 05:03:56:162</c:v>
                </c:pt>
                <c:pt idx="22618">
                  <c:v>09/12/2024 05:04:06:023</c:v>
                </c:pt>
                <c:pt idx="22619">
                  <c:v>09/12/2024 05:04:16:299</c:v>
                </c:pt>
                <c:pt idx="22620">
                  <c:v>09/12/2024 05:04:26:165</c:v>
                </c:pt>
                <c:pt idx="22621">
                  <c:v>09/12/2024 05:04:36:028</c:v>
                </c:pt>
                <c:pt idx="22622">
                  <c:v>09/12/2024 05:04:46:308</c:v>
                </c:pt>
                <c:pt idx="22623">
                  <c:v>09/12/2024 05:04:56:169</c:v>
                </c:pt>
                <c:pt idx="22624">
                  <c:v>09/12/2024 05:05:06:031</c:v>
                </c:pt>
                <c:pt idx="22625">
                  <c:v>09/12/2024 05:05:16:309</c:v>
                </c:pt>
                <c:pt idx="22626">
                  <c:v>09/12/2024 05:05:26:171</c:v>
                </c:pt>
                <c:pt idx="22627">
                  <c:v>09/12/2024 05:05:36:029</c:v>
                </c:pt>
                <c:pt idx="22628">
                  <c:v>09/12/2024 05:05:46:303</c:v>
                </c:pt>
                <c:pt idx="22629">
                  <c:v>09/12/2024 05:05:56:168</c:v>
                </c:pt>
                <c:pt idx="22630">
                  <c:v>09/12/2024 05:06:06:030</c:v>
                </c:pt>
                <c:pt idx="22631">
                  <c:v>09/12/2024 05:06:16:302</c:v>
                </c:pt>
                <c:pt idx="22632">
                  <c:v>09/12/2024 05:06:26:161</c:v>
                </c:pt>
                <c:pt idx="22633">
                  <c:v>09/12/2024 05:06:36:025</c:v>
                </c:pt>
                <c:pt idx="22634">
                  <c:v>09/12/2024 05:06:46:299</c:v>
                </c:pt>
                <c:pt idx="22635">
                  <c:v>09/12/2024 05:06:56:164</c:v>
                </c:pt>
                <c:pt idx="22636">
                  <c:v>09/12/2024 05:07:06:028</c:v>
                </c:pt>
                <c:pt idx="22637">
                  <c:v>09/12/2024 05:07:16:302</c:v>
                </c:pt>
                <c:pt idx="22638">
                  <c:v>09/12/2024 05:07:26:167</c:v>
                </c:pt>
                <c:pt idx="22639">
                  <c:v>09/12/2024 05:07:36:033</c:v>
                </c:pt>
                <c:pt idx="22640">
                  <c:v>09/12/2024 05:07:46:305</c:v>
                </c:pt>
                <c:pt idx="22641">
                  <c:v>09/12/2024 05:07:56:169</c:v>
                </c:pt>
                <c:pt idx="22642">
                  <c:v>09/12/2024 05:08:06:032</c:v>
                </c:pt>
                <c:pt idx="22643">
                  <c:v>09/12/2024 05:08:16:303</c:v>
                </c:pt>
                <c:pt idx="22644">
                  <c:v>09/12/2024 05:08:26:168</c:v>
                </c:pt>
                <c:pt idx="22645">
                  <c:v>09/12/2024 05:08:36:032</c:v>
                </c:pt>
                <c:pt idx="22646">
                  <c:v>09/12/2024 05:08:46:309</c:v>
                </c:pt>
                <c:pt idx="22647">
                  <c:v>09/12/2024 05:08:56:167</c:v>
                </c:pt>
                <c:pt idx="22648">
                  <c:v>09/12/2024 05:09:06:029</c:v>
                </c:pt>
                <c:pt idx="22649">
                  <c:v>09/12/2024 05:09:16:308</c:v>
                </c:pt>
                <c:pt idx="22650">
                  <c:v>09/12/2024 05:09:26:174</c:v>
                </c:pt>
                <c:pt idx="22651">
                  <c:v>09/12/2024 05:09:36:036</c:v>
                </c:pt>
                <c:pt idx="22652">
                  <c:v>09/12/2024 05:09:46:310</c:v>
                </c:pt>
                <c:pt idx="22653">
                  <c:v>09/12/2024 05:09:56:172</c:v>
                </c:pt>
                <c:pt idx="22654">
                  <c:v>09/12/2024 05:10:06:039</c:v>
                </c:pt>
                <c:pt idx="22655">
                  <c:v>09/12/2024 05:10:15:998</c:v>
                </c:pt>
                <c:pt idx="22656">
                  <c:v>09/12/2024 05:10:26:274</c:v>
                </c:pt>
                <c:pt idx="22657">
                  <c:v>09/12/2024 05:10:36:138</c:v>
                </c:pt>
                <c:pt idx="22658">
                  <c:v>09/12/2024 05:10:46:002</c:v>
                </c:pt>
                <c:pt idx="22659">
                  <c:v>09/12/2024 05:10:56:277</c:v>
                </c:pt>
                <c:pt idx="22660">
                  <c:v>09/12/2024 05:11:06:141</c:v>
                </c:pt>
                <c:pt idx="22661">
                  <c:v>09/12/2024 05:11:16:011</c:v>
                </c:pt>
                <c:pt idx="22662">
                  <c:v>09/12/2024 05:11:26:288</c:v>
                </c:pt>
                <c:pt idx="22663">
                  <c:v>09/12/2024 05:11:36:148</c:v>
                </c:pt>
                <c:pt idx="22664">
                  <c:v>09/12/2024 05:11:46:017</c:v>
                </c:pt>
                <c:pt idx="22665">
                  <c:v>09/12/2024 05:11:56:294</c:v>
                </c:pt>
                <c:pt idx="22666">
                  <c:v>09/12/2024 05:12:06:157</c:v>
                </c:pt>
                <c:pt idx="22667">
                  <c:v>09/12/2024 05:12:16:021</c:v>
                </c:pt>
                <c:pt idx="22668">
                  <c:v>09/12/2024 05:12:26:294</c:v>
                </c:pt>
                <c:pt idx="22669">
                  <c:v>09/12/2024 05:12:36:158</c:v>
                </c:pt>
                <c:pt idx="22670">
                  <c:v>09/12/2024 05:12:46:022</c:v>
                </c:pt>
                <c:pt idx="22671">
                  <c:v>09/12/2024 05:12:56:296</c:v>
                </c:pt>
                <c:pt idx="22672">
                  <c:v>09/12/2024 05:13:06:157</c:v>
                </c:pt>
                <c:pt idx="22673">
                  <c:v>09/12/2024 05:13:16:019</c:v>
                </c:pt>
                <c:pt idx="22674">
                  <c:v>09/12/2024 05:13:26:297</c:v>
                </c:pt>
                <c:pt idx="22675">
                  <c:v>09/12/2024 05:13:36:162</c:v>
                </c:pt>
                <c:pt idx="22676">
                  <c:v>09/12/2024 05:13:46:022</c:v>
                </c:pt>
                <c:pt idx="22677">
                  <c:v>09/12/2024 05:13:56:298</c:v>
                </c:pt>
                <c:pt idx="22678">
                  <c:v>09/12/2024 05:14:06:170</c:v>
                </c:pt>
                <c:pt idx="22679">
                  <c:v>09/12/2024 05:14:16:033</c:v>
                </c:pt>
                <c:pt idx="22680">
                  <c:v>09/12/2024 05:14:26:313</c:v>
                </c:pt>
                <c:pt idx="22681">
                  <c:v>09/12/2024 05:14:36:177</c:v>
                </c:pt>
                <c:pt idx="22682">
                  <c:v>09/12/2024 05:14:46:040</c:v>
                </c:pt>
                <c:pt idx="22683">
                  <c:v>09/12/2024 05:14:55:999</c:v>
                </c:pt>
                <c:pt idx="22684">
                  <c:v>09/12/2024 05:15:06:276</c:v>
                </c:pt>
                <c:pt idx="22685">
                  <c:v>09/12/2024 05:15:16:135</c:v>
                </c:pt>
                <c:pt idx="22686">
                  <c:v>09/12/2024 05:15:25:997</c:v>
                </c:pt>
                <c:pt idx="22687">
                  <c:v>09/12/2024 05:15:36:267</c:v>
                </c:pt>
                <c:pt idx="22688">
                  <c:v>09/12/2024 05:15:46:132</c:v>
                </c:pt>
                <c:pt idx="22689">
                  <c:v>09/12/2024 05:15:55:996</c:v>
                </c:pt>
                <c:pt idx="22690">
                  <c:v>09/12/2024 05:16:06:274</c:v>
                </c:pt>
                <c:pt idx="22691">
                  <c:v>09/12/2024 05:16:16:138</c:v>
                </c:pt>
                <c:pt idx="22692">
                  <c:v>09/12/2024 05:16:25:997</c:v>
                </c:pt>
                <c:pt idx="22693">
                  <c:v>09/12/2024 05:16:36:273</c:v>
                </c:pt>
                <c:pt idx="22694">
                  <c:v>09/12/2024 05:16:46:131</c:v>
                </c:pt>
                <c:pt idx="22695">
                  <c:v>09/12/2024 05:16:55:995</c:v>
                </c:pt>
                <c:pt idx="22696">
                  <c:v>09/12/2024 05:17:06:274</c:v>
                </c:pt>
                <c:pt idx="22697">
                  <c:v>09/12/2024 05:17:16:137</c:v>
                </c:pt>
                <c:pt idx="22698">
                  <c:v>09/12/2024 05:17:25:999</c:v>
                </c:pt>
                <c:pt idx="22699">
                  <c:v>09/12/2024 05:17:36:277</c:v>
                </c:pt>
                <c:pt idx="22700">
                  <c:v>09/12/2024 05:17:46:142</c:v>
                </c:pt>
                <c:pt idx="22701">
                  <c:v>09/12/2024 05:17:56:004</c:v>
                </c:pt>
                <c:pt idx="22702">
                  <c:v>09/12/2024 05:18:06:278</c:v>
                </c:pt>
                <c:pt idx="22703">
                  <c:v>09/12/2024 05:18:16:146</c:v>
                </c:pt>
                <c:pt idx="22704">
                  <c:v>09/12/2024 05:18:26:015</c:v>
                </c:pt>
                <c:pt idx="22705">
                  <c:v>09/12/2024 05:18:36:289</c:v>
                </c:pt>
                <c:pt idx="22706">
                  <c:v>09/12/2024 05:18:46:153</c:v>
                </c:pt>
                <c:pt idx="22707">
                  <c:v>09/12/2024 05:18:56:019</c:v>
                </c:pt>
                <c:pt idx="22708">
                  <c:v>09/12/2024 05:19:06:290</c:v>
                </c:pt>
                <c:pt idx="22709">
                  <c:v>09/12/2024 05:19:16:150</c:v>
                </c:pt>
                <c:pt idx="22710">
                  <c:v>09/12/2024 05:19:26:012</c:v>
                </c:pt>
                <c:pt idx="22711">
                  <c:v>09/12/2024 05:19:36:286</c:v>
                </c:pt>
                <c:pt idx="22712">
                  <c:v>09/12/2024 05:19:46:149</c:v>
                </c:pt>
                <c:pt idx="22713">
                  <c:v>09/12/2024 05:19:56:013</c:v>
                </c:pt>
                <c:pt idx="22714">
                  <c:v>09/12/2024 05:20:06:285</c:v>
                </c:pt>
                <c:pt idx="22715">
                  <c:v>09/12/2024 05:20:16:148</c:v>
                </c:pt>
                <c:pt idx="22716">
                  <c:v>09/12/2024 05:20:26:012</c:v>
                </c:pt>
                <c:pt idx="22717">
                  <c:v>09/12/2024 05:20:36:288</c:v>
                </c:pt>
                <c:pt idx="22718">
                  <c:v>09/12/2024 05:20:46:150</c:v>
                </c:pt>
                <c:pt idx="22719">
                  <c:v>09/12/2024 05:20:56:013</c:v>
                </c:pt>
                <c:pt idx="22720">
                  <c:v>09/12/2024 05:21:06:291</c:v>
                </c:pt>
                <c:pt idx="22721">
                  <c:v>09/12/2024 05:21:16:154</c:v>
                </c:pt>
                <c:pt idx="22722">
                  <c:v>09/12/2024 05:21:26:018</c:v>
                </c:pt>
                <c:pt idx="22723">
                  <c:v>09/12/2024 05:21:36:289</c:v>
                </c:pt>
                <c:pt idx="22724">
                  <c:v>09/12/2024 05:21:46:150</c:v>
                </c:pt>
                <c:pt idx="22725">
                  <c:v>09/12/2024 05:21:56:014</c:v>
                </c:pt>
                <c:pt idx="22726">
                  <c:v>09/12/2024 05:22:06:286</c:v>
                </c:pt>
                <c:pt idx="22727">
                  <c:v>09/12/2024 05:22:16:147</c:v>
                </c:pt>
                <c:pt idx="22728">
                  <c:v>09/12/2024 05:22:26:005</c:v>
                </c:pt>
                <c:pt idx="22729">
                  <c:v>09/12/2024 05:22:36:279</c:v>
                </c:pt>
                <c:pt idx="22730">
                  <c:v>09/12/2024 05:22:46:143</c:v>
                </c:pt>
                <c:pt idx="22731">
                  <c:v>09/12/2024 05:22:56:004</c:v>
                </c:pt>
                <c:pt idx="22732">
                  <c:v>09/12/2024 05:23:06:282</c:v>
                </c:pt>
                <c:pt idx="22733">
                  <c:v>09/12/2024 05:23:16:148</c:v>
                </c:pt>
                <c:pt idx="22734">
                  <c:v>09/12/2024 05:23:26:012</c:v>
                </c:pt>
                <c:pt idx="22735">
                  <c:v>09/12/2024 05:23:36:292</c:v>
                </c:pt>
                <c:pt idx="22736">
                  <c:v>09/12/2024 05:23:46:157</c:v>
                </c:pt>
                <c:pt idx="22737">
                  <c:v>09/12/2024 05:23:56:016</c:v>
                </c:pt>
                <c:pt idx="22738">
                  <c:v>09/12/2024 05:24:06:296</c:v>
                </c:pt>
                <c:pt idx="22739">
                  <c:v>09/12/2024 05:24:16:158</c:v>
                </c:pt>
                <c:pt idx="22740">
                  <c:v>09/12/2024 05:24:26:021</c:v>
                </c:pt>
                <c:pt idx="22741">
                  <c:v>09/12/2024 05:24:36:295</c:v>
                </c:pt>
                <c:pt idx="22742">
                  <c:v>09/12/2024 05:24:46:155</c:v>
                </c:pt>
                <c:pt idx="22743">
                  <c:v>09/12/2024 05:24:56:022</c:v>
                </c:pt>
                <c:pt idx="22744">
                  <c:v>09/12/2024 05:25:06:298</c:v>
                </c:pt>
                <c:pt idx="22745">
                  <c:v>09/12/2024 05:25:16:162</c:v>
                </c:pt>
                <c:pt idx="22746">
                  <c:v>09/12/2024 05:25:26:025</c:v>
                </c:pt>
                <c:pt idx="22747">
                  <c:v>09/12/2024 05:25:36:299</c:v>
                </c:pt>
                <c:pt idx="22748">
                  <c:v>09/12/2024 05:25:46:159</c:v>
                </c:pt>
                <c:pt idx="22749">
                  <c:v>09/12/2024 05:25:56:017</c:v>
                </c:pt>
                <c:pt idx="22750">
                  <c:v>09/12/2024 05:26:06:293</c:v>
                </c:pt>
                <c:pt idx="22751">
                  <c:v>09/12/2024 05:26:16:152</c:v>
                </c:pt>
                <c:pt idx="22752">
                  <c:v>09/12/2024 05:26:26:018</c:v>
                </c:pt>
                <c:pt idx="22753">
                  <c:v>09/12/2024 05:26:36:295</c:v>
                </c:pt>
                <c:pt idx="22754">
                  <c:v>09/12/2024 05:26:46:158</c:v>
                </c:pt>
                <c:pt idx="22755">
                  <c:v>09/12/2024 05:26:56:021</c:v>
                </c:pt>
                <c:pt idx="22756">
                  <c:v>09/12/2024 05:27:06:295</c:v>
                </c:pt>
                <c:pt idx="22757">
                  <c:v>09/12/2024 05:27:16:163</c:v>
                </c:pt>
                <c:pt idx="22758">
                  <c:v>09/12/2024 05:27:26:032</c:v>
                </c:pt>
                <c:pt idx="22759">
                  <c:v>09/12/2024 05:27:36:306</c:v>
                </c:pt>
                <c:pt idx="22760">
                  <c:v>09/12/2024 05:27:46:170</c:v>
                </c:pt>
                <c:pt idx="22761">
                  <c:v>09/12/2024 05:27:56:032</c:v>
                </c:pt>
                <c:pt idx="22762">
                  <c:v>09/12/2024 05:28:06:309</c:v>
                </c:pt>
                <c:pt idx="22763">
                  <c:v>09/12/2024 05:28:16:165</c:v>
                </c:pt>
                <c:pt idx="22764">
                  <c:v>09/12/2024 05:28:26:029</c:v>
                </c:pt>
                <c:pt idx="22765">
                  <c:v>09/12/2024 05:28:36:302</c:v>
                </c:pt>
                <c:pt idx="22766">
                  <c:v>09/12/2024 05:28:46:162</c:v>
                </c:pt>
                <c:pt idx="22767">
                  <c:v>09/12/2024 05:28:56:022</c:v>
                </c:pt>
                <c:pt idx="22768">
                  <c:v>09/12/2024 05:29:06:298</c:v>
                </c:pt>
                <c:pt idx="22769">
                  <c:v>09/12/2024 05:29:16:163</c:v>
                </c:pt>
                <c:pt idx="22770">
                  <c:v>09/12/2024 05:29:26:031</c:v>
                </c:pt>
                <c:pt idx="22771">
                  <c:v>09/12/2024 05:29:36:308</c:v>
                </c:pt>
                <c:pt idx="22772">
                  <c:v>09/12/2024 05:29:46:174</c:v>
                </c:pt>
                <c:pt idx="22773">
                  <c:v>09/12/2024 05:29:56:037</c:v>
                </c:pt>
                <c:pt idx="22774">
                  <c:v>09/12/2024 05:30:05:997</c:v>
                </c:pt>
                <c:pt idx="22775">
                  <c:v>09/12/2024 05:30:16:273</c:v>
                </c:pt>
                <c:pt idx="22776">
                  <c:v>09/12/2024 05:30:26:142</c:v>
                </c:pt>
                <c:pt idx="22777">
                  <c:v>09/12/2024 05:30:36:003</c:v>
                </c:pt>
                <c:pt idx="22778">
                  <c:v>09/12/2024 05:30:46:282</c:v>
                </c:pt>
                <c:pt idx="22779">
                  <c:v>09/12/2024 05:30:56:146</c:v>
                </c:pt>
                <c:pt idx="22780">
                  <c:v>09/12/2024 05:31:06:009</c:v>
                </c:pt>
                <c:pt idx="22781">
                  <c:v>09/12/2024 05:31:16:283</c:v>
                </c:pt>
                <c:pt idx="22782">
                  <c:v>09/12/2024 05:31:26:147</c:v>
                </c:pt>
                <c:pt idx="22783">
                  <c:v>09/12/2024 05:31:36:006</c:v>
                </c:pt>
                <c:pt idx="22784">
                  <c:v>09/12/2024 05:31:46:280</c:v>
                </c:pt>
                <c:pt idx="22785">
                  <c:v>09/12/2024 05:31:56:142</c:v>
                </c:pt>
                <c:pt idx="22786">
                  <c:v>09/12/2024 05:32:06:004</c:v>
                </c:pt>
                <c:pt idx="22787">
                  <c:v>09/12/2024 05:32:16:278</c:v>
                </c:pt>
                <c:pt idx="22788">
                  <c:v>09/12/2024 05:32:26:135</c:v>
                </c:pt>
                <c:pt idx="22789">
                  <c:v>09/12/2024 05:32:35:997</c:v>
                </c:pt>
                <c:pt idx="22790">
                  <c:v>09/12/2024 05:32:46:271</c:v>
                </c:pt>
                <c:pt idx="22791">
                  <c:v>09/12/2024 05:32:56:143</c:v>
                </c:pt>
                <c:pt idx="22792">
                  <c:v>09/12/2024 05:33:06:004</c:v>
                </c:pt>
                <c:pt idx="22793">
                  <c:v>09/12/2024 05:33:16:282</c:v>
                </c:pt>
                <c:pt idx="22794">
                  <c:v>09/12/2024 05:33:26:147</c:v>
                </c:pt>
                <c:pt idx="22795">
                  <c:v>09/12/2024 05:33:36:009</c:v>
                </c:pt>
                <c:pt idx="22796">
                  <c:v>09/12/2024 05:33:46:283</c:v>
                </c:pt>
                <c:pt idx="22797">
                  <c:v>09/12/2024 05:33:56:143</c:v>
                </c:pt>
                <c:pt idx="22798">
                  <c:v>09/12/2024 05:34:06:010</c:v>
                </c:pt>
                <c:pt idx="22799">
                  <c:v>09/12/2024 05:34:16:280</c:v>
                </c:pt>
                <c:pt idx="22800">
                  <c:v>09/12/2024 05:34:26:146</c:v>
                </c:pt>
                <c:pt idx="22801">
                  <c:v>09/12/2024 05:34:36:010</c:v>
                </c:pt>
                <c:pt idx="22802">
                  <c:v>09/12/2024 05:34:46:287</c:v>
                </c:pt>
                <c:pt idx="22803">
                  <c:v>09/12/2024 05:34:56:148</c:v>
                </c:pt>
                <c:pt idx="22804">
                  <c:v>09/12/2024 05:35:06:013</c:v>
                </c:pt>
                <c:pt idx="22805">
                  <c:v>09/12/2024 05:35:16:285</c:v>
                </c:pt>
                <c:pt idx="22806">
                  <c:v>09/12/2024 05:35:26:144</c:v>
                </c:pt>
                <c:pt idx="22807">
                  <c:v>09/12/2024 05:35:36:008</c:v>
                </c:pt>
                <c:pt idx="22808">
                  <c:v>09/12/2024 05:35:46:280</c:v>
                </c:pt>
                <c:pt idx="22809">
                  <c:v>09/12/2024 05:35:56:145</c:v>
                </c:pt>
                <c:pt idx="22810">
                  <c:v>09/12/2024 05:36:06:009</c:v>
                </c:pt>
                <c:pt idx="22811">
                  <c:v>09/12/2024 05:36:16:287</c:v>
                </c:pt>
                <c:pt idx="22812">
                  <c:v>09/12/2024 05:36:26:148</c:v>
                </c:pt>
                <c:pt idx="22813">
                  <c:v>09/12/2024 05:36:36:012</c:v>
                </c:pt>
                <c:pt idx="22814">
                  <c:v>09/12/2024 05:36:46:291</c:v>
                </c:pt>
                <c:pt idx="22815">
                  <c:v>09/12/2024 05:36:56:159</c:v>
                </c:pt>
                <c:pt idx="22816">
                  <c:v>09/12/2024 05:37:06:022</c:v>
                </c:pt>
                <c:pt idx="22817">
                  <c:v>09/12/2024 05:37:16:295</c:v>
                </c:pt>
                <c:pt idx="22818">
                  <c:v>09/12/2024 05:37:26:155</c:v>
                </c:pt>
                <c:pt idx="22819">
                  <c:v>09/12/2024 05:37:36:019</c:v>
                </c:pt>
                <c:pt idx="22820">
                  <c:v>09/12/2024 05:37:46:288</c:v>
                </c:pt>
                <c:pt idx="22821">
                  <c:v>09/12/2024 05:37:56:152</c:v>
                </c:pt>
                <c:pt idx="22822">
                  <c:v>09/12/2024 05:38:06:010</c:v>
                </c:pt>
                <c:pt idx="22823">
                  <c:v>09/12/2024 05:38:16:290</c:v>
                </c:pt>
                <c:pt idx="22824">
                  <c:v>09/12/2024 05:38:26:149</c:v>
                </c:pt>
                <c:pt idx="22825">
                  <c:v>09/12/2024 05:38:36:007</c:v>
                </c:pt>
                <c:pt idx="22826">
                  <c:v>09/12/2024 05:38:46:285</c:v>
                </c:pt>
                <c:pt idx="22827">
                  <c:v>09/12/2024 05:38:56:148</c:v>
                </c:pt>
                <c:pt idx="22828">
                  <c:v>09/12/2024 05:39:06:012</c:v>
                </c:pt>
                <c:pt idx="22829">
                  <c:v>09/12/2024 05:39:16:290</c:v>
                </c:pt>
                <c:pt idx="22830">
                  <c:v>09/12/2024 05:39:26:159</c:v>
                </c:pt>
                <c:pt idx="22831">
                  <c:v>09/12/2024 05:39:36:021</c:v>
                </c:pt>
                <c:pt idx="22832">
                  <c:v>09/12/2024 05:39:46:299</c:v>
                </c:pt>
                <c:pt idx="22833">
                  <c:v>09/12/2024 05:39:56:165</c:v>
                </c:pt>
                <c:pt idx="22834">
                  <c:v>09/12/2024 05:40:06:032</c:v>
                </c:pt>
                <c:pt idx="22835">
                  <c:v>09/12/2024 05:40:16:306</c:v>
                </c:pt>
                <c:pt idx="22836">
                  <c:v>09/12/2024 05:40:26:170</c:v>
                </c:pt>
                <c:pt idx="22837">
                  <c:v>09/12/2024 05:40:36:037</c:v>
                </c:pt>
                <c:pt idx="22838">
                  <c:v>09/12/2024 05:40:46:311</c:v>
                </c:pt>
                <c:pt idx="22839">
                  <c:v>09/12/2024 05:40:56:175</c:v>
                </c:pt>
                <c:pt idx="22840">
                  <c:v>09/12/2024 05:41:06:042</c:v>
                </c:pt>
                <c:pt idx="22841">
                  <c:v>09/12/2024 05:41:15:997</c:v>
                </c:pt>
                <c:pt idx="22842">
                  <c:v>09/12/2024 05:41:26:274</c:v>
                </c:pt>
                <c:pt idx="22843">
                  <c:v>09/12/2024 05:41:36:133</c:v>
                </c:pt>
                <c:pt idx="22844">
                  <c:v>09/12/2024 05:41:45:995</c:v>
                </c:pt>
                <c:pt idx="22845">
                  <c:v>09/12/2024 05:41:56:269</c:v>
                </c:pt>
                <c:pt idx="22846">
                  <c:v>09/12/2024 05:42:06:138</c:v>
                </c:pt>
                <c:pt idx="22847">
                  <c:v>09/12/2024 05:42:16:002</c:v>
                </c:pt>
                <c:pt idx="22848">
                  <c:v>09/12/2024 05:42:26:276</c:v>
                </c:pt>
                <c:pt idx="22849">
                  <c:v>09/12/2024 05:42:36:142</c:v>
                </c:pt>
                <c:pt idx="22850">
                  <c:v>09/12/2024 05:42:46:003</c:v>
                </c:pt>
                <c:pt idx="22851">
                  <c:v>09/12/2024 05:42:56:277</c:v>
                </c:pt>
                <c:pt idx="22852">
                  <c:v>09/12/2024 05:43:06:142</c:v>
                </c:pt>
                <c:pt idx="22853">
                  <c:v>09/12/2024 05:43:16:004</c:v>
                </c:pt>
                <c:pt idx="22854">
                  <c:v>09/12/2024 05:43:26:278</c:v>
                </c:pt>
                <c:pt idx="22855">
                  <c:v>09/12/2024 05:43:36:138</c:v>
                </c:pt>
                <c:pt idx="22856">
                  <c:v>09/12/2024 05:43:46:002</c:v>
                </c:pt>
                <c:pt idx="22857">
                  <c:v>09/12/2024 05:43:56:277</c:v>
                </c:pt>
                <c:pt idx="22858">
                  <c:v>09/12/2024 05:44:06:141</c:v>
                </c:pt>
                <c:pt idx="22859">
                  <c:v>09/12/2024 05:44:16:010</c:v>
                </c:pt>
                <c:pt idx="22860">
                  <c:v>09/12/2024 05:44:26:281</c:v>
                </c:pt>
                <c:pt idx="22861">
                  <c:v>09/12/2024 05:44:36:140</c:v>
                </c:pt>
                <c:pt idx="22862">
                  <c:v>09/12/2024 05:44:46:008</c:v>
                </c:pt>
                <c:pt idx="22863">
                  <c:v>09/12/2024 05:44:56:283</c:v>
                </c:pt>
                <c:pt idx="22864">
                  <c:v>09/12/2024 05:45:06:147</c:v>
                </c:pt>
                <c:pt idx="22865">
                  <c:v>09/12/2024 05:45:16:005</c:v>
                </c:pt>
                <c:pt idx="22866">
                  <c:v>09/12/2024 05:45:26:281</c:v>
                </c:pt>
                <c:pt idx="22867">
                  <c:v>09/12/2024 05:45:36:146</c:v>
                </c:pt>
                <c:pt idx="22868">
                  <c:v>09/12/2024 05:45:46:008</c:v>
                </c:pt>
                <c:pt idx="22869">
                  <c:v>09/12/2024 05:45:56:278</c:v>
                </c:pt>
                <c:pt idx="22870">
                  <c:v>09/12/2024 05:46:06:142</c:v>
                </c:pt>
                <c:pt idx="22871">
                  <c:v>09/12/2024 05:46:15:999</c:v>
                </c:pt>
                <c:pt idx="22872">
                  <c:v>09/12/2024 05:46:26:273</c:v>
                </c:pt>
                <c:pt idx="22873">
                  <c:v>09/12/2024 05:46:36:133</c:v>
                </c:pt>
                <c:pt idx="22874">
                  <c:v>09/12/2024 05:46:45:995</c:v>
                </c:pt>
                <c:pt idx="22875">
                  <c:v>09/12/2024 05:46:56:268</c:v>
                </c:pt>
                <c:pt idx="22876">
                  <c:v>09/12/2024 05:47:06:128</c:v>
                </c:pt>
                <c:pt idx="22877">
                  <c:v>09/12/2024 05:47:15:995</c:v>
                </c:pt>
                <c:pt idx="22878">
                  <c:v>09/12/2024 05:47:26:270</c:v>
                </c:pt>
                <c:pt idx="22879">
                  <c:v>09/12/2024 05:47:36:135</c:v>
                </c:pt>
                <c:pt idx="22880">
                  <c:v>09/12/2024 05:47:45:997</c:v>
                </c:pt>
                <c:pt idx="22881">
                  <c:v>09/12/2024 05:47:56:277</c:v>
                </c:pt>
                <c:pt idx="22882">
                  <c:v>09/12/2024 05:48:06:146</c:v>
                </c:pt>
                <c:pt idx="22883">
                  <c:v>09/12/2024 05:48:16:012</c:v>
                </c:pt>
                <c:pt idx="22884">
                  <c:v>09/12/2024 05:48:26:286</c:v>
                </c:pt>
                <c:pt idx="22885">
                  <c:v>09/12/2024 05:48:36:154</c:v>
                </c:pt>
                <c:pt idx="22886">
                  <c:v>09/12/2024 05:48:46:017</c:v>
                </c:pt>
                <c:pt idx="22887">
                  <c:v>09/12/2024 05:48:56:295</c:v>
                </c:pt>
                <c:pt idx="22888">
                  <c:v>09/12/2024 05:49:06:159</c:v>
                </c:pt>
                <c:pt idx="22889">
                  <c:v>09/12/2024 05:49:16:020</c:v>
                </c:pt>
                <c:pt idx="22890">
                  <c:v>09/12/2024 05:49:26:294</c:v>
                </c:pt>
                <c:pt idx="22891">
                  <c:v>09/12/2024 05:49:36:160</c:v>
                </c:pt>
                <c:pt idx="22892">
                  <c:v>09/12/2024 05:49:46:023</c:v>
                </c:pt>
                <c:pt idx="22893">
                  <c:v>09/12/2024 05:49:56:295</c:v>
                </c:pt>
                <c:pt idx="22894">
                  <c:v>09/12/2024 05:50:06:164</c:v>
                </c:pt>
                <c:pt idx="22895">
                  <c:v>09/12/2024 05:50:16:026</c:v>
                </c:pt>
                <c:pt idx="22896">
                  <c:v>09/12/2024 05:50:26:300</c:v>
                </c:pt>
                <c:pt idx="22897">
                  <c:v>09/12/2024 05:50:36:160</c:v>
                </c:pt>
                <c:pt idx="22898">
                  <c:v>09/12/2024 05:50:46:027</c:v>
                </c:pt>
                <c:pt idx="22899">
                  <c:v>09/12/2024 05:50:56:306</c:v>
                </c:pt>
                <c:pt idx="22900">
                  <c:v>09/12/2024 05:51:06:171</c:v>
                </c:pt>
                <c:pt idx="22901">
                  <c:v>09/12/2024 05:51:16:034</c:v>
                </c:pt>
                <c:pt idx="22902">
                  <c:v>09/12/2024 05:51:26:310</c:v>
                </c:pt>
                <c:pt idx="22903">
                  <c:v>09/12/2024 05:51:36:176</c:v>
                </c:pt>
                <c:pt idx="22904">
                  <c:v>09/12/2024 05:51:46:039</c:v>
                </c:pt>
                <c:pt idx="22905">
                  <c:v>09/12/2024 05:51:56:311</c:v>
                </c:pt>
                <c:pt idx="22906">
                  <c:v>09/12/2024 05:52:06:171</c:v>
                </c:pt>
                <c:pt idx="22907">
                  <c:v>09/12/2024 05:52:16:035</c:v>
                </c:pt>
                <c:pt idx="22908">
                  <c:v>09/12/2024 05:52:26:305</c:v>
                </c:pt>
                <c:pt idx="22909">
                  <c:v>09/12/2024 05:52:36:169</c:v>
                </c:pt>
                <c:pt idx="22910">
                  <c:v>09/12/2024 05:52:46:036</c:v>
                </c:pt>
                <c:pt idx="22911">
                  <c:v>09/12/2024 05:52:56:311</c:v>
                </c:pt>
                <c:pt idx="22912">
                  <c:v>09/12/2024 05:53:06:168</c:v>
                </c:pt>
                <c:pt idx="22913">
                  <c:v>09/12/2024 05:53:16:031</c:v>
                </c:pt>
                <c:pt idx="22914">
                  <c:v>09/12/2024 05:53:26:305</c:v>
                </c:pt>
                <c:pt idx="22915">
                  <c:v>09/12/2024 05:53:36:165</c:v>
                </c:pt>
                <c:pt idx="22916">
                  <c:v>09/12/2024 05:53:46:025</c:v>
                </c:pt>
                <c:pt idx="22917">
                  <c:v>09/12/2024 05:53:56:302</c:v>
                </c:pt>
                <c:pt idx="22918">
                  <c:v>09/12/2024 05:54:06:162</c:v>
                </c:pt>
                <c:pt idx="22919">
                  <c:v>09/12/2024 05:54:16:021</c:v>
                </c:pt>
                <c:pt idx="22920">
                  <c:v>09/12/2024 05:54:26:296</c:v>
                </c:pt>
                <c:pt idx="22921">
                  <c:v>09/12/2024 05:54:36:165</c:v>
                </c:pt>
                <c:pt idx="22922">
                  <c:v>09/12/2024 05:54:46:029</c:v>
                </c:pt>
                <c:pt idx="22923">
                  <c:v>09/12/2024 05:54:56:302</c:v>
                </c:pt>
                <c:pt idx="22924">
                  <c:v>09/12/2024 05:55:06:172</c:v>
                </c:pt>
                <c:pt idx="22925">
                  <c:v>09/12/2024 05:55:16:036</c:v>
                </c:pt>
                <c:pt idx="22926">
                  <c:v>09/12/2024 05:55:25:995</c:v>
                </c:pt>
                <c:pt idx="22927">
                  <c:v>09/12/2024 05:55:36:273</c:v>
                </c:pt>
                <c:pt idx="22928">
                  <c:v>09/12/2024 05:55:46:135</c:v>
                </c:pt>
                <c:pt idx="22929">
                  <c:v>09/12/2024 05:55:55:996</c:v>
                </c:pt>
                <c:pt idx="22930">
                  <c:v>09/12/2024 05:56:06:268</c:v>
                </c:pt>
                <c:pt idx="22931">
                  <c:v>09/12/2024 05:56:16:130</c:v>
                </c:pt>
                <c:pt idx="22932">
                  <c:v>09/12/2024 05:56:25:995</c:v>
                </c:pt>
                <c:pt idx="22933">
                  <c:v>09/12/2024 05:56:36:273</c:v>
                </c:pt>
                <c:pt idx="22934">
                  <c:v>09/12/2024 05:56:46:133</c:v>
                </c:pt>
                <c:pt idx="22935">
                  <c:v>09/12/2024 05:56:56:001</c:v>
                </c:pt>
                <c:pt idx="22936">
                  <c:v>09/12/2024 05:57:06:273</c:v>
                </c:pt>
                <c:pt idx="22937">
                  <c:v>09/12/2024 05:57:16:136</c:v>
                </c:pt>
                <c:pt idx="22938">
                  <c:v>09/12/2024 05:57:25:998</c:v>
                </c:pt>
                <c:pt idx="22939">
                  <c:v>09/12/2024 05:57:36:276</c:v>
                </c:pt>
                <c:pt idx="22940">
                  <c:v>09/12/2024 05:57:46:135</c:v>
                </c:pt>
                <c:pt idx="22941">
                  <c:v>09/12/2024 05:57:55:997</c:v>
                </c:pt>
                <c:pt idx="22942">
                  <c:v>09/12/2024 05:58:06:273</c:v>
                </c:pt>
                <c:pt idx="22943">
                  <c:v>09/12/2024 05:58:16:133</c:v>
                </c:pt>
                <c:pt idx="22944">
                  <c:v>09/12/2024 05:58:25:995</c:v>
                </c:pt>
                <c:pt idx="22945">
                  <c:v>09/12/2024 05:58:36:269</c:v>
                </c:pt>
                <c:pt idx="22946">
                  <c:v>09/12/2024 05:58:46:132</c:v>
                </c:pt>
                <c:pt idx="22947">
                  <c:v>09/12/2024 05:58:55:999</c:v>
                </c:pt>
                <c:pt idx="22948">
                  <c:v>09/12/2024 05:59:06:273</c:v>
                </c:pt>
                <c:pt idx="22949">
                  <c:v>09/12/2024 05:59:16:133</c:v>
                </c:pt>
                <c:pt idx="22950">
                  <c:v>09/12/2024 05:59:25:997</c:v>
                </c:pt>
                <c:pt idx="22951">
                  <c:v>09/12/2024 05:59:36:274</c:v>
                </c:pt>
                <c:pt idx="22952">
                  <c:v>09/12/2024 05:59:46:140</c:v>
                </c:pt>
                <c:pt idx="22953">
                  <c:v>09/12/2024 05:59:56:004</c:v>
                </c:pt>
                <c:pt idx="22954">
                  <c:v>09/12/2024 06:00:06:278</c:v>
                </c:pt>
                <c:pt idx="22955">
                  <c:v>09/12/2024 06:00:16:135</c:v>
                </c:pt>
                <c:pt idx="22956">
                  <c:v>09/12/2024 06:00:25:997</c:v>
                </c:pt>
                <c:pt idx="22957">
                  <c:v>09/12/2024 06:00:36:275</c:v>
                </c:pt>
                <c:pt idx="22958">
                  <c:v>09/12/2024 06:00:46:139</c:v>
                </c:pt>
                <c:pt idx="22959">
                  <c:v>09/12/2024 06:00:56:002</c:v>
                </c:pt>
                <c:pt idx="22960">
                  <c:v>09/12/2024 06:01:06:282</c:v>
                </c:pt>
                <c:pt idx="22961">
                  <c:v>09/12/2024 06:01:16:148</c:v>
                </c:pt>
                <c:pt idx="22962">
                  <c:v>09/12/2024 06:01:26:009</c:v>
                </c:pt>
                <c:pt idx="22963">
                  <c:v>09/12/2024 06:01:36:285</c:v>
                </c:pt>
                <c:pt idx="22964">
                  <c:v>09/12/2024 06:01:46:149</c:v>
                </c:pt>
                <c:pt idx="22965">
                  <c:v>09/12/2024 06:01:56:012</c:v>
                </c:pt>
                <c:pt idx="22966">
                  <c:v>09/12/2024 06:02:06:290</c:v>
                </c:pt>
                <c:pt idx="22967">
                  <c:v>09/12/2024 06:02:16:154</c:v>
                </c:pt>
                <c:pt idx="22968">
                  <c:v>09/12/2024 06:02:26:012</c:v>
                </c:pt>
                <c:pt idx="22969">
                  <c:v>09/12/2024 06:02:36:285</c:v>
                </c:pt>
                <c:pt idx="22970">
                  <c:v>09/12/2024 06:02:46:149</c:v>
                </c:pt>
                <c:pt idx="22971">
                  <c:v>09/12/2024 06:02:56:007</c:v>
                </c:pt>
                <c:pt idx="22972">
                  <c:v>09/12/2024 06:03:06:280</c:v>
                </c:pt>
                <c:pt idx="22973">
                  <c:v>09/12/2024 06:03:16:140</c:v>
                </c:pt>
                <c:pt idx="22974">
                  <c:v>09/12/2024 06:03:26:002</c:v>
                </c:pt>
                <c:pt idx="22975">
                  <c:v>09/12/2024 06:03:36:276</c:v>
                </c:pt>
                <c:pt idx="22976">
                  <c:v>09/12/2024 06:03:46:142</c:v>
                </c:pt>
                <c:pt idx="22977">
                  <c:v>09/12/2024 06:03:56:001</c:v>
                </c:pt>
                <c:pt idx="22978">
                  <c:v>09/12/2024 06:04:06:277</c:v>
                </c:pt>
                <c:pt idx="22979">
                  <c:v>09/12/2024 06:04:16:146</c:v>
                </c:pt>
                <c:pt idx="22980">
                  <c:v>09/12/2024 06:04:26:014</c:v>
                </c:pt>
                <c:pt idx="22981">
                  <c:v>09/12/2024 06:04:36:290</c:v>
                </c:pt>
                <c:pt idx="22982">
                  <c:v>09/12/2024 06:04:46:151</c:v>
                </c:pt>
                <c:pt idx="22983">
                  <c:v>09/12/2024 06:04:56:017</c:v>
                </c:pt>
                <c:pt idx="22984">
                  <c:v>09/12/2024 06:05:06:295</c:v>
                </c:pt>
                <c:pt idx="22985">
                  <c:v>09/12/2024 06:05:16:159</c:v>
                </c:pt>
                <c:pt idx="22986">
                  <c:v>09/12/2024 06:05:26:016</c:v>
                </c:pt>
                <c:pt idx="22987">
                  <c:v>09/12/2024 06:05:36:289</c:v>
                </c:pt>
                <c:pt idx="22988">
                  <c:v>09/12/2024 06:05:46:150</c:v>
                </c:pt>
                <c:pt idx="22989">
                  <c:v>09/12/2024 06:05:56:014</c:v>
                </c:pt>
                <c:pt idx="22990">
                  <c:v>09/12/2024 06:06:06:297</c:v>
                </c:pt>
                <c:pt idx="22991">
                  <c:v>09/12/2024 06:06:16:169</c:v>
                </c:pt>
                <c:pt idx="22992">
                  <c:v>09/12/2024 06:06:26:032</c:v>
                </c:pt>
                <c:pt idx="22993">
                  <c:v>09/12/2024 06:06:36:302</c:v>
                </c:pt>
                <c:pt idx="22994">
                  <c:v>09/12/2024 06:06:46:168</c:v>
                </c:pt>
                <c:pt idx="22995">
                  <c:v>09/12/2024 06:06:56:035</c:v>
                </c:pt>
                <c:pt idx="22996">
                  <c:v>09/12/2024 06:07:06:307</c:v>
                </c:pt>
                <c:pt idx="22997">
                  <c:v>09/12/2024 06:07:16:173</c:v>
                </c:pt>
                <c:pt idx="22998">
                  <c:v>09/12/2024 06:07:26:035</c:v>
                </c:pt>
                <c:pt idx="22999">
                  <c:v>09/12/2024 06:07:36:304</c:v>
                </c:pt>
                <c:pt idx="23000">
                  <c:v>09/12/2024 06:07:46:168</c:v>
                </c:pt>
                <c:pt idx="23001">
                  <c:v>09/12/2024 06:07:56:024</c:v>
                </c:pt>
                <c:pt idx="23002">
                  <c:v>09/12/2024 06:08:06:298</c:v>
                </c:pt>
                <c:pt idx="23003">
                  <c:v>09/12/2024 06:08:16:164</c:v>
                </c:pt>
                <c:pt idx="23004">
                  <c:v>09/12/2024 06:08:26:021</c:v>
                </c:pt>
                <c:pt idx="23005">
                  <c:v>09/12/2024 06:08:36:295</c:v>
                </c:pt>
                <c:pt idx="23006">
                  <c:v>09/12/2024 06:08:46:155</c:v>
                </c:pt>
                <c:pt idx="23007">
                  <c:v>09/12/2024 06:08:56:023</c:v>
                </c:pt>
                <c:pt idx="23008">
                  <c:v>09/12/2024 06:09:06:294</c:v>
                </c:pt>
                <c:pt idx="23009">
                  <c:v>09/12/2024 06:09:16:156</c:v>
                </c:pt>
                <c:pt idx="23010">
                  <c:v>09/12/2024 06:09:26:021</c:v>
                </c:pt>
                <c:pt idx="23011">
                  <c:v>09/12/2024 06:09:36:301</c:v>
                </c:pt>
                <c:pt idx="23012">
                  <c:v>09/12/2024 06:09:46:167</c:v>
                </c:pt>
                <c:pt idx="23013">
                  <c:v>09/12/2024 06:09:56:037</c:v>
                </c:pt>
                <c:pt idx="23014">
                  <c:v>09/12/2024 06:10:05:995</c:v>
                </c:pt>
                <c:pt idx="23015">
                  <c:v>09/12/2024 06:10:16:270</c:v>
                </c:pt>
                <c:pt idx="23016">
                  <c:v>09/12/2024 06:10:26:135</c:v>
                </c:pt>
                <c:pt idx="23017">
                  <c:v>09/12/2024 06:10:35:997</c:v>
                </c:pt>
                <c:pt idx="23018">
                  <c:v>09/12/2024 06:10:46:275</c:v>
                </c:pt>
                <c:pt idx="23019">
                  <c:v>09/12/2024 06:10:56:140</c:v>
                </c:pt>
                <c:pt idx="23020">
                  <c:v>09/12/2024 06:11:06:004</c:v>
                </c:pt>
                <c:pt idx="23021">
                  <c:v>09/12/2024 06:11:16:276</c:v>
                </c:pt>
                <c:pt idx="23022">
                  <c:v>09/12/2024 06:11:26:141</c:v>
                </c:pt>
                <c:pt idx="23023">
                  <c:v>09/12/2024 06:11:36:003</c:v>
                </c:pt>
                <c:pt idx="23024">
                  <c:v>09/12/2024 06:11:46:277</c:v>
                </c:pt>
                <c:pt idx="23025">
                  <c:v>09/12/2024 06:11:56:143</c:v>
                </c:pt>
                <c:pt idx="23026">
                  <c:v>09/12/2024 06:12:06:007</c:v>
                </c:pt>
                <c:pt idx="23027">
                  <c:v>09/12/2024 06:12:16:280</c:v>
                </c:pt>
                <c:pt idx="23028">
                  <c:v>09/12/2024 06:12:26:146</c:v>
                </c:pt>
                <c:pt idx="23029">
                  <c:v>09/12/2024 06:12:36:015</c:v>
                </c:pt>
                <c:pt idx="23030">
                  <c:v>09/12/2024 06:12:46:283</c:v>
                </c:pt>
                <c:pt idx="23031">
                  <c:v>09/12/2024 06:12:56:143</c:v>
                </c:pt>
                <c:pt idx="23032">
                  <c:v>09/12/2024 06:13:06:005</c:v>
                </c:pt>
                <c:pt idx="23033">
                  <c:v>09/12/2024 06:13:16:279</c:v>
                </c:pt>
                <c:pt idx="23034">
                  <c:v>09/12/2024 06:13:26:146</c:v>
                </c:pt>
                <c:pt idx="23035">
                  <c:v>09/12/2024 06:13:36:008</c:v>
                </c:pt>
                <c:pt idx="23036">
                  <c:v>09/12/2024 06:13:46:280</c:v>
                </c:pt>
                <c:pt idx="23037">
                  <c:v>09/12/2024 06:13:56:146</c:v>
                </c:pt>
                <c:pt idx="23038">
                  <c:v>09/12/2024 06:14:06:007</c:v>
                </c:pt>
                <c:pt idx="23039">
                  <c:v>09/12/2024 06:14:16:279</c:v>
                </c:pt>
                <c:pt idx="23040">
                  <c:v>09/12/2024 06:14:26:143</c:v>
                </c:pt>
                <c:pt idx="23041">
                  <c:v>09/12/2024 06:14:36:004</c:v>
                </c:pt>
                <c:pt idx="23042">
                  <c:v>09/12/2024 06:14:46:278</c:v>
                </c:pt>
                <c:pt idx="23043">
                  <c:v>09/12/2024 06:14:56:138</c:v>
                </c:pt>
                <c:pt idx="23044">
                  <c:v>09/12/2024 06:15:06:000</c:v>
                </c:pt>
                <c:pt idx="23045">
                  <c:v>09/12/2024 06:15:16:273</c:v>
                </c:pt>
                <c:pt idx="23046">
                  <c:v>09/12/2024 06:15:26:135</c:v>
                </c:pt>
                <c:pt idx="23047">
                  <c:v>09/12/2024 06:15:35:999</c:v>
                </c:pt>
                <c:pt idx="23048">
                  <c:v>09/12/2024 06:15:46:271</c:v>
                </c:pt>
                <c:pt idx="23049">
                  <c:v>09/12/2024 06:15:56:131</c:v>
                </c:pt>
                <c:pt idx="23050">
                  <c:v>09/12/2024 06:16:05:995</c:v>
                </c:pt>
                <c:pt idx="23051">
                  <c:v>09/12/2024 06:16:16:265</c:v>
                </c:pt>
                <c:pt idx="23052">
                  <c:v>09/12/2024 06:16:26:137</c:v>
                </c:pt>
                <c:pt idx="23053">
                  <c:v>09/12/2024 06:16:35:995</c:v>
                </c:pt>
                <c:pt idx="23054">
                  <c:v>09/12/2024 06:16:46:273</c:v>
                </c:pt>
                <c:pt idx="23055">
                  <c:v>09/12/2024 06:16:56:137</c:v>
                </c:pt>
                <c:pt idx="23056">
                  <c:v>09/12/2024 06:17:05:995</c:v>
                </c:pt>
                <c:pt idx="23057">
                  <c:v>09/12/2024 06:17:16:269</c:v>
                </c:pt>
                <c:pt idx="23058">
                  <c:v>09/12/2024 06:17:26:133</c:v>
                </c:pt>
                <c:pt idx="23059">
                  <c:v>09/12/2024 06:17:35:995</c:v>
                </c:pt>
                <c:pt idx="23060">
                  <c:v>09/12/2024 06:17:46:273</c:v>
                </c:pt>
                <c:pt idx="23061">
                  <c:v>09/12/2024 06:17:56:133</c:v>
                </c:pt>
                <c:pt idx="23062">
                  <c:v>09/12/2024 06:18:06:000</c:v>
                </c:pt>
                <c:pt idx="23063">
                  <c:v>09/12/2024 06:18:16:276</c:v>
                </c:pt>
                <c:pt idx="23064">
                  <c:v>09/12/2024 06:18:26:140</c:v>
                </c:pt>
                <c:pt idx="23065">
                  <c:v>09/12/2024 06:18:36:010</c:v>
                </c:pt>
                <c:pt idx="23066">
                  <c:v>09/12/2024 06:18:46:288</c:v>
                </c:pt>
                <c:pt idx="23067">
                  <c:v>09/12/2024 06:18:56:149</c:v>
                </c:pt>
                <c:pt idx="23068">
                  <c:v>09/12/2024 06:19:06:013</c:v>
                </c:pt>
                <c:pt idx="23069">
                  <c:v>09/12/2024 06:19:16:290</c:v>
                </c:pt>
                <c:pt idx="23070">
                  <c:v>09/12/2024 06:19:26:154</c:v>
                </c:pt>
                <c:pt idx="23071">
                  <c:v>09/12/2024 06:19:36:018</c:v>
                </c:pt>
                <c:pt idx="23072">
                  <c:v>09/12/2024 06:19:46:290</c:v>
                </c:pt>
                <c:pt idx="23073">
                  <c:v>09/12/2024 06:19:56:150</c:v>
                </c:pt>
                <c:pt idx="23074">
                  <c:v>09/12/2024 06:20:06:007</c:v>
                </c:pt>
                <c:pt idx="23075">
                  <c:v>09/12/2024 06:20:16:285</c:v>
                </c:pt>
                <c:pt idx="23076">
                  <c:v>09/12/2024 06:20:26:148</c:v>
                </c:pt>
                <c:pt idx="23077">
                  <c:v>09/12/2024 06:20:36:012</c:v>
                </c:pt>
                <c:pt idx="23078">
                  <c:v>09/12/2024 06:20:46:290</c:v>
                </c:pt>
                <c:pt idx="23079">
                  <c:v>09/12/2024 06:20:56:154</c:v>
                </c:pt>
                <c:pt idx="23080">
                  <c:v>09/12/2024 06:21:06:011</c:v>
                </c:pt>
                <c:pt idx="23081">
                  <c:v>09/12/2024 06:21:16:285</c:v>
                </c:pt>
                <c:pt idx="23082">
                  <c:v>09/12/2024 06:21:26:147</c:v>
                </c:pt>
                <c:pt idx="23083">
                  <c:v>09/12/2024 06:21:36:015</c:v>
                </c:pt>
                <c:pt idx="23084">
                  <c:v>09/12/2024 06:21:46:292</c:v>
                </c:pt>
                <c:pt idx="23085">
                  <c:v>09/12/2024 06:21:56:164</c:v>
                </c:pt>
                <c:pt idx="23086">
                  <c:v>09/12/2024 06:22:06:027</c:v>
                </c:pt>
                <c:pt idx="23087">
                  <c:v>09/12/2024 06:22:16:299</c:v>
                </c:pt>
                <c:pt idx="23088">
                  <c:v>09/12/2024 06:22:26:163</c:v>
                </c:pt>
                <c:pt idx="23089">
                  <c:v>09/12/2024 06:22:36:027</c:v>
                </c:pt>
                <c:pt idx="23090">
                  <c:v>09/12/2024 06:22:46:301</c:v>
                </c:pt>
                <c:pt idx="23091">
                  <c:v>09/12/2024 06:22:56:162</c:v>
                </c:pt>
                <c:pt idx="23092">
                  <c:v>09/12/2024 06:23:06:025</c:v>
                </c:pt>
                <c:pt idx="23093">
                  <c:v>09/12/2024 06:23:16:301</c:v>
                </c:pt>
                <c:pt idx="23094">
                  <c:v>09/12/2024 06:23:26:162</c:v>
                </c:pt>
                <c:pt idx="23095">
                  <c:v>09/12/2024 06:23:36:025</c:v>
                </c:pt>
                <c:pt idx="23096">
                  <c:v>09/12/2024 06:23:46:299</c:v>
                </c:pt>
                <c:pt idx="23097">
                  <c:v>09/12/2024 06:23:56:165</c:v>
                </c:pt>
                <c:pt idx="23098">
                  <c:v>09/12/2024 06:24:06:028</c:v>
                </c:pt>
                <c:pt idx="23099">
                  <c:v>09/12/2024 06:24:16:302</c:v>
                </c:pt>
                <c:pt idx="23100">
                  <c:v>09/12/2024 06:24:26:167</c:v>
                </c:pt>
                <c:pt idx="23101">
                  <c:v>09/12/2024 06:24:36:037</c:v>
                </c:pt>
                <c:pt idx="23102">
                  <c:v>09/12/2024 06:24:46:313</c:v>
                </c:pt>
                <c:pt idx="23103">
                  <c:v>09/12/2024 06:24:56:178</c:v>
                </c:pt>
                <c:pt idx="23104">
                  <c:v>09/12/2024 06:25:06:040</c:v>
                </c:pt>
                <c:pt idx="23105">
                  <c:v>09/12/2024 06:25:16:311</c:v>
                </c:pt>
                <c:pt idx="23106">
                  <c:v>09/12/2024 06:25:26:172</c:v>
                </c:pt>
                <c:pt idx="23107">
                  <c:v>09/12/2024 06:25:36:034</c:v>
                </c:pt>
                <c:pt idx="23108">
                  <c:v>09/12/2024 06:25:46:307</c:v>
                </c:pt>
                <c:pt idx="23109">
                  <c:v>09/12/2024 06:25:56:171</c:v>
                </c:pt>
                <c:pt idx="23110">
                  <c:v>09/12/2024 06:26:06:038</c:v>
                </c:pt>
                <c:pt idx="23111">
                  <c:v>09/12/2024 06:26:15:995</c:v>
                </c:pt>
                <c:pt idx="23112">
                  <c:v>09/12/2024 06:26:26:268</c:v>
                </c:pt>
                <c:pt idx="23113">
                  <c:v>09/12/2024 06:26:36:127</c:v>
                </c:pt>
                <c:pt idx="23114">
                  <c:v>09/12/2024 06:26:45:998</c:v>
                </c:pt>
                <c:pt idx="23115">
                  <c:v>09/12/2024 06:26:56:277</c:v>
                </c:pt>
                <c:pt idx="23116">
                  <c:v>09/12/2024 06:27:06:143</c:v>
                </c:pt>
                <c:pt idx="23117">
                  <c:v>09/12/2024 06:27:16:010</c:v>
                </c:pt>
                <c:pt idx="23118">
                  <c:v>09/12/2024 06:27:26:293</c:v>
                </c:pt>
                <c:pt idx="23119">
                  <c:v>09/12/2024 06:27:36:159</c:v>
                </c:pt>
                <c:pt idx="23120">
                  <c:v>09/12/2024 06:27:46:019</c:v>
                </c:pt>
                <c:pt idx="23121">
                  <c:v>09/12/2024 06:27:56:299</c:v>
                </c:pt>
                <c:pt idx="23122">
                  <c:v>09/12/2024 06:28:06:164</c:v>
                </c:pt>
                <c:pt idx="23123">
                  <c:v>09/12/2024 06:28:16:026</c:v>
                </c:pt>
                <c:pt idx="23124">
                  <c:v>09/12/2024 06:28:26:304</c:v>
                </c:pt>
                <c:pt idx="23125">
                  <c:v>09/12/2024 06:28:36:169</c:v>
                </c:pt>
                <c:pt idx="23126">
                  <c:v>09/12/2024 06:28:46:029</c:v>
                </c:pt>
                <c:pt idx="23127">
                  <c:v>09/12/2024 06:28:56:305</c:v>
                </c:pt>
                <c:pt idx="23128">
                  <c:v>09/12/2024 06:29:06:164</c:v>
                </c:pt>
                <c:pt idx="23129">
                  <c:v>09/12/2024 06:29:16:027</c:v>
                </c:pt>
                <c:pt idx="23130">
                  <c:v>09/12/2024 06:29:26:300</c:v>
                </c:pt>
                <c:pt idx="23131">
                  <c:v>09/12/2024 06:29:36:164</c:v>
                </c:pt>
                <c:pt idx="23132">
                  <c:v>09/12/2024 06:29:46:025</c:v>
                </c:pt>
                <c:pt idx="23133">
                  <c:v>09/12/2024 06:29:56:299</c:v>
                </c:pt>
                <c:pt idx="23134">
                  <c:v>09/12/2024 06:30:06:167</c:v>
                </c:pt>
                <c:pt idx="23135">
                  <c:v>09/12/2024 06:30:16:027</c:v>
                </c:pt>
                <c:pt idx="23136">
                  <c:v>09/12/2024 06:30:26:300</c:v>
                </c:pt>
                <c:pt idx="23137">
                  <c:v>09/12/2024 06:30:36:164</c:v>
                </c:pt>
                <c:pt idx="23138">
                  <c:v>09/12/2024 06:30:46:024</c:v>
                </c:pt>
                <c:pt idx="23139">
                  <c:v>09/12/2024 06:30:56:303</c:v>
                </c:pt>
                <c:pt idx="23140">
                  <c:v>09/12/2024 06:31:06:170</c:v>
                </c:pt>
                <c:pt idx="23141">
                  <c:v>09/12/2024 06:31:16:031</c:v>
                </c:pt>
                <c:pt idx="23142">
                  <c:v>09/12/2024 06:31:26:305</c:v>
                </c:pt>
                <c:pt idx="23143">
                  <c:v>09/12/2024 06:31:36:169</c:v>
                </c:pt>
                <c:pt idx="23144">
                  <c:v>09/12/2024 06:31:46:024</c:v>
                </c:pt>
                <c:pt idx="23145">
                  <c:v>09/12/2024 06:31:56:302</c:v>
                </c:pt>
                <c:pt idx="23146">
                  <c:v>09/12/2024 06:32:06:167</c:v>
                </c:pt>
                <c:pt idx="23147">
                  <c:v>09/12/2024 06:32:16:031</c:v>
                </c:pt>
                <c:pt idx="23148">
                  <c:v>09/12/2024 06:32:26:308</c:v>
                </c:pt>
                <c:pt idx="23149">
                  <c:v>09/12/2024 06:32:36:171</c:v>
                </c:pt>
                <c:pt idx="23150">
                  <c:v>09/12/2024 06:32:46:028</c:v>
                </c:pt>
                <c:pt idx="23151">
                  <c:v>09/12/2024 06:32:56:302</c:v>
                </c:pt>
                <c:pt idx="23152">
                  <c:v>09/12/2024 06:33:06:162</c:v>
                </c:pt>
                <c:pt idx="23153">
                  <c:v>09/12/2024 06:33:16:024</c:v>
                </c:pt>
                <c:pt idx="23154">
                  <c:v>09/12/2024 06:33:26:302</c:v>
                </c:pt>
                <c:pt idx="23155">
                  <c:v>09/12/2024 06:33:36:161</c:v>
                </c:pt>
                <c:pt idx="23156">
                  <c:v>09/12/2024 06:33:46:025</c:v>
                </c:pt>
                <c:pt idx="23157">
                  <c:v>09/12/2024 06:33:56:299</c:v>
                </c:pt>
                <c:pt idx="23158">
                  <c:v>09/12/2024 06:34:06:164</c:v>
                </c:pt>
                <c:pt idx="23159">
                  <c:v>09/12/2024 06:34:16:024</c:v>
                </c:pt>
                <c:pt idx="23160">
                  <c:v>09/12/2024 06:34:26:302</c:v>
                </c:pt>
                <c:pt idx="23161">
                  <c:v>09/12/2024 06:34:36:171</c:v>
                </c:pt>
                <c:pt idx="23162">
                  <c:v>09/12/2024 06:34:46:029</c:v>
                </c:pt>
                <c:pt idx="23163">
                  <c:v>09/12/2024 06:34:56:307</c:v>
                </c:pt>
                <c:pt idx="23164">
                  <c:v>09/12/2024 06:35:06:171</c:v>
                </c:pt>
                <c:pt idx="23165">
                  <c:v>09/12/2024 06:35:16:029</c:v>
                </c:pt>
                <c:pt idx="23166">
                  <c:v>09/12/2024 06:35:26:302</c:v>
                </c:pt>
                <c:pt idx="23167">
                  <c:v>09/12/2024 06:35:36:162</c:v>
                </c:pt>
                <c:pt idx="23168">
                  <c:v>09/12/2024 06:35:46:024</c:v>
                </c:pt>
                <c:pt idx="23169">
                  <c:v>09/12/2024 06:35:56:301</c:v>
                </c:pt>
                <c:pt idx="23170">
                  <c:v>09/12/2024 06:36:06:167</c:v>
                </c:pt>
                <c:pt idx="23171">
                  <c:v>09/12/2024 06:36:16:029</c:v>
                </c:pt>
                <c:pt idx="23172">
                  <c:v>09/12/2024 06:36:26:308</c:v>
                </c:pt>
                <c:pt idx="23173">
                  <c:v>09/12/2024 06:36:36:175</c:v>
                </c:pt>
                <c:pt idx="23174">
                  <c:v>09/12/2024 06:36:46:036</c:v>
                </c:pt>
                <c:pt idx="23175">
                  <c:v>09/12/2024 06:36:56:313</c:v>
                </c:pt>
                <c:pt idx="23176">
                  <c:v>09/12/2024 06:37:06:180</c:v>
                </c:pt>
                <c:pt idx="23177">
                  <c:v>09/12/2024 06:37:16:045</c:v>
                </c:pt>
                <c:pt idx="23178">
                  <c:v>09/12/2024 06:37:25:995</c:v>
                </c:pt>
                <c:pt idx="23179">
                  <c:v>09/12/2024 06:37:36:268</c:v>
                </c:pt>
                <c:pt idx="23180">
                  <c:v>09/12/2024 06:37:46:130</c:v>
                </c:pt>
                <c:pt idx="23181">
                  <c:v>09/12/2024 06:37:55:995</c:v>
                </c:pt>
                <c:pt idx="23182">
                  <c:v>09/12/2024 06:38:06:273</c:v>
                </c:pt>
                <c:pt idx="23183">
                  <c:v>09/12/2024 06:38:16:137</c:v>
                </c:pt>
                <c:pt idx="23184">
                  <c:v>09/12/2024 06:38:25:998</c:v>
                </c:pt>
                <c:pt idx="23185">
                  <c:v>09/12/2024 06:38:36:276</c:v>
                </c:pt>
                <c:pt idx="23186">
                  <c:v>09/12/2024 06:38:46:140</c:v>
                </c:pt>
                <c:pt idx="23187">
                  <c:v>09/12/2024 06:38:56:003</c:v>
                </c:pt>
                <c:pt idx="23188">
                  <c:v>09/12/2024 06:39:06:278</c:v>
                </c:pt>
                <c:pt idx="23189">
                  <c:v>09/12/2024 06:39:16:141</c:v>
                </c:pt>
                <c:pt idx="23190">
                  <c:v>09/12/2024 06:39:26:005</c:v>
                </c:pt>
                <c:pt idx="23191">
                  <c:v>09/12/2024 06:39:36:279</c:v>
                </c:pt>
                <c:pt idx="23192">
                  <c:v>09/12/2024 06:39:46:142</c:v>
                </c:pt>
                <c:pt idx="23193">
                  <c:v>09/12/2024 06:39:56:002</c:v>
                </c:pt>
                <c:pt idx="23194">
                  <c:v>09/12/2024 06:40:06:282</c:v>
                </c:pt>
                <c:pt idx="23195">
                  <c:v>09/12/2024 06:40:16:147</c:v>
                </c:pt>
                <c:pt idx="23196">
                  <c:v>09/12/2024 06:40:26:009</c:v>
                </c:pt>
                <c:pt idx="23197">
                  <c:v>09/12/2024 06:40:36:287</c:v>
                </c:pt>
                <c:pt idx="23198">
                  <c:v>09/12/2024 06:40:46:152</c:v>
                </c:pt>
                <c:pt idx="23199">
                  <c:v>09/12/2024 06:40:56:018</c:v>
                </c:pt>
                <c:pt idx="23200">
                  <c:v>09/12/2024 06:41:06:295</c:v>
                </c:pt>
                <c:pt idx="23201">
                  <c:v>09/12/2024 06:41:16:166</c:v>
                </c:pt>
                <c:pt idx="23202">
                  <c:v>09/12/2024 06:41:26:029</c:v>
                </c:pt>
                <c:pt idx="23203">
                  <c:v>09/12/2024 06:41:36:307</c:v>
                </c:pt>
                <c:pt idx="23204">
                  <c:v>09/12/2024 06:41:46:170</c:v>
                </c:pt>
                <c:pt idx="23205">
                  <c:v>09/12/2024 06:41:56:034</c:v>
                </c:pt>
                <c:pt idx="23206">
                  <c:v>09/12/2024 06:42:06:312</c:v>
                </c:pt>
                <c:pt idx="23207">
                  <c:v>09/12/2024 06:42:16:173</c:v>
                </c:pt>
                <c:pt idx="23208">
                  <c:v>09/12/2024 06:42:26:035</c:v>
                </c:pt>
                <c:pt idx="23209">
                  <c:v>09/12/2024 06:42:36:311</c:v>
                </c:pt>
                <c:pt idx="23210">
                  <c:v>09/12/2024 06:42:46:182</c:v>
                </c:pt>
                <c:pt idx="23211">
                  <c:v>09/12/2024 06:42:56:042</c:v>
                </c:pt>
                <c:pt idx="23212">
                  <c:v>09/12/2024 06:43:06:310</c:v>
                </c:pt>
                <c:pt idx="23213">
                  <c:v>09/12/2024 06:43:16:176</c:v>
                </c:pt>
                <c:pt idx="23214">
                  <c:v>09/12/2024 06:43:26:043</c:v>
                </c:pt>
                <c:pt idx="23215">
                  <c:v>09/12/2024 06:43:35:995</c:v>
                </c:pt>
                <c:pt idx="23216">
                  <c:v>09/12/2024 06:43:46:275</c:v>
                </c:pt>
                <c:pt idx="23217">
                  <c:v>09/12/2024 06:43:56:140</c:v>
                </c:pt>
                <c:pt idx="23218">
                  <c:v>09/12/2024 06:44:06:002</c:v>
                </c:pt>
                <c:pt idx="23219">
                  <c:v>09/12/2024 06:44:16:278</c:v>
                </c:pt>
                <c:pt idx="23220">
                  <c:v>09/12/2024 06:44:26:136</c:v>
                </c:pt>
                <c:pt idx="23221">
                  <c:v>09/12/2024 06:44:35:997</c:v>
                </c:pt>
                <c:pt idx="23222">
                  <c:v>09/12/2024 06:44:46:271</c:v>
                </c:pt>
                <c:pt idx="23223">
                  <c:v>09/12/2024 06:44:56:137</c:v>
                </c:pt>
                <c:pt idx="23224">
                  <c:v>09/12/2024 06:45:05:995</c:v>
                </c:pt>
                <c:pt idx="23225">
                  <c:v>09/12/2024 06:45:16:269</c:v>
                </c:pt>
                <c:pt idx="23226">
                  <c:v>09/12/2024 06:45:26:132</c:v>
                </c:pt>
                <c:pt idx="23227">
                  <c:v>09/12/2024 06:45:35:996</c:v>
                </c:pt>
                <c:pt idx="23228">
                  <c:v>09/12/2024 06:45:46:273</c:v>
                </c:pt>
                <c:pt idx="23229">
                  <c:v>09/12/2024 06:45:56:143</c:v>
                </c:pt>
                <c:pt idx="23230">
                  <c:v>09/12/2024 06:46:06:012</c:v>
                </c:pt>
                <c:pt idx="23231">
                  <c:v>09/12/2024 06:46:16:288</c:v>
                </c:pt>
                <c:pt idx="23232">
                  <c:v>09/12/2024 06:46:26:154</c:v>
                </c:pt>
                <c:pt idx="23233">
                  <c:v>09/12/2024 06:46:36:012</c:v>
                </c:pt>
                <c:pt idx="23234">
                  <c:v>09/12/2024 06:46:46:285</c:v>
                </c:pt>
                <c:pt idx="23235">
                  <c:v>09/12/2024 06:46:56:149</c:v>
                </c:pt>
                <c:pt idx="23236">
                  <c:v>09/12/2024 06:47:06:013</c:v>
                </c:pt>
                <c:pt idx="23237">
                  <c:v>09/12/2024 06:47:16:284</c:v>
                </c:pt>
                <c:pt idx="23238">
                  <c:v>09/12/2024 06:47:26:148</c:v>
                </c:pt>
                <c:pt idx="23239">
                  <c:v>09/12/2024 06:47:36:010</c:v>
                </c:pt>
                <c:pt idx="23240">
                  <c:v>09/12/2024 06:47:46:288</c:v>
                </c:pt>
                <c:pt idx="23241">
                  <c:v>09/12/2024 06:47:56:149</c:v>
                </c:pt>
                <c:pt idx="23242">
                  <c:v>09/12/2024 06:48:06:011</c:v>
                </c:pt>
                <c:pt idx="23243">
                  <c:v>09/12/2024 06:48:16:285</c:v>
                </c:pt>
                <c:pt idx="23244">
                  <c:v>09/12/2024 06:48:26:155</c:v>
                </c:pt>
                <c:pt idx="23245">
                  <c:v>09/12/2024 06:48:36:012</c:v>
                </c:pt>
                <c:pt idx="23246">
                  <c:v>09/12/2024 06:48:46:291</c:v>
                </c:pt>
                <c:pt idx="23247">
                  <c:v>09/12/2024 06:48:56:158</c:v>
                </c:pt>
                <c:pt idx="23248">
                  <c:v>09/12/2024 06:49:06:027</c:v>
                </c:pt>
                <c:pt idx="23249">
                  <c:v>09/12/2024 06:49:16:305</c:v>
                </c:pt>
                <c:pt idx="23250">
                  <c:v>09/12/2024 06:49:26:164</c:v>
                </c:pt>
                <c:pt idx="23251">
                  <c:v>09/12/2024 06:49:36:032</c:v>
                </c:pt>
                <c:pt idx="23252">
                  <c:v>09/12/2024 06:49:46:304</c:v>
                </c:pt>
                <c:pt idx="23253">
                  <c:v>09/12/2024 06:49:56:168</c:v>
                </c:pt>
                <c:pt idx="23254">
                  <c:v>09/12/2024 06:50:06:031</c:v>
                </c:pt>
                <c:pt idx="23255">
                  <c:v>09/12/2024 06:50:16:309</c:v>
                </c:pt>
                <c:pt idx="23256">
                  <c:v>09/12/2024 06:50:26:165</c:v>
                </c:pt>
                <c:pt idx="23257">
                  <c:v>09/12/2024 06:50:36:029</c:v>
                </c:pt>
                <c:pt idx="23258">
                  <c:v>09/12/2024 06:50:46:306</c:v>
                </c:pt>
                <c:pt idx="23259">
                  <c:v>09/12/2024 06:50:56:170</c:v>
                </c:pt>
                <c:pt idx="23260">
                  <c:v>09/12/2024 06:51:06:034</c:v>
                </c:pt>
                <c:pt idx="23261">
                  <c:v>09/12/2024 06:51:16:309</c:v>
                </c:pt>
                <c:pt idx="23262">
                  <c:v>09/12/2024 06:51:26:173</c:v>
                </c:pt>
                <c:pt idx="23263">
                  <c:v>09/12/2024 06:51:36:035</c:v>
                </c:pt>
                <c:pt idx="23264">
                  <c:v>09/12/2024 06:51:46:308</c:v>
                </c:pt>
                <c:pt idx="23265">
                  <c:v>09/12/2024 06:51:56:170</c:v>
                </c:pt>
                <c:pt idx="23266">
                  <c:v>09/12/2024 06:52:06:038</c:v>
                </c:pt>
                <c:pt idx="23267">
                  <c:v>09/12/2024 06:52:16:310</c:v>
                </c:pt>
                <c:pt idx="23268">
                  <c:v>09/12/2024 06:52:26:169</c:v>
                </c:pt>
                <c:pt idx="23269">
                  <c:v>09/12/2024 06:52:36:039</c:v>
                </c:pt>
                <c:pt idx="23270">
                  <c:v>09/12/2024 06:52:45:996</c:v>
                </c:pt>
                <c:pt idx="23271">
                  <c:v>09/12/2024 06:52:56:270</c:v>
                </c:pt>
                <c:pt idx="23272">
                  <c:v>09/12/2024 06:53:06:136</c:v>
                </c:pt>
                <c:pt idx="23273">
                  <c:v>09/12/2024 06:53:15:997</c:v>
                </c:pt>
                <c:pt idx="23274">
                  <c:v>09/12/2024 06:53:26:275</c:v>
                </c:pt>
                <c:pt idx="23275">
                  <c:v>09/12/2024 06:53:36:141</c:v>
                </c:pt>
                <c:pt idx="23276">
                  <c:v>09/12/2024 06:53:46:005</c:v>
                </c:pt>
                <c:pt idx="23277">
                  <c:v>09/12/2024 06:53:56:278</c:v>
                </c:pt>
                <c:pt idx="23278">
                  <c:v>09/12/2024 06:54:06:142</c:v>
                </c:pt>
                <c:pt idx="23279">
                  <c:v>09/12/2024 06:54:16:004</c:v>
                </c:pt>
                <c:pt idx="23280">
                  <c:v>09/12/2024 06:54:26:278</c:v>
                </c:pt>
                <c:pt idx="23281">
                  <c:v>09/12/2024 06:54:36:141</c:v>
                </c:pt>
                <c:pt idx="23282">
                  <c:v>09/12/2024 06:54:46:003</c:v>
                </c:pt>
                <c:pt idx="23283">
                  <c:v>09/12/2024 06:54:56:277</c:v>
                </c:pt>
                <c:pt idx="23284">
                  <c:v>09/12/2024 06:55:06:143</c:v>
                </c:pt>
                <c:pt idx="23285">
                  <c:v>09/12/2024 06:55:16:004</c:v>
                </c:pt>
                <c:pt idx="23286">
                  <c:v>09/12/2024 06:55:26:282</c:v>
                </c:pt>
                <c:pt idx="23287">
                  <c:v>09/12/2024 06:55:36:151</c:v>
                </c:pt>
                <c:pt idx="23288">
                  <c:v>09/12/2024 06:55:46:007</c:v>
                </c:pt>
                <c:pt idx="23289">
                  <c:v>09/12/2024 06:55:56:285</c:v>
                </c:pt>
                <c:pt idx="23290">
                  <c:v>09/12/2024 06:56:06:149</c:v>
                </c:pt>
                <c:pt idx="23291">
                  <c:v>09/12/2024 06:56:16:007</c:v>
                </c:pt>
                <c:pt idx="23292">
                  <c:v>09/12/2024 06:56:26:280</c:v>
                </c:pt>
                <c:pt idx="23293">
                  <c:v>09/12/2024 06:56:36:146</c:v>
                </c:pt>
                <c:pt idx="23294">
                  <c:v>09/12/2024 06:56:46:010</c:v>
                </c:pt>
                <c:pt idx="23295">
                  <c:v>09/12/2024 06:56:56:288</c:v>
                </c:pt>
                <c:pt idx="23296">
                  <c:v>09/12/2024 06:57:06:151</c:v>
                </c:pt>
                <c:pt idx="23297">
                  <c:v>09/12/2024 06:57:16:013</c:v>
                </c:pt>
                <c:pt idx="23298">
                  <c:v>09/12/2024 06:57:26:290</c:v>
                </c:pt>
                <c:pt idx="23299">
                  <c:v>09/12/2024 06:57:36:150</c:v>
                </c:pt>
                <c:pt idx="23300">
                  <c:v>09/12/2024 06:57:46:012</c:v>
                </c:pt>
                <c:pt idx="23301">
                  <c:v>09/12/2024 06:57:56:286</c:v>
                </c:pt>
                <c:pt idx="23302">
                  <c:v>09/12/2024 06:58:06:149</c:v>
                </c:pt>
                <c:pt idx="23303">
                  <c:v>09/12/2024 06:58:16:008</c:v>
                </c:pt>
                <c:pt idx="23304">
                  <c:v>09/12/2024 06:58:26:287</c:v>
                </c:pt>
                <c:pt idx="23305">
                  <c:v>09/12/2024 06:58:36:157</c:v>
                </c:pt>
                <c:pt idx="23306">
                  <c:v>09/12/2024 06:58:46:012</c:v>
                </c:pt>
                <c:pt idx="23307">
                  <c:v>09/12/2024 06:58:56:290</c:v>
                </c:pt>
                <c:pt idx="23308">
                  <c:v>09/12/2024 06:59:06:152</c:v>
                </c:pt>
                <c:pt idx="23309">
                  <c:v>09/12/2024 06:59:16:017</c:v>
                </c:pt>
                <c:pt idx="23310">
                  <c:v>09/12/2024 06:59:26:295</c:v>
                </c:pt>
                <c:pt idx="23311">
                  <c:v>09/12/2024 06:59:36:159</c:v>
                </c:pt>
                <c:pt idx="23312">
                  <c:v>09/12/2024 06:59:46:020</c:v>
                </c:pt>
                <c:pt idx="23313">
                  <c:v>09/12/2024 06:59:56:298</c:v>
                </c:pt>
                <c:pt idx="23314">
                  <c:v>09/12/2024 07:00:06:164</c:v>
                </c:pt>
                <c:pt idx="23315">
                  <c:v>09/12/2024 07:00:16:024</c:v>
                </c:pt>
                <c:pt idx="23316">
                  <c:v>09/12/2024 07:00:26:299</c:v>
                </c:pt>
                <c:pt idx="23317">
                  <c:v>09/12/2024 07:00:36:161</c:v>
                </c:pt>
                <c:pt idx="23318">
                  <c:v>09/12/2024 07:00:46:021</c:v>
                </c:pt>
                <c:pt idx="23319">
                  <c:v>09/12/2024 07:00:56:294</c:v>
                </c:pt>
                <c:pt idx="23320">
                  <c:v>09/12/2024 07:01:06:164</c:v>
                </c:pt>
                <c:pt idx="23321">
                  <c:v>09/12/2024 07:01:16:026</c:v>
                </c:pt>
                <c:pt idx="23322">
                  <c:v>09/12/2024 07:01:26:305</c:v>
                </c:pt>
                <c:pt idx="23323">
                  <c:v>09/12/2024 07:01:36:169</c:v>
                </c:pt>
                <c:pt idx="23324">
                  <c:v>09/12/2024 07:01:46:027</c:v>
                </c:pt>
                <c:pt idx="23325">
                  <c:v>09/12/2024 07:01:56:300</c:v>
                </c:pt>
                <c:pt idx="23326">
                  <c:v>09/12/2024 07:02:06:171</c:v>
                </c:pt>
                <c:pt idx="23327">
                  <c:v>09/12/2024 07:02:16:036</c:v>
                </c:pt>
                <c:pt idx="23328">
                  <c:v>09/12/2024 07:02:25:998</c:v>
                </c:pt>
                <c:pt idx="23329">
                  <c:v>09/12/2024 07:02:36:273</c:v>
                </c:pt>
                <c:pt idx="23330">
                  <c:v>09/12/2024 07:02:46:137</c:v>
                </c:pt>
                <c:pt idx="23331">
                  <c:v>09/12/2024 07:02:55:995</c:v>
                </c:pt>
                <c:pt idx="23332">
                  <c:v>09/12/2024 07:03:06:268</c:v>
                </c:pt>
                <c:pt idx="23333">
                  <c:v>09/12/2024 07:03:16:132</c:v>
                </c:pt>
                <c:pt idx="23334">
                  <c:v>09/12/2024 07:03:25:996</c:v>
                </c:pt>
                <c:pt idx="23335">
                  <c:v>09/12/2024 07:03:36:274</c:v>
                </c:pt>
                <c:pt idx="23336">
                  <c:v>09/12/2024 07:03:46:137</c:v>
                </c:pt>
                <c:pt idx="23337">
                  <c:v>09/12/2024 07:03:55:999</c:v>
                </c:pt>
                <c:pt idx="23338">
                  <c:v>09/12/2024 07:04:06:273</c:v>
                </c:pt>
                <c:pt idx="23339">
                  <c:v>09/12/2024 07:04:16:130</c:v>
                </c:pt>
                <c:pt idx="23340">
                  <c:v>09/12/2024 07:04:25:999</c:v>
                </c:pt>
                <c:pt idx="23341">
                  <c:v>09/12/2024 07:04:36:282</c:v>
                </c:pt>
                <c:pt idx="23342">
                  <c:v>09/12/2024 07:04:46:147</c:v>
                </c:pt>
                <c:pt idx="23343">
                  <c:v>09/12/2024 07:04:56:005</c:v>
                </c:pt>
                <c:pt idx="23344">
                  <c:v>09/12/2024 07:05:06:281</c:v>
                </c:pt>
                <c:pt idx="23345">
                  <c:v>09/12/2024 07:05:16:146</c:v>
                </c:pt>
                <c:pt idx="23346">
                  <c:v>09/12/2024 07:05:26:014</c:v>
                </c:pt>
                <c:pt idx="23347">
                  <c:v>09/12/2024 07:05:36:290</c:v>
                </c:pt>
                <c:pt idx="23348">
                  <c:v>09/12/2024 07:05:46:149</c:v>
                </c:pt>
                <c:pt idx="23349">
                  <c:v>09/12/2024 07:05:56:013</c:v>
                </c:pt>
                <c:pt idx="23350">
                  <c:v>09/12/2024 07:06:06:289</c:v>
                </c:pt>
                <c:pt idx="23351">
                  <c:v>09/12/2024 07:06:16:150</c:v>
                </c:pt>
                <c:pt idx="23352">
                  <c:v>09/12/2024 07:06:26:014</c:v>
                </c:pt>
                <c:pt idx="23353">
                  <c:v>09/12/2024 07:06:36:288</c:v>
                </c:pt>
                <c:pt idx="23354">
                  <c:v>09/12/2024 07:06:46:148</c:v>
                </c:pt>
                <c:pt idx="23355">
                  <c:v>09/12/2024 07:06:56:010</c:v>
                </c:pt>
                <c:pt idx="23356">
                  <c:v>09/12/2024 07:07:06:289</c:v>
                </c:pt>
                <c:pt idx="23357">
                  <c:v>09/12/2024 07:07:16:153</c:v>
                </c:pt>
                <c:pt idx="23358">
                  <c:v>09/12/2024 07:07:26:016</c:v>
                </c:pt>
                <c:pt idx="23359">
                  <c:v>09/12/2024 07:07:36:296</c:v>
                </c:pt>
                <c:pt idx="23360">
                  <c:v>09/12/2024 07:07:46:162</c:v>
                </c:pt>
                <c:pt idx="23361">
                  <c:v>09/12/2024 07:07:56:033</c:v>
                </c:pt>
                <c:pt idx="23362">
                  <c:v>09/12/2024 07:08:06:307</c:v>
                </c:pt>
                <c:pt idx="23363">
                  <c:v>09/12/2024 07:08:16:167</c:v>
                </c:pt>
                <c:pt idx="23364">
                  <c:v>09/12/2024 07:08:26:031</c:v>
                </c:pt>
                <c:pt idx="23365">
                  <c:v>09/12/2024 07:08:36:308</c:v>
                </c:pt>
                <c:pt idx="23366">
                  <c:v>09/12/2024 07:08:46:174</c:v>
                </c:pt>
                <c:pt idx="23367">
                  <c:v>09/12/2024 07:08:56:032</c:v>
                </c:pt>
                <c:pt idx="23368">
                  <c:v>09/12/2024 07:09:06:308</c:v>
                </c:pt>
                <c:pt idx="23369">
                  <c:v>09/12/2024 07:09:16:171</c:v>
                </c:pt>
                <c:pt idx="23370">
                  <c:v>09/12/2024 07:09:26:029</c:v>
                </c:pt>
                <c:pt idx="23371">
                  <c:v>09/12/2024 07:09:36:303</c:v>
                </c:pt>
                <c:pt idx="23372">
                  <c:v>09/12/2024 07:09:46:168</c:v>
                </c:pt>
                <c:pt idx="23373">
                  <c:v>09/12/2024 07:09:56:032</c:v>
                </c:pt>
                <c:pt idx="23374">
                  <c:v>09/12/2024 07:10:06:306</c:v>
                </c:pt>
                <c:pt idx="23375">
                  <c:v>09/12/2024 07:10:16:177</c:v>
                </c:pt>
                <c:pt idx="23376">
                  <c:v>09/12/2024 07:10:26:041</c:v>
                </c:pt>
                <c:pt idx="23377">
                  <c:v>09/12/2024 07:10:36:313</c:v>
                </c:pt>
                <c:pt idx="23378">
                  <c:v>09/12/2024 07:10:46:182</c:v>
                </c:pt>
                <c:pt idx="23379">
                  <c:v>09/12/2024 07:10:56:048</c:v>
                </c:pt>
                <c:pt idx="23380">
                  <c:v>09/12/2024 07:11:05:995</c:v>
                </c:pt>
                <c:pt idx="23381">
                  <c:v>09/12/2024 07:11:16:270</c:v>
                </c:pt>
                <c:pt idx="23382">
                  <c:v>09/12/2024 07:11:26:135</c:v>
                </c:pt>
                <c:pt idx="23383">
                  <c:v>09/12/2024 07:11:35:997</c:v>
                </c:pt>
                <c:pt idx="23384">
                  <c:v>09/12/2024 07:11:46:275</c:v>
                </c:pt>
                <c:pt idx="23385">
                  <c:v>09/12/2024 07:11:56:138</c:v>
                </c:pt>
                <c:pt idx="23386">
                  <c:v>09/12/2024 07:12:06:002</c:v>
                </c:pt>
                <c:pt idx="23387">
                  <c:v>09/12/2024 07:12:16:278</c:v>
                </c:pt>
                <c:pt idx="23388">
                  <c:v>09/12/2024 07:12:26:136</c:v>
                </c:pt>
                <c:pt idx="23389">
                  <c:v>09/12/2024 07:12:35:997</c:v>
                </c:pt>
                <c:pt idx="23390">
                  <c:v>09/12/2024 07:12:46:271</c:v>
                </c:pt>
                <c:pt idx="23391">
                  <c:v>09/12/2024 07:12:56:137</c:v>
                </c:pt>
                <c:pt idx="23392">
                  <c:v>09/12/2024 07:13:05:995</c:v>
                </c:pt>
                <c:pt idx="23393">
                  <c:v>09/12/2024 07:13:16:269</c:v>
                </c:pt>
                <c:pt idx="23394">
                  <c:v>09/12/2024 07:13:26:134</c:v>
                </c:pt>
                <c:pt idx="23395">
                  <c:v>09/12/2024 07:13:35:998</c:v>
                </c:pt>
                <c:pt idx="23396">
                  <c:v>09/12/2024 07:13:46:275</c:v>
                </c:pt>
                <c:pt idx="23397">
                  <c:v>09/12/2024 07:13:56:141</c:v>
                </c:pt>
                <c:pt idx="23398">
                  <c:v>09/12/2024 07:14:06:005</c:v>
                </c:pt>
                <c:pt idx="23399">
                  <c:v>09/12/2024 07:14:16:278</c:v>
                </c:pt>
                <c:pt idx="23400">
                  <c:v>09/12/2024 07:14:26:146</c:v>
                </c:pt>
                <c:pt idx="23401">
                  <c:v>09/12/2024 07:14:36:009</c:v>
                </c:pt>
                <c:pt idx="23402">
                  <c:v>09/12/2024 07:14:46:287</c:v>
                </c:pt>
                <c:pt idx="23403">
                  <c:v>09/12/2024 07:14:56:153</c:v>
                </c:pt>
                <c:pt idx="23404">
                  <c:v>09/12/2024 07:15:06:017</c:v>
                </c:pt>
                <c:pt idx="23405">
                  <c:v>09/12/2024 07:15:16:290</c:v>
                </c:pt>
                <c:pt idx="23406">
                  <c:v>09/12/2024 07:15:26:151</c:v>
                </c:pt>
                <c:pt idx="23407">
                  <c:v>09/12/2024 07:15:36:014</c:v>
                </c:pt>
                <c:pt idx="23408">
                  <c:v>09/12/2024 07:15:46:295</c:v>
                </c:pt>
                <c:pt idx="23409">
                  <c:v>09/12/2024 07:15:56:158</c:v>
                </c:pt>
                <c:pt idx="23410">
                  <c:v>09/12/2024 07:16:06:019</c:v>
                </c:pt>
                <c:pt idx="23411">
                  <c:v>09/12/2024 07:16:16:293</c:v>
                </c:pt>
                <c:pt idx="23412">
                  <c:v>09/12/2024 07:16:26:152</c:v>
                </c:pt>
                <c:pt idx="23413">
                  <c:v>09/12/2024 07:16:36:014</c:v>
                </c:pt>
                <c:pt idx="23414">
                  <c:v>09/12/2024 07:16:46:288</c:v>
                </c:pt>
                <c:pt idx="23415">
                  <c:v>09/12/2024 07:16:56:154</c:v>
                </c:pt>
                <c:pt idx="23416">
                  <c:v>09/12/2024 07:17:06:017</c:v>
                </c:pt>
                <c:pt idx="23417">
                  <c:v>09/12/2024 07:17:16:295</c:v>
                </c:pt>
                <c:pt idx="23418">
                  <c:v>09/12/2024 07:17:26:157</c:v>
                </c:pt>
                <c:pt idx="23419">
                  <c:v>09/12/2024 07:17:36:018</c:v>
                </c:pt>
                <c:pt idx="23420">
                  <c:v>09/12/2024 07:17:46:290</c:v>
                </c:pt>
                <c:pt idx="23421">
                  <c:v>09/12/2024 07:17:56:150</c:v>
                </c:pt>
                <c:pt idx="23422">
                  <c:v>09/12/2024 07:18:06:014</c:v>
                </c:pt>
                <c:pt idx="23423">
                  <c:v>09/12/2024 07:18:16:291</c:v>
                </c:pt>
                <c:pt idx="23424">
                  <c:v>09/12/2024 07:18:26:157</c:v>
                </c:pt>
                <c:pt idx="23425">
                  <c:v>09/12/2024 07:18:36:019</c:v>
                </c:pt>
                <c:pt idx="23426">
                  <c:v>09/12/2024 07:18:46:297</c:v>
                </c:pt>
                <c:pt idx="23427">
                  <c:v>09/12/2024 07:18:56:162</c:v>
                </c:pt>
                <c:pt idx="23428">
                  <c:v>09/12/2024 07:19:06:024</c:v>
                </c:pt>
                <c:pt idx="23429">
                  <c:v>09/12/2024 07:19:16:296</c:v>
                </c:pt>
                <c:pt idx="23430">
                  <c:v>09/12/2024 07:19:26:159</c:v>
                </c:pt>
                <c:pt idx="23431">
                  <c:v>09/12/2024 07:19:36:017</c:v>
                </c:pt>
                <c:pt idx="23432">
                  <c:v>09/12/2024 07:19:46:295</c:v>
                </c:pt>
                <c:pt idx="23433">
                  <c:v>09/12/2024 07:19:56:159</c:v>
                </c:pt>
                <c:pt idx="23434">
                  <c:v>09/12/2024 07:20:06:016</c:v>
                </c:pt>
                <c:pt idx="23435">
                  <c:v>09/12/2024 07:20:16:293</c:v>
                </c:pt>
                <c:pt idx="23436">
                  <c:v>09/12/2024 07:20:26:158</c:v>
                </c:pt>
                <c:pt idx="23437">
                  <c:v>09/12/2024 07:20:36:022</c:v>
                </c:pt>
                <c:pt idx="23438">
                  <c:v>09/12/2024 07:20:46:295</c:v>
                </c:pt>
                <c:pt idx="23439">
                  <c:v>09/12/2024 07:20:56:155</c:v>
                </c:pt>
                <c:pt idx="23440">
                  <c:v>09/12/2024 07:21:06:018</c:v>
                </c:pt>
                <c:pt idx="23441">
                  <c:v>09/12/2024 07:21:16:296</c:v>
                </c:pt>
                <c:pt idx="23442">
                  <c:v>09/12/2024 07:21:26:162</c:v>
                </c:pt>
                <c:pt idx="23443">
                  <c:v>09/12/2024 07:21:36:026</c:v>
                </c:pt>
                <c:pt idx="23444">
                  <c:v>09/12/2024 07:21:46:305</c:v>
                </c:pt>
                <c:pt idx="23445">
                  <c:v>09/12/2024 07:21:56:169</c:v>
                </c:pt>
                <c:pt idx="23446">
                  <c:v>09/12/2024 07:22:06:031</c:v>
                </c:pt>
                <c:pt idx="23447">
                  <c:v>09/12/2024 07:22:16:309</c:v>
                </c:pt>
                <c:pt idx="23448">
                  <c:v>09/12/2024 07:22:26:176</c:v>
                </c:pt>
                <c:pt idx="23449">
                  <c:v>09/12/2024 07:22:36:040</c:v>
                </c:pt>
                <c:pt idx="23450">
                  <c:v>09/12/2024 07:22:46:312</c:v>
                </c:pt>
                <c:pt idx="23451">
                  <c:v>09/12/2024 07:22:56:171</c:v>
                </c:pt>
                <c:pt idx="23452">
                  <c:v>09/12/2024 07:23:06:029</c:v>
                </c:pt>
                <c:pt idx="23453">
                  <c:v>09/12/2024 07:23:16:309</c:v>
                </c:pt>
                <c:pt idx="23454">
                  <c:v>09/12/2024 07:23:26:171</c:v>
                </c:pt>
                <c:pt idx="23455">
                  <c:v>09/12/2024 07:23:36:028</c:v>
                </c:pt>
                <c:pt idx="23456">
                  <c:v>09/12/2024 07:23:46:299</c:v>
                </c:pt>
                <c:pt idx="23457">
                  <c:v>09/12/2024 07:23:56:160</c:v>
                </c:pt>
                <c:pt idx="23458">
                  <c:v>09/12/2024 07:24:06:022</c:v>
                </c:pt>
                <c:pt idx="23459">
                  <c:v>09/12/2024 07:24:16:295</c:v>
                </c:pt>
                <c:pt idx="23460">
                  <c:v>09/12/2024 07:24:26:165</c:v>
                </c:pt>
                <c:pt idx="23461">
                  <c:v>09/12/2024 07:24:36:029</c:v>
                </c:pt>
                <c:pt idx="23462">
                  <c:v>09/12/2024 07:24:46:302</c:v>
                </c:pt>
                <c:pt idx="23463">
                  <c:v>09/12/2024 07:24:56:162</c:v>
                </c:pt>
                <c:pt idx="23464">
                  <c:v>09/12/2024 07:25:06:032</c:v>
                </c:pt>
                <c:pt idx="23465">
                  <c:v>09/12/2024 07:25:16:310</c:v>
                </c:pt>
                <c:pt idx="23466">
                  <c:v>09/12/2024 07:25:26:171</c:v>
                </c:pt>
                <c:pt idx="23467">
                  <c:v>09/12/2024 07:25:36:035</c:v>
                </c:pt>
                <c:pt idx="23468">
                  <c:v>09/12/2024 07:25:45:999</c:v>
                </c:pt>
                <c:pt idx="23469">
                  <c:v>09/12/2024 07:25:56:280</c:v>
                </c:pt>
                <c:pt idx="23470">
                  <c:v>09/12/2024 07:26:06:152</c:v>
                </c:pt>
                <c:pt idx="23471">
                  <c:v>09/12/2024 07:26:16:007</c:v>
                </c:pt>
                <c:pt idx="23472">
                  <c:v>09/12/2024 07:26:26:281</c:v>
                </c:pt>
                <c:pt idx="23473">
                  <c:v>09/12/2024 07:26:36:146</c:v>
                </c:pt>
                <c:pt idx="23474">
                  <c:v>09/12/2024 07:26:46:002</c:v>
                </c:pt>
                <c:pt idx="23475">
                  <c:v>09/12/2024 07:26:56:282</c:v>
                </c:pt>
                <c:pt idx="23476">
                  <c:v>09/12/2024 07:27:06:144</c:v>
                </c:pt>
                <c:pt idx="23477">
                  <c:v>09/12/2024 07:27:16:003</c:v>
                </c:pt>
                <c:pt idx="23478">
                  <c:v>09/12/2024 07:27:26:277</c:v>
                </c:pt>
                <c:pt idx="23479">
                  <c:v>09/12/2024 07:27:36:141</c:v>
                </c:pt>
                <c:pt idx="23480">
                  <c:v>09/12/2024 07:27:46:005</c:v>
                </c:pt>
                <c:pt idx="23481">
                  <c:v>09/12/2024 07:27:56:279</c:v>
                </c:pt>
                <c:pt idx="23482">
                  <c:v>09/12/2024 07:28:06:142</c:v>
                </c:pt>
                <c:pt idx="23483">
                  <c:v>09/12/2024 07:28:16:004</c:v>
                </c:pt>
                <c:pt idx="23484">
                  <c:v>09/12/2024 07:28:26:274</c:v>
                </c:pt>
                <c:pt idx="23485">
                  <c:v>09/12/2024 07:28:36:137</c:v>
                </c:pt>
                <c:pt idx="23486">
                  <c:v>09/12/2024 07:28:45:995</c:v>
                </c:pt>
                <c:pt idx="23487">
                  <c:v>09/12/2024 07:28:56:273</c:v>
                </c:pt>
                <c:pt idx="23488">
                  <c:v>09/12/2024 07:29:06:137</c:v>
                </c:pt>
                <c:pt idx="23489">
                  <c:v>09/12/2024 07:29:15:995</c:v>
                </c:pt>
                <c:pt idx="23490">
                  <c:v>09/12/2024 07:29:26:268</c:v>
                </c:pt>
                <c:pt idx="23491">
                  <c:v>09/12/2024 07:29:36:128</c:v>
                </c:pt>
                <c:pt idx="23492">
                  <c:v>09/12/2024 07:29:45:995</c:v>
                </c:pt>
                <c:pt idx="23493">
                  <c:v>09/12/2024 07:29:56:275</c:v>
                </c:pt>
                <c:pt idx="23494">
                  <c:v>09/12/2024 07:30:06:145</c:v>
                </c:pt>
                <c:pt idx="23495">
                  <c:v>09/12/2024 07:30:16:008</c:v>
                </c:pt>
                <c:pt idx="23496">
                  <c:v>09/12/2024 07:30:26:281</c:v>
                </c:pt>
                <c:pt idx="23497">
                  <c:v>09/12/2024 07:30:36:140</c:v>
                </c:pt>
                <c:pt idx="23498">
                  <c:v>09/12/2024 07:30:46:004</c:v>
                </c:pt>
                <c:pt idx="23499">
                  <c:v>09/12/2024 07:30:56:277</c:v>
                </c:pt>
                <c:pt idx="23500">
                  <c:v>09/12/2024 07:31:06:136</c:v>
                </c:pt>
                <c:pt idx="23501">
                  <c:v>09/12/2024 07:31:15:997</c:v>
                </c:pt>
                <c:pt idx="23502">
                  <c:v>09/12/2024 07:31:26:271</c:v>
                </c:pt>
                <c:pt idx="23503">
                  <c:v>09/12/2024 07:31:36:137</c:v>
                </c:pt>
                <c:pt idx="23504">
                  <c:v>09/12/2024 07:31:46:000</c:v>
                </c:pt>
                <c:pt idx="23505">
                  <c:v>09/12/2024 07:31:56:276</c:v>
                </c:pt>
                <c:pt idx="23506">
                  <c:v>09/12/2024 07:32:06:145</c:v>
                </c:pt>
                <c:pt idx="23507">
                  <c:v>09/12/2024 07:32:16:009</c:v>
                </c:pt>
                <c:pt idx="23508">
                  <c:v>09/12/2024 07:32:26:287</c:v>
                </c:pt>
                <c:pt idx="23509">
                  <c:v>09/12/2024 07:32:36:149</c:v>
                </c:pt>
                <c:pt idx="23510">
                  <c:v>09/12/2024 07:32:46:012</c:v>
                </c:pt>
                <c:pt idx="23511">
                  <c:v>09/12/2024 07:32:56:290</c:v>
                </c:pt>
                <c:pt idx="23512">
                  <c:v>09/12/2024 07:33:06:154</c:v>
                </c:pt>
                <c:pt idx="23513">
                  <c:v>09/12/2024 07:33:16:012</c:v>
                </c:pt>
                <c:pt idx="23514">
                  <c:v>09/12/2024 07:33:26:285</c:v>
                </c:pt>
                <c:pt idx="23515">
                  <c:v>09/12/2024 07:33:36:146</c:v>
                </c:pt>
                <c:pt idx="23516">
                  <c:v>09/12/2024 07:33:46:011</c:v>
                </c:pt>
                <c:pt idx="23517">
                  <c:v>09/12/2024 07:33:56:289</c:v>
                </c:pt>
                <c:pt idx="23518">
                  <c:v>09/12/2024 07:34:06:152</c:v>
                </c:pt>
                <c:pt idx="23519">
                  <c:v>09/12/2024 07:34:16:018</c:v>
                </c:pt>
                <c:pt idx="23520">
                  <c:v>09/12/2024 07:34:26:290</c:v>
                </c:pt>
                <c:pt idx="23521">
                  <c:v>09/12/2024 07:34:36:149</c:v>
                </c:pt>
                <c:pt idx="23522">
                  <c:v>09/12/2024 07:34:46:008</c:v>
                </c:pt>
                <c:pt idx="23523">
                  <c:v>09/12/2024 07:34:56:285</c:v>
                </c:pt>
                <c:pt idx="23524">
                  <c:v>09/12/2024 07:35:06:149</c:v>
                </c:pt>
                <c:pt idx="23525">
                  <c:v>09/12/2024 07:35:16:012</c:v>
                </c:pt>
                <c:pt idx="23526">
                  <c:v>09/12/2024 07:35:26:292</c:v>
                </c:pt>
                <c:pt idx="23527">
                  <c:v>09/12/2024 07:35:36:152</c:v>
                </c:pt>
                <c:pt idx="23528">
                  <c:v>09/12/2024 07:35:46:013</c:v>
                </c:pt>
                <c:pt idx="23529">
                  <c:v>09/12/2024 07:35:56:285</c:v>
                </c:pt>
                <c:pt idx="23530">
                  <c:v>09/12/2024 07:36:06:149</c:v>
                </c:pt>
                <c:pt idx="23531">
                  <c:v>09/12/2024 07:36:16:005</c:v>
                </c:pt>
                <c:pt idx="23532">
                  <c:v>09/12/2024 07:36:26:279</c:v>
                </c:pt>
                <c:pt idx="23533">
                  <c:v>09/12/2024 07:36:36:142</c:v>
                </c:pt>
                <c:pt idx="23534">
                  <c:v>09/12/2024 07:36:46:000</c:v>
                </c:pt>
                <c:pt idx="23535">
                  <c:v>09/12/2024 07:36:56:276</c:v>
                </c:pt>
                <c:pt idx="23536">
                  <c:v>09/12/2024 07:37:06:142</c:v>
                </c:pt>
                <c:pt idx="23537">
                  <c:v>09/12/2024 07:37:16:005</c:v>
                </c:pt>
                <c:pt idx="23538">
                  <c:v>09/12/2024 07:37:26:279</c:v>
                </c:pt>
                <c:pt idx="23539">
                  <c:v>09/12/2024 07:37:36:141</c:v>
                </c:pt>
                <c:pt idx="23540">
                  <c:v>09/12/2024 07:37:46:004</c:v>
                </c:pt>
                <c:pt idx="23541">
                  <c:v>09/12/2024 07:37:56:278</c:v>
                </c:pt>
                <c:pt idx="23542">
                  <c:v>09/12/2024 07:38:06:138</c:v>
                </c:pt>
                <c:pt idx="23543">
                  <c:v>09/12/2024 07:38:15:999</c:v>
                </c:pt>
                <c:pt idx="23544">
                  <c:v>09/12/2024 07:38:26:277</c:v>
                </c:pt>
                <c:pt idx="23545">
                  <c:v>09/12/2024 07:38:36:141</c:v>
                </c:pt>
                <c:pt idx="23546">
                  <c:v>09/12/2024 07:38:46:005</c:v>
                </c:pt>
                <c:pt idx="23547">
                  <c:v>09/12/2024 07:38:56:286</c:v>
                </c:pt>
                <c:pt idx="23548">
                  <c:v>09/12/2024 07:39:06:152</c:v>
                </c:pt>
                <c:pt idx="23549">
                  <c:v>09/12/2024 07:39:16:013</c:v>
                </c:pt>
                <c:pt idx="23550">
                  <c:v>09/12/2024 07:39:26:291</c:v>
                </c:pt>
                <c:pt idx="23551">
                  <c:v>09/12/2024 07:39:36:151</c:v>
                </c:pt>
                <c:pt idx="23552">
                  <c:v>09/12/2024 07:39:46:013</c:v>
                </c:pt>
                <c:pt idx="23553">
                  <c:v>09/12/2024 07:39:56:284</c:v>
                </c:pt>
                <c:pt idx="23554">
                  <c:v>09/12/2024 07:40:06:145</c:v>
                </c:pt>
                <c:pt idx="23555">
                  <c:v>09/12/2024 07:40:16:010</c:v>
                </c:pt>
                <c:pt idx="23556">
                  <c:v>09/12/2024 07:40:26:290</c:v>
                </c:pt>
                <c:pt idx="23557">
                  <c:v>09/12/2024 07:40:36:153</c:v>
                </c:pt>
                <c:pt idx="23558">
                  <c:v>09/12/2024 07:40:46:015</c:v>
                </c:pt>
                <c:pt idx="23559">
                  <c:v>09/12/2024 07:40:56:289</c:v>
                </c:pt>
                <c:pt idx="23560">
                  <c:v>09/12/2024 07:41:06:151</c:v>
                </c:pt>
                <c:pt idx="23561">
                  <c:v>09/12/2024 07:41:16:014</c:v>
                </c:pt>
                <c:pt idx="23562">
                  <c:v>09/12/2024 07:41:26:296</c:v>
                </c:pt>
                <c:pt idx="23563">
                  <c:v>09/12/2024 07:41:36:158</c:v>
                </c:pt>
                <c:pt idx="23564">
                  <c:v>09/12/2024 07:41:46:021</c:v>
                </c:pt>
                <c:pt idx="23565">
                  <c:v>09/12/2024 07:41:56:298</c:v>
                </c:pt>
                <c:pt idx="23566">
                  <c:v>09/12/2024 07:42:06:161</c:v>
                </c:pt>
                <c:pt idx="23567">
                  <c:v>09/12/2024 07:42:16:025</c:v>
                </c:pt>
                <c:pt idx="23568">
                  <c:v>09/12/2024 07:42:26:302</c:v>
                </c:pt>
                <c:pt idx="23569">
                  <c:v>09/12/2024 07:42:36:168</c:v>
                </c:pt>
                <c:pt idx="23570">
                  <c:v>09/12/2024 07:42:46:031</c:v>
                </c:pt>
                <c:pt idx="23571">
                  <c:v>09/12/2024 07:42:56:309</c:v>
                </c:pt>
                <c:pt idx="23572">
                  <c:v>09/12/2024 07:43:06:175</c:v>
                </c:pt>
                <c:pt idx="23573">
                  <c:v>09/12/2024 07:43:16:038</c:v>
                </c:pt>
                <c:pt idx="23574">
                  <c:v>09/12/2024 07:43:26:312</c:v>
                </c:pt>
                <c:pt idx="23575">
                  <c:v>09/12/2024 07:43:36:182</c:v>
                </c:pt>
                <c:pt idx="23576">
                  <c:v>09/12/2024 07:43:46:045</c:v>
                </c:pt>
                <c:pt idx="23577">
                  <c:v>09/12/2024 07:43:55:995</c:v>
                </c:pt>
                <c:pt idx="23578">
                  <c:v>09/12/2024 07:44:06:269</c:v>
                </c:pt>
                <c:pt idx="23579">
                  <c:v>09/12/2024 07:44:16:131</c:v>
                </c:pt>
                <c:pt idx="23580">
                  <c:v>09/12/2024 07:44:25:996</c:v>
                </c:pt>
                <c:pt idx="23581">
                  <c:v>09/12/2024 07:44:36:280</c:v>
                </c:pt>
                <c:pt idx="23582">
                  <c:v>09/12/2024 07:44:46:140</c:v>
                </c:pt>
                <c:pt idx="23583">
                  <c:v>09/12/2024 07:44:56:003</c:v>
                </c:pt>
                <c:pt idx="23584">
                  <c:v>09/12/2024 07:45:06:287</c:v>
                </c:pt>
                <c:pt idx="23585">
                  <c:v>09/12/2024 07:45:16:152</c:v>
                </c:pt>
                <c:pt idx="23586">
                  <c:v>09/12/2024 07:45:26:014</c:v>
                </c:pt>
                <c:pt idx="23587">
                  <c:v>09/12/2024 07:45:36:288</c:v>
                </c:pt>
                <c:pt idx="23588">
                  <c:v>09/12/2024 07:45:46:146</c:v>
                </c:pt>
                <c:pt idx="23589">
                  <c:v>09/12/2024 07:45:56:012</c:v>
                </c:pt>
                <c:pt idx="23590">
                  <c:v>09/12/2024 07:46:06:285</c:v>
                </c:pt>
                <c:pt idx="23591">
                  <c:v>09/12/2024 07:46:16:149</c:v>
                </c:pt>
                <c:pt idx="23592">
                  <c:v>09/12/2024 07:46:26:009</c:v>
                </c:pt>
                <c:pt idx="23593">
                  <c:v>09/12/2024 07:46:36:280</c:v>
                </c:pt>
                <c:pt idx="23594">
                  <c:v>09/12/2024 07:46:46:143</c:v>
                </c:pt>
                <c:pt idx="23595">
                  <c:v>09/12/2024 07:46:56:014</c:v>
                </c:pt>
                <c:pt idx="23596">
                  <c:v>09/12/2024 07:47:06:295</c:v>
                </c:pt>
                <c:pt idx="23597">
                  <c:v>09/12/2024 07:47:16:159</c:v>
                </c:pt>
                <c:pt idx="23598">
                  <c:v>09/12/2024 07:47:26:021</c:v>
                </c:pt>
                <c:pt idx="23599">
                  <c:v>09/12/2024 07:47:36:295</c:v>
                </c:pt>
                <c:pt idx="23600">
                  <c:v>09/12/2024 07:47:46:152</c:v>
                </c:pt>
                <c:pt idx="23601">
                  <c:v>09/12/2024 07:47:56:014</c:v>
                </c:pt>
                <c:pt idx="23602">
                  <c:v>09/12/2024 07:48:06:288</c:v>
                </c:pt>
                <c:pt idx="23603">
                  <c:v>09/12/2024 07:48:16:148</c:v>
                </c:pt>
                <c:pt idx="23604">
                  <c:v>09/12/2024 07:48:26:009</c:v>
                </c:pt>
                <c:pt idx="23605">
                  <c:v>09/12/2024 07:48:36:287</c:v>
                </c:pt>
                <c:pt idx="23606">
                  <c:v>09/12/2024 07:48:46:149</c:v>
                </c:pt>
                <c:pt idx="23607">
                  <c:v>09/12/2024 07:48:56:007</c:v>
                </c:pt>
                <c:pt idx="23608">
                  <c:v>09/12/2024 07:49:06:281</c:v>
                </c:pt>
                <c:pt idx="23609">
                  <c:v>09/12/2024 07:49:16:140</c:v>
                </c:pt>
                <c:pt idx="23610">
                  <c:v>09/12/2024 07:49:26:004</c:v>
                </c:pt>
                <c:pt idx="23611">
                  <c:v>09/12/2024 07:49:36:278</c:v>
                </c:pt>
                <c:pt idx="23612">
                  <c:v>09/12/2024 07:49:46:136</c:v>
                </c:pt>
                <c:pt idx="23613">
                  <c:v>09/12/2024 07:49:55:997</c:v>
                </c:pt>
                <c:pt idx="23614">
                  <c:v>09/12/2024 07:50:06:271</c:v>
                </c:pt>
                <c:pt idx="23615">
                  <c:v>09/12/2024 07:50:16:137</c:v>
                </c:pt>
                <c:pt idx="23616">
                  <c:v>09/12/2024 07:50:25:995</c:v>
                </c:pt>
                <c:pt idx="23617">
                  <c:v>09/12/2024 07:50:36:269</c:v>
                </c:pt>
                <c:pt idx="23618">
                  <c:v>09/12/2024 07:50:46:132</c:v>
                </c:pt>
                <c:pt idx="23619">
                  <c:v>09/12/2024 07:50:55:995</c:v>
                </c:pt>
                <c:pt idx="23620">
                  <c:v>09/12/2024 07:51:06:273</c:v>
                </c:pt>
                <c:pt idx="23621">
                  <c:v>09/12/2024 07:51:16:133</c:v>
                </c:pt>
                <c:pt idx="23622">
                  <c:v>09/12/2024 07:51:25:997</c:v>
                </c:pt>
                <c:pt idx="23623">
                  <c:v>09/12/2024 07:51:36:272</c:v>
                </c:pt>
                <c:pt idx="23624">
                  <c:v>09/12/2024 07:51:46:136</c:v>
                </c:pt>
                <c:pt idx="23625">
                  <c:v>09/12/2024 07:51:55:998</c:v>
                </c:pt>
                <c:pt idx="23626">
                  <c:v>09/12/2024 07:52:06:276</c:v>
                </c:pt>
                <c:pt idx="23627">
                  <c:v>09/12/2024 07:52:16:136</c:v>
                </c:pt>
                <c:pt idx="23628">
                  <c:v>09/12/2024 07:52:25:995</c:v>
                </c:pt>
                <c:pt idx="23629">
                  <c:v>09/12/2024 07:52:36:273</c:v>
                </c:pt>
                <c:pt idx="23630">
                  <c:v>09/12/2024 07:52:46:135</c:v>
                </c:pt>
                <c:pt idx="23631">
                  <c:v>09/12/2024 07:52:56:002</c:v>
                </c:pt>
                <c:pt idx="23632">
                  <c:v>09/12/2024 07:53:06:276</c:v>
                </c:pt>
                <c:pt idx="23633">
                  <c:v>09/12/2024 07:53:16:145</c:v>
                </c:pt>
                <c:pt idx="23634">
                  <c:v>09/12/2024 07:53:26:009</c:v>
                </c:pt>
                <c:pt idx="23635">
                  <c:v>09/12/2024 07:53:36:288</c:v>
                </c:pt>
                <c:pt idx="23636">
                  <c:v>09/12/2024 07:53:46:150</c:v>
                </c:pt>
                <c:pt idx="23637">
                  <c:v>09/12/2024 07:53:56:014</c:v>
                </c:pt>
                <c:pt idx="23638">
                  <c:v>09/12/2024 07:54:06:291</c:v>
                </c:pt>
                <c:pt idx="23639">
                  <c:v>09/12/2024 07:54:16:156</c:v>
                </c:pt>
                <c:pt idx="23640">
                  <c:v>09/12/2024 07:54:26:021</c:v>
                </c:pt>
                <c:pt idx="23641">
                  <c:v>09/12/2024 07:54:36:301</c:v>
                </c:pt>
                <c:pt idx="23642">
                  <c:v>09/12/2024 07:54:46:166</c:v>
                </c:pt>
                <c:pt idx="23643">
                  <c:v>09/12/2024 07:54:56:028</c:v>
                </c:pt>
                <c:pt idx="23644">
                  <c:v>09/12/2024 07:55:06:302</c:v>
                </c:pt>
                <c:pt idx="23645">
                  <c:v>09/12/2024 07:55:16:168</c:v>
                </c:pt>
                <c:pt idx="23646">
                  <c:v>09/12/2024 07:55:26:037</c:v>
                </c:pt>
                <c:pt idx="23647">
                  <c:v>09/12/2024 07:55:36:305</c:v>
                </c:pt>
                <c:pt idx="23648">
                  <c:v>09/12/2024 07:55:46:169</c:v>
                </c:pt>
                <c:pt idx="23649">
                  <c:v>09/12/2024 07:55:56:033</c:v>
                </c:pt>
                <c:pt idx="23650">
                  <c:v>09/12/2024 07:56:06:302</c:v>
                </c:pt>
                <c:pt idx="23651">
                  <c:v>09/12/2024 07:56:16:168</c:v>
                </c:pt>
                <c:pt idx="23652">
                  <c:v>09/12/2024 07:56:26:033</c:v>
                </c:pt>
                <c:pt idx="23653">
                  <c:v>09/12/2024 07:56:36:310</c:v>
                </c:pt>
                <c:pt idx="23654">
                  <c:v>09/12/2024 07:56:46:173</c:v>
                </c:pt>
                <c:pt idx="23655">
                  <c:v>09/12/2024 07:56:56:029</c:v>
                </c:pt>
                <c:pt idx="23656">
                  <c:v>09/12/2024 07:57:06:307</c:v>
                </c:pt>
                <c:pt idx="23657">
                  <c:v>09/12/2024 07:57:16:166</c:v>
                </c:pt>
                <c:pt idx="23658">
                  <c:v>09/12/2024 07:57:26:030</c:v>
                </c:pt>
                <c:pt idx="23659">
                  <c:v>09/12/2024 07:57:36:308</c:v>
                </c:pt>
                <c:pt idx="23660">
                  <c:v>09/12/2024 07:57:46:172</c:v>
                </c:pt>
                <c:pt idx="23661">
                  <c:v>09/12/2024 07:57:56:035</c:v>
                </c:pt>
                <c:pt idx="23662">
                  <c:v>09/12/2024 07:58:05:996</c:v>
                </c:pt>
                <c:pt idx="23663">
                  <c:v>09/12/2024 07:58:16:272</c:v>
                </c:pt>
                <c:pt idx="23664">
                  <c:v>09/12/2024 07:58:26:136</c:v>
                </c:pt>
                <c:pt idx="23665">
                  <c:v>09/12/2024 07:58:35:998</c:v>
                </c:pt>
                <c:pt idx="23666">
                  <c:v>09/12/2024 07:58:46:275</c:v>
                </c:pt>
                <c:pt idx="23667">
                  <c:v>09/12/2024 07:58:56:141</c:v>
                </c:pt>
                <c:pt idx="23668">
                  <c:v>09/12/2024 07:59:06:011</c:v>
                </c:pt>
                <c:pt idx="23669">
                  <c:v>09/12/2024 07:59:16:286</c:v>
                </c:pt>
                <c:pt idx="23670">
                  <c:v>09/12/2024 07:59:26:152</c:v>
                </c:pt>
                <c:pt idx="23671">
                  <c:v>09/12/2024 07:59:36:010</c:v>
                </c:pt>
                <c:pt idx="23672">
                  <c:v>09/12/2024 07:59:46:287</c:v>
                </c:pt>
                <c:pt idx="23673">
                  <c:v>09/12/2024 07:59:56:145</c:v>
                </c:pt>
                <c:pt idx="23674">
                  <c:v>09/12/2024 08:00:06:009</c:v>
                </c:pt>
                <c:pt idx="23675">
                  <c:v>09/12/2024 08:00:16:287</c:v>
                </c:pt>
                <c:pt idx="23676">
                  <c:v>09/12/2024 08:00:26:152</c:v>
                </c:pt>
                <c:pt idx="23677">
                  <c:v>09/12/2024 08:00:36:018</c:v>
                </c:pt>
                <c:pt idx="23678">
                  <c:v>09/12/2024 08:00:46:294</c:v>
                </c:pt>
                <c:pt idx="23679">
                  <c:v>09/12/2024 08:00:56:159</c:v>
                </c:pt>
                <c:pt idx="23680">
                  <c:v>09/12/2024 08:01:06:017</c:v>
                </c:pt>
                <c:pt idx="23681">
                  <c:v>09/12/2024 08:01:16:297</c:v>
                </c:pt>
                <c:pt idx="23682">
                  <c:v>09/12/2024 08:01:26:160</c:v>
                </c:pt>
                <c:pt idx="23683">
                  <c:v>09/12/2024 08:01:36:024</c:v>
                </c:pt>
                <c:pt idx="23684">
                  <c:v>09/12/2024 08:01:46:300</c:v>
                </c:pt>
                <c:pt idx="23685">
                  <c:v>09/12/2024 08:01:56:163</c:v>
                </c:pt>
                <c:pt idx="23686">
                  <c:v>09/12/2024 08:02:06:021</c:v>
                </c:pt>
                <c:pt idx="23687">
                  <c:v>09/12/2024 08:02:16:295</c:v>
                </c:pt>
                <c:pt idx="23688">
                  <c:v>09/12/2024 08:02:26:155</c:v>
                </c:pt>
                <c:pt idx="23689">
                  <c:v>09/12/2024 08:02:36:023</c:v>
                </c:pt>
                <c:pt idx="23690">
                  <c:v>09/12/2024 08:02:46:295</c:v>
                </c:pt>
                <c:pt idx="23691">
                  <c:v>09/12/2024 08:02:56:158</c:v>
                </c:pt>
                <c:pt idx="23692">
                  <c:v>09/12/2024 08:03:06:020</c:v>
                </c:pt>
                <c:pt idx="23693">
                  <c:v>09/12/2024 08:03:16:296</c:v>
                </c:pt>
                <c:pt idx="23694">
                  <c:v>09/12/2024 08:03:26:159</c:v>
                </c:pt>
                <c:pt idx="23695">
                  <c:v>09/12/2024 08:03:36:017</c:v>
                </c:pt>
                <c:pt idx="23696">
                  <c:v>09/12/2024 08:03:46:295</c:v>
                </c:pt>
                <c:pt idx="23697">
                  <c:v>09/12/2024 08:03:56:158</c:v>
                </c:pt>
                <c:pt idx="23698">
                  <c:v>09/12/2024 08:04:06:026</c:v>
                </c:pt>
                <c:pt idx="23699">
                  <c:v>09/12/2024 08:04:16:300</c:v>
                </c:pt>
                <c:pt idx="23700">
                  <c:v>09/12/2024 08:04:26:164</c:v>
                </c:pt>
                <c:pt idx="23701">
                  <c:v>09/12/2024 08:04:36:021</c:v>
                </c:pt>
                <c:pt idx="23702">
                  <c:v>09/12/2024 08:04:46:295</c:v>
                </c:pt>
                <c:pt idx="23703">
                  <c:v>09/12/2024 08:04:56:155</c:v>
                </c:pt>
                <c:pt idx="23704">
                  <c:v>09/12/2024 08:05:06:019</c:v>
                </c:pt>
                <c:pt idx="23705">
                  <c:v>09/12/2024 08:05:16:298</c:v>
                </c:pt>
                <c:pt idx="23706">
                  <c:v>09/12/2024 08:05:26:164</c:v>
                </c:pt>
                <c:pt idx="23707">
                  <c:v>09/12/2024 08:05:36:026</c:v>
                </c:pt>
                <c:pt idx="23708">
                  <c:v>09/12/2024 08:05:46:305</c:v>
                </c:pt>
                <c:pt idx="23709">
                  <c:v>09/12/2024 08:05:56:169</c:v>
                </c:pt>
                <c:pt idx="23710">
                  <c:v>09/12/2024 08:06:06:027</c:v>
                </c:pt>
                <c:pt idx="23711">
                  <c:v>09/12/2024 08:06:16:300</c:v>
                </c:pt>
                <c:pt idx="23712">
                  <c:v>09/12/2024 08:06:26:162</c:v>
                </c:pt>
                <c:pt idx="23713">
                  <c:v>09/12/2024 08:06:36:024</c:v>
                </c:pt>
                <c:pt idx="23714">
                  <c:v>09/12/2024 08:06:46:299</c:v>
                </c:pt>
                <c:pt idx="23715">
                  <c:v>09/12/2024 08:06:56:162</c:v>
                </c:pt>
                <c:pt idx="23716">
                  <c:v>09/12/2024 08:07:06:021</c:v>
                </c:pt>
                <c:pt idx="23717">
                  <c:v>09/12/2024 08:07:16:299</c:v>
                </c:pt>
                <c:pt idx="23718">
                  <c:v>09/12/2024 08:07:26:165</c:v>
                </c:pt>
                <c:pt idx="23719">
                  <c:v>09/12/2024 08:07:36:026</c:v>
                </c:pt>
                <c:pt idx="23720">
                  <c:v>09/12/2024 08:07:46:300</c:v>
                </c:pt>
                <c:pt idx="23721">
                  <c:v>09/12/2024 08:07:56:160</c:v>
                </c:pt>
                <c:pt idx="23722">
                  <c:v>09/12/2024 08:08:06:028</c:v>
                </c:pt>
                <c:pt idx="23723">
                  <c:v>09/12/2024 08:08:16:300</c:v>
                </c:pt>
                <c:pt idx="23724">
                  <c:v>09/12/2024 08:08:26:163</c:v>
                </c:pt>
                <c:pt idx="23725">
                  <c:v>09/12/2024 08:08:36:032</c:v>
                </c:pt>
                <c:pt idx="23726">
                  <c:v>09/12/2024 08:08:46:303</c:v>
                </c:pt>
                <c:pt idx="23727">
                  <c:v>09/12/2024 08:08:56:162</c:v>
                </c:pt>
                <c:pt idx="23728">
                  <c:v>09/12/2024 08:09:06:024</c:v>
                </c:pt>
                <c:pt idx="23729">
                  <c:v>09/12/2024 08:09:16:298</c:v>
                </c:pt>
                <c:pt idx="23730">
                  <c:v>09/12/2024 08:09:26:163</c:v>
                </c:pt>
                <c:pt idx="23731">
                  <c:v>09/12/2024 08:09:36:025</c:v>
                </c:pt>
                <c:pt idx="23732">
                  <c:v>09/12/2024 08:09:46:299</c:v>
                </c:pt>
                <c:pt idx="23733">
                  <c:v>09/12/2024 08:09:56:164</c:v>
                </c:pt>
                <c:pt idx="23734">
                  <c:v>09/12/2024 08:10:06:026</c:v>
                </c:pt>
                <c:pt idx="23735">
                  <c:v>09/12/2024 08:10:16:300</c:v>
                </c:pt>
                <c:pt idx="23736">
                  <c:v>09/12/2024 08:10:26:160</c:v>
                </c:pt>
                <c:pt idx="23737">
                  <c:v>09/12/2024 08:10:36:027</c:v>
                </c:pt>
                <c:pt idx="23738">
                  <c:v>09/12/2024 08:10:46:301</c:v>
                </c:pt>
                <c:pt idx="23739">
                  <c:v>09/12/2024 08:10:56:167</c:v>
                </c:pt>
                <c:pt idx="23740">
                  <c:v>09/12/2024 08:11:06:030</c:v>
                </c:pt>
                <c:pt idx="23741">
                  <c:v>09/12/2024 08:11:16:302</c:v>
                </c:pt>
                <c:pt idx="23742">
                  <c:v>09/12/2024 08:11:26:162</c:v>
                </c:pt>
                <c:pt idx="23743">
                  <c:v>09/12/2024 08:11:36:024</c:v>
                </c:pt>
                <c:pt idx="23744">
                  <c:v>09/12/2024 08:11:46:300</c:v>
                </c:pt>
                <c:pt idx="23745">
                  <c:v>09/12/2024 08:11:56:163</c:v>
                </c:pt>
                <c:pt idx="23746">
                  <c:v>09/12/2024 08:12:06:027</c:v>
                </c:pt>
                <c:pt idx="23747">
                  <c:v>09/12/2024 08:12:16:301</c:v>
                </c:pt>
                <c:pt idx="23748">
                  <c:v>09/12/2024 08:12:26:168</c:v>
                </c:pt>
                <c:pt idx="23749">
                  <c:v>09/12/2024 08:12:36:024</c:v>
                </c:pt>
                <c:pt idx="23750">
                  <c:v>09/12/2024 08:12:46:302</c:v>
                </c:pt>
                <c:pt idx="23751">
                  <c:v>09/12/2024 08:12:56:162</c:v>
                </c:pt>
                <c:pt idx="23752">
                  <c:v>09/12/2024 08:13:06:021</c:v>
                </c:pt>
                <c:pt idx="23753">
                  <c:v>09/12/2024 08:13:16:295</c:v>
                </c:pt>
                <c:pt idx="23754">
                  <c:v>09/12/2024 08:13:26:155</c:v>
                </c:pt>
                <c:pt idx="23755">
                  <c:v>09/12/2024 08:13:36:017</c:v>
                </c:pt>
                <c:pt idx="23756">
                  <c:v>09/12/2024 08:13:46:290</c:v>
                </c:pt>
                <c:pt idx="23757">
                  <c:v>09/12/2024 08:13:56:156</c:v>
                </c:pt>
                <c:pt idx="23758">
                  <c:v>09/12/2024 08:14:06:018</c:v>
                </c:pt>
                <c:pt idx="23759">
                  <c:v>09/12/2024 08:14:16:293</c:v>
                </c:pt>
                <c:pt idx="23760">
                  <c:v>09/12/2024 08:14:26:166</c:v>
                </c:pt>
                <c:pt idx="23761">
                  <c:v>09/12/2024 08:14:36:029</c:v>
                </c:pt>
                <c:pt idx="23762">
                  <c:v>09/12/2024 08:14:46:303</c:v>
                </c:pt>
                <c:pt idx="23763">
                  <c:v>09/12/2024 08:14:56:168</c:v>
                </c:pt>
                <c:pt idx="23764">
                  <c:v>09/12/2024 08:15:06:030</c:v>
                </c:pt>
                <c:pt idx="23765">
                  <c:v>09/12/2024 08:15:16:302</c:v>
                </c:pt>
                <c:pt idx="23766">
                  <c:v>09/12/2024 08:15:26:161</c:v>
                </c:pt>
                <c:pt idx="23767">
                  <c:v>09/12/2024 08:15:36:021</c:v>
                </c:pt>
                <c:pt idx="23768">
                  <c:v>09/12/2024 08:15:46:299</c:v>
                </c:pt>
                <c:pt idx="23769">
                  <c:v>09/12/2024 08:15:56:163</c:v>
                </c:pt>
                <c:pt idx="23770">
                  <c:v>09/12/2024 08:16:06:028</c:v>
                </c:pt>
                <c:pt idx="23771">
                  <c:v>09/12/2024 08:16:16:302</c:v>
                </c:pt>
                <c:pt idx="23772">
                  <c:v>09/12/2024 08:16:26:168</c:v>
                </c:pt>
                <c:pt idx="23773">
                  <c:v>09/12/2024 08:16:36:037</c:v>
                </c:pt>
                <c:pt idx="23774">
                  <c:v>09/12/2024 08:16:46:305</c:v>
                </c:pt>
                <c:pt idx="23775">
                  <c:v>09/12/2024 08:16:56:169</c:v>
                </c:pt>
                <c:pt idx="23776">
                  <c:v>09/12/2024 08:17:06:027</c:v>
                </c:pt>
                <c:pt idx="23777">
                  <c:v>09/12/2024 08:17:16:301</c:v>
                </c:pt>
                <c:pt idx="23778">
                  <c:v>09/12/2024 08:17:26:168</c:v>
                </c:pt>
                <c:pt idx="23779">
                  <c:v>09/12/2024 08:17:36:032</c:v>
                </c:pt>
                <c:pt idx="23780">
                  <c:v>09/12/2024 08:17:46:310</c:v>
                </c:pt>
                <c:pt idx="23781">
                  <c:v>09/12/2024 08:17:56:172</c:v>
                </c:pt>
                <c:pt idx="23782">
                  <c:v>09/12/2024 08:18:06:029</c:v>
                </c:pt>
                <c:pt idx="23783">
                  <c:v>09/12/2024 08:18:16:306</c:v>
                </c:pt>
                <c:pt idx="23784">
                  <c:v>09/12/2024 08:18:26:170</c:v>
                </c:pt>
                <c:pt idx="23785">
                  <c:v>09/12/2024 08:18:36:034</c:v>
                </c:pt>
                <c:pt idx="23786">
                  <c:v>09/12/2024 08:18:46:312</c:v>
                </c:pt>
                <c:pt idx="23787">
                  <c:v>09/12/2024 08:18:56:176</c:v>
                </c:pt>
                <c:pt idx="23788">
                  <c:v>09/12/2024 08:19:06:039</c:v>
                </c:pt>
                <c:pt idx="23789">
                  <c:v>09/12/2024 08:19:15:998</c:v>
                </c:pt>
                <c:pt idx="23790">
                  <c:v>09/12/2024 08:19:26:274</c:v>
                </c:pt>
                <c:pt idx="23791">
                  <c:v>09/12/2024 08:19:36:140</c:v>
                </c:pt>
                <c:pt idx="23792">
                  <c:v>09/12/2024 08:19:46:004</c:v>
                </c:pt>
                <c:pt idx="23793">
                  <c:v>09/12/2024 08:19:56:277</c:v>
                </c:pt>
                <c:pt idx="23794">
                  <c:v>09/12/2024 08:20:06:141</c:v>
                </c:pt>
                <c:pt idx="23795">
                  <c:v>09/12/2024 08:20:16:011</c:v>
                </c:pt>
                <c:pt idx="23796">
                  <c:v>09/12/2024 08:20:26:280</c:v>
                </c:pt>
                <c:pt idx="23797">
                  <c:v>09/12/2024 08:20:36:140</c:v>
                </c:pt>
                <c:pt idx="23798">
                  <c:v>09/12/2024 08:20:46:002</c:v>
                </c:pt>
                <c:pt idx="23799">
                  <c:v>09/12/2024 08:20:56:276</c:v>
                </c:pt>
                <c:pt idx="23800">
                  <c:v>09/12/2024 08:21:06:138</c:v>
                </c:pt>
                <c:pt idx="23801">
                  <c:v>09/12/2024 08:21:16:005</c:v>
                </c:pt>
                <c:pt idx="23802">
                  <c:v>09/12/2024 08:21:26:279</c:v>
                </c:pt>
                <c:pt idx="23803">
                  <c:v>09/12/2024 08:21:36:142</c:v>
                </c:pt>
                <c:pt idx="23804">
                  <c:v>09/12/2024 08:21:46:005</c:v>
                </c:pt>
                <c:pt idx="23805">
                  <c:v>09/12/2024 08:21:56:282</c:v>
                </c:pt>
                <c:pt idx="23806">
                  <c:v>09/12/2024 08:22:06:147</c:v>
                </c:pt>
                <c:pt idx="23807">
                  <c:v>09/12/2024 08:22:16:009</c:v>
                </c:pt>
                <c:pt idx="23808">
                  <c:v>09/12/2024 08:22:26:285</c:v>
                </c:pt>
                <c:pt idx="23809">
                  <c:v>09/12/2024 08:22:36:149</c:v>
                </c:pt>
                <c:pt idx="23810">
                  <c:v>09/12/2024 08:22:46:013</c:v>
                </c:pt>
                <c:pt idx="23811">
                  <c:v>09/12/2024 08:22:56:290</c:v>
                </c:pt>
                <c:pt idx="23812">
                  <c:v>09/12/2024 08:23:06:162</c:v>
                </c:pt>
                <c:pt idx="23813">
                  <c:v>09/12/2024 08:23:16:022</c:v>
                </c:pt>
                <c:pt idx="23814">
                  <c:v>09/12/2024 08:23:26:294</c:v>
                </c:pt>
                <c:pt idx="23815">
                  <c:v>09/12/2024 08:23:36:155</c:v>
                </c:pt>
                <c:pt idx="23816">
                  <c:v>09/12/2024 08:23:46:023</c:v>
                </c:pt>
                <c:pt idx="23817">
                  <c:v>09/12/2024 08:23:56:292</c:v>
                </c:pt>
                <c:pt idx="23818">
                  <c:v>09/12/2024 08:24:06:152</c:v>
                </c:pt>
                <c:pt idx="23819">
                  <c:v>09/12/2024 08:24:16:018</c:v>
                </c:pt>
                <c:pt idx="23820">
                  <c:v>09/12/2024 08:24:26:294</c:v>
                </c:pt>
                <c:pt idx="23821">
                  <c:v>09/12/2024 08:24:36:159</c:v>
                </c:pt>
                <c:pt idx="23822">
                  <c:v>09/12/2024 08:24:46:017</c:v>
                </c:pt>
                <c:pt idx="23823">
                  <c:v>09/12/2024 08:24:56:295</c:v>
                </c:pt>
                <c:pt idx="23824">
                  <c:v>09/12/2024 08:25:06:158</c:v>
                </c:pt>
                <c:pt idx="23825">
                  <c:v>09/12/2024 08:25:16:016</c:v>
                </c:pt>
                <c:pt idx="23826">
                  <c:v>09/12/2024 08:25:26:292</c:v>
                </c:pt>
                <c:pt idx="23827">
                  <c:v>09/12/2024 08:25:36:152</c:v>
                </c:pt>
                <c:pt idx="23828">
                  <c:v>09/12/2024 08:25:46:013</c:v>
                </c:pt>
                <c:pt idx="23829">
                  <c:v>09/12/2024 08:25:56:283</c:v>
                </c:pt>
                <c:pt idx="23830">
                  <c:v>09/12/2024 08:26:06:145</c:v>
                </c:pt>
                <c:pt idx="23831">
                  <c:v>09/12/2024 08:26:16:007</c:v>
                </c:pt>
                <c:pt idx="23832">
                  <c:v>09/12/2024 08:26:26:281</c:v>
                </c:pt>
                <c:pt idx="23833">
                  <c:v>09/12/2024 08:26:36:150</c:v>
                </c:pt>
                <c:pt idx="23834">
                  <c:v>09/12/2024 08:26:46:012</c:v>
                </c:pt>
                <c:pt idx="23835">
                  <c:v>09/12/2024 08:26:56:287</c:v>
                </c:pt>
                <c:pt idx="23836">
                  <c:v>09/12/2024 08:27:06:152</c:v>
                </c:pt>
                <c:pt idx="23837">
                  <c:v>09/12/2024 08:27:16:007</c:v>
                </c:pt>
                <c:pt idx="23838">
                  <c:v>09/12/2024 08:27:26:283</c:v>
                </c:pt>
                <c:pt idx="23839">
                  <c:v>09/12/2024 08:27:36:143</c:v>
                </c:pt>
                <c:pt idx="23840">
                  <c:v>09/12/2024 08:27:46:007</c:v>
                </c:pt>
                <c:pt idx="23841">
                  <c:v>09/12/2024 08:27:56:280</c:v>
                </c:pt>
                <c:pt idx="23842">
                  <c:v>09/12/2024 08:28:06:146</c:v>
                </c:pt>
                <c:pt idx="23843">
                  <c:v>09/12/2024 08:28:16:011</c:v>
                </c:pt>
                <c:pt idx="23844">
                  <c:v>09/12/2024 08:28:26:285</c:v>
                </c:pt>
                <c:pt idx="23845">
                  <c:v>09/12/2024 08:28:36:145</c:v>
                </c:pt>
                <c:pt idx="23846">
                  <c:v>09/12/2024 08:28:46:007</c:v>
                </c:pt>
                <c:pt idx="23847">
                  <c:v>09/12/2024 08:28:56:280</c:v>
                </c:pt>
                <c:pt idx="23848">
                  <c:v>09/12/2024 08:29:06:142</c:v>
                </c:pt>
                <c:pt idx="23849">
                  <c:v>09/12/2024 08:29:16:010</c:v>
                </c:pt>
                <c:pt idx="23850">
                  <c:v>09/12/2024 08:29:26:288</c:v>
                </c:pt>
                <c:pt idx="23851">
                  <c:v>09/12/2024 08:29:36:151</c:v>
                </c:pt>
                <c:pt idx="23852">
                  <c:v>09/12/2024 08:29:46:009</c:v>
                </c:pt>
                <c:pt idx="23853">
                  <c:v>09/12/2024 08:29:56:289</c:v>
                </c:pt>
                <c:pt idx="23854">
                  <c:v>09/12/2024 08:30:06:160</c:v>
                </c:pt>
                <c:pt idx="23855">
                  <c:v>09/12/2024 08:30:16:024</c:v>
                </c:pt>
                <c:pt idx="23856">
                  <c:v>09/12/2024 08:30:26:298</c:v>
                </c:pt>
                <c:pt idx="23857">
                  <c:v>09/12/2024 08:30:36:163</c:v>
                </c:pt>
                <c:pt idx="23858">
                  <c:v>09/12/2024 08:30:46:021</c:v>
                </c:pt>
                <c:pt idx="23859">
                  <c:v>09/12/2024 08:30:56:294</c:v>
                </c:pt>
                <c:pt idx="23860">
                  <c:v>09/12/2024 08:31:06:162</c:v>
                </c:pt>
                <c:pt idx="23861">
                  <c:v>09/12/2024 08:31:16:030</c:v>
                </c:pt>
                <c:pt idx="23862">
                  <c:v>09/12/2024 08:31:26:306</c:v>
                </c:pt>
                <c:pt idx="23863">
                  <c:v>09/12/2024 08:31:36:169</c:v>
                </c:pt>
                <c:pt idx="23864">
                  <c:v>09/12/2024 08:31:46:031</c:v>
                </c:pt>
                <c:pt idx="23865">
                  <c:v>09/12/2024 08:31:56:311</c:v>
                </c:pt>
                <c:pt idx="23866">
                  <c:v>09/12/2024 08:32:06:175</c:v>
                </c:pt>
                <c:pt idx="23867">
                  <c:v>09/12/2024 08:32:16:037</c:v>
                </c:pt>
                <c:pt idx="23868">
                  <c:v>09/12/2024 08:32:25:995</c:v>
                </c:pt>
                <c:pt idx="23869">
                  <c:v>09/12/2024 08:32:36:274</c:v>
                </c:pt>
                <c:pt idx="23870">
                  <c:v>09/12/2024 08:32:46:133</c:v>
                </c:pt>
                <c:pt idx="23871">
                  <c:v>09/12/2024 08:32:56:001</c:v>
                </c:pt>
                <c:pt idx="23872">
                  <c:v>09/12/2024 08:33:06:272</c:v>
                </c:pt>
                <c:pt idx="23873">
                  <c:v>09/12/2024 08:33:16:131</c:v>
                </c:pt>
                <c:pt idx="23874">
                  <c:v>09/12/2024 08:33:25:996</c:v>
                </c:pt>
                <c:pt idx="23875">
                  <c:v>09/12/2024 08:33:36:274</c:v>
                </c:pt>
                <c:pt idx="23876">
                  <c:v>09/12/2024 08:33:46:137</c:v>
                </c:pt>
                <c:pt idx="23877">
                  <c:v>09/12/2024 08:33:55:995</c:v>
                </c:pt>
                <c:pt idx="23878">
                  <c:v>09/12/2024 08:34:06:273</c:v>
                </c:pt>
                <c:pt idx="23879">
                  <c:v>09/12/2024 08:34:16:137</c:v>
                </c:pt>
                <c:pt idx="23880">
                  <c:v>09/12/2024 08:34:26:002</c:v>
                </c:pt>
                <c:pt idx="23881">
                  <c:v>09/12/2024 08:34:36:280</c:v>
                </c:pt>
                <c:pt idx="23882">
                  <c:v>09/12/2024 08:34:46:146</c:v>
                </c:pt>
                <c:pt idx="23883">
                  <c:v>09/12/2024 08:34:56:007</c:v>
                </c:pt>
                <c:pt idx="23884">
                  <c:v>09/12/2024 08:35:06:283</c:v>
                </c:pt>
                <c:pt idx="23885">
                  <c:v>09/12/2024 08:35:16:143</c:v>
                </c:pt>
                <c:pt idx="23886">
                  <c:v>09/12/2024 08:35:26:005</c:v>
                </c:pt>
                <c:pt idx="23887">
                  <c:v>09/12/2024 08:35:36:286</c:v>
                </c:pt>
                <c:pt idx="23888">
                  <c:v>09/12/2024 08:35:46:152</c:v>
                </c:pt>
                <c:pt idx="23889">
                  <c:v>09/12/2024 08:35:56:014</c:v>
                </c:pt>
                <c:pt idx="23890">
                  <c:v>09/12/2024 08:36:06:293</c:v>
                </c:pt>
                <c:pt idx="23891">
                  <c:v>09/12/2024 08:36:16:159</c:v>
                </c:pt>
                <c:pt idx="23892">
                  <c:v>09/12/2024 08:36:26:020</c:v>
                </c:pt>
                <c:pt idx="23893">
                  <c:v>09/12/2024 08:36:36:298</c:v>
                </c:pt>
                <c:pt idx="23894">
                  <c:v>09/12/2024 08:36:46:164</c:v>
                </c:pt>
                <c:pt idx="23895">
                  <c:v>09/12/2024 08:36:56:026</c:v>
                </c:pt>
                <c:pt idx="23896">
                  <c:v>09/12/2024 08:37:06:300</c:v>
                </c:pt>
                <c:pt idx="23897">
                  <c:v>09/12/2024 08:37:16:157</c:v>
                </c:pt>
                <c:pt idx="23898">
                  <c:v>09/12/2024 08:37:26:017</c:v>
                </c:pt>
                <c:pt idx="23899">
                  <c:v>09/12/2024 08:37:36:295</c:v>
                </c:pt>
                <c:pt idx="23900">
                  <c:v>09/12/2024 08:37:46:159</c:v>
                </c:pt>
                <c:pt idx="23901">
                  <c:v>09/12/2024 08:37:56:022</c:v>
                </c:pt>
                <c:pt idx="23902">
                  <c:v>09/12/2024 08:38:06:298</c:v>
                </c:pt>
                <c:pt idx="23903">
                  <c:v>09/12/2024 08:38:16:167</c:v>
                </c:pt>
                <c:pt idx="23904">
                  <c:v>09/12/2024 08:38:26:033</c:v>
                </c:pt>
                <c:pt idx="23905">
                  <c:v>09/12/2024 08:38:36:307</c:v>
                </c:pt>
                <c:pt idx="23906">
                  <c:v>09/12/2024 08:38:46:171</c:v>
                </c:pt>
                <c:pt idx="23907">
                  <c:v>09/12/2024 08:38:56:028</c:v>
                </c:pt>
                <c:pt idx="23908">
                  <c:v>09/12/2024 08:39:06:302</c:v>
                </c:pt>
                <c:pt idx="23909">
                  <c:v>09/12/2024 08:39:16:168</c:v>
                </c:pt>
                <c:pt idx="23910">
                  <c:v>09/12/2024 08:39:26:037</c:v>
                </c:pt>
                <c:pt idx="23911">
                  <c:v>09/12/2024 08:39:36:306</c:v>
                </c:pt>
                <c:pt idx="23912">
                  <c:v>09/12/2024 08:39:46:169</c:v>
                </c:pt>
                <c:pt idx="23913">
                  <c:v>09/12/2024 08:39:56:031</c:v>
                </c:pt>
                <c:pt idx="23914">
                  <c:v>09/12/2024 08:40:06:308</c:v>
                </c:pt>
                <c:pt idx="23915">
                  <c:v>09/12/2024 08:40:16:176</c:v>
                </c:pt>
                <c:pt idx="23916">
                  <c:v>09/12/2024 08:40:26:039</c:v>
                </c:pt>
                <c:pt idx="23917">
                  <c:v>09/12/2024 08:40:35:998</c:v>
                </c:pt>
                <c:pt idx="23918">
                  <c:v>09/12/2024 08:40:46:281</c:v>
                </c:pt>
                <c:pt idx="23919">
                  <c:v>09/12/2024 08:40:56:142</c:v>
                </c:pt>
                <c:pt idx="23920">
                  <c:v>09/12/2024 08:41:06:004</c:v>
                </c:pt>
                <c:pt idx="23921">
                  <c:v>09/12/2024 08:41:16:278</c:v>
                </c:pt>
                <c:pt idx="23922">
                  <c:v>09/12/2024 08:41:26:141</c:v>
                </c:pt>
                <c:pt idx="23923">
                  <c:v>09/12/2024 08:41:35:999</c:v>
                </c:pt>
                <c:pt idx="23924">
                  <c:v>09/12/2024 08:41:46:275</c:v>
                </c:pt>
                <c:pt idx="23925">
                  <c:v>09/12/2024 08:41:56:141</c:v>
                </c:pt>
                <c:pt idx="23926">
                  <c:v>09/12/2024 08:42:06:004</c:v>
                </c:pt>
                <c:pt idx="23927">
                  <c:v>09/12/2024 08:42:16:282</c:v>
                </c:pt>
                <c:pt idx="23928">
                  <c:v>09/12/2024 08:42:26:146</c:v>
                </c:pt>
                <c:pt idx="23929">
                  <c:v>09/12/2024 08:42:36:010</c:v>
                </c:pt>
                <c:pt idx="23930">
                  <c:v>09/12/2024 08:42:46:287</c:v>
                </c:pt>
                <c:pt idx="23931">
                  <c:v>09/12/2024 08:42:56:150</c:v>
                </c:pt>
                <c:pt idx="23932">
                  <c:v>09/12/2024 08:43:06:013</c:v>
                </c:pt>
                <c:pt idx="23933">
                  <c:v>09/12/2024 08:43:16:290</c:v>
                </c:pt>
                <c:pt idx="23934">
                  <c:v>09/12/2024 08:43:26:150</c:v>
                </c:pt>
                <c:pt idx="23935">
                  <c:v>09/12/2024 08:43:36:010</c:v>
                </c:pt>
                <c:pt idx="23936">
                  <c:v>09/12/2024 08:43:46:287</c:v>
                </c:pt>
                <c:pt idx="23937">
                  <c:v>09/12/2024 08:43:56:154</c:v>
                </c:pt>
                <c:pt idx="23938">
                  <c:v>09/12/2024 08:44:06:017</c:v>
                </c:pt>
                <c:pt idx="23939">
                  <c:v>09/12/2024 08:44:16:291</c:v>
                </c:pt>
                <c:pt idx="23940">
                  <c:v>09/12/2024 08:44:26:156</c:v>
                </c:pt>
                <c:pt idx="23941">
                  <c:v>09/12/2024 08:44:36:018</c:v>
                </c:pt>
                <c:pt idx="23942">
                  <c:v>09/12/2024 08:44:46:296</c:v>
                </c:pt>
                <c:pt idx="23943">
                  <c:v>09/12/2024 08:44:56:165</c:v>
                </c:pt>
                <c:pt idx="23944">
                  <c:v>09/12/2024 08:45:06:029</c:v>
                </c:pt>
                <c:pt idx="23945">
                  <c:v>09/12/2024 08:45:16:302</c:v>
                </c:pt>
                <c:pt idx="23946">
                  <c:v>09/12/2024 08:45:26:168</c:v>
                </c:pt>
                <c:pt idx="23947">
                  <c:v>09/12/2024 08:45:36:024</c:v>
                </c:pt>
                <c:pt idx="23948">
                  <c:v>09/12/2024 08:45:46:301</c:v>
                </c:pt>
                <c:pt idx="23949">
                  <c:v>09/12/2024 08:45:56:158</c:v>
                </c:pt>
                <c:pt idx="23950">
                  <c:v>09/12/2024 08:46:06:020</c:v>
                </c:pt>
                <c:pt idx="23951">
                  <c:v>09/12/2024 08:46:16:297</c:v>
                </c:pt>
                <c:pt idx="23952">
                  <c:v>09/12/2024 08:46:26:163</c:v>
                </c:pt>
                <c:pt idx="23953">
                  <c:v>09/12/2024 08:46:36:030</c:v>
                </c:pt>
                <c:pt idx="23954">
                  <c:v>09/12/2024 08:46:46:302</c:v>
                </c:pt>
                <c:pt idx="23955">
                  <c:v>09/12/2024 08:46:56:162</c:v>
                </c:pt>
                <c:pt idx="23956">
                  <c:v>09/12/2024 08:47:06:022</c:v>
                </c:pt>
                <c:pt idx="23957">
                  <c:v>09/12/2024 08:47:16:298</c:v>
                </c:pt>
                <c:pt idx="23958">
                  <c:v>09/12/2024 08:47:26:161</c:v>
                </c:pt>
                <c:pt idx="23959">
                  <c:v>09/12/2024 08:47:36:025</c:v>
                </c:pt>
                <c:pt idx="23960">
                  <c:v>09/12/2024 08:47:46:299</c:v>
                </c:pt>
                <c:pt idx="23961">
                  <c:v>09/12/2024 08:47:56:168</c:v>
                </c:pt>
                <c:pt idx="23962">
                  <c:v>09/12/2024 08:48:06:024</c:v>
                </c:pt>
                <c:pt idx="23963">
                  <c:v>09/12/2024 08:48:16:302</c:v>
                </c:pt>
                <c:pt idx="23964">
                  <c:v>09/12/2024 08:48:26:162</c:v>
                </c:pt>
                <c:pt idx="23965">
                  <c:v>09/12/2024 08:48:36:022</c:v>
                </c:pt>
                <c:pt idx="23966">
                  <c:v>09/12/2024 08:48:46:299</c:v>
                </c:pt>
                <c:pt idx="23967">
                  <c:v>09/12/2024 08:48:56:161</c:v>
                </c:pt>
                <c:pt idx="23968">
                  <c:v>09/12/2024 08:49:06:021</c:v>
                </c:pt>
                <c:pt idx="23969">
                  <c:v>09/12/2024 08:49:16:294</c:v>
                </c:pt>
                <c:pt idx="23970">
                  <c:v>09/12/2024 08:49:26:156</c:v>
                </c:pt>
                <c:pt idx="23971">
                  <c:v>09/12/2024 08:49:36:018</c:v>
                </c:pt>
                <c:pt idx="23972">
                  <c:v>09/12/2024 08:49:46:295</c:v>
                </c:pt>
                <c:pt idx="23973">
                  <c:v>09/12/2024 08:49:56:159</c:v>
                </c:pt>
                <c:pt idx="23974">
                  <c:v>09/12/2024 08:50:06:021</c:v>
                </c:pt>
                <c:pt idx="23975">
                  <c:v>09/12/2024 08:50:16:293</c:v>
                </c:pt>
                <c:pt idx="23976">
                  <c:v>09/12/2024 08:50:26:158</c:v>
                </c:pt>
                <c:pt idx="23977">
                  <c:v>09/12/2024 08:50:36:020</c:v>
                </c:pt>
                <c:pt idx="23978">
                  <c:v>09/12/2024 08:50:46:294</c:v>
                </c:pt>
                <c:pt idx="23979">
                  <c:v>09/12/2024 08:50:56:159</c:v>
                </c:pt>
                <c:pt idx="23980">
                  <c:v>09/12/2024 08:51:06:021</c:v>
                </c:pt>
                <c:pt idx="23981">
                  <c:v>09/12/2024 08:51:16:299</c:v>
                </c:pt>
                <c:pt idx="23982">
                  <c:v>09/12/2024 08:51:26:163</c:v>
                </c:pt>
                <c:pt idx="23983">
                  <c:v>09/12/2024 08:51:36:026</c:v>
                </c:pt>
                <c:pt idx="23984">
                  <c:v>09/12/2024 08:51:46:302</c:v>
                </c:pt>
                <c:pt idx="23985">
                  <c:v>09/12/2024 08:51:56:168</c:v>
                </c:pt>
                <c:pt idx="23986">
                  <c:v>09/12/2024 08:52:06:032</c:v>
                </c:pt>
                <c:pt idx="23987">
                  <c:v>09/12/2024 08:52:15:996</c:v>
                </c:pt>
                <c:pt idx="23988">
                  <c:v>09/12/2024 08:52:26:270</c:v>
                </c:pt>
                <c:pt idx="23989">
                  <c:v>09/12/2024 08:52:36:136</c:v>
                </c:pt>
                <c:pt idx="23990">
                  <c:v>09/12/2024 08:52:45:998</c:v>
                </c:pt>
                <c:pt idx="23991">
                  <c:v>09/12/2024 08:52:56:275</c:v>
                </c:pt>
                <c:pt idx="23992">
                  <c:v>09/12/2024 08:53:06:135</c:v>
                </c:pt>
                <c:pt idx="23993">
                  <c:v>09/12/2024 08:53:15:995</c:v>
                </c:pt>
                <c:pt idx="23994">
                  <c:v>09/12/2024 08:53:26:271</c:v>
                </c:pt>
                <c:pt idx="23995">
                  <c:v>09/12/2024 08:53:36:134</c:v>
                </c:pt>
                <c:pt idx="23996">
                  <c:v>09/12/2024 08:53:45:996</c:v>
                </c:pt>
                <c:pt idx="23997">
                  <c:v>09/12/2024 08:53:56:274</c:v>
                </c:pt>
                <c:pt idx="23998">
                  <c:v>09/12/2024 08:54:06:144</c:v>
                </c:pt>
                <c:pt idx="23999">
                  <c:v>09/12/2024 08:54:16:007</c:v>
                </c:pt>
                <c:pt idx="24000">
                  <c:v>09/12/2024 08:54:26:281</c:v>
                </c:pt>
                <c:pt idx="24001">
                  <c:v>09/12/2024 08:54:36:150</c:v>
                </c:pt>
                <c:pt idx="24002">
                  <c:v>09/12/2024 08:54:46:014</c:v>
                </c:pt>
                <c:pt idx="24003">
                  <c:v>09/12/2024 08:54:56:290</c:v>
                </c:pt>
                <c:pt idx="24004">
                  <c:v>09/12/2024 08:55:06:154</c:v>
                </c:pt>
                <c:pt idx="24005">
                  <c:v>09/12/2024 08:55:16:017</c:v>
                </c:pt>
                <c:pt idx="24006">
                  <c:v>09/12/2024 08:55:26:295</c:v>
                </c:pt>
                <c:pt idx="24007">
                  <c:v>09/12/2024 08:55:36:157</c:v>
                </c:pt>
                <c:pt idx="24008">
                  <c:v>09/12/2024 08:55:46:018</c:v>
                </c:pt>
                <c:pt idx="24009">
                  <c:v>09/12/2024 08:55:56:290</c:v>
                </c:pt>
                <c:pt idx="24010">
                  <c:v>09/12/2024 08:56:06:150</c:v>
                </c:pt>
                <c:pt idx="24011">
                  <c:v>09/12/2024 08:56:16:014</c:v>
                </c:pt>
                <c:pt idx="24012">
                  <c:v>09/12/2024 08:56:26:291</c:v>
                </c:pt>
                <c:pt idx="24013">
                  <c:v>09/12/2024 08:56:36:157</c:v>
                </c:pt>
                <c:pt idx="24014">
                  <c:v>09/12/2024 08:56:46:021</c:v>
                </c:pt>
                <c:pt idx="24015">
                  <c:v>09/12/2024 08:56:56:295</c:v>
                </c:pt>
                <c:pt idx="24016">
                  <c:v>09/12/2024 08:57:06:152</c:v>
                </c:pt>
                <c:pt idx="24017">
                  <c:v>09/12/2024 08:57:16:014</c:v>
                </c:pt>
                <c:pt idx="24018">
                  <c:v>09/12/2024 08:57:26:292</c:v>
                </c:pt>
                <c:pt idx="24019">
                  <c:v>09/12/2024 08:57:36:158</c:v>
                </c:pt>
                <c:pt idx="24020">
                  <c:v>09/12/2024 08:57:46:027</c:v>
                </c:pt>
                <c:pt idx="24021">
                  <c:v>09/12/2024 08:57:56:304</c:v>
                </c:pt>
                <c:pt idx="24022">
                  <c:v>09/12/2024 08:58:06:166</c:v>
                </c:pt>
                <c:pt idx="24023">
                  <c:v>09/12/2024 08:58:16:030</c:v>
                </c:pt>
                <c:pt idx="24024">
                  <c:v>09/12/2024 08:58:26:306</c:v>
                </c:pt>
                <c:pt idx="24025">
                  <c:v>09/12/2024 08:58:36:171</c:v>
                </c:pt>
                <c:pt idx="24026">
                  <c:v>09/12/2024 08:58:46:031</c:v>
                </c:pt>
                <c:pt idx="24027">
                  <c:v>09/12/2024 08:58:56:309</c:v>
                </c:pt>
                <c:pt idx="24028">
                  <c:v>09/12/2024 08:59:06:171</c:v>
                </c:pt>
                <c:pt idx="24029">
                  <c:v>09/12/2024 08:59:16:028</c:v>
                </c:pt>
                <c:pt idx="24030">
                  <c:v>09/12/2024 08:59:26:306</c:v>
                </c:pt>
                <c:pt idx="24031">
                  <c:v>09/12/2024 08:59:36:172</c:v>
                </c:pt>
                <c:pt idx="24032">
                  <c:v>09/12/2024 08:59:46:035</c:v>
                </c:pt>
                <c:pt idx="24033">
                  <c:v>09/12/2024 08:59:56:307</c:v>
                </c:pt>
                <c:pt idx="24034">
                  <c:v>09/12/2024 09:00:06:169</c:v>
                </c:pt>
                <c:pt idx="24035">
                  <c:v>09/12/2024 09:00:16:037</c:v>
                </c:pt>
                <c:pt idx="24036">
                  <c:v>09/12/2024 09:00:25:995</c:v>
                </c:pt>
                <c:pt idx="24037">
                  <c:v>09/12/2024 09:00:36:270</c:v>
                </c:pt>
                <c:pt idx="24038">
                  <c:v>09/12/2024 09:00:46:139</c:v>
                </c:pt>
                <c:pt idx="24039">
                  <c:v>09/12/2024 09:00:56:003</c:v>
                </c:pt>
                <c:pt idx="24040">
                  <c:v>09/12/2024 09:01:06:280</c:v>
                </c:pt>
                <c:pt idx="24041">
                  <c:v>09/12/2024 09:01:16:141</c:v>
                </c:pt>
                <c:pt idx="24042">
                  <c:v>09/12/2024 09:01:26:000</c:v>
                </c:pt>
                <c:pt idx="24043">
                  <c:v>09/12/2024 09:01:36:276</c:v>
                </c:pt>
                <c:pt idx="24044">
                  <c:v>09/12/2024 09:01:46:142</c:v>
                </c:pt>
                <c:pt idx="24045">
                  <c:v>09/12/2024 09:01:56:003</c:v>
                </c:pt>
                <c:pt idx="24046">
                  <c:v>09/12/2024 09:02:06:281</c:v>
                </c:pt>
                <c:pt idx="24047">
                  <c:v>09/12/2024 09:02:16:147</c:v>
                </c:pt>
                <c:pt idx="24048">
                  <c:v>09/12/2024 09:02:26:012</c:v>
                </c:pt>
                <c:pt idx="24049">
                  <c:v>09/12/2024 09:02:36:288</c:v>
                </c:pt>
                <c:pt idx="24050">
                  <c:v>09/12/2024 09:02:46:148</c:v>
                </c:pt>
                <c:pt idx="24051">
                  <c:v>09/12/2024 09:02:56:012</c:v>
                </c:pt>
                <c:pt idx="24052">
                  <c:v>09/12/2024 09:03:06:285</c:v>
                </c:pt>
                <c:pt idx="24053">
                  <c:v>09/12/2024 09:03:16:149</c:v>
                </c:pt>
                <c:pt idx="24054">
                  <c:v>09/12/2024 09:03:26:007</c:v>
                </c:pt>
                <c:pt idx="24055">
                  <c:v>09/12/2024 09:03:36:286</c:v>
                </c:pt>
                <c:pt idx="24056">
                  <c:v>09/12/2024 09:03:46:152</c:v>
                </c:pt>
                <c:pt idx="24057">
                  <c:v>09/12/2024 09:03:56:010</c:v>
                </c:pt>
                <c:pt idx="24058">
                  <c:v>09/12/2024 09:04:06:287</c:v>
                </c:pt>
                <c:pt idx="24059">
                  <c:v>09/12/2024 09:04:16:153</c:v>
                </c:pt>
                <c:pt idx="24060">
                  <c:v>09/12/2024 09:04:26:017</c:v>
                </c:pt>
                <c:pt idx="24061">
                  <c:v>09/12/2024 09:04:36:292</c:v>
                </c:pt>
                <c:pt idx="24062">
                  <c:v>09/12/2024 09:04:46:158</c:v>
                </c:pt>
                <c:pt idx="24063">
                  <c:v>09/12/2024 09:04:56:020</c:v>
                </c:pt>
                <c:pt idx="24064">
                  <c:v>09/12/2024 09:05:06:294</c:v>
                </c:pt>
                <c:pt idx="24065">
                  <c:v>09/12/2024 09:05:16:158</c:v>
                </c:pt>
                <c:pt idx="24066">
                  <c:v>09/12/2024 09:05:26:019</c:v>
                </c:pt>
                <c:pt idx="24067">
                  <c:v>09/12/2024 09:05:36:297</c:v>
                </c:pt>
                <c:pt idx="24068">
                  <c:v>09/12/2024 09:05:46:157</c:v>
                </c:pt>
                <c:pt idx="24069">
                  <c:v>09/12/2024 09:05:56:018</c:v>
                </c:pt>
                <c:pt idx="24070">
                  <c:v>09/12/2024 09:06:06:290</c:v>
                </c:pt>
                <c:pt idx="24071">
                  <c:v>09/12/2024 09:06:16:150</c:v>
                </c:pt>
                <c:pt idx="24072">
                  <c:v>09/12/2024 09:06:26:016</c:v>
                </c:pt>
                <c:pt idx="24073">
                  <c:v>09/12/2024 09:06:36:284</c:v>
                </c:pt>
                <c:pt idx="24074">
                  <c:v>09/12/2024 09:06:46:149</c:v>
                </c:pt>
                <c:pt idx="24075">
                  <c:v>09/12/2024 09:06:56:013</c:v>
                </c:pt>
                <c:pt idx="24076">
                  <c:v>09/12/2024 09:07:06:285</c:v>
                </c:pt>
                <c:pt idx="24077">
                  <c:v>09/12/2024 09:07:16:144</c:v>
                </c:pt>
                <c:pt idx="24078">
                  <c:v>09/12/2024 09:07:26:008</c:v>
                </c:pt>
                <c:pt idx="24079">
                  <c:v>09/12/2024 09:07:36:286</c:v>
                </c:pt>
                <c:pt idx="24080">
                  <c:v>09/12/2024 09:07:46:150</c:v>
                </c:pt>
                <c:pt idx="24081">
                  <c:v>09/12/2024 09:07:56:007</c:v>
                </c:pt>
                <c:pt idx="24082">
                  <c:v>09/12/2024 09:08:06:285</c:v>
                </c:pt>
                <c:pt idx="24083">
                  <c:v>09/12/2024 09:08:16:155</c:v>
                </c:pt>
                <c:pt idx="24084">
                  <c:v>09/12/2024 09:08:26:018</c:v>
                </c:pt>
                <c:pt idx="24085">
                  <c:v>09/12/2024 09:08:36:296</c:v>
                </c:pt>
                <c:pt idx="24086">
                  <c:v>09/12/2024 09:08:46:159</c:v>
                </c:pt>
                <c:pt idx="24087">
                  <c:v>09/12/2024 09:08:56:021</c:v>
                </c:pt>
                <c:pt idx="24088">
                  <c:v>09/12/2024 09:09:06:295</c:v>
                </c:pt>
                <c:pt idx="24089">
                  <c:v>09/12/2024 09:09:16:155</c:v>
                </c:pt>
                <c:pt idx="24090">
                  <c:v>09/12/2024 09:09:26:017</c:v>
                </c:pt>
                <c:pt idx="24091">
                  <c:v>09/12/2024 09:09:36:300</c:v>
                </c:pt>
                <c:pt idx="24092">
                  <c:v>09/12/2024 09:09:46:168</c:v>
                </c:pt>
                <c:pt idx="24093">
                  <c:v>09/12/2024 09:09:56:037</c:v>
                </c:pt>
                <c:pt idx="24094">
                  <c:v>09/12/2024 09:10:06:306</c:v>
                </c:pt>
                <c:pt idx="24095">
                  <c:v>09/12/2024 09:10:16:169</c:v>
                </c:pt>
                <c:pt idx="24096">
                  <c:v>09/12/2024 09:10:26:027</c:v>
                </c:pt>
                <c:pt idx="24097">
                  <c:v>09/12/2024 09:10:36:305</c:v>
                </c:pt>
                <c:pt idx="24098">
                  <c:v>09/12/2024 09:10:46:168</c:v>
                </c:pt>
                <c:pt idx="24099">
                  <c:v>09/12/2024 09:10:56:030</c:v>
                </c:pt>
                <c:pt idx="24100">
                  <c:v>09/12/2024 09:11:06:302</c:v>
                </c:pt>
                <c:pt idx="24101">
                  <c:v>09/12/2024 09:11:16:162</c:v>
                </c:pt>
                <c:pt idx="24102">
                  <c:v>09/12/2024 09:11:26:025</c:v>
                </c:pt>
                <c:pt idx="24103">
                  <c:v>09/12/2024 09:11:36:293</c:v>
                </c:pt>
                <c:pt idx="24104">
                  <c:v>09/12/2024 09:11:46:161</c:v>
                </c:pt>
                <c:pt idx="24105">
                  <c:v>09/12/2024 09:11:56:024</c:v>
                </c:pt>
                <c:pt idx="24106">
                  <c:v>09/12/2024 09:12:06:302</c:v>
                </c:pt>
                <c:pt idx="24107">
                  <c:v>09/12/2024 09:12:16:171</c:v>
                </c:pt>
                <c:pt idx="24108">
                  <c:v>09/12/2024 09:12:26:035</c:v>
                </c:pt>
                <c:pt idx="24109">
                  <c:v>09/12/2024 09:12:36:305</c:v>
                </c:pt>
                <c:pt idx="24110">
                  <c:v>09/12/2024 09:12:46:169</c:v>
                </c:pt>
                <c:pt idx="24111">
                  <c:v>09/12/2024 09:12:56:031</c:v>
                </c:pt>
                <c:pt idx="24112">
                  <c:v>09/12/2024 09:13:06:302</c:v>
                </c:pt>
                <c:pt idx="24113">
                  <c:v>09/12/2024 09:13:16:168</c:v>
                </c:pt>
                <c:pt idx="24114">
                  <c:v>09/12/2024 09:13:26:030</c:v>
                </c:pt>
                <c:pt idx="24115">
                  <c:v>09/12/2024 09:13:36:301</c:v>
                </c:pt>
                <c:pt idx="24116">
                  <c:v>09/12/2024 09:13:46:161</c:v>
                </c:pt>
                <c:pt idx="24117">
                  <c:v>09/12/2024 09:13:56:025</c:v>
                </c:pt>
                <c:pt idx="24118">
                  <c:v>09/12/2024 09:14:06:303</c:v>
                </c:pt>
                <c:pt idx="24119">
                  <c:v>09/12/2024 09:14:16:169</c:v>
                </c:pt>
                <c:pt idx="24120">
                  <c:v>09/12/2024 09:14:26:026</c:v>
                </c:pt>
                <c:pt idx="24121">
                  <c:v>09/12/2024 09:14:36:304</c:v>
                </c:pt>
                <c:pt idx="24122">
                  <c:v>09/12/2024 09:14:46:167</c:v>
                </c:pt>
                <c:pt idx="24123">
                  <c:v>09/12/2024 09:14:56:035</c:v>
                </c:pt>
                <c:pt idx="24124">
                  <c:v>09/12/2024 09:15:06:313</c:v>
                </c:pt>
                <c:pt idx="24125">
                  <c:v>09/12/2024 09:15:16:176</c:v>
                </c:pt>
                <c:pt idx="24126">
                  <c:v>09/12/2024 09:15:26:040</c:v>
                </c:pt>
                <c:pt idx="24127">
                  <c:v>09/12/2024 09:15:36:312</c:v>
                </c:pt>
                <c:pt idx="24128">
                  <c:v>09/12/2024 09:15:46:172</c:v>
                </c:pt>
                <c:pt idx="24129">
                  <c:v>09/12/2024 09:15:56:036</c:v>
                </c:pt>
                <c:pt idx="24130">
                  <c:v>09/12/2024 09:16:06:305</c:v>
                </c:pt>
                <c:pt idx="24131">
                  <c:v>09/12/2024 09:16:16:171</c:v>
                </c:pt>
                <c:pt idx="24132">
                  <c:v>09/12/2024 09:16:26:035</c:v>
                </c:pt>
                <c:pt idx="24133">
                  <c:v>09/12/2024 09:16:36:305</c:v>
                </c:pt>
                <c:pt idx="24134">
                  <c:v>09/12/2024 09:16:46:168</c:v>
                </c:pt>
                <c:pt idx="24135">
                  <c:v>09/12/2024 09:16:56:024</c:v>
                </c:pt>
                <c:pt idx="24136">
                  <c:v>09/12/2024 09:17:06:298</c:v>
                </c:pt>
                <c:pt idx="24137">
                  <c:v>09/12/2024 09:17:16:164</c:v>
                </c:pt>
                <c:pt idx="24138">
                  <c:v>09/12/2024 09:17:26:021</c:v>
                </c:pt>
                <c:pt idx="24139">
                  <c:v>09/12/2024 09:17:36:295</c:v>
                </c:pt>
                <c:pt idx="24140">
                  <c:v>09/12/2024 09:17:46:155</c:v>
                </c:pt>
                <c:pt idx="24141">
                  <c:v>09/12/2024 09:17:56:022</c:v>
                </c:pt>
                <c:pt idx="24142">
                  <c:v>09/12/2024 09:18:06:300</c:v>
                </c:pt>
                <c:pt idx="24143">
                  <c:v>09/12/2024 09:18:16:162</c:v>
                </c:pt>
                <c:pt idx="24144">
                  <c:v>09/12/2024 09:18:26:028</c:v>
                </c:pt>
                <c:pt idx="24145">
                  <c:v>09/12/2024 09:18:36:305</c:v>
                </c:pt>
                <c:pt idx="24146">
                  <c:v>09/12/2024 09:18:46:175</c:v>
                </c:pt>
                <c:pt idx="24147">
                  <c:v>09/12/2024 09:18:56:038</c:v>
                </c:pt>
                <c:pt idx="24148">
                  <c:v>09/12/2024 09:19:05:995</c:v>
                </c:pt>
                <c:pt idx="24149">
                  <c:v>09/12/2024 09:19:16:266</c:v>
                </c:pt>
                <c:pt idx="24150">
                  <c:v>09/12/2024 09:19:26:128</c:v>
                </c:pt>
                <c:pt idx="24151">
                  <c:v>09/12/2024 09:19:35:995</c:v>
                </c:pt>
                <c:pt idx="24152">
                  <c:v>09/12/2024 09:19:46:271</c:v>
                </c:pt>
                <c:pt idx="24153">
                  <c:v>09/12/2024 09:19:56:131</c:v>
                </c:pt>
                <c:pt idx="24154">
                  <c:v>09/12/2024 09:20:05:995</c:v>
                </c:pt>
                <c:pt idx="24155">
                  <c:v>09/12/2024 09:20:16:270</c:v>
                </c:pt>
                <c:pt idx="24156">
                  <c:v>09/12/2024 09:20:26:131</c:v>
                </c:pt>
                <c:pt idx="24157">
                  <c:v>09/12/2024 09:20:35:995</c:v>
                </c:pt>
                <c:pt idx="24158">
                  <c:v>09/12/2024 09:20:46:273</c:v>
                </c:pt>
                <c:pt idx="24159">
                  <c:v>09/12/2024 09:20:56:137</c:v>
                </c:pt>
                <c:pt idx="24160">
                  <c:v>09/12/2024 09:21:06:004</c:v>
                </c:pt>
                <c:pt idx="24161">
                  <c:v>09/12/2024 09:21:16:278</c:v>
                </c:pt>
                <c:pt idx="24162">
                  <c:v>09/12/2024 09:21:26:138</c:v>
                </c:pt>
                <c:pt idx="24163">
                  <c:v>09/12/2024 09:21:35:999</c:v>
                </c:pt>
                <c:pt idx="24164">
                  <c:v>09/12/2024 09:21:46:273</c:v>
                </c:pt>
                <c:pt idx="24165">
                  <c:v>09/12/2024 09:21:56:135</c:v>
                </c:pt>
                <c:pt idx="24166">
                  <c:v>09/12/2024 09:22:05:995</c:v>
                </c:pt>
                <c:pt idx="24167">
                  <c:v>09/12/2024 09:22:16:271</c:v>
                </c:pt>
                <c:pt idx="24168">
                  <c:v>09/12/2024 09:22:26:130</c:v>
                </c:pt>
                <c:pt idx="24169">
                  <c:v>09/12/2024 09:22:35:995</c:v>
                </c:pt>
                <c:pt idx="24170">
                  <c:v>09/12/2024 09:22:46:270</c:v>
                </c:pt>
                <c:pt idx="24171">
                  <c:v>09/12/2024 09:22:56:136</c:v>
                </c:pt>
                <c:pt idx="24172">
                  <c:v>09/12/2024 09:23:05:997</c:v>
                </c:pt>
                <c:pt idx="24173">
                  <c:v>09/12/2024 09:23:16:275</c:v>
                </c:pt>
                <c:pt idx="24174">
                  <c:v>09/12/2024 09:23:26:135</c:v>
                </c:pt>
                <c:pt idx="24175">
                  <c:v>09/12/2024 09:23:35:997</c:v>
                </c:pt>
                <c:pt idx="24176">
                  <c:v>09/12/2024 09:23:46:272</c:v>
                </c:pt>
                <c:pt idx="24177">
                  <c:v>09/12/2024 09:23:56:140</c:v>
                </c:pt>
                <c:pt idx="24178">
                  <c:v>09/12/2024 09:24:05:999</c:v>
                </c:pt>
                <c:pt idx="24179">
                  <c:v>09/12/2024 09:24:16:277</c:v>
                </c:pt>
                <c:pt idx="24180">
                  <c:v>09/12/2024 09:24:26:147</c:v>
                </c:pt>
                <c:pt idx="24181">
                  <c:v>09/12/2024 09:24:36:011</c:v>
                </c:pt>
                <c:pt idx="24182">
                  <c:v>09/12/2024 09:24:46:280</c:v>
                </c:pt>
                <c:pt idx="24183">
                  <c:v>09/12/2024 09:24:56:146</c:v>
                </c:pt>
                <c:pt idx="24184">
                  <c:v>09/12/2024 09:25:06:010</c:v>
                </c:pt>
                <c:pt idx="24185">
                  <c:v>09/12/2024 09:25:16:287</c:v>
                </c:pt>
                <c:pt idx="24186">
                  <c:v>09/12/2024 09:25:26:149</c:v>
                </c:pt>
                <c:pt idx="24187">
                  <c:v>09/12/2024 09:25:36:013</c:v>
                </c:pt>
                <c:pt idx="24188">
                  <c:v>09/12/2024 09:25:46:292</c:v>
                </c:pt>
                <c:pt idx="24189">
                  <c:v>09/12/2024 09:25:56:158</c:v>
                </c:pt>
                <c:pt idx="24190">
                  <c:v>09/12/2024 09:26:06:020</c:v>
                </c:pt>
                <c:pt idx="24191">
                  <c:v>09/12/2024 09:26:16:298</c:v>
                </c:pt>
                <c:pt idx="24192">
                  <c:v>09/12/2024 09:26:26:163</c:v>
                </c:pt>
                <c:pt idx="24193">
                  <c:v>09/12/2024 09:26:36:025</c:v>
                </c:pt>
                <c:pt idx="24194">
                  <c:v>09/12/2024 09:26:46:299</c:v>
                </c:pt>
                <c:pt idx="24195">
                  <c:v>09/12/2024 09:26:56:164</c:v>
                </c:pt>
                <c:pt idx="24196">
                  <c:v>09/12/2024 09:27:06:022</c:v>
                </c:pt>
                <c:pt idx="24197">
                  <c:v>09/12/2024 09:27:16:298</c:v>
                </c:pt>
                <c:pt idx="24198">
                  <c:v>09/12/2024 09:27:26:163</c:v>
                </c:pt>
                <c:pt idx="24199">
                  <c:v>09/12/2024 09:27:36:025</c:v>
                </c:pt>
                <c:pt idx="24200">
                  <c:v>09/12/2024 09:27:46:301</c:v>
                </c:pt>
                <c:pt idx="24201">
                  <c:v>09/12/2024 09:27:56:167</c:v>
                </c:pt>
                <c:pt idx="24202">
                  <c:v>09/12/2024 09:28:06:030</c:v>
                </c:pt>
                <c:pt idx="24203">
                  <c:v>09/12/2024 09:28:16:310</c:v>
                </c:pt>
                <c:pt idx="24204">
                  <c:v>09/12/2024 09:28:26:171</c:v>
                </c:pt>
                <c:pt idx="24205">
                  <c:v>09/12/2024 09:28:36:035</c:v>
                </c:pt>
                <c:pt idx="24206">
                  <c:v>09/12/2024 09:28:46:307</c:v>
                </c:pt>
                <c:pt idx="24207">
                  <c:v>09/12/2024 09:28:56:171</c:v>
                </c:pt>
                <c:pt idx="24208">
                  <c:v>09/12/2024 09:29:06:035</c:v>
                </c:pt>
                <c:pt idx="24209">
                  <c:v>09/12/2024 09:29:16:311</c:v>
                </c:pt>
                <c:pt idx="24210">
                  <c:v>09/12/2024 09:29:26:174</c:v>
                </c:pt>
                <c:pt idx="24211">
                  <c:v>09/12/2024 09:29:36:032</c:v>
                </c:pt>
                <c:pt idx="24212">
                  <c:v>09/12/2024 09:29:46:312</c:v>
                </c:pt>
                <c:pt idx="24213">
                  <c:v>09/12/2024 09:29:56:171</c:v>
                </c:pt>
                <c:pt idx="24214">
                  <c:v>09/12/2024 09:30:06:033</c:v>
                </c:pt>
                <c:pt idx="24215">
                  <c:v>09/12/2024 09:30:16:311</c:v>
                </c:pt>
                <c:pt idx="24216">
                  <c:v>09/12/2024 09:30:26:174</c:v>
                </c:pt>
                <c:pt idx="24217">
                  <c:v>09/12/2024 09:30:36:036</c:v>
                </c:pt>
                <c:pt idx="24218">
                  <c:v>09/12/2024 09:30:46:310</c:v>
                </c:pt>
                <c:pt idx="24219">
                  <c:v>09/12/2024 09:30:56:170</c:v>
                </c:pt>
                <c:pt idx="24220">
                  <c:v>09/12/2024 09:31:06:037</c:v>
                </c:pt>
                <c:pt idx="24221">
                  <c:v>09/12/2024 09:31:16:311</c:v>
                </c:pt>
                <c:pt idx="24222">
                  <c:v>09/12/2024 09:31:26:175</c:v>
                </c:pt>
                <c:pt idx="24223">
                  <c:v>09/12/2024 09:31:36:044</c:v>
                </c:pt>
                <c:pt idx="24224">
                  <c:v>09/12/2024 09:31:45:995</c:v>
                </c:pt>
                <c:pt idx="24225">
                  <c:v>09/12/2024 09:31:56:272</c:v>
                </c:pt>
                <c:pt idx="24226">
                  <c:v>09/12/2024 09:32:06:134</c:v>
                </c:pt>
                <c:pt idx="24227">
                  <c:v>09/12/2024 09:32:15:995</c:v>
                </c:pt>
                <c:pt idx="24228">
                  <c:v>09/12/2024 09:32:26:270</c:v>
                </c:pt>
                <c:pt idx="24229">
                  <c:v>09/12/2024 09:32:36:136</c:v>
                </c:pt>
                <c:pt idx="24230">
                  <c:v>09/12/2024 09:32:45:998</c:v>
                </c:pt>
                <c:pt idx="24231">
                  <c:v>09/12/2024 09:32:56:274</c:v>
                </c:pt>
                <c:pt idx="24232">
                  <c:v>09/12/2024 09:33:06:137</c:v>
                </c:pt>
                <c:pt idx="24233">
                  <c:v>09/12/2024 09:33:15:995</c:v>
                </c:pt>
                <c:pt idx="24234">
                  <c:v>09/12/2024 09:33:26:273</c:v>
                </c:pt>
                <c:pt idx="24235">
                  <c:v>09/12/2024 09:33:36:143</c:v>
                </c:pt>
                <c:pt idx="24236">
                  <c:v>09/12/2024 09:33:46:000</c:v>
                </c:pt>
                <c:pt idx="24237">
                  <c:v>09/12/2024 09:33:56:276</c:v>
                </c:pt>
                <c:pt idx="24238">
                  <c:v>09/12/2024 09:34:06:141</c:v>
                </c:pt>
                <c:pt idx="24239">
                  <c:v>09/12/2024 09:34:16:003</c:v>
                </c:pt>
                <c:pt idx="24240">
                  <c:v>09/12/2024 09:34:26:281</c:v>
                </c:pt>
                <c:pt idx="24241">
                  <c:v>09/12/2024 09:34:36:145</c:v>
                </c:pt>
                <c:pt idx="24242">
                  <c:v>09/12/2024 09:34:46:006</c:v>
                </c:pt>
                <c:pt idx="24243">
                  <c:v>09/12/2024 09:34:56:278</c:v>
                </c:pt>
                <c:pt idx="24244">
                  <c:v>09/12/2024 09:35:06:138</c:v>
                </c:pt>
                <c:pt idx="24245">
                  <c:v>09/12/2024 09:35:16:000</c:v>
                </c:pt>
                <c:pt idx="24246">
                  <c:v>09/12/2024 09:35:26:273</c:v>
                </c:pt>
                <c:pt idx="24247">
                  <c:v>09/12/2024 09:35:36:137</c:v>
                </c:pt>
                <c:pt idx="24248">
                  <c:v>09/12/2024 09:35:45:999</c:v>
                </c:pt>
                <c:pt idx="24249">
                  <c:v>09/12/2024 09:35:56:273</c:v>
                </c:pt>
                <c:pt idx="24250">
                  <c:v>09/12/2024 09:36:06:131</c:v>
                </c:pt>
                <c:pt idx="24251">
                  <c:v>09/12/2024 09:36:15:996</c:v>
                </c:pt>
                <c:pt idx="24252">
                  <c:v>09/12/2024 09:36:26:274</c:v>
                </c:pt>
                <c:pt idx="24253">
                  <c:v>09/12/2024 09:36:36:137</c:v>
                </c:pt>
                <c:pt idx="24254">
                  <c:v>09/12/2024 09:36:46:001</c:v>
                </c:pt>
                <c:pt idx="24255">
                  <c:v>09/12/2024 09:36:56:281</c:v>
                </c:pt>
                <c:pt idx="24256">
                  <c:v>09/12/2024 09:37:06:147</c:v>
                </c:pt>
                <c:pt idx="24257">
                  <c:v>09/12/2024 09:37:16:008</c:v>
                </c:pt>
                <c:pt idx="24258">
                  <c:v>09/12/2024 09:37:26:288</c:v>
                </c:pt>
                <c:pt idx="24259">
                  <c:v>09/12/2024 09:37:36:150</c:v>
                </c:pt>
                <c:pt idx="24260">
                  <c:v>09/12/2024 09:37:46:013</c:v>
                </c:pt>
                <c:pt idx="24261">
                  <c:v>09/12/2024 09:37:56:291</c:v>
                </c:pt>
                <c:pt idx="24262">
                  <c:v>09/12/2024 09:38:06:154</c:v>
                </c:pt>
                <c:pt idx="24263">
                  <c:v>09/12/2024 09:38:16:018</c:v>
                </c:pt>
                <c:pt idx="24264">
                  <c:v>09/12/2024 09:38:26:290</c:v>
                </c:pt>
                <c:pt idx="24265">
                  <c:v>09/12/2024 09:38:36:150</c:v>
                </c:pt>
                <c:pt idx="24266">
                  <c:v>09/12/2024 09:38:46:010</c:v>
                </c:pt>
                <c:pt idx="24267">
                  <c:v>09/12/2024 09:38:56:291</c:v>
                </c:pt>
                <c:pt idx="24268">
                  <c:v>09/12/2024 09:39:06:157</c:v>
                </c:pt>
                <c:pt idx="24269">
                  <c:v>09/12/2024 09:39:16:015</c:v>
                </c:pt>
                <c:pt idx="24270">
                  <c:v>09/12/2024 09:39:26:293</c:v>
                </c:pt>
                <c:pt idx="24271">
                  <c:v>09/12/2024 09:39:36:162</c:v>
                </c:pt>
                <c:pt idx="24272">
                  <c:v>09/12/2024 09:39:46:024</c:v>
                </c:pt>
                <c:pt idx="24273">
                  <c:v>09/12/2024 09:39:56:303</c:v>
                </c:pt>
                <c:pt idx="24274">
                  <c:v>09/12/2024 09:40:06:169</c:v>
                </c:pt>
                <c:pt idx="24275">
                  <c:v>09/12/2024 09:40:16:031</c:v>
                </c:pt>
                <c:pt idx="24276">
                  <c:v>09/12/2024 09:40:26:308</c:v>
                </c:pt>
                <c:pt idx="24277">
                  <c:v>09/12/2024 09:40:36:178</c:v>
                </c:pt>
                <c:pt idx="24278">
                  <c:v>09/12/2024 09:40:46:040</c:v>
                </c:pt>
                <c:pt idx="24279">
                  <c:v>09/12/2024 09:40:55:998</c:v>
                </c:pt>
                <c:pt idx="24280">
                  <c:v>09/12/2024 09:41:06:272</c:v>
                </c:pt>
                <c:pt idx="24281">
                  <c:v>09/12/2024 09:41:16:141</c:v>
                </c:pt>
                <c:pt idx="24282">
                  <c:v>09/12/2024 09:41:26:004</c:v>
                </c:pt>
                <c:pt idx="24283">
                  <c:v>09/12/2024 09:41:36:276</c:v>
                </c:pt>
                <c:pt idx="24284">
                  <c:v>09/12/2024 09:41:46:143</c:v>
                </c:pt>
                <c:pt idx="24285">
                  <c:v>09/12/2024 09:41:56:001</c:v>
                </c:pt>
                <c:pt idx="24286">
                  <c:v>09/12/2024 09:42:06:273</c:v>
                </c:pt>
                <c:pt idx="24287">
                  <c:v>09/12/2024 09:42:16:137</c:v>
                </c:pt>
                <c:pt idx="24288">
                  <c:v>09/12/2024 09:42:26:002</c:v>
                </c:pt>
                <c:pt idx="24289">
                  <c:v>09/12/2024 09:42:36:281</c:v>
                </c:pt>
                <c:pt idx="24290">
                  <c:v>09/12/2024 09:42:46:146</c:v>
                </c:pt>
                <c:pt idx="24291">
                  <c:v>09/12/2024 09:42:56:010</c:v>
                </c:pt>
                <c:pt idx="24292">
                  <c:v>09/12/2024 09:43:06:287</c:v>
                </c:pt>
                <c:pt idx="24293">
                  <c:v>09/12/2024 09:43:16:145</c:v>
                </c:pt>
                <c:pt idx="24294">
                  <c:v>09/12/2024 09:43:26:007</c:v>
                </c:pt>
                <c:pt idx="24295">
                  <c:v>09/12/2024 09:43:36:281</c:v>
                </c:pt>
                <c:pt idx="24296">
                  <c:v>09/12/2024 09:43:46:140</c:v>
                </c:pt>
                <c:pt idx="24297">
                  <c:v>09/12/2024 09:43:56:004</c:v>
                </c:pt>
                <c:pt idx="24298">
                  <c:v>09/12/2024 09:44:06:276</c:v>
                </c:pt>
                <c:pt idx="24299">
                  <c:v>09/12/2024 09:44:16:142</c:v>
                </c:pt>
                <c:pt idx="24300">
                  <c:v>09/12/2024 09:44:26:004</c:v>
                </c:pt>
                <c:pt idx="24301">
                  <c:v>09/12/2024 09:44:36:277</c:v>
                </c:pt>
                <c:pt idx="24302">
                  <c:v>09/12/2024 09:44:46:143</c:v>
                </c:pt>
                <c:pt idx="24303">
                  <c:v>09/12/2024 09:44:56:002</c:v>
                </c:pt>
                <c:pt idx="24304">
                  <c:v>09/12/2024 09:45:06:278</c:v>
                </c:pt>
                <c:pt idx="24305">
                  <c:v>09/12/2024 09:45:16:142</c:v>
                </c:pt>
                <c:pt idx="24306">
                  <c:v>09/12/2024 09:45:26:004</c:v>
                </c:pt>
                <c:pt idx="24307">
                  <c:v>09/12/2024 09:45:36:271</c:v>
                </c:pt>
                <c:pt idx="24308">
                  <c:v>09/12/2024 09:45:46:139</c:v>
                </c:pt>
                <c:pt idx="24309">
                  <c:v>09/12/2024 09:45:55:999</c:v>
                </c:pt>
                <c:pt idx="24310">
                  <c:v>09/12/2024 09:46:06:277</c:v>
                </c:pt>
                <c:pt idx="24311">
                  <c:v>09/12/2024 09:46:16:142</c:v>
                </c:pt>
                <c:pt idx="24312">
                  <c:v>09/12/2024 09:46:26:004</c:v>
                </c:pt>
                <c:pt idx="24313">
                  <c:v>09/12/2024 09:46:36:281</c:v>
                </c:pt>
                <c:pt idx="24314">
                  <c:v>09/12/2024 09:46:46:147</c:v>
                </c:pt>
                <c:pt idx="24315">
                  <c:v>09/12/2024 09:46:56:007</c:v>
                </c:pt>
                <c:pt idx="24316">
                  <c:v>09/12/2024 09:47:06:281</c:v>
                </c:pt>
                <c:pt idx="24317">
                  <c:v>09/12/2024 09:47:16:148</c:v>
                </c:pt>
                <c:pt idx="24318">
                  <c:v>09/12/2024 09:47:26:008</c:v>
                </c:pt>
                <c:pt idx="24319">
                  <c:v>09/12/2024 09:47:36:280</c:v>
                </c:pt>
                <c:pt idx="24320">
                  <c:v>09/12/2024 09:47:46:140</c:v>
                </c:pt>
                <c:pt idx="24321">
                  <c:v>09/12/2024 09:47:56:009</c:v>
                </c:pt>
                <c:pt idx="24322">
                  <c:v>09/12/2024 09:48:06:283</c:v>
                </c:pt>
                <c:pt idx="24323">
                  <c:v>09/12/2024 09:48:16:149</c:v>
                </c:pt>
                <c:pt idx="24324">
                  <c:v>09/12/2024 09:48:26:013</c:v>
                </c:pt>
                <c:pt idx="24325">
                  <c:v>09/12/2024 09:48:36:291</c:v>
                </c:pt>
                <c:pt idx="24326">
                  <c:v>09/12/2024 09:48:46:152</c:v>
                </c:pt>
                <c:pt idx="24327">
                  <c:v>09/12/2024 09:48:56:013</c:v>
                </c:pt>
                <c:pt idx="24328">
                  <c:v>09/12/2024 09:49:06:286</c:v>
                </c:pt>
                <c:pt idx="24329">
                  <c:v>09/12/2024 09:49:16:149</c:v>
                </c:pt>
                <c:pt idx="24330">
                  <c:v>09/12/2024 09:49:26:019</c:v>
                </c:pt>
                <c:pt idx="24331">
                  <c:v>09/12/2024 09:49:36:296</c:v>
                </c:pt>
                <c:pt idx="24332">
                  <c:v>09/12/2024 09:49:46:162</c:v>
                </c:pt>
                <c:pt idx="24333">
                  <c:v>09/12/2024 09:49:56:026</c:v>
                </c:pt>
                <c:pt idx="24334">
                  <c:v>09/12/2024 09:50:06:299</c:v>
                </c:pt>
                <c:pt idx="24335">
                  <c:v>09/12/2024 09:50:16:157</c:v>
                </c:pt>
                <c:pt idx="24336">
                  <c:v>09/12/2024 09:50:26:019</c:v>
                </c:pt>
                <c:pt idx="24337">
                  <c:v>09/12/2024 09:50:36:293</c:v>
                </c:pt>
                <c:pt idx="24338">
                  <c:v>09/12/2024 09:50:46:153</c:v>
                </c:pt>
                <c:pt idx="24339">
                  <c:v>09/12/2024 09:50:56:012</c:v>
                </c:pt>
                <c:pt idx="24340">
                  <c:v>09/12/2024 09:51:06:290</c:v>
                </c:pt>
                <c:pt idx="24341">
                  <c:v>09/12/2024 09:51:16:153</c:v>
                </c:pt>
                <c:pt idx="24342">
                  <c:v>09/12/2024 09:51:26:018</c:v>
                </c:pt>
                <c:pt idx="24343">
                  <c:v>09/12/2024 09:51:36:295</c:v>
                </c:pt>
                <c:pt idx="24344">
                  <c:v>09/12/2024 09:51:46:164</c:v>
                </c:pt>
                <c:pt idx="24345">
                  <c:v>09/12/2024 09:51:56:026</c:v>
                </c:pt>
                <c:pt idx="24346">
                  <c:v>09/12/2024 09:52:06:304</c:v>
                </c:pt>
                <c:pt idx="24347">
                  <c:v>09/12/2024 09:52:16:167</c:v>
                </c:pt>
                <c:pt idx="24348">
                  <c:v>09/12/2024 09:52:26:031</c:v>
                </c:pt>
                <c:pt idx="24349">
                  <c:v>09/12/2024 09:52:35:996</c:v>
                </c:pt>
                <c:pt idx="24350">
                  <c:v>09/12/2024 09:52:46:274</c:v>
                </c:pt>
                <c:pt idx="24351">
                  <c:v>09/12/2024 09:52:56:140</c:v>
                </c:pt>
                <c:pt idx="24352">
                  <c:v>09/12/2024 09:53:06:004</c:v>
                </c:pt>
                <c:pt idx="24353">
                  <c:v>09/12/2024 09:53:16:279</c:v>
                </c:pt>
                <c:pt idx="24354">
                  <c:v>09/12/2024 09:53:26:145</c:v>
                </c:pt>
                <c:pt idx="24355">
                  <c:v>09/12/2024 09:53:36:009</c:v>
                </c:pt>
                <c:pt idx="24356">
                  <c:v>09/12/2024 09:53:46:281</c:v>
                </c:pt>
                <c:pt idx="24357">
                  <c:v>09/12/2024 09:53:56:146</c:v>
                </c:pt>
                <c:pt idx="24358">
                  <c:v>09/12/2024 09:54:06:012</c:v>
                </c:pt>
                <c:pt idx="24359">
                  <c:v>09/12/2024 09:54:16:286</c:v>
                </c:pt>
                <c:pt idx="24360">
                  <c:v>09/12/2024 09:54:26:145</c:v>
                </c:pt>
                <c:pt idx="24361">
                  <c:v>09/12/2024 09:54:36:007</c:v>
                </c:pt>
                <c:pt idx="24362">
                  <c:v>09/12/2024 09:54:46:281</c:v>
                </c:pt>
                <c:pt idx="24363">
                  <c:v>09/12/2024 09:54:56:146</c:v>
                </c:pt>
                <c:pt idx="24364">
                  <c:v>09/12/2024 09:55:06:004</c:v>
                </c:pt>
                <c:pt idx="24365">
                  <c:v>09/12/2024 09:55:16:274</c:v>
                </c:pt>
                <c:pt idx="24366">
                  <c:v>09/12/2024 09:55:26:144</c:v>
                </c:pt>
                <c:pt idx="24367">
                  <c:v>09/12/2024 09:55:36:009</c:v>
                </c:pt>
                <c:pt idx="24368">
                  <c:v>09/12/2024 09:55:46:283</c:v>
                </c:pt>
                <c:pt idx="24369">
                  <c:v>09/12/2024 09:55:56:151</c:v>
                </c:pt>
                <c:pt idx="24370">
                  <c:v>09/12/2024 09:56:06:014</c:v>
                </c:pt>
                <c:pt idx="24371">
                  <c:v>09/12/2024 09:56:16:288</c:v>
                </c:pt>
                <c:pt idx="24372">
                  <c:v>09/12/2024 09:56:26:154</c:v>
                </c:pt>
                <c:pt idx="24373">
                  <c:v>09/12/2024 09:56:36:012</c:v>
                </c:pt>
                <c:pt idx="24374">
                  <c:v>09/12/2024 09:56:46:285</c:v>
                </c:pt>
                <c:pt idx="24375">
                  <c:v>09/12/2024 09:56:56:145</c:v>
                </c:pt>
                <c:pt idx="24376">
                  <c:v>09/12/2024 09:57:06:007</c:v>
                </c:pt>
                <c:pt idx="24377">
                  <c:v>09/12/2024 09:57:16:281</c:v>
                </c:pt>
                <c:pt idx="24378">
                  <c:v>09/12/2024 09:57:26:147</c:v>
                </c:pt>
                <c:pt idx="24379">
                  <c:v>09/12/2024 09:57:36:008</c:v>
                </c:pt>
                <c:pt idx="24380">
                  <c:v>09/12/2024 09:57:46:280</c:v>
                </c:pt>
                <c:pt idx="24381">
                  <c:v>09/12/2024 09:57:56:143</c:v>
                </c:pt>
                <c:pt idx="24382">
                  <c:v>09/12/2024 09:58:06:007</c:v>
                </c:pt>
                <c:pt idx="24383">
                  <c:v>09/12/2024 09:58:16:287</c:v>
                </c:pt>
                <c:pt idx="24384">
                  <c:v>09/12/2024 09:58:26:153</c:v>
                </c:pt>
                <c:pt idx="24385">
                  <c:v>09/12/2024 09:58:36:014</c:v>
                </c:pt>
                <c:pt idx="24386">
                  <c:v>09/12/2024 09:58:46:288</c:v>
                </c:pt>
                <c:pt idx="24387">
                  <c:v>09/12/2024 09:58:56:154</c:v>
                </c:pt>
                <c:pt idx="24388">
                  <c:v>09/12/2024 09:59:06:011</c:v>
                </c:pt>
                <c:pt idx="24389">
                  <c:v>09/12/2024 09:59:16:291</c:v>
                </c:pt>
                <c:pt idx="24390">
                  <c:v>09/12/2024 09:59:26:155</c:v>
                </c:pt>
                <c:pt idx="24391">
                  <c:v>09/12/2024 09:59:36:017</c:v>
                </c:pt>
                <c:pt idx="24392">
                  <c:v>09/12/2024 09:59:46:290</c:v>
                </c:pt>
                <c:pt idx="24393">
                  <c:v>09/12/2024 09:59:56:150</c:v>
                </c:pt>
                <c:pt idx="24394">
                  <c:v>09/12/2024 10:00:06:013</c:v>
                </c:pt>
                <c:pt idx="24395">
                  <c:v>09/12/2024 10:00:16:291</c:v>
                </c:pt>
                <c:pt idx="24396">
                  <c:v>09/12/2024 10:00:26:157</c:v>
                </c:pt>
                <c:pt idx="24397">
                  <c:v>09/12/2024 10:00:36:015</c:v>
                </c:pt>
                <c:pt idx="24398">
                  <c:v>09/12/2024 10:00:46:293</c:v>
                </c:pt>
                <c:pt idx="24399">
                  <c:v>09/12/2024 10:00:56:159</c:v>
                </c:pt>
                <c:pt idx="24400">
                  <c:v>09/12/2024 10:01:06:022</c:v>
                </c:pt>
                <c:pt idx="24401">
                  <c:v>09/12/2024 10:01:16:298</c:v>
                </c:pt>
                <c:pt idx="24402">
                  <c:v>09/12/2024 10:01:26:163</c:v>
                </c:pt>
                <c:pt idx="24403">
                  <c:v>09/12/2024 10:01:36:025</c:v>
                </c:pt>
                <c:pt idx="24404">
                  <c:v>09/12/2024 10:01:46:299</c:v>
                </c:pt>
                <c:pt idx="24405">
                  <c:v>09/12/2024 10:01:56:164</c:v>
                </c:pt>
                <c:pt idx="24406">
                  <c:v>09/12/2024 10:02:06:026</c:v>
                </c:pt>
                <c:pt idx="24407">
                  <c:v>09/12/2024 10:02:16:300</c:v>
                </c:pt>
                <c:pt idx="24408">
                  <c:v>09/12/2024 10:02:26:164</c:v>
                </c:pt>
                <c:pt idx="24409">
                  <c:v>09/12/2024 10:02:36:021</c:v>
                </c:pt>
                <c:pt idx="24410">
                  <c:v>09/12/2024 10:02:46:299</c:v>
                </c:pt>
                <c:pt idx="24411">
                  <c:v>09/12/2024 10:02:56:161</c:v>
                </c:pt>
                <c:pt idx="24412">
                  <c:v>09/12/2024 10:03:06:022</c:v>
                </c:pt>
                <c:pt idx="24413">
                  <c:v>09/12/2024 10:03:16:294</c:v>
                </c:pt>
                <c:pt idx="24414">
                  <c:v>09/12/2024 10:03:26:158</c:v>
                </c:pt>
                <c:pt idx="24415">
                  <c:v>09/12/2024 10:03:36:020</c:v>
                </c:pt>
                <c:pt idx="24416">
                  <c:v>09/12/2024 10:03:46:297</c:v>
                </c:pt>
                <c:pt idx="24417">
                  <c:v>09/12/2024 10:03:56:164</c:v>
                </c:pt>
                <c:pt idx="24418">
                  <c:v>09/12/2024 10:04:06:027</c:v>
                </c:pt>
                <c:pt idx="24419">
                  <c:v>09/12/2024 10:04:16:300</c:v>
                </c:pt>
                <c:pt idx="24420">
                  <c:v>09/12/2024 10:04:26:172</c:v>
                </c:pt>
                <c:pt idx="24421">
                  <c:v>09/12/2024 10:04:36:034</c:v>
                </c:pt>
                <c:pt idx="24422">
                  <c:v>09/12/2024 10:04:45:998</c:v>
                </c:pt>
                <c:pt idx="24423">
                  <c:v>09/12/2024 10:04:56:275</c:v>
                </c:pt>
                <c:pt idx="24424">
                  <c:v>09/12/2024 10:05:06:140</c:v>
                </c:pt>
                <c:pt idx="24425">
                  <c:v>09/12/2024 10:05:16:002</c:v>
                </c:pt>
                <c:pt idx="24426">
                  <c:v>09/12/2024 10:05:26:280</c:v>
                </c:pt>
                <c:pt idx="24427">
                  <c:v>09/12/2024 10:05:36:139</c:v>
                </c:pt>
                <c:pt idx="24428">
                  <c:v>09/12/2024 10:05:45:999</c:v>
                </c:pt>
                <c:pt idx="24429">
                  <c:v>09/12/2024 10:05:56:273</c:v>
                </c:pt>
                <c:pt idx="24430">
                  <c:v>09/12/2024 10:06:06:137</c:v>
                </c:pt>
                <c:pt idx="24431">
                  <c:v>09/12/2024 10:06:15:995</c:v>
                </c:pt>
                <c:pt idx="24432">
                  <c:v>09/12/2024 10:06:26:269</c:v>
                </c:pt>
                <c:pt idx="24433">
                  <c:v>09/12/2024 10:06:36:128</c:v>
                </c:pt>
                <c:pt idx="24434">
                  <c:v>09/12/2024 10:06:45:999</c:v>
                </c:pt>
                <c:pt idx="24435">
                  <c:v>09/12/2024 10:06:56:279</c:v>
                </c:pt>
                <c:pt idx="24436">
                  <c:v>09/12/2024 10:07:06:151</c:v>
                </c:pt>
                <c:pt idx="24437">
                  <c:v>09/12/2024 10:07:16:015</c:v>
                </c:pt>
                <c:pt idx="24438">
                  <c:v>09/12/2024 10:07:26:292</c:v>
                </c:pt>
                <c:pt idx="24439">
                  <c:v>09/12/2024 10:07:36:164</c:v>
                </c:pt>
                <c:pt idx="24440">
                  <c:v>09/12/2024 10:07:46:026</c:v>
                </c:pt>
                <c:pt idx="24441">
                  <c:v>09/12/2024 10:07:56:300</c:v>
                </c:pt>
                <c:pt idx="24442">
                  <c:v>09/12/2024 10:08:06:168</c:v>
                </c:pt>
                <c:pt idx="24443">
                  <c:v>09/12/2024 10:08:16:034</c:v>
                </c:pt>
                <c:pt idx="24444">
                  <c:v>09/12/2024 10:08:26:310</c:v>
                </c:pt>
                <c:pt idx="24445">
                  <c:v>09/12/2024 10:08:36:176</c:v>
                </c:pt>
                <c:pt idx="24446">
                  <c:v>09/12/2024 10:08:46:040</c:v>
                </c:pt>
                <c:pt idx="24447">
                  <c:v>09/12/2024 10:08:55:998</c:v>
                </c:pt>
                <c:pt idx="24448">
                  <c:v>09/12/2024 10:09:06:274</c:v>
                </c:pt>
                <c:pt idx="24449">
                  <c:v>09/12/2024 10:09:16:140</c:v>
                </c:pt>
                <c:pt idx="24450">
                  <c:v>09/12/2024 10:09:26:004</c:v>
                </c:pt>
                <c:pt idx="24451">
                  <c:v>09/12/2024 10:09:36:278</c:v>
                </c:pt>
                <c:pt idx="24452">
                  <c:v>09/12/2024 10:09:46:145</c:v>
                </c:pt>
                <c:pt idx="24453">
                  <c:v>09/12/2024 10:09:56:007</c:v>
                </c:pt>
                <c:pt idx="24454">
                  <c:v>09/12/2024 10:10:06:285</c:v>
                </c:pt>
                <c:pt idx="24455">
                  <c:v>09/12/2024 10:10:16:150</c:v>
                </c:pt>
                <c:pt idx="24456">
                  <c:v>09/12/2024 10:10:26:014</c:v>
                </c:pt>
                <c:pt idx="24457">
                  <c:v>09/12/2024 10:10:36:291</c:v>
                </c:pt>
                <c:pt idx="24458">
                  <c:v>09/12/2024 10:10:46:157</c:v>
                </c:pt>
                <c:pt idx="24459">
                  <c:v>09/12/2024 10:10:56:021</c:v>
                </c:pt>
                <c:pt idx="24460">
                  <c:v>09/12/2024 10:11:06:299</c:v>
                </c:pt>
                <c:pt idx="24461">
                  <c:v>09/12/2024 10:11:16:164</c:v>
                </c:pt>
                <c:pt idx="24462">
                  <c:v>09/12/2024 10:11:26:026</c:v>
                </c:pt>
                <c:pt idx="24463">
                  <c:v>09/12/2024 10:11:36:298</c:v>
                </c:pt>
                <c:pt idx="24464">
                  <c:v>09/12/2024 10:11:46:163</c:v>
                </c:pt>
                <c:pt idx="24465">
                  <c:v>09/12/2024 10:11:56:031</c:v>
                </c:pt>
                <c:pt idx="24466">
                  <c:v>09/12/2024 10:12:06:305</c:v>
                </c:pt>
                <c:pt idx="24467">
                  <c:v>09/12/2024 10:12:16:165</c:v>
                </c:pt>
                <c:pt idx="24468">
                  <c:v>09/12/2024 10:12:26:026</c:v>
                </c:pt>
                <c:pt idx="24469">
                  <c:v>09/12/2024 10:12:36:300</c:v>
                </c:pt>
                <c:pt idx="24470">
                  <c:v>09/12/2024 10:12:46:164</c:v>
                </c:pt>
                <c:pt idx="24471">
                  <c:v>09/12/2024 10:12:56:025</c:v>
                </c:pt>
                <c:pt idx="24472">
                  <c:v>09/12/2024 10:13:06:299</c:v>
                </c:pt>
                <c:pt idx="24473">
                  <c:v>09/12/2024 10:13:16:157</c:v>
                </c:pt>
                <c:pt idx="24474">
                  <c:v>09/12/2024 10:13:26:019</c:v>
                </c:pt>
                <c:pt idx="24475">
                  <c:v>09/12/2024 10:13:36:297</c:v>
                </c:pt>
                <c:pt idx="24476">
                  <c:v>09/12/2024 10:13:46:163</c:v>
                </c:pt>
                <c:pt idx="24477">
                  <c:v>09/12/2024 10:13:56:032</c:v>
                </c:pt>
                <c:pt idx="24478">
                  <c:v>09/12/2024 10:14:06:309</c:v>
                </c:pt>
                <c:pt idx="24479">
                  <c:v>09/12/2024 10:14:16:171</c:v>
                </c:pt>
                <c:pt idx="24480">
                  <c:v>09/12/2024 10:14:26:035</c:v>
                </c:pt>
                <c:pt idx="24481">
                  <c:v>09/12/2024 10:14:36:307</c:v>
                </c:pt>
                <c:pt idx="24482">
                  <c:v>09/12/2024 10:14:46:170</c:v>
                </c:pt>
                <c:pt idx="24483">
                  <c:v>09/12/2024 10:14:56:034</c:v>
                </c:pt>
                <c:pt idx="24484">
                  <c:v>09/12/2024 10:15:06:312</c:v>
                </c:pt>
                <c:pt idx="24485">
                  <c:v>09/12/2024 10:15:16:176</c:v>
                </c:pt>
                <c:pt idx="24486">
                  <c:v>09/12/2024 10:15:26:033</c:v>
                </c:pt>
                <c:pt idx="24487">
                  <c:v>09/12/2024 10:15:36:305</c:v>
                </c:pt>
                <c:pt idx="24488">
                  <c:v>09/12/2024 10:15:46:171</c:v>
                </c:pt>
                <c:pt idx="24489">
                  <c:v>09/12/2024 10:15:56:029</c:v>
                </c:pt>
                <c:pt idx="24490">
                  <c:v>09/12/2024 10:16:06:302</c:v>
                </c:pt>
                <c:pt idx="24491">
                  <c:v>09/12/2024 10:16:16:162</c:v>
                </c:pt>
                <c:pt idx="24492">
                  <c:v>09/12/2024 10:16:26:024</c:v>
                </c:pt>
                <c:pt idx="24493">
                  <c:v>09/12/2024 10:16:36:304</c:v>
                </c:pt>
                <c:pt idx="24494">
                  <c:v>09/12/2024 10:16:46:169</c:v>
                </c:pt>
                <c:pt idx="24495">
                  <c:v>09/12/2024 10:16:56:031</c:v>
                </c:pt>
                <c:pt idx="24496">
                  <c:v>09/12/2024 10:17:06:309</c:v>
                </c:pt>
                <c:pt idx="24497">
                  <c:v>09/12/2024 10:17:16:174</c:v>
                </c:pt>
                <c:pt idx="24498">
                  <c:v>09/12/2024 10:17:26:036</c:v>
                </c:pt>
                <c:pt idx="24499">
                  <c:v>09/12/2024 10:17:36:312</c:v>
                </c:pt>
                <c:pt idx="24500">
                  <c:v>09/12/2024 10:17:46:171</c:v>
                </c:pt>
                <c:pt idx="24501">
                  <c:v>09/12/2024 10:17:56:030</c:v>
                </c:pt>
                <c:pt idx="24502">
                  <c:v>09/12/2024 10:18:06:307</c:v>
                </c:pt>
                <c:pt idx="24503">
                  <c:v>09/12/2024 10:18:16:171</c:v>
                </c:pt>
                <c:pt idx="24504">
                  <c:v>09/12/2024 10:18:26:030</c:v>
                </c:pt>
                <c:pt idx="24505">
                  <c:v>09/12/2024 10:18:36:302</c:v>
                </c:pt>
                <c:pt idx="24506">
                  <c:v>09/12/2024 10:18:46:168</c:v>
                </c:pt>
                <c:pt idx="24507">
                  <c:v>09/12/2024 10:18:56:032</c:v>
                </c:pt>
                <c:pt idx="24508">
                  <c:v>09/12/2024 10:19:06:308</c:v>
                </c:pt>
                <c:pt idx="24509">
                  <c:v>09/12/2024 10:19:16:165</c:v>
                </c:pt>
                <c:pt idx="24510">
                  <c:v>09/12/2024 10:19:26:029</c:v>
                </c:pt>
                <c:pt idx="24511">
                  <c:v>09/12/2024 10:19:36:309</c:v>
                </c:pt>
                <c:pt idx="24512">
                  <c:v>09/12/2024 10:19:46:174</c:v>
                </c:pt>
                <c:pt idx="24513">
                  <c:v>09/12/2024 10:19:56:036</c:v>
                </c:pt>
                <c:pt idx="24514">
                  <c:v>09/12/2024 10:20:06:313</c:v>
                </c:pt>
                <c:pt idx="24515">
                  <c:v>09/12/2024 10:20:16:179</c:v>
                </c:pt>
                <c:pt idx="24516">
                  <c:v>09/12/2024 10:20:26:045</c:v>
                </c:pt>
                <c:pt idx="24517">
                  <c:v>09/12/2024 10:20:35:995</c:v>
                </c:pt>
                <c:pt idx="24518">
                  <c:v>09/12/2024 10:20:46:272</c:v>
                </c:pt>
                <c:pt idx="24519">
                  <c:v>09/12/2024 10:20:56:138</c:v>
                </c:pt>
                <c:pt idx="24520">
                  <c:v>09/12/2024 10:21:06:000</c:v>
                </c:pt>
                <c:pt idx="24521">
                  <c:v>09/12/2024 10:21:16:273</c:v>
                </c:pt>
                <c:pt idx="24522">
                  <c:v>09/12/2024 10:21:26:135</c:v>
                </c:pt>
                <c:pt idx="24523">
                  <c:v>09/12/2024 10:21:35:997</c:v>
                </c:pt>
                <c:pt idx="24524">
                  <c:v>09/12/2024 10:21:46:268</c:v>
                </c:pt>
                <c:pt idx="24525">
                  <c:v>09/12/2024 10:21:56:129</c:v>
                </c:pt>
                <c:pt idx="24526">
                  <c:v>09/12/2024 10:22:05:995</c:v>
                </c:pt>
                <c:pt idx="24527">
                  <c:v>09/12/2024 10:22:16:270</c:v>
                </c:pt>
                <c:pt idx="24528">
                  <c:v>09/12/2024 10:22:26:135</c:v>
                </c:pt>
                <c:pt idx="24529">
                  <c:v>09/12/2024 10:22:35:995</c:v>
                </c:pt>
                <c:pt idx="24530">
                  <c:v>09/12/2024 10:22:46:278</c:v>
                </c:pt>
                <c:pt idx="24531">
                  <c:v>09/12/2024 10:22:56:140</c:v>
                </c:pt>
                <c:pt idx="24532">
                  <c:v>09/12/2024 10:23:06:004</c:v>
                </c:pt>
                <c:pt idx="24533">
                  <c:v>09/12/2024 10:23:16:282</c:v>
                </c:pt>
                <c:pt idx="24534">
                  <c:v>09/12/2024 10:23:26:147</c:v>
                </c:pt>
                <c:pt idx="24535">
                  <c:v>09/12/2024 10:23:36:007</c:v>
                </c:pt>
                <c:pt idx="24536">
                  <c:v>09/12/2024 10:23:46:281</c:v>
                </c:pt>
                <c:pt idx="24537">
                  <c:v>09/12/2024 10:23:56:146</c:v>
                </c:pt>
                <c:pt idx="24538">
                  <c:v>09/12/2024 10:24:06:002</c:v>
                </c:pt>
                <c:pt idx="24539">
                  <c:v>09/12/2024 10:24:16:280</c:v>
                </c:pt>
                <c:pt idx="24540">
                  <c:v>09/12/2024 10:24:26:140</c:v>
                </c:pt>
                <c:pt idx="24541">
                  <c:v>09/12/2024 10:24:36:003</c:v>
                </c:pt>
                <c:pt idx="24542">
                  <c:v>09/12/2024 10:24:46:272</c:v>
                </c:pt>
                <c:pt idx="24543">
                  <c:v>09/12/2024 10:24:56:135</c:v>
                </c:pt>
                <c:pt idx="24544">
                  <c:v>09/12/2024 10:25:05:995</c:v>
                </c:pt>
                <c:pt idx="24545">
                  <c:v>09/12/2024 10:25:16:271</c:v>
                </c:pt>
                <c:pt idx="24546">
                  <c:v>09/12/2024 10:25:26:140</c:v>
                </c:pt>
                <c:pt idx="24547">
                  <c:v>09/12/2024 10:25:36:004</c:v>
                </c:pt>
                <c:pt idx="24548">
                  <c:v>09/12/2024 10:25:46:281</c:v>
                </c:pt>
                <c:pt idx="24549">
                  <c:v>09/12/2024 10:25:56:147</c:v>
                </c:pt>
                <c:pt idx="24550">
                  <c:v>09/12/2024 10:26:06:007</c:v>
                </c:pt>
                <c:pt idx="24551">
                  <c:v>09/12/2024 10:26:16:281</c:v>
                </c:pt>
                <c:pt idx="24552">
                  <c:v>09/12/2024 10:26:26:146</c:v>
                </c:pt>
                <c:pt idx="24553">
                  <c:v>09/12/2024 10:26:36:008</c:v>
                </c:pt>
                <c:pt idx="24554">
                  <c:v>09/12/2024 10:26:46:280</c:v>
                </c:pt>
                <c:pt idx="24555">
                  <c:v>09/12/2024 10:26:56:140</c:v>
                </c:pt>
                <c:pt idx="24556">
                  <c:v>09/12/2024 10:27:06:003</c:v>
                </c:pt>
                <c:pt idx="24557">
                  <c:v>09/12/2024 10:27:16:281</c:v>
                </c:pt>
                <c:pt idx="24558">
                  <c:v>09/12/2024 10:27:26:147</c:v>
                </c:pt>
                <c:pt idx="24559">
                  <c:v>09/12/2024 10:27:36:008</c:v>
                </c:pt>
                <c:pt idx="24560">
                  <c:v>09/12/2024 10:27:46:286</c:v>
                </c:pt>
                <c:pt idx="24561">
                  <c:v>09/12/2024 10:27:56:150</c:v>
                </c:pt>
                <c:pt idx="24562">
                  <c:v>09/12/2024 10:28:06:014</c:v>
                </c:pt>
                <c:pt idx="24563">
                  <c:v>09/12/2024 10:28:16:285</c:v>
                </c:pt>
                <c:pt idx="24564">
                  <c:v>09/12/2024 10:28:26:145</c:v>
                </c:pt>
                <c:pt idx="24565">
                  <c:v>09/12/2024 10:28:36:009</c:v>
                </c:pt>
                <c:pt idx="24566">
                  <c:v>09/12/2024 10:28:46:287</c:v>
                </c:pt>
                <c:pt idx="24567">
                  <c:v>09/12/2024 10:28:56:152</c:v>
                </c:pt>
                <c:pt idx="24568">
                  <c:v>09/12/2024 10:29:06:014</c:v>
                </c:pt>
                <c:pt idx="24569">
                  <c:v>09/12/2024 10:29:16:292</c:v>
                </c:pt>
                <c:pt idx="24570">
                  <c:v>09/12/2024 10:29:26:157</c:v>
                </c:pt>
                <c:pt idx="24571">
                  <c:v>09/12/2024 10:29:36:021</c:v>
                </c:pt>
                <c:pt idx="24572">
                  <c:v>09/12/2024 10:29:46:295</c:v>
                </c:pt>
                <c:pt idx="24573">
                  <c:v>09/12/2024 10:29:56:152</c:v>
                </c:pt>
                <c:pt idx="24574">
                  <c:v>09/12/2024 10:30:06:012</c:v>
                </c:pt>
                <c:pt idx="24575">
                  <c:v>09/12/2024 10:30:16:290</c:v>
                </c:pt>
                <c:pt idx="24576">
                  <c:v>09/12/2024 10:30:26:159</c:v>
                </c:pt>
                <c:pt idx="24577">
                  <c:v>09/12/2024 10:30:36:021</c:v>
                </c:pt>
                <c:pt idx="24578">
                  <c:v>09/12/2024 10:30:46:291</c:v>
                </c:pt>
                <c:pt idx="24579">
                  <c:v>09/12/2024 10:30:56:155</c:v>
                </c:pt>
                <c:pt idx="24580">
                  <c:v>09/12/2024 10:31:06:018</c:v>
                </c:pt>
                <c:pt idx="24581">
                  <c:v>09/12/2024 10:31:16:288</c:v>
                </c:pt>
                <c:pt idx="24582">
                  <c:v>09/12/2024 10:31:26:152</c:v>
                </c:pt>
                <c:pt idx="24583">
                  <c:v>09/12/2024 10:31:36:018</c:v>
                </c:pt>
                <c:pt idx="24584">
                  <c:v>09/12/2024 10:31:46:295</c:v>
                </c:pt>
                <c:pt idx="24585">
                  <c:v>09/12/2024 10:31:56:163</c:v>
                </c:pt>
                <c:pt idx="24586">
                  <c:v>09/12/2024 10:32:06:026</c:v>
                </c:pt>
                <c:pt idx="24587">
                  <c:v>09/12/2024 10:32:16:300</c:v>
                </c:pt>
                <c:pt idx="24588">
                  <c:v>09/12/2024 10:32:26:164</c:v>
                </c:pt>
                <c:pt idx="24589">
                  <c:v>09/12/2024 10:32:36:024</c:v>
                </c:pt>
                <c:pt idx="24590">
                  <c:v>09/12/2024 10:32:46:299</c:v>
                </c:pt>
                <c:pt idx="24591">
                  <c:v>09/12/2024 10:32:56:156</c:v>
                </c:pt>
                <c:pt idx="24592">
                  <c:v>09/12/2024 10:33:06:019</c:v>
                </c:pt>
                <c:pt idx="24593">
                  <c:v>09/12/2024 10:33:16:293</c:v>
                </c:pt>
                <c:pt idx="24594">
                  <c:v>09/12/2024 10:33:26:160</c:v>
                </c:pt>
                <c:pt idx="24595">
                  <c:v>09/12/2024 10:33:36:024</c:v>
                </c:pt>
                <c:pt idx="24596">
                  <c:v>09/12/2024 10:33:46:302</c:v>
                </c:pt>
                <c:pt idx="24597">
                  <c:v>09/12/2024 10:33:56:169</c:v>
                </c:pt>
                <c:pt idx="24598">
                  <c:v>09/12/2024 10:34:06:031</c:v>
                </c:pt>
                <c:pt idx="24599">
                  <c:v>09/12/2024 10:34:16:307</c:v>
                </c:pt>
                <c:pt idx="24600">
                  <c:v>09/12/2024 10:34:26:175</c:v>
                </c:pt>
                <c:pt idx="24601">
                  <c:v>09/12/2024 10:34:36:036</c:v>
                </c:pt>
                <c:pt idx="24602">
                  <c:v>09/12/2024 10:34:45:999</c:v>
                </c:pt>
                <c:pt idx="24603">
                  <c:v>09/12/2024 10:34:56:279</c:v>
                </c:pt>
                <c:pt idx="24604">
                  <c:v>09/12/2024 10:35:06:145</c:v>
                </c:pt>
                <c:pt idx="24605">
                  <c:v>09/12/2024 10:35:16:014</c:v>
                </c:pt>
                <c:pt idx="24606">
                  <c:v>09/12/2024 10:35:26:288</c:v>
                </c:pt>
                <c:pt idx="24607">
                  <c:v>09/12/2024 10:35:36:154</c:v>
                </c:pt>
                <c:pt idx="24608">
                  <c:v>09/12/2024 10:35:46:011</c:v>
                </c:pt>
                <c:pt idx="24609">
                  <c:v>09/12/2024 10:35:56:290</c:v>
                </c:pt>
                <c:pt idx="24610">
                  <c:v>09/12/2024 10:36:06:153</c:v>
                </c:pt>
                <c:pt idx="24611">
                  <c:v>09/12/2024 10:36:16:016</c:v>
                </c:pt>
                <c:pt idx="24612">
                  <c:v>09/12/2024 10:36:26:290</c:v>
                </c:pt>
                <c:pt idx="24613">
                  <c:v>09/12/2024 10:36:36:150</c:v>
                </c:pt>
                <c:pt idx="24614">
                  <c:v>09/12/2024 10:36:46:012</c:v>
                </c:pt>
                <c:pt idx="24615">
                  <c:v>09/12/2024 10:36:56:286</c:v>
                </c:pt>
                <c:pt idx="24616">
                  <c:v>09/12/2024 10:37:06:151</c:v>
                </c:pt>
                <c:pt idx="24617">
                  <c:v>09/12/2024 10:37:16:013</c:v>
                </c:pt>
                <c:pt idx="24618">
                  <c:v>09/12/2024 10:37:26:291</c:v>
                </c:pt>
                <c:pt idx="24619">
                  <c:v>09/12/2024 10:37:36:160</c:v>
                </c:pt>
                <c:pt idx="24620">
                  <c:v>09/12/2024 10:37:46:024</c:v>
                </c:pt>
                <c:pt idx="24621">
                  <c:v>09/12/2024 10:37:56:298</c:v>
                </c:pt>
                <c:pt idx="24622">
                  <c:v>09/12/2024 10:38:06:163</c:v>
                </c:pt>
                <c:pt idx="24623">
                  <c:v>09/12/2024 10:38:16:021</c:v>
                </c:pt>
                <c:pt idx="24624">
                  <c:v>09/12/2024 10:38:26:291</c:v>
                </c:pt>
                <c:pt idx="24625">
                  <c:v>09/12/2024 10:38:36:155</c:v>
                </c:pt>
                <c:pt idx="24626">
                  <c:v>09/12/2024 10:38:46:018</c:v>
                </c:pt>
                <c:pt idx="24627">
                  <c:v>09/12/2024 10:38:56:296</c:v>
                </c:pt>
                <c:pt idx="24628">
                  <c:v>09/12/2024 10:39:06:162</c:v>
                </c:pt>
                <c:pt idx="24629">
                  <c:v>09/12/2024 10:39:16:025</c:v>
                </c:pt>
                <c:pt idx="24630">
                  <c:v>09/12/2024 10:39:26:299</c:v>
                </c:pt>
                <c:pt idx="24631">
                  <c:v>09/12/2024 10:39:36:163</c:v>
                </c:pt>
                <c:pt idx="24632">
                  <c:v>09/12/2024 10:39:46:027</c:v>
                </c:pt>
                <c:pt idx="24633">
                  <c:v>09/12/2024 10:39:56:300</c:v>
                </c:pt>
                <c:pt idx="24634">
                  <c:v>09/12/2024 10:40:06:162</c:v>
                </c:pt>
                <c:pt idx="24635">
                  <c:v>09/12/2024 10:40:16:024</c:v>
                </c:pt>
                <c:pt idx="24636">
                  <c:v>09/12/2024 10:40:26:298</c:v>
                </c:pt>
                <c:pt idx="24637">
                  <c:v>09/12/2024 10:40:36:163</c:v>
                </c:pt>
                <c:pt idx="24638">
                  <c:v>09/12/2024 10:40:46:027</c:v>
                </c:pt>
                <c:pt idx="24639">
                  <c:v>09/12/2024 10:40:56:301</c:v>
                </c:pt>
                <c:pt idx="24640">
                  <c:v>09/12/2024 10:41:06:172</c:v>
                </c:pt>
                <c:pt idx="24641">
                  <c:v>09/12/2024 10:41:16:036</c:v>
                </c:pt>
                <c:pt idx="24642">
                  <c:v>09/12/2024 10:41:26:312</c:v>
                </c:pt>
                <c:pt idx="24643">
                  <c:v>09/12/2024 10:41:36:175</c:v>
                </c:pt>
                <c:pt idx="24644">
                  <c:v>09/12/2024 10:41:46:039</c:v>
                </c:pt>
                <c:pt idx="24645">
                  <c:v>09/12/2024 10:41:55:998</c:v>
                </c:pt>
                <c:pt idx="24646">
                  <c:v>09/12/2024 10:42:06:273</c:v>
                </c:pt>
                <c:pt idx="24647">
                  <c:v>09/12/2024 10:42:16:144</c:v>
                </c:pt>
                <c:pt idx="24648">
                  <c:v>09/12/2024 10:42:26:007</c:v>
                </c:pt>
                <c:pt idx="24649">
                  <c:v>09/12/2024 10:42:36:285</c:v>
                </c:pt>
                <c:pt idx="24650">
                  <c:v>09/12/2024 10:42:46:151</c:v>
                </c:pt>
                <c:pt idx="24651">
                  <c:v>09/12/2024 10:42:56:014</c:v>
                </c:pt>
                <c:pt idx="24652">
                  <c:v>09/12/2024 10:43:06:289</c:v>
                </c:pt>
                <c:pt idx="24653">
                  <c:v>09/12/2024 10:43:16:146</c:v>
                </c:pt>
                <c:pt idx="24654">
                  <c:v>09/12/2024 10:43:26:010</c:v>
                </c:pt>
                <c:pt idx="24655">
                  <c:v>09/12/2024 10:43:36:285</c:v>
                </c:pt>
                <c:pt idx="24656">
                  <c:v>09/12/2024 10:43:46:147</c:v>
                </c:pt>
                <c:pt idx="24657">
                  <c:v>09/12/2024 10:43:56:015</c:v>
                </c:pt>
                <c:pt idx="24658">
                  <c:v>09/12/2024 10:44:06:292</c:v>
                </c:pt>
                <c:pt idx="24659">
                  <c:v>09/12/2024 10:44:16:152</c:v>
                </c:pt>
                <c:pt idx="24660">
                  <c:v>09/12/2024 10:44:26:018</c:v>
                </c:pt>
                <c:pt idx="24661">
                  <c:v>09/12/2024 10:44:36:294</c:v>
                </c:pt>
                <c:pt idx="24662">
                  <c:v>09/12/2024 10:44:46:161</c:v>
                </c:pt>
                <c:pt idx="24663">
                  <c:v>09/12/2024 10:44:56:025</c:v>
                </c:pt>
                <c:pt idx="24664">
                  <c:v>09/12/2024 10:45:06:302</c:v>
                </c:pt>
                <c:pt idx="24665">
                  <c:v>09/12/2024 10:45:16:168</c:v>
                </c:pt>
                <c:pt idx="24666">
                  <c:v>09/12/2024 10:45:26:030</c:v>
                </c:pt>
                <c:pt idx="24667">
                  <c:v>09/12/2024 10:45:36:302</c:v>
                </c:pt>
                <c:pt idx="24668">
                  <c:v>09/12/2024 10:45:46:161</c:v>
                </c:pt>
                <c:pt idx="24669">
                  <c:v>09/12/2024 10:45:56:025</c:v>
                </c:pt>
                <c:pt idx="24670">
                  <c:v>09/12/2024 10:46:06:293</c:v>
                </c:pt>
                <c:pt idx="24671">
                  <c:v>09/12/2024 10:46:16:160</c:v>
                </c:pt>
                <c:pt idx="24672">
                  <c:v>09/12/2024 10:46:26:024</c:v>
                </c:pt>
                <c:pt idx="24673">
                  <c:v>09/12/2024 10:46:36:302</c:v>
                </c:pt>
                <c:pt idx="24674">
                  <c:v>09/12/2024 10:46:46:171</c:v>
                </c:pt>
                <c:pt idx="24675">
                  <c:v>09/12/2024 10:46:56:035</c:v>
                </c:pt>
                <c:pt idx="24676">
                  <c:v>09/12/2024 10:47:06:307</c:v>
                </c:pt>
                <c:pt idx="24677">
                  <c:v>09/12/2024 10:47:16:171</c:v>
                </c:pt>
                <c:pt idx="24678">
                  <c:v>09/12/2024 10:47:26:029</c:v>
                </c:pt>
                <c:pt idx="24679">
                  <c:v>09/12/2024 10:47:36:302</c:v>
                </c:pt>
                <c:pt idx="24680">
                  <c:v>09/12/2024 10:47:46:166</c:v>
                </c:pt>
                <c:pt idx="24681">
                  <c:v>09/12/2024 10:47:56:028</c:v>
                </c:pt>
                <c:pt idx="24682">
                  <c:v>09/12/2024 10:48:06:302</c:v>
                </c:pt>
                <c:pt idx="24683">
                  <c:v>09/12/2024 10:48:16:162</c:v>
                </c:pt>
                <c:pt idx="24684">
                  <c:v>09/12/2024 10:48:26:031</c:v>
                </c:pt>
                <c:pt idx="24685">
                  <c:v>09/12/2024 10:48:36:308</c:v>
                </c:pt>
                <c:pt idx="24686">
                  <c:v>09/12/2024 10:48:46:174</c:v>
                </c:pt>
                <c:pt idx="24687">
                  <c:v>09/12/2024 10:48:56:034</c:v>
                </c:pt>
                <c:pt idx="24688">
                  <c:v>09/12/2024 10:49:06:310</c:v>
                </c:pt>
                <c:pt idx="24689">
                  <c:v>09/12/2024 10:49:16:169</c:v>
                </c:pt>
                <c:pt idx="24690">
                  <c:v>09/12/2024 10:49:26:033</c:v>
                </c:pt>
                <c:pt idx="24691">
                  <c:v>09/12/2024 10:49:36:313</c:v>
                </c:pt>
                <c:pt idx="24692">
                  <c:v>09/12/2024 10:49:46:176</c:v>
                </c:pt>
                <c:pt idx="24693">
                  <c:v>09/12/2024 10:49:56:040</c:v>
                </c:pt>
                <c:pt idx="24694">
                  <c:v>09/12/2024 10:50:06:312</c:v>
                </c:pt>
                <c:pt idx="24695">
                  <c:v>09/12/2024 10:50:16:172</c:v>
                </c:pt>
                <c:pt idx="24696">
                  <c:v>09/12/2024 10:50:26:035</c:v>
                </c:pt>
                <c:pt idx="24697">
                  <c:v>09/12/2024 10:50:36:307</c:v>
                </c:pt>
                <c:pt idx="24698">
                  <c:v>09/12/2024 10:50:46:171</c:v>
                </c:pt>
                <c:pt idx="24699">
                  <c:v>09/12/2024 10:50:56:033</c:v>
                </c:pt>
                <c:pt idx="24700">
                  <c:v>09/12/2024 10:51:06:306</c:v>
                </c:pt>
                <c:pt idx="24701">
                  <c:v>09/12/2024 10:51:16:166</c:v>
                </c:pt>
                <c:pt idx="24702">
                  <c:v>09/12/2024 10:51:26:024</c:v>
                </c:pt>
                <c:pt idx="24703">
                  <c:v>09/12/2024 10:51:36:301</c:v>
                </c:pt>
                <c:pt idx="24704">
                  <c:v>09/12/2024 10:51:46:159</c:v>
                </c:pt>
                <c:pt idx="24705">
                  <c:v>09/12/2024 10:51:56:021</c:v>
                </c:pt>
                <c:pt idx="24706">
                  <c:v>09/12/2024 10:52:06:295</c:v>
                </c:pt>
                <c:pt idx="24707">
                  <c:v>09/12/2024 10:52:16:155</c:v>
                </c:pt>
                <c:pt idx="24708">
                  <c:v>09/12/2024 10:52:26:022</c:v>
                </c:pt>
                <c:pt idx="24709">
                  <c:v>09/12/2024 10:52:36:298</c:v>
                </c:pt>
                <c:pt idx="24710">
                  <c:v>09/12/2024 10:52:46:162</c:v>
                </c:pt>
                <c:pt idx="24711">
                  <c:v>09/12/2024 10:52:56:025</c:v>
                </c:pt>
                <c:pt idx="24712">
                  <c:v>09/12/2024 10:53:06:300</c:v>
                </c:pt>
                <c:pt idx="24713">
                  <c:v>09/12/2024 10:53:16:158</c:v>
                </c:pt>
                <c:pt idx="24714">
                  <c:v>09/12/2024 10:53:26:023</c:v>
                </c:pt>
                <c:pt idx="24715">
                  <c:v>09/12/2024 10:53:36:306</c:v>
                </c:pt>
                <c:pt idx="24716">
                  <c:v>09/12/2024 10:53:46:170</c:v>
                </c:pt>
                <c:pt idx="24717">
                  <c:v>09/12/2024 10:53:56:034</c:v>
                </c:pt>
                <c:pt idx="24718">
                  <c:v>09/12/2024 10:54:05:996</c:v>
                </c:pt>
                <c:pt idx="24719">
                  <c:v>09/12/2024 10:54:16:276</c:v>
                </c:pt>
                <c:pt idx="24720">
                  <c:v>09/12/2024 10:54:26:143</c:v>
                </c:pt>
                <c:pt idx="24721">
                  <c:v>09/12/2024 10:54:36:000</c:v>
                </c:pt>
                <c:pt idx="24722">
                  <c:v>09/12/2024 10:54:46:276</c:v>
                </c:pt>
                <c:pt idx="24723">
                  <c:v>09/12/2024 10:54:56:142</c:v>
                </c:pt>
                <c:pt idx="24724">
                  <c:v>09/12/2024 10:55:06:003</c:v>
                </c:pt>
                <c:pt idx="24725">
                  <c:v>09/12/2024 10:55:16:277</c:v>
                </c:pt>
                <c:pt idx="24726">
                  <c:v>09/12/2024 10:55:26:143</c:v>
                </c:pt>
                <c:pt idx="24727">
                  <c:v>09/12/2024 10:55:36:007</c:v>
                </c:pt>
                <c:pt idx="24728">
                  <c:v>09/12/2024 10:55:46:280</c:v>
                </c:pt>
                <c:pt idx="24729">
                  <c:v>09/12/2024 10:55:56:146</c:v>
                </c:pt>
                <c:pt idx="24730">
                  <c:v>09/12/2024 10:56:06:015</c:v>
                </c:pt>
                <c:pt idx="24731">
                  <c:v>09/12/2024 10:56:16:291</c:v>
                </c:pt>
                <c:pt idx="24732">
                  <c:v>09/12/2024 10:56:26:155</c:v>
                </c:pt>
                <c:pt idx="24733">
                  <c:v>09/12/2024 10:56:36:019</c:v>
                </c:pt>
                <c:pt idx="24734">
                  <c:v>09/12/2024 10:56:46:292</c:v>
                </c:pt>
                <c:pt idx="24735">
                  <c:v>09/12/2024 10:56:56:158</c:v>
                </c:pt>
                <c:pt idx="24736">
                  <c:v>09/12/2024 10:57:06:027</c:v>
                </c:pt>
                <c:pt idx="24737">
                  <c:v>09/12/2024 10:57:16:301</c:v>
                </c:pt>
                <c:pt idx="24738">
                  <c:v>09/12/2024 10:57:26:167</c:v>
                </c:pt>
                <c:pt idx="24739">
                  <c:v>09/12/2024 10:57:36:030</c:v>
                </c:pt>
                <c:pt idx="24740">
                  <c:v>09/12/2024 10:57:46:302</c:v>
                </c:pt>
                <c:pt idx="24741">
                  <c:v>09/12/2024 10:57:56:162</c:v>
                </c:pt>
                <c:pt idx="24742">
                  <c:v>09/12/2024 10:58:06:024</c:v>
                </c:pt>
                <c:pt idx="24743">
                  <c:v>09/12/2024 10:58:16:302</c:v>
                </c:pt>
                <c:pt idx="24744">
                  <c:v>09/12/2024 10:58:26:167</c:v>
                </c:pt>
                <c:pt idx="24745">
                  <c:v>09/12/2024 10:58:36:029</c:v>
                </c:pt>
                <c:pt idx="24746">
                  <c:v>09/12/2024 10:58:46:309</c:v>
                </c:pt>
                <c:pt idx="24747">
                  <c:v>09/12/2024 10:58:56:174</c:v>
                </c:pt>
                <c:pt idx="24748">
                  <c:v>09/12/2024 10:59:06:036</c:v>
                </c:pt>
                <c:pt idx="24749">
                  <c:v>09/12/2024 10:59:16:314</c:v>
                </c:pt>
                <c:pt idx="24750">
                  <c:v>09/12/2024 10:59:26:180</c:v>
                </c:pt>
                <c:pt idx="24751">
                  <c:v>09/12/2024 10:59:36:045</c:v>
                </c:pt>
                <c:pt idx="24752">
                  <c:v>09/12/2024 10:59:45:995</c:v>
                </c:pt>
                <c:pt idx="24753">
                  <c:v>09/12/2024 10:59:56:272</c:v>
                </c:pt>
                <c:pt idx="24754">
                  <c:v>09/12/2024 11:00:06:138</c:v>
                </c:pt>
                <c:pt idx="24755">
                  <c:v>09/12/2024 11:00:16:002</c:v>
                </c:pt>
                <c:pt idx="24756">
                  <c:v>09/12/2024 11:00:26:277</c:v>
                </c:pt>
                <c:pt idx="24757">
                  <c:v>09/12/2024 11:00:36:139</c:v>
                </c:pt>
                <c:pt idx="24758">
                  <c:v>09/12/2024 11:00:45:999</c:v>
                </c:pt>
                <c:pt idx="24759">
                  <c:v>09/12/2024 11:00:56:273</c:v>
                </c:pt>
                <c:pt idx="24760">
                  <c:v>09/12/2024 11:01:06:134</c:v>
                </c:pt>
                <c:pt idx="24761">
                  <c:v>09/12/2024 11:01:15:996</c:v>
                </c:pt>
                <c:pt idx="24762">
                  <c:v>09/12/2024 11:01:26:274</c:v>
                </c:pt>
                <c:pt idx="24763">
                  <c:v>09/12/2024 11:01:36:143</c:v>
                </c:pt>
                <c:pt idx="24764">
                  <c:v>09/12/2024 11:01:46:007</c:v>
                </c:pt>
                <c:pt idx="24765">
                  <c:v>09/12/2024 11:01:56:280</c:v>
                </c:pt>
                <c:pt idx="24766">
                  <c:v>09/12/2024 11:02:06:141</c:v>
                </c:pt>
                <c:pt idx="24767">
                  <c:v>09/12/2024 11:02:16:003</c:v>
                </c:pt>
                <c:pt idx="24768">
                  <c:v>09/12/2024 11:02:26:282</c:v>
                </c:pt>
                <c:pt idx="24769">
                  <c:v>09/12/2024 11:02:36:149</c:v>
                </c:pt>
                <c:pt idx="24770">
                  <c:v>09/12/2024 11:02:46:021</c:v>
                </c:pt>
                <c:pt idx="24771">
                  <c:v>09/12/2024 11:02:56:295</c:v>
                </c:pt>
                <c:pt idx="24772">
                  <c:v>09/12/2024 11:03:06:159</c:v>
                </c:pt>
                <c:pt idx="24773">
                  <c:v>09/12/2024 11:03:16:020</c:v>
                </c:pt>
                <c:pt idx="24774">
                  <c:v>09/12/2024 11:03:26:294</c:v>
                </c:pt>
                <c:pt idx="24775">
                  <c:v>09/12/2024 11:03:36:165</c:v>
                </c:pt>
                <c:pt idx="24776">
                  <c:v>09/12/2024 11:03:46:029</c:v>
                </c:pt>
                <c:pt idx="24777">
                  <c:v>09/12/2024 11:03:56:307</c:v>
                </c:pt>
                <c:pt idx="24778">
                  <c:v>09/12/2024 11:04:06:170</c:v>
                </c:pt>
                <c:pt idx="24779">
                  <c:v>09/12/2024 11:04:16:034</c:v>
                </c:pt>
                <c:pt idx="24780">
                  <c:v>09/12/2024 11:04:26:312</c:v>
                </c:pt>
                <c:pt idx="24781">
                  <c:v>09/12/2024 11:04:36:176</c:v>
                </c:pt>
                <c:pt idx="24782">
                  <c:v>09/12/2024 11:04:46:035</c:v>
                </c:pt>
                <c:pt idx="24783">
                  <c:v>09/12/2024 11:04:56:307</c:v>
                </c:pt>
                <c:pt idx="24784">
                  <c:v>09/12/2024 11:05:06:171</c:v>
                </c:pt>
                <c:pt idx="24785">
                  <c:v>09/12/2024 11:05:16:034</c:v>
                </c:pt>
                <c:pt idx="24786">
                  <c:v>09/12/2024 11:05:26:312</c:v>
                </c:pt>
                <c:pt idx="24787">
                  <c:v>09/12/2024 11:05:36:176</c:v>
                </c:pt>
                <c:pt idx="24788">
                  <c:v>09/12/2024 11:05:46:040</c:v>
                </c:pt>
                <c:pt idx="24789">
                  <c:v>09/12/2024 11:05:56:311</c:v>
                </c:pt>
                <c:pt idx="24790">
                  <c:v>09/12/2024 11:06:06:171</c:v>
                </c:pt>
                <c:pt idx="24791">
                  <c:v>09/12/2024 11:06:16:035</c:v>
                </c:pt>
                <c:pt idx="24792">
                  <c:v>09/12/2024 11:06:26:307</c:v>
                </c:pt>
                <c:pt idx="24793">
                  <c:v>09/12/2024 11:06:36:170</c:v>
                </c:pt>
                <c:pt idx="24794">
                  <c:v>09/12/2024 11:06:46:034</c:v>
                </c:pt>
                <c:pt idx="24795">
                  <c:v>09/12/2024 11:06:56:312</c:v>
                </c:pt>
                <c:pt idx="24796">
                  <c:v>09/12/2024 11:07:06:175</c:v>
                </c:pt>
                <c:pt idx="24797">
                  <c:v>09/12/2024 11:07:16:039</c:v>
                </c:pt>
                <c:pt idx="24798">
                  <c:v>09/12/2024 11:07:25:998</c:v>
                </c:pt>
                <c:pt idx="24799">
                  <c:v>09/12/2024 11:07:36:268</c:v>
                </c:pt>
                <c:pt idx="24800">
                  <c:v>09/12/2024 11:07:46:128</c:v>
                </c:pt>
                <c:pt idx="24801">
                  <c:v>09/12/2024 11:07:55:996</c:v>
                </c:pt>
                <c:pt idx="24802">
                  <c:v>09/12/2024 11:08:06:272</c:v>
                </c:pt>
                <c:pt idx="24803">
                  <c:v>09/12/2024 11:08:16:137</c:v>
                </c:pt>
                <c:pt idx="24804">
                  <c:v>09/12/2024 11:08:25:999</c:v>
                </c:pt>
                <c:pt idx="24805">
                  <c:v>09/12/2024 11:08:36:272</c:v>
                </c:pt>
                <c:pt idx="24806">
                  <c:v>09/12/2024 11:08:46:131</c:v>
                </c:pt>
                <c:pt idx="24807">
                  <c:v>09/12/2024 11:08:55:996</c:v>
                </c:pt>
                <c:pt idx="24808">
                  <c:v>09/12/2024 11:09:06:268</c:v>
                </c:pt>
                <c:pt idx="24809">
                  <c:v>09/12/2024 11:09:16:129</c:v>
                </c:pt>
                <c:pt idx="24810">
                  <c:v>09/12/2024 11:09:25:995</c:v>
                </c:pt>
                <c:pt idx="24811">
                  <c:v>09/12/2024 11:09:36:273</c:v>
                </c:pt>
                <c:pt idx="24812">
                  <c:v>09/12/2024 11:09:46:137</c:v>
                </c:pt>
                <c:pt idx="24813">
                  <c:v>09/12/2024 11:09:55:995</c:v>
                </c:pt>
                <c:pt idx="24814">
                  <c:v>09/12/2024 11:10:06:267</c:v>
                </c:pt>
                <c:pt idx="24815">
                  <c:v>09/12/2024 11:10:16:126</c:v>
                </c:pt>
                <c:pt idx="24816">
                  <c:v>09/12/2024 11:10:25:997</c:v>
                </c:pt>
                <c:pt idx="24817">
                  <c:v>09/12/2024 11:10:36:275</c:v>
                </c:pt>
                <c:pt idx="24818">
                  <c:v>09/12/2024 11:10:46:147</c:v>
                </c:pt>
                <c:pt idx="24819">
                  <c:v>09/12/2024 11:10:56:008</c:v>
                </c:pt>
                <c:pt idx="24820">
                  <c:v>09/12/2024 11:11:06:286</c:v>
                </c:pt>
                <c:pt idx="24821">
                  <c:v>09/12/2024 11:11:16:150</c:v>
                </c:pt>
                <c:pt idx="24822">
                  <c:v>09/12/2024 11:11:26:014</c:v>
                </c:pt>
                <c:pt idx="24823">
                  <c:v>09/12/2024 11:11:36:290</c:v>
                </c:pt>
                <c:pt idx="24824">
                  <c:v>09/12/2024 11:11:46:159</c:v>
                </c:pt>
                <c:pt idx="24825">
                  <c:v>09/12/2024 11:11:56:021</c:v>
                </c:pt>
                <c:pt idx="24826">
                  <c:v>09/12/2024 11:12:06:288</c:v>
                </c:pt>
                <c:pt idx="24827">
                  <c:v>09/12/2024 11:12:16:154</c:v>
                </c:pt>
                <c:pt idx="24828">
                  <c:v>09/12/2024 11:12:26:016</c:v>
                </c:pt>
                <c:pt idx="24829">
                  <c:v>09/12/2024 11:12:36:290</c:v>
                </c:pt>
                <c:pt idx="24830">
                  <c:v>09/12/2024 11:12:46:149</c:v>
                </c:pt>
                <c:pt idx="24831">
                  <c:v>09/12/2024 11:12:56:007</c:v>
                </c:pt>
                <c:pt idx="24832">
                  <c:v>09/12/2024 11:13:06:285</c:v>
                </c:pt>
                <c:pt idx="24833">
                  <c:v>09/12/2024 11:13:16:149</c:v>
                </c:pt>
                <c:pt idx="24834">
                  <c:v>09/12/2024 11:13:26:012</c:v>
                </c:pt>
                <c:pt idx="24835">
                  <c:v>09/12/2024 11:13:36:289</c:v>
                </c:pt>
                <c:pt idx="24836">
                  <c:v>09/12/2024 11:13:46:146</c:v>
                </c:pt>
                <c:pt idx="24837">
                  <c:v>09/12/2024 11:13:56:010</c:v>
                </c:pt>
                <c:pt idx="24838">
                  <c:v>09/12/2024 11:14:06:287</c:v>
                </c:pt>
                <c:pt idx="24839">
                  <c:v>09/12/2024 11:14:16:149</c:v>
                </c:pt>
                <c:pt idx="24840">
                  <c:v>09/12/2024 11:14:26:013</c:v>
                </c:pt>
                <c:pt idx="24841">
                  <c:v>09/12/2024 11:14:36:290</c:v>
                </c:pt>
                <c:pt idx="24842">
                  <c:v>09/12/2024 11:14:46:154</c:v>
                </c:pt>
                <c:pt idx="24843">
                  <c:v>09/12/2024 11:14:56:018</c:v>
                </c:pt>
                <c:pt idx="24844">
                  <c:v>09/12/2024 11:15:06:290</c:v>
                </c:pt>
                <c:pt idx="24845">
                  <c:v>09/12/2024 11:15:16:153</c:v>
                </c:pt>
                <c:pt idx="24846">
                  <c:v>09/12/2024 11:15:26:017</c:v>
                </c:pt>
                <c:pt idx="24847">
                  <c:v>09/12/2024 11:15:36:291</c:v>
                </c:pt>
                <c:pt idx="24848">
                  <c:v>09/12/2024 11:15:46:154</c:v>
                </c:pt>
                <c:pt idx="24849">
                  <c:v>09/12/2024 11:15:56:012</c:v>
                </c:pt>
                <c:pt idx="24850">
                  <c:v>09/12/2024 11:16:06:290</c:v>
                </c:pt>
                <c:pt idx="24851">
                  <c:v>09/12/2024 11:16:16:151</c:v>
                </c:pt>
                <c:pt idx="24852">
                  <c:v>09/12/2024 11:16:26:017</c:v>
                </c:pt>
                <c:pt idx="24853">
                  <c:v>09/12/2024 11:16:36:295</c:v>
                </c:pt>
                <c:pt idx="24854">
                  <c:v>09/12/2024 11:16:46:159</c:v>
                </c:pt>
                <c:pt idx="24855">
                  <c:v>09/12/2024 11:16:56:020</c:v>
                </c:pt>
                <c:pt idx="24856">
                  <c:v>09/12/2024 11:17:06:289</c:v>
                </c:pt>
                <c:pt idx="24857">
                  <c:v>09/12/2024 11:17:16:154</c:v>
                </c:pt>
                <c:pt idx="24858">
                  <c:v>09/12/2024 11:17:26:018</c:v>
                </c:pt>
                <c:pt idx="24859">
                  <c:v>09/12/2024 11:17:36:295</c:v>
                </c:pt>
                <c:pt idx="24860">
                  <c:v>09/12/2024 11:17:46:155</c:v>
                </c:pt>
                <c:pt idx="24861">
                  <c:v>09/12/2024 11:17:56:017</c:v>
                </c:pt>
                <c:pt idx="24862">
                  <c:v>09/12/2024 11:18:06:297</c:v>
                </c:pt>
                <c:pt idx="24863">
                  <c:v>09/12/2024 11:18:16:162</c:v>
                </c:pt>
                <c:pt idx="24864">
                  <c:v>09/12/2024 11:18:26:026</c:v>
                </c:pt>
                <c:pt idx="24865">
                  <c:v>09/12/2024 11:18:36:299</c:v>
                </c:pt>
                <c:pt idx="24866">
                  <c:v>09/12/2024 11:18:46:157</c:v>
                </c:pt>
                <c:pt idx="24867">
                  <c:v>09/12/2024 11:18:56:017</c:v>
                </c:pt>
                <c:pt idx="24868">
                  <c:v>09/12/2024 11:19:06:295</c:v>
                </c:pt>
                <c:pt idx="24869">
                  <c:v>09/12/2024 11:19:16:158</c:v>
                </c:pt>
                <c:pt idx="24870">
                  <c:v>09/12/2024 11:19:26:017</c:v>
                </c:pt>
                <c:pt idx="24871">
                  <c:v>09/12/2024 11:19:36:294</c:v>
                </c:pt>
                <c:pt idx="24872">
                  <c:v>09/12/2024 11:19:46:163</c:v>
                </c:pt>
                <c:pt idx="24873">
                  <c:v>09/12/2024 11:19:56:022</c:v>
                </c:pt>
                <c:pt idx="24874">
                  <c:v>09/12/2024 11:20:06:295</c:v>
                </c:pt>
                <c:pt idx="24875">
                  <c:v>09/12/2024 11:20:16:155</c:v>
                </c:pt>
                <c:pt idx="24876">
                  <c:v>09/12/2024 11:20:26:017</c:v>
                </c:pt>
                <c:pt idx="24877">
                  <c:v>09/12/2024 11:20:36:296</c:v>
                </c:pt>
                <c:pt idx="24878">
                  <c:v>09/12/2024 11:20:46:162</c:v>
                </c:pt>
                <c:pt idx="24879">
                  <c:v>09/12/2024 11:20:56:032</c:v>
                </c:pt>
                <c:pt idx="24880">
                  <c:v>09/12/2024 11:21:06:309</c:v>
                </c:pt>
                <c:pt idx="24881">
                  <c:v>09/12/2024 11:21:16:171</c:v>
                </c:pt>
                <c:pt idx="24882">
                  <c:v>09/12/2024 11:21:26:035</c:v>
                </c:pt>
                <c:pt idx="24883">
                  <c:v>09/12/2024 11:21:36:312</c:v>
                </c:pt>
                <c:pt idx="24884">
                  <c:v>09/12/2024 11:21:46:180</c:v>
                </c:pt>
                <c:pt idx="24885">
                  <c:v>09/12/2024 11:21:56:044</c:v>
                </c:pt>
                <c:pt idx="24886">
                  <c:v>09/12/2024 11:22:05:998</c:v>
                </c:pt>
                <c:pt idx="24887">
                  <c:v>09/12/2024 11:22:16:275</c:v>
                </c:pt>
                <c:pt idx="24888">
                  <c:v>09/12/2024 11:22:26:141</c:v>
                </c:pt>
                <c:pt idx="24889">
                  <c:v>09/12/2024 11:22:36:002</c:v>
                </c:pt>
                <c:pt idx="24890">
                  <c:v>09/12/2024 11:22:46:280</c:v>
                </c:pt>
                <c:pt idx="24891">
                  <c:v>09/12/2024 11:22:56:140</c:v>
                </c:pt>
                <c:pt idx="24892">
                  <c:v>09/12/2024 11:23:05:999</c:v>
                </c:pt>
                <c:pt idx="24893">
                  <c:v>09/12/2024 11:23:16:274</c:v>
                </c:pt>
                <c:pt idx="24894">
                  <c:v>09/12/2024 11:23:26:137</c:v>
                </c:pt>
                <c:pt idx="24895">
                  <c:v>09/12/2024 11:23:35:995</c:v>
                </c:pt>
                <c:pt idx="24896">
                  <c:v>09/12/2024 11:23:46:270</c:v>
                </c:pt>
                <c:pt idx="24897">
                  <c:v>09/12/2024 11:23:56:130</c:v>
                </c:pt>
                <c:pt idx="24898">
                  <c:v>09/12/2024 11:24:05:999</c:v>
                </c:pt>
                <c:pt idx="24899">
                  <c:v>09/12/2024 11:24:16:281</c:v>
                </c:pt>
                <c:pt idx="24900">
                  <c:v>09/12/2024 11:24:26:147</c:v>
                </c:pt>
                <c:pt idx="24901">
                  <c:v>09/12/2024 11:24:36:007</c:v>
                </c:pt>
                <c:pt idx="24902">
                  <c:v>09/12/2024 11:24:46:280</c:v>
                </c:pt>
                <c:pt idx="24903">
                  <c:v>09/12/2024 11:24:56:146</c:v>
                </c:pt>
                <c:pt idx="24904">
                  <c:v>09/12/2024 11:25:06:008</c:v>
                </c:pt>
                <c:pt idx="24905">
                  <c:v>09/12/2024 11:25:16:280</c:v>
                </c:pt>
                <c:pt idx="24906">
                  <c:v>09/12/2024 11:25:26:145</c:v>
                </c:pt>
                <c:pt idx="24907">
                  <c:v>09/12/2024 11:25:36:005</c:v>
                </c:pt>
                <c:pt idx="24908">
                  <c:v>09/12/2024 11:25:46:279</c:v>
                </c:pt>
                <c:pt idx="24909">
                  <c:v>09/12/2024 11:25:56:139</c:v>
                </c:pt>
                <c:pt idx="24910">
                  <c:v>09/12/2024 11:26:06:002</c:v>
                </c:pt>
                <c:pt idx="24911">
                  <c:v>09/12/2024 11:26:16:280</c:v>
                </c:pt>
                <c:pt idx="24912">
                  <c:v>09/12/2024 11:26:26:149</c:v>
                </c:pt>
                <c:pt idx="24913">
                  <c:v>09/12/2024 11:26:36:013</c:v>
                </c:pt>
                <c:pt idx="24914">
                  <c:v>09/12/2024 11:26:46:293</c:v>
                </c:pt>
                <c:pt idx="24915">
                  <c:v>09/12/2024 11:26:56:159</c:v>
                </c:pt>
                <c:pt idx="24916">
                  <c:v>09/12/2024 11:27:06:020</c:v>
                </c:pt>
                <c:pt idx="24917">
                  <c:v>09/12/2024 11:27:16:298</c:v>
                </c:pt>
                <c:pt idx="24918">
                  <c:v>09/12/2024 11:27:26:164</c:v>
                </c:pt>
                <c:pt idx="24919">
                  <c:v>09/12/2024 11:27:36:025</c:v>
                </c:pt>
                <c:pt idx="24920">
                  <c:v>09/12/2024 11:27:46:303</c:v>
                </c:pt>
                <c:pt idx="24921">
                  <c:v>09/12/2024 11:27:56:169</c:v>
                </c:pt>
                <c:pt idx="24922">
                  <c:v>09/12/2024 11:28:06:029</c:v>
                </c:pt>
                <c:pt idx="24923">
                  <c:v>09/12/2024 11:28:16:304</c:v>
                </c:pt>
                <c:pt idx="24924">
                  <c:v>09/12/2024 11:28:26:162</c:v>
                </c:pt>
                <c:pt idx="24925">
                  <c:v>09/12/2024 11:28:36:026</c:v>
                </c:pt>
                <c:pt idx="24926">
                  <c:v>09/12/2024 11:28:46:299</c:v>
                </c:pt>
                <c:pt idx="24927">
                  <c:v>09/12/2024 11:28:56:161</c:v>
                </c:pt>
                <c:pt idx="24928">
                  <c:v>09/12/2024 11:29:06:025</c:v>
                </c:pt>
                <c:pt idx="24929">
                  <c:v>09/12/2024 11:29:16:298</c:v>
                </c:pt>
                <c:pt idx="24930">
                  <c:v>09/12/2024 11:29:26:165</c:v>
                </c:pt>
                <c:pt idx="24931">
                  <c:v>09/12/2024 11:29:36:026</c:v>
                </c:pt>
                <c:pt idx="24932">
                  <c:v>09/12/2024 11:29:46:304</c:v>
                </c:pt>
                <c:pt idx="24933">
                  <c:v>09/12/2024 11:29:56:174</c:v>
                </c:pt>
                <c:pt idx="24934">
                  <c:v>09/12/2024 11:30:06:029</c:v>
                </c:pt>
                <c:pt idx="24935">
                  <c:v>09/12/2024 11:30:16:307</c:v>
                </c:pt>
                <c:pt idx="24936">
                  <c:v>09/12/2024 11:30:26:170</c:v>
                </c:pt>
                <c:pt idx="24937">
                  <c:v>09/12/2024 11:30:36:034</c:v>
                </c:pt>
                <c:pt idx="24938">
                  <c:v>09/12/2024 11:30:46:311</c:v>
                </c:pt>
                <c:pt idx="24939">
                  <c:v>09/12/2024 11:30:56:168</c:v>
                </c:pt>
                <c:pt idx="24940">
                  <c:v>09/12/2024 11:31:06:032</c:v>
                </c:pt>
                <c:pt idx="24941">
                  <c:v>09/12/2024 11:31:16:307</c:v>
                </c:pt>
                <c:pt idx="24942">
                  <c:v>09/12/2024 11:31:26:167</c:v>
                </c:pt>
                <c:pt idx="24943">
                  <c:v>09/12/2024 11:31:36:029</c:v>
                </c:pt>
                <c:pt idx="24944">
                  <c:v>09/12/2024 11:31:46:307</c:v>
                </c:pt>
                <c:pt idx="24945">
                  <c:v>09/12/2024 11:31:56:172</c:v>
                </c:pt>
                <c:pt idx="24946">
                  <c:v>09/12/2024 11:32:06:034</c:v>
                </c:pt>
                <c:pt idx="24947">
                  <c:v>09/12/2024 11:32:15:996</c:v>
                </c:pt>
                <c:pt idx="24948">
                  <c:v>09/12/2024 11:32:26:275</c:v>
                </c:pt>
                <c:pt idx="24949">
                  <c:v>09/12/2024 11:32:36:142</c:v>
                </c:pt>
                <c:pt idx="24950">
                  <c:v>09/12/2024 11:32:46:004</c:v>
                </c:pt>
                <c:pt idx="24951">
                  <c:v>09/12/2024 11:32:56:282</c:v>
                </c:pt>
                <c:pt idx="24952">
                  <c:v>09/12/2024 11:33:06:147</c:v>
                </c:pt>
                <c:pt idx="24953">
                  <c:v>09/12/2024 11:33:16:007</c:v>
                </c:pt>
                <c:pt idx="24954">
                  <c:v>09/12/2024 11:33:26:285</c:v>
                </c:pt>
                <c:pt idx="24955">
                  <c:v>09/12/2024 11:33:36:144</c:v>
                </c:pt>
                <c:pt idx="24956">
                  <c:v>09/12/2024 11:33:46:002</c:v>
                </c:pt>
                <c:pt idx="24957">
                  <c:v>09/12/2024 11:33:56:280</c:v>
                </c:pt>
                <c:pt idx="24958">
                  <c:v>09/12/2024 11:34:06:146</c:v>
                </c:pt>
                <c:pt idx="24959">
                  <c:v>09/12/2024 11:34:16:010</c:v>
                </c:pt>
                <c:pt idx="24960">
                  <c:v>09/12/2024 11:34:26:287</c:v>
                </c:pt>
                <c:pt idx="24961">
                  <c:v>09/12/2024 11:34:36:149</c:v>
                </c:pt>
                <c:pt idx="24962">
                  <c:v>09/12/2024 11:34:46:007</c:v>
                </c:pt>
                <c:pt idx="24963">
                  <c:v>09/12/2024 11:34:56:281</c:v>
                </c:pt>
                <c:pt idx="24964">
                  <c:v>09/12/2024 11:35:06:141</c:v>
                </c:pt>
                <c:pt idx="24965">
                  <c:v>09/12/2024 11:35:16:002</c:v>
                </c:pt>
                <c:pt idx="24966">
                  <c:v>09/12/2024 11:35:26:284</c:v>
                </c:pt>
                <c:pt idx="24967">
                  <c:v>09/12/2024 11:35:36:147</c:v>
                </c:pt>
                <c:pt idx="24968">
                  <c:v>09/12/2024 11:35:46:009</c:v>
                </c:pt>
                <c:pt idx="24969">
                  <c:v>09/12/2024 11:35:56:287</c:v>
                </c:pt>
                <c:pt idx="24970">
                  <c:v>09/12/2024 11:36:06:150</c:v>
                </c:pt>
                <c:pt idx="24971">
                  <c:v>09/12/2024 11:36:16:018</c:v>
                </c:pt>
                <c:pt idx="24972">
                  <c:v>09/12/2024 11:36:26:296</c:v>
                </c:pt>
                <c:pt idx="24973">
                  <c:v>09/12/2024 11:36:36:161</c:v>
                </c:pt>
                <c:pt idx="24974">
                  <c:v>09/12/2024 11:36:46:026</c:v>
                </c:pt>
                <c:pt idx="24975">
                  <c:v>09/12/2024 11:36:56:301</c:v>
                </c:pt>
                <c:pt idx="24976">
                  <c:v>09/12/2024 11:37:06:163</c:v>
                </c:pt>
                <c:pt idx="24977">
                  <c:v>09/12/2024 11:37:16:026</c:v>
                </c:pt>
                <c:pt idx="24978">
                  <c:v>09/12/2024 11:37:26:300</c:v>
                </c:pt>
                <c:pt idx="24979">
                  <c:v>09/12/2024 11:37:36:160</c:v>
                </c:pt>
                <c:pt idx="24980">
                  <c:v>09/12/2024 11:37:46:021</c:v>
                </c:pt>
                <c:pt idx="24981">
                  <c:v>09/12/2024 11:37:56:295</c:v>
                </c:pt>
                <c:pt idx="24982">
                  <c:v>09/12/2024 11:38:06:159</c:v>
                </c:pt>
                <c:pt idx="24983">
                  <c:v>09/12/2024 11:38:16:021</c:v>
                </c:pt>
                <c:pt idx="24984">
                  <c:v>09/12/2024 11:38:26:295</c:v>
                </c:pt>
                <c:pt idx="24985">
                  <c:v>09/12/2024 11:38:36:152</c:v>
                </c:pt>
                <c:pt idx="24986">
                  <c:v>09/12/2024 11:38:46:014</c:v>
                </c:pt>
                <c:pt idx="24987">
                  <c:v>09/12/2024 11:38:56:290</c:v>
                </c:pt>
                <c:pt idx="24988">
                  <c:v>09/12/2024 11:39:06:150</c:v>
                </c:pt>
                <c:pt idx="24989">
                  <c:v>09/12/2024 11:39:16:007</c:v>
                </c:pt>
                <c:pt idx="24990">
                  <c:v>09/12/2024 11:39:26:284</c:v>
                </c:pt>
                <c:pt idx="24991">
                  <c:v>09/12/2024 11:39:36:147</c:v>
                </c:pt>
                <c:pt idx="24992">
                  <c:v>09/12/2024 11:39:46:009</c:v>
                </c:pt>
                <c:pt idx="24993">
                  <c:v>09/12/2024 11:39:56:286</c:v>
                </c:pt>
                <c:pt idx="24994">
                  <c:v>09/12/2024 11:40:06:152</c:v>
                </c:pt>
                <c:pt idx="24995">
                  <c:v>09/12/2024 11:40:16:014</c:v>
                </c:pt>
                <c:pt idx="24996">
                  <c:v>09/12/2024 11:40:26:286</c:v>
                </c:pt>
                <c:pt idx="24997">
                  <c:v>09/12/2024 11:40:36:145</c:v>
                </c:pt>
                <c:pt idx="24998">
                  <c:v>09/12/2024 11:40:46:007</c:v>
                </c:pt>
                <c:pt idx="24999">
                  <c:v>09/12/2024 11:40:56:284</c:v>
                </c:pt>
                <c:pt idx="25000">
                  <c:v>09/12/2024 11:41:06:150</c:v>
                </c:pt>
                <c:pt idx="25001">
                  <c:v>09/12/2024 11:41:16:012</c:v>
                </c:pt>
                <c:pt idx="25002">
                  <c:v>09/12/2024 11:41:26:292</c:v>
                </c:pt>
                <c:pt idx="25003">
                  <c:v>09/12/2024 11:41:36:158</c:v>
                </c:pt>
                <c:pt idx="25004">
                  <c:v>09/12/2024 11:41:46:021</c:v>
                </c:pt>
                <c:pt idx="25005">
                  <c:v>09/12/2024 11:41:56:299</c:v>
                </c:pt>
                <c:pt idx="25006">
                  <c:v>09/12/2024 11:42:06:164</c:v>
                </c:pt>
                <c:pt idx="25007">
                  <c:v>09/12/2024 11:42:16:026</c:v>
                </c:pt>
                <c:pt idx="25008">
                  <c:v>09/12/2024 11:42:26:298</c:v>
                </c:pt>
                <c:pt idx="25009">
                  <c:v>09/12/2024 11:42:36:163</c:v>
                </c:pt>
                <c:pt idx="25010">
                  <c:v>09/12/2024 11:42:46:021</c:v>
                </c:pt>
                <c:pt idx="25011">
                  <c:v>09/12/2024 11:42:56:295</c:v>
                </c:pt>
                <c:pt idx="25012">
                  <c:v>09/12/2024 11:43:06:157</c:v>
                </c:pt>
                <c:pt idx="25013">
                  <c:v>09/12/2024 11:43:16:018</c:v>
                </c:pt>
                <c:pt idx="25014">
                  <c:v>09/12/2024 11:43:26:288</c:v>
                </c:pt>
                <c:pt idx="25015">
                  <c:v>09/12/2024 11:43:36:150</c:v>
                </c:pt>
                <c:pt idx="25016">
                  <c:v>09/12/2024 11:43:46:012</c:v>
                </c:pt>
                <c:pt idx="25017">
                  <c:v>09/12/2024 11:43:56:292</c:v>
                </c:pt>
                <c:pt idx="25018">
                  <c:v>09/12/2024 11:44:06:157</c:v>
                </c:pt>
                <c:pt idx="25019">
                  <c:v>09/12/2024 11:44:16:019</c:v>
                </c:pt>
                <c:pt idx="25020">
                  <c:v>09/12/2024 11:44:26:299</c:v>
                </c:pt>
                <c:pt idx="25021">
                  <c:v>09/12/2024 11:44:36:164</c:v>
                </c:pt>
                <c:pt idx="25022">
                  <c:v>09/12/2024 11:44:46:026</c:v>
                </c:pt>
                <c:pt idx="25023">
                  <c:v>09/12/2024 11:44:56:302</c:v>
                </c:pt>
                <c:pt idx="25024">
                  <c:v>09/12/2024 11:45:06:161</c:v>
                </c:pt>
                <c:pt idx="25025">
                  <c:v>09/12/2024 11:45:16:021</c:v>
                </c:pt>
                <c:pt idx="25026">
                  <c:v>09/12/2024 11:45:26:299</c:v>
                </c:pt>
                <c:pt idx="25027">
                  <c:v>09/12/2024 11:45:36:164</c:v>
                </c:pt>
                <c:pt idx="25028">
                  <c:v>09/12/2024 11:45:46:026</c:v>
                </c:pt>
                <c:pt idx="25029">
                  <c:v>09/12/2024 11:45:56:300</c:v>
                </c:pt>
                <c:pt idx="25030">
                  <c:v>09/12/2024 11:46:06:166</c:v>
                </c:pt>
                <c:pt idx="25031">
                  <c:v>09/12/2024 11:46:16:023</c:v>
                </c:pt>
                <c:pt idx="25032">
                  <c:v>09/12/2024 11:46:26:299</c:v>
                </c:pt>
                <c:pt idx="25033">
                  <c:v>09/12/2024 11:46:36:164</c:v>
                </c:pt>
                <c:pt idx="25034">
                  <c:v>09/12/2024 11:46:46:031</c:v>
                </c:pt>
                <c:pt idx="25035">
                  <c:v>09/12/2024 11:46:56:304</c:v>
                </c:pt>
                <c:pt idx="25036">
                  <c:v>09/12/2024 11:47:06:162</c:v>
                </c:pt>
                <c:pt idx="25037">
                  <c:v>09/12/2024 11:47:16:026</c:v>
                </c:pt>
                <c:pt idx="25038">
                  <c:v>09/12/2024 11:47:26:303</c:v>
                </c:pt>
                <c:pt idx="25039">
                  <c:v>09/12/2024 11:47:36:167</c:v>
                </c:pt>
                <c:pt idx="25040">
                  <c:v>09/12/2024 11:47:46:031</c:v>
                </c:pt>
                <c:pt idx="25041">
                  <c:v>09/12/2024 11:47:56:308</c:v>
                </c:pt>
                <c:pt idx="25042">
                  <c:v>09/12/2024 11:48:06:174</c:v>
                </c:pt>
                <c:pt idx="25043">
                  <c:v>09/12/2024 11:48:16:040</c:v>
                </c:pt>
                <c:pt idx="25044">
                  <c:v>09/12/2024 11:48:25:996</c:v>
                </c:pt>
                <c:pt idx="25045">
                  <c:v>09/12/2024 11:48:36:273</c:v>
                </c:pt>
                <c:pt idx="25046">
                  <c:v>09/12/2024 11:48:46:135</c:v>
                </c:pt>
                <c:pt idx="25047">
                  <c:v>09/12/2024 11:48:55:997</c:v>
                </c:pt>
                <c:pt idx="25048">
                  <c:v>09/12/2024 11:49:06:274</c:v>
                </c:pt>
                <c:pt idx="25049">
                  <c:v>09/12/2024 11:49:16:138</c:v>
                </c:pt>
                <c:pt idx="25050">
                  <c:v>09/12/2024 11:49:26:000</c:v>
                </c:pt>
                <c:pt idx="25051">
                  <c:v>09/12/2024 11:49:36:273</c:v>
                </c:pt>
                <c:pt idx="25052">
                  <c:v>09/12/2024 11:49:46:137</c:v>
                </c:pt>
                <c:pt idx="25053">
                  <c:v>09/12/2024 11:49:56:001</c:v>
                </c:pt>
                <c:pt idx="25054">
                  <c:v>09/12/2024 11:50:06:273</c:v>
                </c:pt>
                <c:pt idx="25055">
                  <c:v>09/12/2024 11:50:16:137</c:v>
                </c:pt>
                <c:pt idx="25056">
                  <c:v>09/12/2024 11:50:26:000</c:v>
                </c:pt>
                <c:pt idx="25057">
                  <c:v>09/12/2024 11:50:36:274</c:v>
                </c:pt>
                <c:pt idx="25058">
                  <c:v>09/12/2024 11:50:46:138</c:v>
                </c:pt>
                <c:pt idx="25059">
                  <c:v>09/12/2024 11:50:55:999</c:v>
                </c:pt>
                <c:pt idx="25060">
                  <c:v>09/12/2024 11:51:06:277</c:v>
                </c:pt>
                <c:pt idx="25061">
                  <c:v>09/12/2024 11:51:16:141</c:v>
                </c:pt>
                <c:pt idx="25062">
                  <c:v>09/12/2024 11:51:26:010</c:v>
                </c:pt>
                <c:pt idx="25063">
                  <c:v>09/12/2024 11:51:36:286</c:v>
                </c:pt>
                <c:pt idx="25064">
                  <c:v>09/12/2024 11:51:46:150</c:v>
                </c:pt>
                <c:pt idx="25065">
                  <c:v>09/12/2024 11:51:56:013</c:v>
                </c:pt>
                <c:pt idx="25066">
                  <c:v>09/12/2024 11:52:06:291</c:v>
                </c:pt>
                <c:pt idx="25067">
                  <c:v>09/12/2024 11:52:16:154</c:v>
                </c:pt>
                <c:pt idx="25068">
                  <c:v>09/12/2024 11:52:26:018</c:v>
                </c:pt>
                <c:pt idx="25069">
                  <c:v>09/12/2024 11:52:36:296</c:v>
                </c:pt>
                <c:pt idx="25070">
                  <c:v>09/12/2024 11:52:46:161</c:v>
                </c:pt>
                <c:pt idx="25071">
                  <c:v>09/12/2024 11:52:56:021</c:v>
                </c:pt>
                <c:pt idx="25072">
                  <c:v>09/12/2024 11:53:06:295</c:v>
                </c:pt>
                <c:pt idx="25073">
                  <c:v>09/12/2024 11:53:16:155</c:v>
                </c:pt>
                <c:pt idx="25074">
                  <c:v>09/12/2024 11:53:26:017</c:v>
                </c:pt>
                <c:pt idx="25075">
                  <c:v>09/12/2024 11:53:36:294</c:v>
                </c:pt>
                <c:pt idx="25076">
                  <c:v>09/12/2024 11:53:46:158</c:v>
                </c:pt>
                <c:pt idx="25077">
                  <c:v>09/12/2024 11:53:56:020</c:v>
                </c:pt>
                <c:pt idx="25078">
                  <c:v>09/12/2024 11:54:06:299</c:v>
                </c:pt>
                <c:pt idx="25079">
                  <c:v>09/12/2024 11:54:16:157</c:v>
                </c:pt>
                <c:pt idx="25080">
                  <c:v>09/12/2024 11:54:26:019</c:v>
                </c:pt>
                <c:pt idx="25081">
                  <c:v>09/12/2024 11:54:36:297</c:v>
                </c:pt>
                <c:pt idx="25082">
                  <c:v>09/12/2024 11:54:46:162</c:v>
                </c:pt>
                <c:pt idx="25083">
                  <c:v>09/12/2024 11:54:56:028</c:v>
                </c:pt>
                <c:pt idx="25084">
                  <c:v>09/12/2024 11:55:06:304</c:v>
                </c:pt>
                <c:pt idx="25085">
                  <c:v>09/12/2024 11:55:16:169</c:v>
                </c:pt>
                <c:pt idx="25086">
                  <c:v>09/12/2024 11:55:26:031</c:v>
                </c:pt>
                <c:pt idx="25087">
                  <c:v>09/12/2024 11:55:36:309</c:v>
                </c:pt>
                <c:pt idx="25088">
                  <c:v>09/12/2024 11:55:46:174</c:v>
                </c:pt>
                <c:pt idx="25089">
                  <c:v>09/12/2024 11:55:56:036</c:v>
                </c:pt>
                <c:pt idx="25090">
                  <c:v>09/12/2024 11:56:06:310</c:v>
                </c:pt>
                <c:pt idx="25091">
                  <c:v>09/12/2024 11:56:16:171</c:v>
                </c:pt>
                <c:pt idx="25092">
                  <c:v>09/12/2024 11:56:26:039</c:v>
                </c:pt>
                <c:pt idx="25093">
                  <c:v>09/12/2024 11:56:35:996</c:v>
                </c:pt>
                <c:pt idx="25094">
                  <c:v>09/12/2024 11:56:46:270</c:v>
                </c:pt>
                <c:pt idx="25095">
                  <c:v>09/12/2024 11:56:56:142</c:v>
                </c:pt>
                <c:pt idx="25096">
                  <c:v>09/12/2024 11:57:06:006</c:v>
                </c:pt>
                <c:pt idx="25097">
                  <c:v>09/12/2024 11:57:16:279</c:v>
                </c:pt>
                <c:pt idx="25098">
                  <c:v>09/12/2024 11:57:26:145</c:v>
                </c:pt>
                <c:pt idx="25099">
                  <c:v>09/12/2024 11:57:36:008</c:v>
                </c:pt>
                <c:pt idx="25100">
                  <c:v>09/12/2024 11:57:46:281</c:v>
                </c:pt>
                <c:pt idx="25101">
                  <c:v>09/12/2024 11:57:56:146</c:v>
                </c:pt>
                <c:pt idx="25102">
                  <c:v>09/12/2024 11:58:06:008</c:v>
                </c:pt>
                <c:pt idx="25103">
                  <c:v>09/12/2024 11:58:16:285</c:v>
                </c:pt>
                <c:pt idx="25104">
                  <c:v>09/12/2024 11:58:26:150</c:v>
                </c:pt>
                <c:pt idx="25105">
                  <c:v>09/12/2024 11:58:36:013</c:v>
                </c:pt>
                <c:pt idx="25106">
                  <c:v>09/12/2024 11:58:46:285</c:v>
                </c:pt>
                <c:pt idx="25107">
                  <c:v>09/12/2024 11:58:56:144</c:v>
                </c:pt>
                <c:pt idx="25108">
                  <c:v>09/12/2024 11:59:06:006</c:v>
                </c:pt>
                <c:pt idx="25109">
                  <c:v>09/12/2024 11:59:16:280</c:v>
                </c:pt>
                <c:pt idx="25110">
                  <c:v>09/12/2024 11:59:26:149</c:v>
                </c:pt>
                <c:pt idx="25111">
                  <c:v>09/12/2024 11:59:36:013</c:v>
                </c:pt>
                <c:pt idx="25112">
                  <c:v>09/12/2024 11:59:46:290</c:v>
                </c:pt>
                <c:pt idx="25113">
                  <c:v>09/12/2024 11:59:56:151</c:v>
                </c:pt>
                <c:pt idx="25114">
                  <c:v>09/12/2024 12:00:06:015</c:v>
                </c:pt>
                <c:pt idx="25115">
                  <c:v>09/12/2024 12:00:16:292</c:v>
                </c:pt>
                <c:pt idx="25116">
                  <c:v>09/12/2024 12:00:26:152</c:v>
                </c:pt>
                <c:pt idx="25117">
                  <c:v>09/12/2024 12:00:36:014</c:v>
                </c:pt>
                <c:pt idx="25118">
                  <c:v>09/12/2024 12:00:46:285</c:v>
                </c:pt>
                <c:pt idx="25119">
                  <c:v>09/12/2024 12:00:56:149</c:v>
                </c:pt>
                <c:pt idx="25120">
                  <c:v>09/12/2024 12:01:06:013</c:v>
                </c:pt>
                <c:pt idx="25121">
                  <c:v>09/12/2024 12:01:16:283</c:v>
                </c:pt>
                <c:pt idx="25122">
                  <c:v>09/12/2024 12:01:26:145</c:v>
                </c:pt>
                <c:pt idx="25123">
                  <c:v>09/12/2024 12:01:36:008</c:v>
                </c:pt>
                <c:pt idx="25124">
                  <c:v>09/12/2024 12:01:46:280</c:v>
                </c:pt>
                <c:pt idx="25125">
                  <c:v>09/12/2024 12:01:56:147</c:v>
                </c:pt>
                <c:pt idx="25126">
                  <c:v>09/12/2024 12:02:06:013</c:v>
                </c:pt>
                <c:pt idx="25127">
                  <c:v>09/12/2024 12:02:16:295</c:v>
                </c:pt>
                <c:pt idx="25128">
                  <c:v>09/12/2024 12:02:26:159</c:v>
                </c:pt>
                <c:pt idx="25129">
                  <c:v>09/12/2024 12:02:36:020</c:v>
                </c:pt>
                <c:pt idx="25130">
                  <c:v>09/12/2024 12:02:46:296</c:v>
                </c:pt>
                <c:pt idx="25131">
                  <c:v>09/12/2024 12:02:56:161</c:v>
                </c:pt>
                <c:pt idx="25132">
                  <c:v>09/12/2024 12:03:06:027</c:v>
                </c:pt>
                <c:pt idx="25133">
                  <c:v>09/12/2024 12:03:16:305</c:v>
                </c:pt>
                <c:pt idx="25134">
                  <c:v>09/12/2024 12:03:26:167</c:v>
                </c:pt>
                <c:pt idx="25135">
                  <c:v>09/12/2024 12:03:36:030</c:v>
                </c:pt>
                <c:pt idx="25136">
                  <c:v>09/12/2024 12:03:46:308</c:v>
                </c:pt>
                <c:pt idx="25137">
                  <c:v>09/12/2024 12:03:56:172</c:v>
                </c:pt>
                <c:pt idx="25138">
                  <c:v>09/12/2024 12:04:06:039</c:v>
                </c:pt>
                <c:pt idx="25139">
                  <c:v>09/12/2024 12:04:15:998</c:v>
                </c:pt>
                <c:pt idx="25140">
                  <c:v>09/12/2024 12:04:26:268</c:v>
                </c:pt>
                <c:pt idx="25141">
                  <c:v>09/12/2024 12:04:36:128</c:v>
                </c:pt>
                <c:pt idx="25142">
                  <c:v>09/12/2024 12:04:45:995</c:v>
                </c:pt>
                <c:pt idx="25143">
                  <c:v>09/12/2024 12:04:56:273</c:v>
                </c:pt>
                <c:pt idx="25144">
                  <c:v>09/12/2024 12:05:06:137</c:v>
                </c:pt>
                <c:pt idx="25145">
                  <c:v>09/12/2024 12:05:15:999</c:v>
                </c:pt>
                <c:pt idx="25146">
                  <c:v>09/12/2024 12:05:26:277</c:v>
                </c:pt>
                <c:pt idx="25147">
                  <c:v>09/12/2024 12:05:36:142</c:v>
                </c:pt>
                <c:pt idx="25148">
                  <c:v>09/12/2024 12:05:46:002</c:v>
                </c:pt>
                <c:pt idx="25149">
                  <c:v>09/12/2024 12:05:56:282</c:v>
                </c:pt>
                <c:pt idx="25150">
                  <c:v>09/12/2024 12:06:06:147</c:v>
                </c:pt>
                <c:pt idx="25151">
                  <c:v>09/12/2024 12:06:16:009</c:v>
                </c:pt>
                <c:pt idx="25152">
                  <c:v>09/12/2024 12:06:26:285</c:v>
                </c:pt>
                <c:pt idx="25153">
                  <c:v>09/12/2024 12:06:36:142</c:v>
                </c:pt>
                <c:pt idx="25154">
                  <c:v>09/12/2024 12:06:46:004</c:v>
                </c:pt>
                <c:pt idx="25155">
                  <c:v>09/12/2024 12:06:56:278</c:v>
                </c:pt>
                <c:pt idx="25156">
                  <c:v>09/12/2024 12:07:06:142</c:v>
                </c:pt>
                <c:pt idx="25157">
                  <c:v>09/12/2024 12:07:16:004</c:v>
                </c:pt>
                <c:pt idx="25158">
                  <c:v>09/12/2024 12:07:26:281</c:v>
                </c:pt>
                <c:pt idx="25159">
                  <c:v>09/12/2024 12:07:36:147</c:v>
                </c:pt>
                <c:pt idx="25160">
                  <c:v>09/12/2024 12:07:46:009</c:v>
                </c:pt>
                <c:pt idx="25161">
                  <c:v>09/12/2024 12:07:56:280</c:v>
                </c:pt>
                <c:pt idx="25162">
                  <c:v>09/12/2024 12:08:06:150</c:v>
                </c:pt>
                <c:pt idx="25163">
                  <c:v>09/12/2024 12:08:16:012</c:v>
                </c:pt>
                <c:pt idx="25164">
                  <c:v>09/12/2024 12:08:26:286</c:v>
                </c:pt>
                <c:pt idx="25165">
                  <c:v>09/12/2024 12:08:36:146</c:v>
                </c:pt>
                <c:pt idx="25166">
                  <c:v>09/12/2024 12:08:46:007</c:v>
                </c:pt>
                <c:pt idx="25167">
                  <c:v>09/12/2024 12:08:56:287</c:v>
                </c:pt>
                <c:pt idx="25168">
                  <c:v>09/12/2024 12:09:06:153</c:v>
                </c:pt>
                <c:pt idx="25169">
                  <c:v>09/12/2024 12:09:16:018</c:v>
                </c:pt>
                <c:pt idx="25170">
                  <c:v>09/12/2024 12:09:26:294</c:v>
                </c:pt>
                <c:pt idx="25171">
                  <c:v>09/12/2024 12:09:36:160</c:v>
                </c:pt>
                <c:pt idx="25172">
                  <c:v>09/12/2024 12:09:46:021</c:v>
                </c:pt>
                <c:pt idx="25173">
                  <c:v>09/12/2024 12:09:56:293</c:v>
                </c:pt>
                <c:pt idx="25174">
                  <c:v>09/12/2024 12:10:06:160</c:v>
                </c:pt>
                <c:pt idx="25175">
                  <c:v>09/12/2024 12:10:16:022</c:v>
                </c:pt>
                <c:pt idx="25176">
                  <c:v>09/12/2024 12:10:26:298</c:v>
                </c:pt>
                <c:pt idx="25177">
                  <c:v>09/12/2024 12:10:36:160</c:v>
                </c:pt>
                <c:pt idx="25178">
                  <c:v>09/12/2024 12:10:46:022</c:v>
                </c:pt>
                <c:pt idx="25179">
                  <c:v>09/12/2024 12:10:56:295</c:v>
                </c:pt>
                <c:pt idx="25180">
                  <c:v>09/12/2024 12:11:06:159</c:v>
                </c:pt>
                <c:pt idx="25181">
                  <c:v>09/12/2024 12:11:16:020</c:v>
                </c:pt>
                <c:pt idx="25182">
                  <c:v>09/12/2024 12:11:26:294</c:v>
                </c:pt>
                <c:pt idx="25183">
                  <c:v>09/12/2024 12:11:36:153</c:v>
                </c:pt>
                <c:pt idx="25184">
                  <c:v>09/12/2024 12:11:46:014</c:v>
                </c:pt>
                <c:pt idx="25185">
                  <c:v>09/12/2024 12:11:56:292</c:v>
                </c:pt>
                <c:pt idx="25186">
                  <c:v>09/12/2024 12:12:06:158</c:v>
                </c:pt>
                <c:pt idx="25187">
                  <c:v>09/12/2024 12:12:16:022</c:v>
                </c:pt>
                <c:pt idx="25188">
                  <c:v>09/12/2024 12:12:26:303</c:v>
                </c:pt>
                <c:pt idx="25189">
                  <c:v>09/12/2024 12:12:36:172</c:v>
                </c:pt>
                <c:pt idx="25190">
                  <c:v>09/12/2024 12:12:46:040</c:v>
                </c:pt>
                <c:pt idx="25191">
                  <c:v>09/12/2024 12:12:56:312</c:v>
                </c:pt>
                <c:pt idx="25192">
                  <c:v>09/12/2024 12:13:06:171</c:v>
                </c:pt>
                <c:pt idx="25193">
                  <c:v>09/12/2024 12:13:16:033</c:v>
                </c:pt>
                <c:pt idx="25194">
                  <c:v>09/12/2024 12:13:26:307</c:v>
                </c:pt>
                <c:pt idx="25195">
                  <c:v>09/12/2024 12:13:36:170</c:v>
                </c:pt>
                <c:pt idx="25196">
                  <c:v>09/12/2024 12:13:46:028</c:v>
                </c:pt>
                <c:pt idx="25197">
                  <c:v>09/12/2024 12:13:56:301</c:v>
                </c:pt>
                <c:pt idx="25198">
                  <c:v>09/12/2024 12:14:06:162</c:v>
                </c:pt>
                <c:pt idx="25199">
                  <c:v>09/12/2024 12:14:16:026</c:v>
                </c:pt>
                <c:pt idx="25200">
                  <c:v>09/12/2024 12:14:26:299</c:v>
                </c:pt>
                <c:pt idx="25201">
                  <c:v>09/12/2024 12:14:36:158</c:v>
                </c:pt>
                <c:pt idx="25202">
                  <c:v>09/12/2024 12:14:46:019</c:v>
                </c:pt>
                <c:pt idx="25203">
                  <c:v>09/12/2024 12:14:56:299</c:v>
                </c:pt>
                <c:pt idx="25204">
                  <c:v>09/12/2024 12:15:06:164</c:v>
                </c:pt>
                <c:pt idx="25205">
                  <c:v>09/12/2024 12:15:16:026</c:v>
                </c:pt>
                <c:pt idx="25206">
                  <c:v>09/12/2024 12:15:26:304</c:v>
                </c:pt>
                <c:pt idx="25207">
                  <c:v>09/12/2024 12:15:36:169</c:v>
                </c:pt>
                <c:pt idx="25208">
                  <c:v>09/12/2024 12:15:46:037</c:v>
                </c:pt>
                <c:pt idx="25209">
                  <c:v>09/12/2024 12:15:56:310</c:v>
                </c:pt>
                <c:pt idx="25210">
                  <c:v>09/12/2024 12:16:06:173</c:v>
                </c:pt>
                <c:pt idx="25211">
                  <c:v>09/12/2024 12:16:16:036</c:v>
                </c:pt>
                <c:pt idx="25212">
                  <c:v>09/12/2024 12:16:25:999</c:v>
                </c:pt>
                <c:pt idx="25213">
                  <c:v>09/12/2024 12:16:36:275</c:v>
                </c:pt>
                <c:pt idx="25214">
                  <c:v>09/12/2024 12:16:46:135</c:v>
                </c:pt>
                <c:pt idx="25215">
                  <c:v>09/12/2024 12:16:55:997</c:v>
                </c:pt>
                <c:pt idx="25216">
                  <c:v>09/12/2024 12:17:06:268</c:v>
                </c:pt>
                <c:pt idx="25217">
                  <c:v>09/12/2024 12:17:16:132</c:v>
                </c:pt>
                <c:pt idx="25218">
                  <c:v>09/12/2024 12:17:25:996</c:v>
                </c:pt>
                <c:pt idx="25219">
                  <c:v>09/12/2024 12:17:36:268</c:v>
                </c:pt>
                <c:pt idx="25220">
                  <c:v>09/12/2024 12:17:46:131</c:v>
                </c:pt>
                <c:pt idx="25221">
                  <c:v>09/12/2024 12:17:55:995</c:v>
                </c:pt>
                <c:pt idx="25222">
                  <c:v>09/12/2024 12:18:06:269</c:v>
                </c:pt>
                <c:pt idx="25223">
                  <c:v>09/12/2024 12:18:16:132</c:v>
                </c:pt>
                <c:pt idx="25224">
                  <c:v>09/12/2024 12:18:25:996</c:v>
                </c:pt>
                <c:pt idx="25225">
                  <c:v>09/12/2024 12:18:36:275</c:v>
                </c:pt>
                <c:pt idx="25226">
                  <c:v>09/12/2024 12:18:46:140</c:v>
                </c:pt>
                <c:pt idx="25227">
                  <c:v>09/12/2024 12:18:56:009</c:v>
                </c:pt>
                <c:pt idx="25228">
                  <c:v>09/12/2024 12:19:06:287</c:v>
                </c:pt>
                <c:pt idx="25229">
                  <c:v>09/12/2024 12:19:16:153</c:v>
                </c:pt>
                <c:pt idx="25230">
                  <c:v>09/12/2024 12:19:26:015</c:v>
                </c:pt>
                <c:pt idx="25231">
                  <c:v>09/12/2024 12:19:36:292</c:v>
                </c:pt>
                <c:pt idx="25232">
                  <c:v>09/12/2024 12:19:46:157</c:v>
                </c:pt>
                <c:pt idx="25233">
                  <c:v>09/12/2024 12:19:56:020</c:v>
                </c:pt>
                <c:pt idx="25234">
                  <c:v>09/12/2024 12:20:06:293</c:v>
                </c:pt>
                <c:pt idx="25235">
                  <c:v>09/12/2024 12:20:16:159</c:v>
                </c:pt>
                <c:pt idx="25236">
                  <c:v>09/12/2024 12:20:26:016</c:v>
                </c:pt>
                <c:pt idx="25237">
                  <c:v>09/12/2024 12:20:36:290</c:v>
                </c:pt>
                <c:pt idx="25238">
                  <c:v>09/12/2024 12:20:46:150</c:v>
                </c:pt>
                <c:pt idx="25239">
                  <c:v>09/12/2024 12:20:56:012</c:v>
                </c:pt>
                <c:pt idx="25240">
                  <c:v>09/12/2024 12:21:06:289</c:v>
                </c:pt>
                <c:pt idx="25241">
                  <c:v>09/12/2024 12:21:16:153</c:v>
                </c:pt>
                <c:pt idx="25242">
                  <c:v>09/12/2024 12:21:26:017</c:v>
                </c:pt>
                <c:pt idx="25243">
                  <c:v>09/12/2024 12:21:36:296</c:v>
                </c:pt>
                <c:pt idx="25244">
                  <c:v>09/12/2024 12:21:46:162</c:v>
                </c:pt>
                <c:pt idx="25245">
                  <c:v>09/12/2024 12:21:56:024</c:v>
                </c:pt>
                <c:pt idx="25246">
                  <c:v>09/12/2024 12:22:06:297</c:v>
                </c:pt>
                <c:pt idx="25247">
                  <c:v>09/12/2024 12:22:16:158</c:v>
                </c:pt>
                <c:pt idx="25248">
                  <c:v>09/12/2024 12:22:26:019</c:v>
                </c:pt>
                <c:pt idx="25249">
                  <c:v>09/12/2024 12:22:36:293</c:v>
                </c:pt>
                <c:pt idx="25250">
                  <c:v>09/12/2024 12:22:46:159</c:v>
                </c:pt>
                <c:pt idx="25251">
                  <c:v>09/12/2024 12:22:56:016</c:v>
                </c:pt>
                <c:pt idx="25252">
                  <c:v>09/12/2024 12:23:06:291</c:v>
                </c:pt>
                <c:pt idx="25253">
                  <c:v>09/12/2024 12:23:16:150</c:v>
                </c:pt>
                <c:pt idx="25254">
                  <c:v>09/12/2024 12:23:26:018</c:v>
                </c:pt>
                <c:pt idx="25255">
                  <c:v>09/12/2024 12:23:36:291</c:v>
                </c:pt>
                <c:pt idx="25256">
                  <c:v>09/12/2024 12:23:46:157</c:v>
                </c:pt>
                <c:pt idx="25257">
                  <c:v>09/12/2024 12:23:56:018</c:v>
                </c:pt>
                <c:pt idx="25258">
                  <c:v>09/12/2024 12:24:06:294</c:v>
                </c:pt>
                <c:pt idx="25259">
                  <c:v>09/12/2024 12:24:16:152</c:v>
                </c:pt>
                <c:pt idx="25260">
                  <c:v>09/12/2024 12:24:26:014</c:v>
                </c:pt>
                <c:pt idx="25261">
                  <c:v>09/12/2024 12:24:36:293</c:v>
                </c:pt>
                <c:pt idx="25262">
                  <c:v>09/12/2024 12:24:46:159</c:v>
                </c:pt>
                <c:pt idx="25263">
                  <c:v>09/12/2024 12:24:56:017</c:v>
                </c:pt>
                <c:pt idx="25264">
                  <c:v>09/12/2024 12:25:06:293</c:v>
                </c:pt>
                <c:pt idx="25265">
                  <c:v>09/12/2024 12:25:16:165</c:v>
                </c:pt>
                <c:pt idx="25266">
                  <c:v>09/12/2024 12:25:26:026</c:v>
                </c:pt>
                <c:pt idx="25267">
                  <c:v>09/12/2024 12:25:36:302</c:v>
                </c:pt>
                <c:pt idx="25268">
                  <c:v>09/12/2024 12:25:46:169</c:v>
                </c:pt>
                <c:pt idx="25269">
                  <c:v>09/12/2024 12:25:56:031</c:v>
                </c:pt>
                <c:pt idx="25270">
                  <c:v>09/12/2024 12:26:06:305</c:v>
                </c:pt>
                <c:pt idx="25271">
                  <c:v>09/12/2024 12:26:16:168</c:v>
                </c:pt>
                <c:pt idx="25272">
                  <c:v>09/12/2024 12:26:26:030</c:v>
                </c:pt>
                <c:pt idx="25273">
                  <c:v>09/12/2024 12:26:36:308</c:v>
                </c:pt>
                <c:pt idx="25274">
                  <c:v>09/12/2024 12:26:46:173</c:v>
                </c:pt>
                <c:pt idx="25275">
                  <c:v>09/12/2024 12:26:56:035</c:v>
                </c:pt>
                <c:pt idx="25276">
                  <c:v>09/12/2024 12:27:06:313</c:v>
                </c:pt>
                <c:pt idx="25277">
                  <c:v>09/12/2024 12:27:16:179</c:v>
                </c:pt>
                <c:pt idx="25278">
                  <c:v>09/12/2024 12:27:26:039</c:v>
                </c:pt>
                <c:pt idx="25279">
                  <c:v>09/12/2024 12:27:35:999</c:v>
                </c:pt>
                <c:pt idx="25280">
                  <c:v>09/12/2024 12:27:46:276</c:v>
                </c:pt>
                <c:pt idx="25281">
                  <c:v>09/12/2024 12:27:56:141</c:v>
                </c:pt>
                <c:pt idx="25282">
                  <c:v>09/12/2024 12:28:06:009</c:v>
                </c:pt>
                <c:pt idx="25283">
                  <c:v>09/12/2024 12:28:16:281</c:v>
                </c:pt>
                <c:pt idx="25284">
                  <c:v>09/12/2024 12:28:26:146</c:v>
                </c:pt>
                <c:pt idx="25285">
                  <c:v>09/12/2024 12:28:36:008</c:v>
                </c:pt>
                <c:pt idx="25286">
                  <c:v>09/12/2024 12:28:46:286</c:v>
                </c:pt>
                <c:pt idx="25287">
                  <c:v>09/12/2024 12:28:56:149</c:v>
                </c:pt>
                <c:pt idx="25288">
                  <c:v>09/12/2024 12:29:06:007</c:v>
                </c:pt>
                <c:pt idx="25289">
                  <c:v>09/12/2024 12:29:16:285</c:v>
                </c:pt>
                <c:pt idx="25290">
                  <c:v>09/12/2024 12:29:26:145</c:v>
                </c:pt>
                <c:pt idx="25291">
                  <c:v>09/12/2024 12:29:36:006</c:v>
                </c:pt>
                <c:pt idx="25292">
                  <c:v>09/12/2024 12:29:46:286</c:v>
                </c:pt>
                <c:pt idx="25293">
                  <c:v>09/12/2024 12:29:56:150</c:v>
                </c:pt>
                <c:pt idx="25294">
                  <c:v>09/12/2024 12:30:06:018</c:v>
                </c:pt>
                <c:pt idx="25295">
                  <c:v>09/12/2024 12:30:16:295</c:v>
                </c:pt>
                <c:pt idx="25296">
                  <c:v>09/12/2024 12:30:26:159</c:v>
                </c:pt>
                <c:pt idx="25297">
                  <c:v>09/12/2024 12:30:36:020</c:v>
                </c:pt>
                <c:pt idx="25298">
                  <c:v>09/12/2024 12:30:46:299</c:v>
                </c:pt>
                <c:pt idx="25299">
                  <c:v>09/12/2024 12:30:56:168</c:v>
                </c:pt>
                <c:pt idx="25300">
                  <c:v>09/12/2024 12:31:06:031</c:v>
                </c:pt>
                <c:pt idx="25301">
                  <c:v>09/12/2024 12:31:16:309</c:v>
                </c:pt>
                <c:pt idx="25302">
                  <c:v>09/12/2024 12:31:26:171</c:v>
                </c:pt>
                <c:pt idx="25303">
                  <c:v>09/12/2024 12:31:36:034</c:v>
                </c:pt>
                <c:pt idx="25304">
                  <c:v>09/12/2024 12:31:46:312</c:v>
                </c:pt>
                <c:pt idx="25305">
                  <c:v>09/12/2024 12:31:56:174</c:v>
                </c:pt>
                <c:pt idx="25306">
                  <c:v>09/12/2024 12:32:06:032</c:v>
                </c:pt>
                <c:pt idx="25307">
                  <c:v>09/12/2024 12:32:16:309</c:v>
                </c:pt>
                <c:pt idx="25308">
                  <c:v>09/12/2024 12:32:26:171</c:v>
                </c:pt>
                <c:pt idx="25309">
                  <c:v>09/12/2024 12:32:36:035</c:v>
                </c:pt>
                <c:pt idx="25310">
                  <c:v>09/12/2024 12:32:46:307</c:v>
                </c:pt>
                <c:pt idx="25311">
                  <c:v>09/12/2024 12:32:56:173</c:v>
                </c:pt>
                <c:pt idx="25312">
                  <c:v>09/12/2024 12:33:06:038</c:v>
                </c:pt>
                <c:pt idx="25313">
                  <c:v>09/12/2024 12:33:15:995</c:v>
                </c:pt>
                <c:pt idx="25314">
                  <c:v>09/12/2024 12:33:26:282</c:v>
                </c:pt>
                <c:pt idx="25315">
                  <c:v>09/12/2024 12:33:36:148</c:v>
                </c:pt>
                <c:pt idx="25316">
                  <c:v>09/12/2024 12:33:46:012</c:v>
                </c:pt>
                <c:pt idx="25317">
                  <c:v>09/12/2024 12:33:56:290</c:v>
                </c:pt>
                <c:pt idx="25318">
                  <c:v>09/12/2024 12:34:06:150</c:v>
                </c:pt>
                <c:pt idx="25319">
                  <c:v>09/12/2024 12:34:16:013</c:v>
                </c:pt>
                <c:pt idx="25320">
                  <c:v>09/12/2024 12:34:26:290</c:v>
                </c:pt>
                <c:pt idx="25321">
                  <c:v>09/12/2024 12:34:36:151</c:v>
                </c:pt>
                <c:pt idx="25322">
                  <c:v>09/12/2024 12:34:46:015</c:v>
                </c:pt>
                <c:pt idx="25323">
                  <c:v>09/12/2024 12:34:56:292</c:v>
                </c:pt>
                <c:pt idx="25324">
                  <c:v>09/12/2024 12:35:06:152</c:v>
                </c:pt>
                <c:pt idx="25325">
                  <c:v>09/12/2024 12:35:16:014</c:v>
                </c:pt>
                <c:pt idx="25326">
                  <c:v>09/12/2024 12:35:26:285</c:v>
                </c:pt>
                <c:pt idx="25327">
                  <c:v>09/12/2024 12:35:36:149</c:v>
                </c:pt>
                <c:pt idx="25328">
                  <c:v>09/12/2024 12:35:46:013</c:v>
                </c:pt>
                <c:pt idx="25329">
                  <c:v>09/12/2024 12:35:56:286</c:v>
                </c:pt>
                <c:pt idx="25330">
                  <c:v>09/12/2024 12:36:06:148</c:v>
                </c:pt>
                <c:pt idx="25331">
                  <c:v>09/12/2024 12:36:16:012</c:v>
                </c:pt>
                <c:pt idx="25332">
                  <c:v>09/12/2024 12:36:26:286</c:v>
                </c:pt>
                <c:pt idx="25333">
                  <c:v>09/12/2024 12:36:36:149</c:v>
                </c:pt>
                <c:pt idx="25334">
                  <c:v>09/12/2024 12:36:46:013</c:v>
                </c:pt>
                <c:pt idx="25335">
                  <c:v>09/12/2024 12:36:56:291</c:v>
                </c:pt>
                <c:pt idx="25336">
                  <c:v>09/12/2024 12:37:06:155</c:v>
                </c:pt>
                <c:pt idx="25337">
                  <c:v>09/12/2024 12:37:16:018</c:v>
                </c:pt>
                <c:pt idx="25338">
                  <c:v>09/12/2024 12:37:26:294</c:v>
                </c:pt>
                <c:pt idx="25339">
                  <c:v>09/12/2024 12:37:36:160</c:v>
                </c:pt>
                <c:pt idx="25340">
                  <c:v>09/12/2024 12:37:46:021</c:v>
                </c:pt>
                <c:pt idx="25341">
                  <c:v>09/12/2024 12:37:56:295</c:v>
                </c:pt>
                <c:pt idx="25342">
                  <c:v>09/12/2024 12:38:06:155</c:v>
                </c:pt>
                <c:pt idx="25343">
                  <c:v>09/12/2024 12:38:16:017</c:v>
                </c:pt>
                <c:pt idx="25344">
                  <c:v>09/12/2024 12:38:26:292</c:v>
                </c:pt>
                <c:pt idx="25345">
                  <c:v>09/12/2024 12:38:36:152</c:v>
                </c:pt>
                <c:pt idx="25346">
                  <c:v>09/12/2024 12:38:46:010</c:v>
                </c:pt>
                <c:pt idx="25347">
                  <c:v>09/12/2024 12:38:56:288</c:v>
                </c:pt>
                <c:pt idx="25348">
                  <c:v>09/12/2024 12:39:06:150</c:v>
                </c:pt>
                <c:pt idx="25349">
                  <c:v>09/12/2024 12:39:16:011</c:v>
                </c:pt>
                <c:pt idx="25350">
                  <c:v>09/12/2024 12:39:26:285</c:v>
                </c:pt>
                <c:pt idx="25351">
                  <c:v>09/12/2024 12:39:36:154</c:v>
                </c:pt>
                <c:pt idx="25352">
                  <c:v>09/12/2024 12:39:46:018</c:v>
                </c:pt>
                <c:pt idx="25353">
                  <c:v>09/12/2024 12:39:56:296</c:v>
                </c:pt>
                <c:pt idx="25354">
                  <c:v>09/12/2024 12:40:06:161</c:v>
                </c:pt>
                <c:pt idx="25355">
                  <c:v>09/12/2024 12:40:16:026</c:v>
                </c:pt>
                <c:pt idx="25356">
                  <c:v>09/12/2024 12:40:26:297</c:v>
                </c:pt>
                <c:pt idx="25357">
                  <c:v>09/12/2024 12:40:36:162</c:v>
                </c:pt>
                <c:pt idx="25358">
                  <c:v>09/12/2024 12:40:46:032</c:v>
                </c:pt>
                <c:pt idx="25359">
                  <c:v>09/12/2024 12:40:56:304</c:v>
                </c:pt>
                <c:pt idx="25360">
                  <c:v>09/12/2024 12:41:06:170</c:v>
                </c:pt>
                <c:pt idx="25361">
                  <c:v>09/12/2024 12:41:16:033</c:v>
                </c:pt>
                <c:pt idx="25362">
                  <c:v>09/12/2024 12:41:26:307</c:v>
                </c:pt>
                <c:pt idx="25363">
                  <c:v>09/12/2024 12:41:36:167</c:v>
                </c:pt>
                <c:pt idx="25364">
                  <c:v>09/12/2024 12:41:46:030</c:v>
                </c:pt>
                <c:pt idx="25365">
                  <c:v>09/12/2024 12:41:56:304</c:v>
                </c:pt>
                <c:pt idx="25366">
                  <c:v>09/12/2024 12:42:06:168</c:v>
                </c:pt>
                <c:pt idx="25367">
                  <c:v>09/12/2024 12:42:16:030</c:v>
                </c:pt>
                <c:pt idx="25368">
                  <c:v>09/12/2024 12:42:26:302</c:v>
                </c:pt>
                <c:pt idx="25369">
                  <c:v>09/12/2024 12:42:36:167</c:v>
                </c:pt>
                <c:pt idx="25370">
                  <c:v>09/12/2024 12:42:46:031</c:v>
                </c:pt>
                <c:pt idx="25371">
                  <c:v>09/12/2024 12:42:56:311</c:v>
                </c:pt>
                <c:pt idx="25372">
                  <c:v>09/12/2024 12:43:06:175</c:v>
                </c:pt>
                <c:pt idx="25373">
                  <c:v>09/12/2024 12:43:16:036</c:v>
                </c:pt>
                <c:pt idx="25374">
                  <c:v>09/12/2024 12:43:26:311</c:v>
                </c:pt>
                <c:pt idx="25375">
                  <c:v>09/12/2024 12:43:36:171</c:v>
                </c:pt>
                <c:pt idx="25376">
                  <c:v>09/12/2024 12:43:46:037</c:v>
                </c:pt>
                <c:pt idx="25377">
                  <c:v>09/12/2024 12:43:56:311</c:v>
                </c:pt>
                <c:pt idx="25378">
                  <c:v>09/12/2024 12:44:06:175</c:v>
                </c:pt>
                <c:pt idx="25379">
                  <c:v>09/12/2024 12:44:16:036</c:v>
                </c:pt>
                <c:pt idx="25380">
                  <c:v>09/12/2024 12:44:25:995</c:v>
                </c:pt>
                <c:pt idx="25381">
                  <c:v>09/12/2024 12:44:36:275</c:v>
                </c:pt>
                <c:pt idx="25382">
                  <c:v>09/12/2024 12:44:46:141</c:v>
                </c:pt>
                <c:pt idx="25383">
                  <c:v>09/12/2024 12:44:56:005</c:v>
                </c:pt>
                <c:pt idx="25384">
                  <c:v>09/12/2024 12:45:06:278</c:v>
                </c:pt>
                <c:pt idx="25385">
                  <c:v>09/12/2024 12:45:16:146</c:v>
                </c:pt>
                <c:pt idx="25386">
                  <c:v>09/12/2024 12:45:26:015</c:v>
                </c:pt>
                <c:pt idx="25387">
                  <c:v>09/12/2024 12:45:36:286</c:v>
                </c:pt>
                <c:pt idx="25388">
                  <c:v>09/12/2024 12:45:46:145</c:v>
                </c:pt>
                <c:pt idx="25389">
                  <c:v>09/12/2024 12:45:56:007</c:v>
                </c:pt>
                <c:pt idx="25390">
                  <c:v>09/12/2024 12:46:06:287</c:v>
                </c:pt>
                <c:pt idx="25391">
                  <c:v>09/12/2024 12:46:16:152</c:v>
                </c:pt>
                <c:pt idx="25392">
                  <c:v>09/12/2024 12:46:26:014</c:v>
                </c:pt>
                <c:pt idx="25393">
                  <c:v>09/12/2024 12:46:36:292</c:v>
                </c:pt>
                <c:pt idx="25394">
                  <c:v>09/12/2024 12:46:46:157</c:v>
                </c:pt>
                <c:pt idx="25395">
                  <c:v>09/12/2024 12:46:56:019</c:v>
                </c:pt>
                <c:pt idx="25396">
                  <c:v>09/12/2024 12:47:06:293</c:v>
                </c:pt>
                <c:pt idx="25397">
                  <c:v>09/12/2024 12:47:16:158</c:v>
                </c:pt>
                <c:pt idx="25398">
                  <c:v>09/12/2024 12:47:26:016</c:v>
                </c:pt>
                <c:pt idx="25399">
                  <c:v>09/12/2024 12:47:36:296</c:v>
                </c:pt>
                <c:pt idx="25400">
                  <c:v>09/12/2024 12:47:46:160</c:v>
                </c:pt>
                <c:pt idx="25401">
                  <c:v>09/12/2024 12:47:56:023</c:v>
                </c:pt>
                <c:pt idx="25402">
                  <c:v>09/12/2024 12:48:06:303</c:v>
                </c:pt>
                <c:pt idx="25403">
                  <c:v>09/12/2024 12:48:16:168</c:v>
                </c:pt>
                <c:pt idx="25404">
                  <c:v>09/12/2024 12:48:26:030</c:v>
                </c:pt>
                <c:pt idx="25405">
                  <c:v>09/12/2024 12:48:36:313</c:v>
                </c:pt>
                <c:pt idx="25406">
                  <c:v>09/12/2024 12:48:46:175</c:v>
                </c:pt>
                <c:pt idx="25407">
                  <c:v>09/12/2024 12:48:56:039</c:v>
                </c:pt>
                <c:pt idx="25408">
                  <c:v>09/12/2024 12:49:05:998</c:v>
                </c:pt>
                <c:pt idx="25409">
                  <c:v>09/12/2024 12:49:16:280</c:v>
                </c:pt>
                <c:pt idx="25410">
                  <c:v>09/12/2024 12:49:26:146</c:v>
                </c:pt>
                <c:pt idx="25411">
                  <c:v>09/12/2024 12:49:36:010</c:v>
                </c:pt>
                <c:pt idx="25412">
                  <c:v>09/12/2024 12:49:46:293</c:v>
                </c:pt>
                <c:pt idx="25413">
                  <c:v>09/12/2024 12:49:56:155</c:v>
                </c:pt>
                <c:pt idx="25414">
                  <c:v>09/12/2024 12:50:06:015</c:v>
                </c:pt>
                <c:pt idx="25415">
                  <c:v>09/12/2024 12:50:16:292</c:v>
                </c:pt>
                <c:pt idx="25416">
                  <c:v>09/12/2024 12:50:26:159</c:v>
                </c:pt>
                <c:pt idx="25417">
                  <c:v>09/12/2024 12:50:36:023</c:v>
                </c:pt>
                <c:pt idx="25418">
                  <c:v>09/12/2024 12:50:46:299</c:v>
                </c:pt>
                <c:pt idx="25419">
                  <c:v>09/12/2024 12:50:56:156</c:v>
                </c:pt>
                <c:pt idx="25420">
                  <c:v>09/12/2024 12:51:06:019</c:v>
                </c:pt>
                <c:pt idx="25421">
                  <c:v>09/12/2024 12:51:16:293</c:v>
                </c:pt>
                <c:pt idx="25422">
                  <c:v>09/12/2024 12:51:26:152</c:v>
                </c:pt>
                <c:pt idx="25423">
                  <c:v>09/12/2024 12:51:36:018</c:v>
                </c:pt>
                <c:pt idx="25424">
                  <c:v>09/12/2024 12:51:46:296</c:v>
                </c:pt>
                <c:pt idx="25425">
                  <c:v>09/12/2024 12:51:56:160</c:v>
                </c:pt>
                <c:pt idx="25426">
                  <c:v>09/12/2024 12:52:06:021</c:v>
                </c:pt>
                <c:pt idx="25427">
                  <c:v>09/12/2024 12:52:16:295</c:v>
                </c:pt>
                <c:pt idx="25428">
                  <c:v>09/12/2024 12:52:26:155</c:v>
                </c:pt>
                <c:pt idx="25429">
                  <c:v>09/12/2024 12:52:36:018</c:v>
                </c:pt>
                <c:pt idx="25430">
                  <c:v>09/12/2024 12:52:46:290</c:v>
                </c:pt>
                <c:pt idx="25431">
                  <c:v>09/12/2024 12:52:56:150</c:v>
                </c:pt>
                <c:pt idx="25432">
                  <c:v>09/12/2024 12:53:06:008</c:v>
                </c:pt>
                <c:pt idx="25433">
                  <c:v>09/12/2024 12:53:16:284</c:v>
                </c:pt>
                <c:pt idx="25434">
                  <c:v>09/12/2024 12:53:26:147</c:v>
                </c:pt>
                <c:pt idx="25435">
                  <c:v>09/12/2024 12:53:36:009</c:v>
                </c:pt>
                <c:pt idx="25436">
                  <c:v>09/12/2024 12:53:46:285</c:v>
                </c:pt>
                <c:pt idx="25437">
                  <c:v>09/12/2024 12:53:56:151</c:v>
                </c:pt>
                <c:pt idx="25438">
                  <c:v>09/12/2024 12:54:06:014</c:v>
                </c:pt>
                <c:pt idx="25439">
                  <c:v>09/12/2024 12:54:16:292</c:v>
                </c:pt>
                <c:pt idx="25440">
                  <c:v>09/12/2024 12:54:26:152</c:v>
                </c:pt>
                <c:pt idx="25441">
                  <c:v>09/12/2024 12:54:36:013</c:v>
                </c:pt>
                <c:pt idx="25442">
                  <c:v>09/12/2024 12:54:46:285</c:v>
                </c:pt>
                <c:pt idx="25443">
                  <c:v>09/12/2024 12:54:56:149</c:v>
                </c:pt>
                <c:pt idx="25444">
                  <c:v>09/12/2024 12:55:06:013</c:v>
                </c:pt>
                <c:pt idx="25445">
                  <c:v>09/12/2024 12:55:16:288</c:v>
                </c:pt>
                <c:pt idx="25446">
                  <c:v>09/12/2024 12:55:26:154</c:v>
                </c:pt>
                <c:pt idx="25447">
                  <c:v>09/12/2024 12:55:36:018</c:v>
                </c:pt>
                <c:pt idx="25448">
                  <c:v>09/12/2024 12:55:46:290</c:v>
                </c:pt>
                <c:pt idx="25449">
                  <c:v>09/12/2024 12:55:56:154</c:v>
                </c:pt>
                <c:pt idx="25450">
                  <c:v>09/12/2024 12:56:06:019</c:v>
                </c:pt>
                <c:pt idx="25451">
                  <c:v>09/12/2024 12:56:16:297</c:v>
                </c:pt>
                <c:pt idx="25452">
                  <c:v>09/12/2024 12:56:26:162</c:v>
                </c:pt>
                <c:pt idx="25453">
                  <c:v>09/12/2024 12:56:36:022</c:v>
                </c:pt>
                <c:pt idx="25454">
                  <c:v>09/12/2024 12:56:46:298</c:v>
                </c:pt>
                <c:pt idx="25455">
                  <c:v>09/12/2024 12:56:56:163</c:v>
                </c:pt>
                <c:pt idx="25456">
                  <c:v>09/12/2024 12:57:06:025</c:v>
                </c:pt>
                <c:pt idx="25457">
                  <c:v>09/12/2024 12:57:16:297</c:v>
                </c:pt>
                <c:pt idx="25458">
                  <c:v>09/12/2024 12:57:26:156</c:v>
                </c:pt>
                <c:pt idx="25459">
                  <c:v>09/12/2024 12:57:36:018</c:v>
                </c:pt>
                <c:pt idx="25460">
                  <c:v>09/12/2024 12:57:46:288</c:v>
                </c:pt>
                <c:pt idx="25461">
                  <c:v>09/12/2024 12:57:56:152</c:v>
                </c:pt>
                <c:pt idx="25462">
                  <c:v>09/12/2024 12:58:06:017</c:v>
                </c:pt>
                <c:pt idx="25463">
                  <c:v>09/12/2024 12:58:16:291</c:v>
                </c:pt>
                <c:pt idx="25464">
                  <c:v>09/12/2024 12:58:26:161</c:v>
                </c:pt>
                <c:pt idx="25465">
                  <c:v>09/12/2024 12:58:36:021</c:v>
                </c:pt>
                <c:pt idx="25466">
                  <c:v>09/12/2024 12:58:46:294</c:v>
                </c:pt>
                <c:pt idx="25467">
                  <c:v>09/12/2024 12:58:56:153</c:v>
                </c:pt>
                <c:pt idx="25468">
                  <c:v>09/12/2024 12:59:06:014</c:v>
                </c:pt>
                <c:pt idx="25469">
                  <c:v>09/12/2024 12:59:16:290</c:v>
                </c:pt>
                <c:pt idx="25470">
                  <c:v>09/12/2024 12:59:26:154</c:v>
                </c:pt>
                <c:pt idx="25471">
                  <c:v>09/12/2024 12:59:36:017</c:v>
                </c:pt>
                <c:pt idx="25472">
                  <c:v>09/12/2024 12:59:46:295</c:v>
                </c:pt>
                <c:pt idx="25473">
                  <c:v>09/12/2024 12:59:56:158</c:v>
                </c:pt>
                <c:pt idx="25474">
                  <c:v>09/12/2024 13:00:06:016</c:v>
                </c:pt>
                <c:pt idx="25475">
                  <c:v>09/12/2024 13:00:16:290</c:v>
                </c:pt>
                <c:pt idx="25476">
                  <c:v>09/12/2024 13:00:26:154</c:v>
                </c:pt>
                <c:pt idx="25477">
                  <c:v>09/12/2024 13:00:36:013</c:v>
                </c:pt>
                <c:pt idx="25478">
                  <c:v>09/12/2024 13:00:46:295</c:v>
                </c:pt>
                <c:pt idx="25479">
                  <c:v>09/12/2024 13:00:56:157</c:v>
                </c:pt>
                <c:pt idx="25480">
                  <c:v>09/12/2024 13:01:06:021</c:v>
                </c:pt>
                <c:pt idx="25481">
                  <c:v>09/12/2024 13:01:16:294</c:v>
                </c:pt>
                <c:pt idx="25482">
                  <c:v>09/12/2024 13:01:26:152</c:v>
                </c:pt>
                <c:pt idx="25483">
                  <c:v>09/12/2024 13:01:36:018</c:v>
                </c:pt>
                <c:pt idx="25484">
                  <c:v>09/12/2024 13:01:46:290</c:v>
                </c:pt>
                <c:pt idx="25485">
                  <c:v>09/12/2024 13:01:56:154</c:v>
                </c:pt>
                <c:pt idx="25486">
                  <c:v>09/12/2024 13:02:06:017</c:v>
                </c:pt>
                <c:pt idx="25487">
                  <c:v>09/12/2024 13:02:16:295</c:v>
                </c:pt>
                <c:pt idx="25488">
                  <c:v>09/12/2024 13:02:26:159</c:v>
                </c:pt>
                <c:pt idx="25489">
                  <c:v>09/12/2024 13:02:36:014</c:v>
                </c:pt>
                <c:pt idx="25490">
                  <c:v>09/12/2024 13:02:46:288</c:v>
                </c:pt>
                <c:pt idx="25491">
                  <c:v>09/12/2024 13:02:56:154</c:v>
                </c:pt>
                <c:pt idx="25492">
                  <c:v>09/12/2024 13:03:06:011</c:v>
                </c:pt>
                <c:pt idx="25493">
                  <c:v>09/12/2024 13:03:16:286</c:v>
                </c:pt>
                <c:pt idx="25494">
                  <c:v>09/12/2024 13:03:26:145</c:v>
                </c:pt>
                <c:pt idx="25495">
                  <c:v>09/12/2024 13:03:36:007</c:v>
                </c:pt>
                <c:pt idx="25496">
                  <c:v>09/12/2024 13:03:46:281</c:v>
                </c:pt>
                <c:pt idx="25497">
                  <c:v>09/12/2024 13:03:56:147</c:v>
                </c:pt>
                <c:pt idx="25498">
                  <c:v>09/12/2024 13:04:06:010</c:v>
                </c:pt>
                <c:pt idx="25499">
                  <c:v>09/12/2024 13:04:16:288</c:v>
                </c:pt>
                <c:pt idx="25500">
                  <c:v>09/12/2024 13:04:26:154</c:v>
                </c:pt>
                <c:pt idx="25501">
                  <c:v>09/12/2024 13:04:36:017</c:v>
                </c:pt>
                <c:pt idx="25502">
                  <c:v>09/12/2024 13:04:46:295</c:v>
                </c:pt>
                <c:pt idx="25503">
                  <c:v>09/12/2024 13:04:56:159</c:v>
                </c:pt>
                <c:pt idx="25504">
                  <c:v>09/12/2024 13:05:06:020</c:v>
                </c:pt>
                <c:pt idx="25505">
                  <c:v>09/12/2024 13:05:16:298</c:v>
                </c:pt>
                <c:pt idx="25506">
                  <c:v>09/12/2024 13:05:26:164</c:v>
                </c:pt>
                <c:pt idx="25507">
                  <c:v>09/12/2024 13:05:36:021</c:v>
                </c:pt>
                <c:pt idx="25508">
                  <c:v>09/12/2024 13:05:46:295</c:v>
                </c:pt>
                <c:pt idx="25509">
                  <c:v>09/12/2024 13:05:56:155</c:v>
                </c:pt>
                <c:pt idx="25510">
                  <c:v>09/12/2024 13:06:06:019</c:v>
                </c:pt>
                <c:pt idx="25511">
                  <c:v>09/12/2024 13:06:16:296</c:v>
                </c:pt>
                <c:pt idx="25512">
                  <c:v>09/12/2024 13:06:26:162</c:v>
                </c:pt>
                <c:pt idx="25513">
                  <c:v>09/12/2024 13:06:36:025</c:v>
                </c:pt>
                <c:pt idx="25514">
                  <c:v>09/12/2024 13:06:46:300</c:v>
                </c:pt>
                <c:pt idx="25515">
                  <c:v>09/12/2024 13:06:56:157</c:v>
                </c:pt>
                <c:pt idx="25516">
                  <c:v>09/12/2024 13:07:06:017</c:v>
                </c:pt>
                <c:pt idx="25517">
                  <c:v>09/12/2024 13:07:16:291</c:v>
                </c:pt>
                <c:pt idx="25518">
                  <c:v>09/12/2024 13:07:26:160</c:v>
                </c:pt>
                <c:pt idx="25519">
                  <c:v>09/12/2024 13:07:36:024</c:v>
                </c:pt>
                <c:pt idx="25520">
                  <c:v>09/12/2024 13:07:46:300</c:v>
                </c:pt>
                <c:pt idx="25521">
                  <c:v>09/12/2024 13:07:56:162</c:v>
                </c:pt>
                <c:pt idx="25522">
                  <c:v>09/12/2024 13:08:06:021</c:v>
                </c:pt>
                <c:pt idx="25523">
                  <c:v>09/12/2024 13:08:16:295</c:v>
                </c:pt>
                <c:pt idx="25524">
                  <c:v>09/12/2024 13:08:26:159</c:v>
                </c:pt>
                <c:pt idx="25525">
                  <c:v>09/12/2024 13:08:36:017</c:v>
                </c:pt>
                <c:pt idx="25526">
                  <c:v>09/12/2024 13:08:46:296</c:v>
                </c:pt>
                <c:pt idx="25527">
                  <c:v>09/12/2024 13:08:56:162</c:v>
                </c:pt>
                <c:pt idx="25528">
                  <c:v>09/12/2024 13:09:06:025</c:v>
                </c:pt>
                <c:pt idx="25529">
                  <c:v>09/12/2024 13:09:16:299</c:v>
                </c:pt>
                <c:pt idx="25530">
                  <c:v>09/12/2024 13:09:26:163</c:v>
                </c:pt>
                <c:pt idx="25531">
                  <c:v>09/12/2024 13:09:36:027</c:v>
                </c:pt>
                <c:pt idx="25532">
                  <c:v>09/12/2024 13:09:46:301</c:v>
                </c:pt>
                <c:pt idx="25533">
                  <c:v>09/12/2024 13:09:56:164</c:v>
                </c:pt>
                <c:pt idx="25534">
                  <c:v>09/12/2024 13:10:06:022</c:v>
                </c:pt>
                <c:pt idx="25535">
                  <c:v>09/12/2024 13:10:16:298</c:v>
                </c:pt>
                <c:pt idx="25536">
                  <c:v>09/12/2024 13:10:26:167</c:v>
                </c:pt>
                <c:pt idx="25537">
                  <c:v>09/12/2024 13:10:36:029</c:v>
                </c:pt>
                <c:pt idx="25538">
                  <c:v>09/12/2024 13:10:46:303</c:v>
                </c:pt>
                <c:pt idx="25539">
                  <c:v>09/12/2024 13:10:56:172</c:v>
                </c:pt>
                <c:pt idx="25540">
                  <c:v>09/12/2024 13:11:06:036</c:v>
                </c:pt>
                <c:pt idx="25541">
                  <c:v>09/12/2024 13:11:15:995</c:v>
                </c:pt>
                <c:pt idx="25542">
                  <c:v>09/12/2024 13:11:26:273</c:v>
                </c:pt>
                <c:pt idx="25543">
                  <c:v>09/12/2024 13:11:36:135</c:v>
                </c:pt>
                <c:pt idx="25544">
                  <c:v>09/12/2024 13:11:45:995</c:v>
                </c:pt>
                <c:pt idx="25545">
                  <c:v>09/12/2024 13:11:56:269</c:v>
                </c:pt>
                <c:pt idx="25546">
                  <c:v>09/12/2024 13:12:06:129</c:v>
                </c:pt>
                <c:pt idx="25547">
                  <c:v>09/12/2024 13:12:15:995</c:v>
                </c:pt>
                <c:pt idx="25548">
                  <c:v>09/12/2024 13:12:26:277</c:v>
                </c:pt>
                <c:pt idx="25549">
                  <c:v>09/12/2024 13:12:36:139</c:v>
                </c:pt>
                <c:pt idx="25550">
                  <c:v>09/12/2024 13:12:45:999</c:v>
                </c:pt>
                <c:pt idx="25551">
                  <c:v>09/12/2024 13:12:56:279</c:v>
                </c:pt>
                <c:pt idx="25552">
                  <c:v>09/12/2024 13:13:06:142</c:v>
                </c:pt>
                <c:pt idx="25553">
                  <c:v>09/12/2024 13:13:16:004</c:v>
                </c:pt>
                <c:pt idx="25554">
                  <c:v>09/12/2024 13:13:26:278</c:v>
                </c:pt>
                <c:pt idx="25555">
                  <c:v>09/12/2024 13:13:36:136</c:v>
                </c:pt>
                <c:pt idx="25556">
                  <c:v>09/12/2024 13:13:45:995</c:v>
                </c:pt>
                <c:pt idx="25557">
                  <c:v>09/12/2024 13:13:56:273</c:v>
                </c:pt>
                <c:pt idx="25558">
                  <c:v>09/12/2024 13:14:06:137</c:v>
                </c:pt>
                <c:pt idx="25559">
                  <c:v>09/12/2024 13:14:15:995</c:v>
                </c:pt>
                <c:pt idx="25560">
                  <c:v>09/12/2024 13:14:26:268</c:v>
                </c:pt>
                <c:pt idx="25561">
                  <c:v>09/12/2024 13:14:36:132</c:v>
                </c:pt>
                <c:pt idx="25562">
                  <c:v>09/12/2024 13:14:45:996</c:v>
                </c:pt>
                <c:pt idx="25563">
                  <c:v>09/12/2024 13:14:56:273</c:v>
                </c:pt>
                <c:pt idx="25564">
                  <c:v>09/12/2024 13:15:06:134</c:v>
                </c:pt>
                <c:pt idx="25565">
                  <c:v>09/12/2024 13:15:15:997</c:v>
                </c:pt>
                <c:pt idx="25566">
                  <c:v>09/12/2024 13:15:26:275</c:v>
                </c:pt>
                <c:pt idx="25567">
                  <c:v>09/12/2024 13:15:36:140</c:v>
                </c:pt>
                <c:pt idx="25568">
                  <c:v>09/12/2024 13:15:46:004</c:v>
                </c:pt>
                <c:pt idx="25569">
                  <c:v>09/12/2024 13:15:56:278</c:v>
                </c:pt>
                <c:pt idx="25570">
                  <c:v>09/12/2024 13:16:06:134</c:v>
                </c:pt>
                <c:pt idx="25571">
                  <c:v>09/12/2024 13:16:15:997</c:v>
                </c:pt>
                <c:pt idx="25572">
                  <c:v>09/12/2024 13:16:26:271</c:v>
                </c:pt>
                <c:pt idx="25573">
                  <c:v>09/12/2024 13:16:36:137</c:v>
                </c:pt>
                <c:pt idx="25574">
                  <c:v>09/12/2024 13:16:46:000</c:v>
                </c:pt>
                <c:pt idx="25575">
                  <c:v>09/12/2024 13:16:56:276</c:v>
                </c:pt>
                <c:pt idx="25576">
                  <c:v>09/12/2024 13:17:06:142</c:v>
                </c:pt>
                <c:pt idx="25577">
                  <c:v>09/12/2024 13:17:15:999</c:v>
                </c:pt>
                <c:pt idx="25578">
                  <c:v>09/12/2024 13:17:26:273</c:v>
                </c:pt>
                <c:pt idx="25579">
                  <c:v>09/12/2024 13:17:36:133</c:v>
                </c:pt>
                <c:pt idx="25580">
                  <c:v>09/12/2024 13:17:45:997</c:v>
                </c:pt>
                <c:pt idx="25581">
                  <c:v>09/12/2024 13:17:56:273</c:v>
                </c:pt>
                <c:pt idx="25582">
                  <c:v>09/12/2024 13:18:06:136</c:v>
                </c:pt>
                <c:pt idx="25583">
                  <c:v>09/12/2024 13:18:15:998</c:v>
                </c:pt>
                <c:pt idx="25584">
                  <c:v>09/12/2024 13:18:26:276</c:v>
                </c:pt>
                <c:pt idx="25585">
                  <c:v>09/12/2024 13:18:36:136</c:v>
                </c:pt>
                <c:pt idx="25586">
                  <c:v>09/12/2024 13:18:45:997</c:v>
                </c:pt>
                <c:pt idx="25587">
                  <c:v>09/12/2024 13:18:56:271</c:v>
                </c:pt>
                <c:pt idx="25588">
                  <c:v>09/12/2024 13:19:06:137</c:v>
                </c:pt>
                <c:pt idx="25589">
                  <c:v>09/12/2024 13:19:16:000</c:v>
                </c:pt>
                <c:pt idx="25590">
                  <c:v>09/12/2024 13:19:26:276</c:v>
                </c:pt>
                <c:pt idx="25591">
                  <c:v>09/12/2024 13:19:36:142</c:v>
                </c:pt>
                <c:pt idx="25592">
                  <c:v>09/12/2024 13:19:46:000</c:v>
                </c:pt>
                <c:pt idx="25593">
                  <c:v>09/12/2024 13:19:56:273</c:v>
                </c:pt>
                <c:pt idx="25594">
                  <c:v>09/12/2024 13:20:06:137</c:v>
                </c:pt>
                <c:pt idx="25595">
                  <c:v>09/12/2024 13:20:15:995</c:v>
                </c:pt>
                <c:pt idx="25596">
                  <c:v>09/12/2024 13:20:26:269</c:v>
                </c:pt>
                <c:pt idx="25597">
                  <c:v>09/12/2024 13:20:36:128</c:v>
                </c:pt>
                <c:pt idx="25598">
                  <c:v>09/12/2024 13:20:45:999</c:v>
                </c:pt>
                <c:pt idx="25599">
                  <c:v>09/12/2024 13:20:56:281</c:v>
                </c:pt>
                <c:pt idx="25600">
                  <c:v>09/12/2024 13:21:06:147</c:v>
                </c:pt>
                <c:pt idx="25601">
                  <c:v>09/12/2024 13:21:16:007</c:v>
                </c:pt>
                <c:pt idx="25602">
                  <c:v>09/12/2024 13:21:26:280</c:v>
                </c:pt>
                <c:pt idx="25603">
                  <c:v>09/12/2024 13:21:36:141</c:v>
                </c:pt>
                <c:pt idx="25604">
                  <c:v>09/12/2024 13:21:46:002</c:v>
                </c:pt>
                <c:pt idx="25605">
                  <c:v>09/12/2024 13:21:56:276</c:v>
                </c:pt>
                <c:pt idx="25606">
                  <c:v>09/12/2024 13:22:06:142</c:v>
                </c:pt>
                <c:pt idx="25607">
                  <c:v>09/12/2024 13:22:15:999</c:v>
                </c:pt>
                <c:pt idx="25608">
                  <c:v>09/12/2024 13:22:26:273</c:v>
                </c:pt>
                <c:pt idx="25609">
                  <c:v>09/12/2024 13:22:36:137</c:v>
                </c:pt>
                <c:pt idx="25610">
                  <c:v>09/12/2024 13:22:45:995</c:v>
                </c:pt>
                <c:pt idx="25611">
                  <c:v>09/12/2024 13:22:56:274</c:v>
                </c:pt>
                <c:pt idx="25612">
                  <c:v>09/12/2024 13:23:06:140</c:v>
                </c:pt>
                <c:pt idx="25613">
                  <c:v>09/12/2024 13:23:16:003</c:v>
                </c:pt>
                <c:pt idx="25614">
                  <c:v>09/12/2024 13:23:26:278</c:v>
                </c:pt>
                <c:pt idx="25615">
                  <c:v>09/12/2024 13:23:36:137</c:v>
                </c:pt>
                <c:pt idx="25616">
                  <c:v>09/12/2024 13:23:45:999</c:v>
                </c:pt>
                <c:pt idx="25617">
                  <c:v>09/12/2024 13:23:56:273</c:v>
                </c:pt>
                <c:pt idx="25618">
                  <c:v>09/12/2024 13:24:06:133</c:v>
                </c:pt>
                <c:pt idx="25619">
                  <c:v>09/12/2024 13:24:15:996</c:v>
                </c:pt>
                <c:pt idx="25620">
                  <c:v>09/12/2024 13:24:26:274</c:v>
                </c:pt>
                <c:pt idx="25621">
                  <c:v>09/12/2024 13:24:36:139</c:v>
                </c:pt>
                <c:pt idx="25622">
                  <c:v>09/12/2024 13:24:46:004</c:v>
                </c:pt>
                <c:pt idx="25623">
                  <c:v>09/12/2024 13:24:56:277</c:v>
                </c:pt>
                <c:pt idx="25624">
                  <c:v>09/12/2024 13:25:06:147</c:v>
                </c:pt>
                <c:pt idx="25625">
                  <c:v>09/12/2024 13:25:16:002</c:v>
                </c:pt>
                <c:pt idx="25626">
                  <c:v>09/12/2024 13:25:26:280</c:v>
                </c:pt>
                <c:pt idx="25627">
                  <c:v>09/12/2024 13:25:36:146</c:v>
                </c:pt>
                <c:pt idx="25628">
                  <c:v>09/12/2024 13:25:46:010</c:v>
                </c:pt>
                <c:pt idx="25629">
                  <c:v>09/12/2024 13:25:56:283</c:v>
                </c:pt>
                <c:pt idx="25630">
                  <c:v>09/12/2024 13:26:06:149</c:v>
                </c:pt>
                <c:pt idx="25631">
                  <c:v>09/12/2024 13:26:16:013</c:v>
                </c:pt>
                <c:pt idx="25632">
                  <c:v>09/12/2024 13:26:26:286</c:v>
                </c:pt>
                <c:pt idx="25633">
                  <c:v>09/12/2024 13:26:36:152</c:v>
                </c:pt>
                <c:pt idx="25634">
                  <c:v>09/12/2024 13:26:46:014</c:v>
                </c:pt>
                <c:pt idx="25635">
                  <c:v>09/12/2024 13:26:56:291</c:v>
                </c:pt>
                <c:pt idx="25636">
                  <c:v>09/12/2024 13:27:06:157</c:v>
                </c:pt>
                <c:pt idx="25637">
                  <c:v>09/12/2024 13:27:16:019</c:v>
                </c:pt>
                <c:pt idx="25638">
                  <c:v>09/12/2024 13:27:26:297</c:v>
                </c:pt>
                <c:pt idx="25639">
                  <c:v>09/12/2024 13:27:36:162</c:v>
                </c:pt>
                <c:pt idx="25640">
                  <c:v>09/12/2024 13:27:46:024</c:v>
                </c:pt>
                <c:pt idx="25641">
                  <c:v>09/12/2024 13:27:56:300</c:v>
                </c:pt>
                <c:pt idx="25642">
                  <c:v>09/12/2024 13:28:06:158</c:v>
                </c:pt>
                <c:pt idx="25643">
                  <c:v>09/12/2024 13:28:16:019</c:v>
                </c:pt>
                <c:pt idx="25644">
                  <c:v>09/12/2024 13:28:26:293</c:v>
                </c:pt>
                <c:pt idx="25645">
                  <c:v>09/12/2024 13:28:36:161</c:v>
                </c:pt>
                <c:pt idx="25646">
                  <c:v>09/12/2024 13:28:46:023</c:v>
                </c:pt>
                <c:pt idx="25647">
                  <c:v>09/12/2024 13:28:56:300</c:v>
                </c:pt>
                <c:pt idx="25648">
                  <c:v>09/12/2024 13:29:06:163</c:v>
                </c:pt>
                <c:pt idx="25649">
                  <c:v>09/12/2024 13:29:16:021</c:v>
                </c:pt>
                <c:pt idx="25650">
                  <c:v>09/12/2024 13:29:26:295</c:v>
                </c:pt>
                <c:pt idx="25651">
                  <c:v>09/12/2024 13:29:36:155</c:v>
                </c:pt>
                <c:pt idx="25652">
                  <c:v>09/12/2024 13:29:46:020</c:v>
                </c:pt>
                <c:pt idx="25653">
                  <c:v>09/12/2024 13:29:56:298</c:v>
                </c:pt>
                <c:pt idx="25654">
                  <c:v>09/12/2024 13:30:06:164</c:v>
                </c:pt>
                <c:pt idx="25655">
                  <c:v>09/12/2024 13:30:16:026</c:v>
                </c:pt>
                <c:pt idx="25656">
                  <c:v>09/12/2024 13:30:26:299</c:v>
                </c:pt>
                <c:pt idx="25657">
                  <c:v>09/12/2024 13:30:36:158</c:v>
                </c:pt>
                <c:pt idx="25658">
                  <c:v>09/12/2024 13:30:46:019</c:v>
                </c:pt>
                <c:pt idx="25659">
                  <c:v>09/12/2024 13:30:56:293</c:v>
                </c:pt>
                <c:pt idx="25660">
                  <c:v>09/12/2024 13:31:06:158</c:v>
                </c:pt>
                <c:pt idx="25661">
                  <c:v>09/12/2024 13:31:16:016</c:v>
                </c:pt>
                <c:pt idx="25662">
                  <c:v>09/12/2024 13:31:26:288</c:v>
                </c:pt>
                <c:pt idx="25663">
                  <c:v>09/12/2024 13:31:36:148</c:v>
                </c:pt>
                <c:pt idx="25664">
                  <c:v>09/12/2024 13:31:46:010</c:v>
                </c:pt>
                <c:pt idx="25665">
                  <c:v>09/12/2024 13:31:56:293</c:v>
                </c:pt>
                <c:pt idx="25666">
                  <c:v>09/12/2024 13:32:06:157</c:v>
                </c:pt>
                <c:pt idx="25667">
                  <c:v>09/12/2024 13:32:16:016</c:v>
                </c:pt>
                <c:pt idx="25668">
                  <c:v>09/12/2024 13:32:26:290</c:v>
                </c:pt>
                <c:pt idx="25669">
                  <c:v>09/12/2024 13:32:36:150</c:v>
                </c:pt>
                <c:pt idx="25670">
                  <c:v>09/12/2024 13:32:46:012</c:v>
                </c:pt>
                <c:pt idx="25671">
                  <c:v>09/12/2024 13:32:56:286</c:v>
                </c:pt>
                <c:pt idx="25672">
                  <c:v>09/12/2024 13:33:06:149</c:v>
                </c:pt>
                <c:pt idx="25673">
                  <c:v>09/12/2024 13:33:16:013</c:v>
                </c:pt>
                <c:pt idx="25674">
                  <c:v>09/12/2024 13:33:26:291</c:v>
                </c:pt>
                <c:pt idx="25675">
                  <c:v>09/12/2024 13:33:36:157</c:v>
                </c:pt>
                <c:pt idx="25676">
                  <c:v>09/12/2024 13:33:46:018</c:v>
                </c:pt>
                <c:pt idx="25677">
                  <c:v>09/12/2024 13:33:56:296</c:v>
                </c:pt>
                <c:pt idx="25678">
                  <c:v>09/12/2024 13:34:06:166</c:v>
                </c:pt>
                <c:pt idx="25679">
                  <c:v>09/12/2024 13:34:16:029</c:v>
                </c:pt>
                <c:pt idx="25680">
                  <c:v>09/12/2024 13:34:26:306</c:v>
                </c:pt>
                <c:pt idx="25681">
                  <c:v>09/12/2024 13:34:36:171</c:v>
                </c:pt>
                <c:pt idx="25682">
                  <c:v>09/12/2024 13:34:46:034</c:v>
                </c:pt>
                <c:pt idx="25683">
                  <c:v>09/12/2024 13:34:56:312</c:v>
                </c:pt>
                <c:pt idx="25684">
                  <c:v>09/12/2024 13:35:06:175</c:v>
                </c:pt>
                <c:pt idx="25685">
                  <c:v>09/12/2024 13:35:16:033</c:v>
                </c:pt>
                <c:pt idx="25686">
                  <c:v>09/12/2024 13:35:26:307</c:v>
                </c:pt>
                <c:pt idx="25687">
                  <c:v>09/12/2024 13:35:36:167</c:v>
                </c:pt>
                <c:pt idx="25688">
                  <c:v>09/12/2024 13:35:46:031</c:v>
                </c:pt>
                <c:pt idx="25689">
                  <c:v>09/12/2024 13:35:56:308</c:v>
                </c:pt>
                <c:pt idx="25690">
                  <c:v>09/12/2024 13:36:06:174</c:v>
                </c:pt>
                <c:pt idx="25691">
                  <c:v>09/12/2024 13:36:16:036</c:v>
                </c:pt>
                <c:pt idx="25692">
                  <c:v>09/12/2024 13:36:26:311</c:v>
                </c:pt>
                <c:pt idx="25693">
                  <c:v>09/12/2024 13:36:36:171</c:v>
                </c:pt>
                <c:pt idx="25694">
                  <c:v>09/12/2024 13:36:46:029</c:v>
                </c:pt>
                <c:pt idx="25695">
                  <c:v>09/12/2024 13:36:56:307</c:v>
                </c:pt>
                <c:pt idx="25696">
                  <c:v>09/12/2024 13:37:06:167</c:v>
                </c:pt>
                <c:pt idx="25697">
                  <c:v>09/12/2024 13:37:16:034</c:v>
                </c:pt>
                <c:pt idx="25698">
                  <c:v>09/12/2024 13:37:26:312</c:v>
                </c:pt>
                <c:pt idx="25699">
                  <c:v>09/12/2024 13:37:36:175</c:v>
                </c:pt>
                <c:pt idx="25700">
                  <c:v>09/12/2024 13:37:46:033</c:v>
                </c:pt>
                <c:pt idx="25701">
                  <c:v>09/12/2024 13:37:56:307</c:v>
                </c:pt>
                <c:pt idx="25702">
                  <c:v>09/12/2024 13:38:06:171</c:v>
                </c:pt>
                <c:pt idx="25703">
                  <c:v>09/12/2024 13:38:16:028</c:v>
                </c:pt>
                <c:pt idx="25704">
                  <c:v>09/12/2024 13:38:26:310</c:v>
                </c:pt>
                <c:pt idx="25705">
                  <c:v>09/12/2024 13:38:36:176</c:v>
                </c:pt>
                <c:pt idx="25706">
                  <c:v>09/12/2024 13:38:46:039</c:v>
                </c:pt>
                <c:pt idx="25707">
                  <c:v>09/12/2024 13:38:56:311</c:v>
                </c:pt>
                <c:pt idx="25708">
                  <c:v>09/12/2024 13:39:06:173</c:v>
                </c:pt>
                <c:pt idx="25709">
                  <c:v>09/12/2024 13:39:16:035</c:v>
                </c:pt>
                <c:pt idx="25710">
                  <c:v>09/12/2024 13:39:26:305</c:v>
                </c:pt>
                <c:pt idx="25711">
                  <c:v>09/12/2024 13:39:36:168</c:v>
                </c:pt>
                <c:pt idx="25712">
                  <c:v>09/12/2024 13:39:46:026</c:v>
                </c:pt>
                <c:pt idx="25713">
                  <c:v>09/12/2024 13:39:56:302</c:v>
                </c:pt>
                <c:pt idx="25714">
                  <c:v>09/12/2024 13:40:06:167</c:v>
                </c:pt>
                <c:pt idx="25715">
                  <c:v>09/12/2024 13:40:16:031</c:v>
                </c:pt>
                <c:pt idx="25716">
                  <c:v>09/12/2024 13:40:26:307</c:v>
                </c:pt>
                <c:pt idx="25717">
                  <c:v>09/12/2024 13:40:36:171</c:v>
                </c:pt>
                <c:pt idx="25718">
                  <c:v>09/12/2024 13:40:46:036</c:v>
                </c:pt>
                <c:pt idx="25719">
                  <c:v>09/12/2024 13:40:55:995</c:v>
                </c:pt>
                <c:pt idx="25720">
                  <c:v>09/12/2024 13:41:06:281</c:v>
                </c:pt>
                <c:pt idx="25721">
                  <c:v>09/12/2024 13:41:16:151</c:v>
                </c:pt>
                <c:pt idx="25722">
                  <c:v>09/12/2024 13:41:26:014</c:v>
                </c:pt>
                <c:pt idx="25723">
                  <c:v>09/12/2024 13:41:36:292</c:v>
                </c:pt>
                <c:pt idx="25724">
                  <c:v>09/12/2024 13:41:46:158</c:v>
                </c:pt>
                <c:pt idx="25725">
                  <c:v>09/12/2024 13:41:56:020</c:v>
                </c:pt>
                <c:pt idx="25726">
                  <c:v>09/12/2024 13:42:06:297</c:v>
                </c:pt>
                <c:pt idx="25727">
                  <c:v>09/12/2024 13:42:16:163</c:v>
                </c:pt>
                <c:pt idx="25728">
                  <c:v>09/12/2024 13:42:26:027</c:v>
                </c:pt>
                <c:pt idx="25729">
                  <c:v>09/12/2024 13:42:36:300</c:v>
                </c:pt>
                <c:pt idx="25730">
                  <c:v>09/12/2024 13:42:46:164</c:v>
                </c:pt>
                <c:pt idx="25731">
                  <c:v>09/12/2024 13:42:56:024</c:v>
                </c:pt>
                <c:pt idx="25732">
                  <c:v>09/12/2024 13:43:06:303</c:v>
                </c:pt>
                <c:pt idx="25733">
                  <c:v>09/12/2024 13:43:16:169</c:v>
                </c:pt>
                <c:pt idx="25734">
                  <c:v>09/12/2024 13:43:26:033</c:v>
                </c:pt>
                <c:pt idx="25735">
                  <c:v>09/12/2024 13:43:36:307</c:v>
                </c:pt>
                <c:pt idx="25736">
                  <c:v>09/12/2024 13:43:46:174</c:v>
                </c:pt>
                <c:pt idx="25737">
                  <c:v>09/12/2024 13:43:56:040</c:v>
                </c:pt>
                <c:pt idx="25738">
                  <c:v>09/12/2024 13:44:05:996</c:v>
                </c:pt>
                <c:pt idx="25739">
                  <c:v>09/12/2024 13:44:16:273</c:v>
                </c:pt>
                <c:pt idx="25740">
                  <c:v>09/12/2024 13:44:26:135</c:v>
                </c:pt>
                <c:pt idx="25741">
                  <c:v>09/12/2024 13:44:35:996</c:v>
                </c:pt>
                <c:pt idx="25742">
                  <c:v>09/12/2024 13:44:46:274</c:v>
                </c:pt>
                <c:pt idx="25743">
                  <c:v>09/12/2024 13:44:56:136</c:v>
                </c:pt>
                <c:pt idx="25744">
                  <c:v>09/12/2024 13:45:05:997</c:v>
                </c:pt>
                <c:pt idx="25745">
                  <c:v>09/12/2024 13:45:16:273</c:v>
                </c:pt>
                <c:pt idx="25746">
                  <c:v>09/12/2024 13:45:26:143</c:v>
                </c:pt>
                <c:pt idx="25747">
                  <c:v>09/12/2024 13:45:36:005</c:v>
                </c:pt>
                <c:pt idx="25748">
                  <c:v>09/12/2024 13:45:46:278</c:v>
                </c:pt>
                <c:pt idx="25749">
                  <c:v>09/12/2024 13:45:56:144</c:v>
                </c:pt>
                <c:pt idx="25750">
                  <c:v>09/12/2024 13:46:06:002</c:v>
                </c:pt>
                <c:pt idx="25751">
                  <c:v>09/12/2024 13:46:16:277</c:v>
                </c:pt>
                <c:pt idx="25752">
                  <c:v>09/12/2024 13:46:26:136</c:v>
                </c:pt>
                <c:pt idx="25753">
                  <c:v>09/12/2024 13:46:35:999</c:v>
                </c:pt>
                <c:pt idx="25754">
                  <c:v>09/12/2024 13:46:46:277</c:v>
                </c:pt>
                <c:pt idx="25755">
                  <c:v>09/12/2024 13:46:56:142</c:v>
                </c:pt>
                <c:pt idx="25756">
                  <c:v>09/12/2024 13:47:06:004</c:v>
                </c:pt>
                <c:pt idx="25757">
                  <c:v>09/12/2024 13:47:16:276</c:v>
                </c:pt>
                <c:pt idx="25758">
                  <c:v>09/12/2024 13:47:26:141</c:v>
                </c:pt>
                <c:pt idx="25759">
                  <c:v>09/12/2024 13:47:35:999</c:v>
                </c:pt>
                <c:pt idx="25760">
                  <c:v>09/12/2024 13:47:46:273</c:v>
                </c:pt>
                <c:pt idx="25761">
                  <c:v>09/12/2024 13:47:56:137</c:v>
                </c:pt>
                <c:pt idx="25762">
                  <c:v>09/12/2024 13:48:06:000</c:v>
                </c:pt>
                <c:pt idx="25763">
                  <c:v>09/12/2024 13:48:16:278</c:v>
                </c:pt>
                <c:pt idx="25764">
                  <c:v>09/12/2024 13:48:26:142</c:v>
                </c:pt>
                <c:pt idx="25765">
                  <c:v>09/12/2024 13:48:36:002</c:v>
                </c:pt>
                <c:pt idx="25766">
                  <c:v>09/12/2024 13:48:46:278</c:v>
                </c:pt>
                <c:pt idx="25767">
                  <c:v>09/12/2024 13:48:56:134</c:v>
                </c:pt>
                <c:pt idx="25768">
                  <c:v>09/12/2024 13:49:05:997</c:v>
                </c:pt>
                <c:pt idx="25769">
                  <c:v>09/12/2024 13:49:16:275</c:v>
                </c:pt>
                <c:pt idx="25770">
                  <c:v>09/12/2024 13:49:26:141</c:v>
                </c:pt>
                <c:pt idx="25771">
                  <c:v>09/12/2024 13:49:36:004</c:v>
                </c:pt>
                <c:pt idx="25772">
                  <c:v>09/12/2024 13:49:46:282</c:v>
                </c:pt>
                <c:pt idx="25773">
                  <c:v>09/12/2024 13:49:56:148</c:v>
                </c:pt>
                <c:pt idx="25774">
                  <c:v>09/12/2024 13:50:06:009</c:v>
                </c:pt>
                <c:pt idx="25775">
                  <c:v>09/12/2024 13:50:16:284</c:v>
                </c:pt>
                <c:pt idx="25776">
                  <c:v>09/12/2024 13:50:26:147</c:v>
                </c:pt>
                <c:pt idx="25777">
                  <c:v>09/12/2024 13:50:36:002</c:v>
                </c:pt>
                <c:pt idx="25778">
                  <c:v>09/12/2024 13:50:46:280</c:v>
                </c:pt>
                <c:pt idx="25779">
                  <c:v>09/12/2024 13:50:56:146</c:v>
                </c:pt>
                <c:pt idx="25780">
                  <c:v>09/12/2024 13:51:06:010</c:v>
                </c:pt>
                <c:pt idx="25781">
                  <c:v>09/12/2024 13:51:16:287</c:v>
                </c:pt>
                <c:pt idx="25782">
                  <c:v>09/12/2024 13:51:26:145</c:v>
                </c:pt>
                <c:pt idx="25783">
                  <c:v>09/12/2024 13:51:36:009</c:v>
                </c:pt>
                <c:pt idx="25784">
                  <c:v>09/12/2024 13:51:46:281</c:v>
                </c:pt>
                <c:pt idx="25785">
                  <c:v>09/12/2024 13:51:56:140</c:v>
                </c:pt>
                <c:pt idx="25786">
                  <c:v>09/12/2024 13:52:06:002</c:v>
                </c:pt>
                <c:pt idx="25787">
                  <c:v>09/12/2024 13:52:16:282</c:v>
                </c:pt>
                <c:pt idx="25788">
                  <c:v>09/12/2024 13:52:26:147</c:v>
                </c:pt>
                <c:pt idx="25789">
                  <c:v>09/12/2024 13:52:36:009</c:v>
                </c:pt>
                <c:pt idx="25790">
                  <c:v>09/12/2024 13:52:46:287</c:v>
                </c:pt>
                <c:pt idx="25791">
                  <c:v>09/12/2024 13:52:56:152</c:v>
                </c:pt>
                <c:pt idx="25792">
                  <c:v>09/12/2024 13:53:06:018</c:v>
                </c:pt>
                <c:pt idx="25793">
                  <c:v>09/12/2024 13:53:16:298</c:v>
                </c:pt>
                <c:pt idx="25794">
                  <c:v>09/12/2024 13:53:26:167</c:v>
                </c:pt>
                <c:pt idx="25795">
                  <c:v>09/12/2024 13:53:36:031</c:v>
                </c:pt>
                <c:pt idx="25796">
                  <c:v>09/12/2024 13:53:45:995</c:v>
                </c:pt>
                <c:pt idx="25797">
                  <c:v>09/12/2024 13:53:56:265</c:v>
                </c:pt>
                <c:pt idx="25798">
                  <c:v>09/12/2024 13:54:06:132</c:v>
                </c:pt>
                <c:pt idx="25799">
                  <c:v>09/12/2024 13:54:15:995</c:v>
                </c:pt>
                <c:pt idx="25800">
                  <c:v>09/12/2024 13:54:26:273</c:v>
                </c:pt>
                <c:pt idx="25801">
                  <c:v>09/12/2024 13:54:36:137</c:v>
                </c:pt>
                <c:pt idx="25802">
                  <c:v>09/12/2024 13:54:45:995</c:v>
                </c:pt>
                <c:pt idx="25803">
                  <c:v>09/12/2024 13:54:56:268</c:v>
                </c:pt>
                <c:pt idx="25804">
                  <c:v>09/12/2024 13:55:06:130</c:v>
                </c:pt>
                <c:pt idx="25805">
                  <c:v>09/12/2024 13:55:15:996</c:v>
                </c:pt>
                <c:pt idx="25806">
                  <c:v>09/12/2024 13:55:26:273</c:v>
                </c:pt>
                <c:pt idx="25807">
                  <c:v>09/12/2024 13:55:36:133</c:v>
                </c:pt>
                <c:pt idx="25808">
                  <c:v>09/12/2024 13:55:45:995</c:v>
                </c:pt>
                <c:pt idx="25809">
                  <c:v>09/12/2024 13:55:56:275</c:v>
                </c:pt>
                <c:pt idx="25810">
                  <c:v>09/12/2024 13:56:06:141</c:v>
                </c:pt>
                <c:pt idx="25811">
                  <c:v>09/12/2024 13:56:16:012</c:v>
                </c:pt>
                <c:pt idx="25812">
                  <c:v>09/12/2024 13:56:26:285</c:v>
                </c:pt>
                <c:pt idx="25813">
                  <c:v>09/12/2024 13:56:36:150</c:v>
                </c:pt>
                <c:pt idx="25814">
                  <c:v>09/12/2024 13:56:46:013</c:v>
                </c:pt>
                <c:pt idx="25815">
                  <c:v>09/12/2024 13:56:56:285</c:v>
                </c:pt>
                <c:pt idx="25816">
                  <c:v>09/12/2024 13:57:06:148</c:v>
                </c:pt>
                <c:pt idx="25817">
                  <c:v>09/12/2024 13:57:16:012</c:v>
                </c:pt>
                <c:pt idx="25818">
                  <c:v>09/12/2024 13:57:26:290</c:v>
                </c:pt>
                <c:pt idx="25819">
                  <c:v>09/12/2024 13:57:36:149</c:v>
                </c:pt>
                <c:pt idx="25820">
                  <c:v>09/12/2024 13:57:46:011</c:v>
                </c:pt>
                <c:pt idx="25821">
                  <c:v>09/12/2024 13:57:56:290</c:v>
                </c:pt>
                <c:pt idx="25822">
                  <c:v>09/12/2024 13:58:06:151</c:v>
                </c:pt>
                <c:pt idx="25823">
                  <c:v>09/12/2024 13:58:16:014</c:v>
                </c:pt>
                <c:pt idx="25824">
                  <c:v>09/12/2024 13:58:26:292</c:v>
                </c:pt>
                <c:pt idx="25825">
                  <c:v>09/12/2024 13:58:36:158</c:v>
                </c:pt>
                <c:pt idx="25826">
                  <c:v>09/12/2024 13:58:46:027</c:v>
                </c:pt>
                <c:pt idx="25827">
                  <c:v>09/12/2024 13:58:56:305</c:v>
                </c:pt>
                <c:pt idx="25828">
                  <c:v>09/12/2024 13:59:06:167</c:v>
                </c:pt>
                <c:pt idx="25829">
                  <c:v>09/12/2024 13:59:16:030</c:v>
                </c:pt>
                <c:pt idx="25830">
                  <c:v>09/12/2024 13:59:26:302</c:v>
                </c:pt>
                <c:pt idx="25831">
                  <c:v>09/12/2024 13:59:36:168</c:v>
                </c:pt>
                <c:pt idx="25832">
                  <c:v>09/12/2024 13:59:46:035</c:v>
                </c:pt>
                <c:pt idx="25833">
                  <c:v>09/12/2024 13:59:56:307</c:v>
                </c:pt>
                <c:pt idx="25834">
                  <c:v>09/12/2024 14:00:06:173</c:v>
                </c:pt>
                <c:pt idx="25835">
                  <c:v>09/12/2024 14:00:16:033</c:v>
                </c:pt>
                <c:pt idx="25836">
                  <c:v>09/12/2024 14:00:26:306</c:v>
                </c:pt>
                <c:pt idx="25837">
                  <c:v>09/12/2024 14:00:36:167</c:v>
                </c:pt>
                <c:pt idx="25838">
                  <c:v>09/12/2024 14:00:46:026</c:v>
                </c:pt>
                <c:pt idx="25839">
                  <c:v>09/12/2024 14:00:56:300</c:v>
                </c:pt>
                <c:pt idx="25840">
                  <c:v>09/12/2024 14:01:06:163</c:v>
                </c:pt>
                <c:pt idx="25841">
                  <c:v>09/12/2024 14:01:16:029</c:v>
                </c:pt>
                <c:pt idx="25842">
                  <c:v>09/12/2024 14:01:26:306</c:v>
                </c:pt>
                <c:pt idx="25843">
                  <c:v>09/12/2024 14:01:36:177</c:v>
                </c:pt>
                <c:pt idx="25844">
                  <c:v>09/12/2024 14:01:46:040</c:v>
                </c:pt>
                <c:pt idx="25845">
                  <c:v>09/12/2024 14:01:55:999</c:v>
                </c:pt>
                <c:pt idx="25846">
                  <c:v>09/12/2024 14:02:06:275</c:v>
                </c:pt>
                <c:pt idx="25847">
                  <c:v>09/12/2024 14:02:16:145</c:v>
                </c:pt>
                <c:pt idx="25848">
                  <c:v>09/12/2024 14:02:26:008</c:v>
                </c:pt>
                <c:pt idx="25849">
                  <c:v>09/12/2024 14:02:36:286</c:v>
                </c:pt>
                <c:pt idx="25850">
                  <c:v>09/12/2024 14:02:46:150</c:v>
                </c:pt>
                <c:pt idx="25851">
                  <c:v>09/12/2024 14:02:56:014</c:v>
                </c:pt>
                <c:pt idx="25852">
                  <c:v>09/12/2024 14:03:06:291</c:v>
                </c:pt>
                <c:pt idx="25853">
                  <c:v>09/12/2024 14:03:16:157</c:v>
                </c:pt>
                <c:pt idx="25854">
                  <c:v>09/12/2024 14:03:26:015</c:v>
                </c:pt>
                <c:pt idx="25855">
                  <c:v>09/12/2024 14:03:36:293</c:v>
                </c:pt>
                <c:pt idx="25856">
                  <c:v>09/12/2024 14:03:46:158</c:v>
                </c:pt>
                <c:pt idx="25857">
                  <c:v>09/12/2024 14:03:56:020</c:v>
                </c:pt>
                <c:pt idx="25858">
                  <c:v>09/12/2024 14:04:06:297</c:v>
                </c:pt>
                <c:pt idx="25859">
                  <c:v>09/12/2024 14:04:16:158</c:v>
                </c:pt>
                <c:pt idx="25860">
                  <c:v>09/12/2024 14:04:26:019</c:v>
                </c:pt>
                <c:pt idx="25861">
                  <c:v>09/12/2024 14:04:36:293</c:v>
                </c:pt>
                <c:pt idx="25862">
                  <c:v>09/12/2024 14:04:46:159</c:v>
                </c:pt>
                <c:pt idx="25863">
                  <c:v>09/12/2024 14:04:56:026</c:v>
                </c:pt>
                <c:pt idx="25864">
                  <c:v>09/12/2024 14:05:06:296</c:v>
                </c:pt>
                <c:pt idx="25865">
                  <c:v>09/12/2024 14:05:16:168</c:v>
                </c:pt>
                <c:pt idx="25866">
                  <c:v>09/12/2024 14:05:26:031</c:v>
                </c:pt>
                <c:pt idx="25867">
                  <c:v>09/12/2024 14:05:36:312</c:v>
                </c:pt>
                <c:pt idx="25868">
                  <c:v>09/12/2024 14:05:46:176</c:v>
                </c:pt>
                <c:pt idx="25869">
                  <c:v>09/12/2024 14:05:56:034</c:v>
                </c:pt>
                <c:pt idx="25870">
                  <c:v>09/12/2024 14:06:06:312</c:v>
                </c:pt>
                <c:pt idx="25871">
                  <c:v>09/12/2024 14:06:16:176</c:v>
                </c:pt>
                <c:pt idx="25872">
                  <c:v>09/12/2024 14:06:26:033</c:v>
                </c:pt>
                <c:pt idx="25873">
                  <c:v>09/12/2024 14:06:36:307</c:v>
                </c:pt>
                <c:pt idx="25874">
                  <c:v>09/12/2024 14:06:46:167</c:v>
                </c:pt>
                <c:pt idx="25875">
                  <c:v>09/12/2024 14:06:56:031</c:v>
                </c:pt>
                <c:pt idx="25876">
                  <c:v>09/12/2024 14:07:05:997</c:v>
                </c:pt>
                <c:pt idx="25877">
                  <c:v>09/12/2024 14:07:16:268</c:v>
                </c:pt>
                <c:pt idx="25878">
                  <c:v>09/12/2024 14:07:26:127</c:v>
                </c:pt>
                <c:pt idx="25879">
                  <c:v>09/12/2024 14:07:35:995</c:v>
                </c:pt>
                <c:pt idx="25880">
                  <c:v>09/12/2024 14:07:46:277</c:v>
                </c:pt>
                <c:pt idx="25881">
                  <c:v>09/12/2024 14:07:56:146</c:v>
                </c:pt>
                <c:pt idx="25882">
                  <c:v>09/12/2024 14:08:06:011</c:v>
                </c:pt>
                <c:pt idx="25883">
                  <c:v>09/12/2024 14:08:16:293</c:v>
                </c:pt>
                <c:pt idx="25884">
                  <c:v>09/12/2024 14:08:26:159</c:v>
                </c:pt>
                <c:pt idx="25885">
                  <c:v>09/12/2024 14:08:36:021</c:v>
                </c:pt>
                <c:pt idx="25886">
                  <c:v>09/12/2024 14:08:46:294</c:v>
                </c:pt>
                <c:pt idx="25887">
                  <c:v>09/12/2024 14:08:56:159</c:v>
                </c:pt>
                <c:pt idx="25888">
                  <c:v>09/12/2024 14:09:06:020</c:v>
                </c:pt>
                <c:pt idx="25889">
                  <c:v>09/12/2024 14:09:16:294</c:v>
                </c:pt>
                <c:pt idx="25890">
                  <c:v>09/12/2024 14:09:26:159</c:v>
                </c:pt>
                <c:pt idx="25891">
                  <c:v>09/12/2024 14:09:36:021</c:v>
                </c:pt>
                <c:pt idx="25892">
                  <c:v>09/12/2024 14:09:46:293</c:v>
                </c:pt>
                <c:pt idx="25893">
                  <c:v>09/12/2024 14:09:56:159</c:v>
                </c:pt>
                <c:pt idx="25894">
                  <c:v>09/12/2024 14:10:06:017</c:v>
                </c:pt>
                <c:pt idx="25895">
                  <c:v>09/12/2024 14:10:16:290</c:v>
                </c:pt>
                <c:pt idx="25896">
                  <c:v>09/12/2024 14:10:26:150</c:v>
                </c:pt>
                <c:pt idx="25897">
                  <c:v>09/12/2024 14:10:36:012</c:v>
                </c:pt>
                <c:pt idx="25898">
                  <c:v>09/12/2024 14:10:46:285</c:v>
                </c:pt>
                <c:pt idx="25899">
                  <c:v>09/12/2024 14:10:56:150</c:v>
                </c:pt>
                <c:pt idx="25900">
                  <c:v>09/12/2024 14:11:06:015</c:v>
                </c:pt>
                <c:pt idx="25901">
                  <c:v>09/12/2024 14:11:16:293</c:v>
                </c:pt>
                <c:pt idx="25902">
                  <c:v>09/12/2024 14:11:26:159</c:v>
                </c:pt>
                <c:pt idx="25903">
                  <c:v>09/12/2024 14:11:36:020</c:v>
                </c:pt>
                <c:pt idx="25904">
                  <c:v>09/12/2024 14:11:46:294</c:v>
                </c:pt>
                <c:pt idx="25905">
                  <c:v>09/12/2024 14:11:56:160</c:v>
                </c:pt>
                <c:pt idx="25906">
                  <c:v>09/12/2024 14:12:06:017</c:v>
                </c:pt>
                <c:pt idx="25907">
                  <c:v>09/12/2024 14:12:16:293</c:v>
                </c:pt>
                <c:pt idx="25908">
                  <c:v>09/12/2024 14:12:26:157</c:v>
                </c:pt>
                <c:pt idx="25909">
                  <c:v>09/12/2024 14:12:36:018</c:v>
                </c:pt>
                <c:pt idx="25910">
                  <c:v>09/12/2024 14:12:46:296</c:v>
                </c:pt>
                <c:pt idx="25911">
                  <c:v>09/12/2024 14:12:56:162</c:v>
                </c:pt>
                <c:pt idx="25912">
                  <c:v>09/12/2024 14:13:06:025</c:v>
                </c:pt>
                <c:pt idx="25913">
                  <c:v>09/12/2024 14:13:16:299</c:v>
                </c:pt>
                <c:pt idx="25914">
                  <c:v>09/12/2024 14:13:26:163</c:v>
                </c:pt>
                <c:pt idx="25915">
                  <c:v>09/12/2024 14:13:36:035</c:v>
                </c:pt>
                <c:pt idx="25916">
                  <c:v>09/12/2024 14:13:46:312</c:v>
                </c:pt>
                <c:pt idx="25917">
                  <c:v>09/12/2024 14:13:56:172</c:v>
                </c:pt>
                <c:pt idx="25918">
                  <c:v>09/12/2024 14:14:06:040</c:v>
                </c:pt>
                <c:pt idx="25919">
                  <c:v>09/12/2024 14:14:15:998</c:v>
                </c:pt>
                <c:pt idx="25920">
                  <c:v>09/12/2024 14:14:26:275</c:v>
                </c:pt>
                <c:pt idx="25921">
                  <c:v>09/12/2024 14:14:36:142</c:v>
                </c:pt>
                <c:pt idx="25922">
                  <c:v>09/12/2024 14:14:46:004</c:v>
                </c:pt>
                <c:pt idx="25923">
                  <c:v>09/12/2024 14:14:56:278</c:v>
                </c:pt>
                <c:pt idx="25924">
                  <c:v>09/12/2024 14:15:06:136</c:v>
                </c:pt>
                <c:pt idx="25925">
                  <c:v>09/12/2024 14:15:15:997</c:v>
                </c:pt>
                <c:pt idx="25926">
                  <c:v>09/12/2024 14:15:26:275</c:v>
                </c:pt>
                <c:pt idx="25927">
                  <c:v>09/12/2024 14:15:36:135</c:v>
                </c:pt>
                <c:pt idx="25928">
                  <c:v>09/12/2024 14:15:45:996</c:v>
                </c:pt>
                <c:pt idx="25929">
                  <c:v>09/12/2024 14:15:56:274</c:v>
                </c:pt>
                <c:pt idx="25930">
                  <c:v>09/12/2024 14:16:06:138</c:v>
                </c:pt>
                <c:pt idx="25931">
                  <c:v>09/12/2024 14:16:15:999</c:v>
                </c:pt>
                <c:pt idx="25932">
                  <c:v>09/12/2024 14:16:26:273</c:v>
                </c:pt>
                <c:pt idx="25933">
                  <c:v>09/12/2024 14:16:36:133</c:v>
                </c:pt>
                <c:pt idx="25934">
                  <c:v>09/12/2024 14:16:45:997</c:v>
                </c:pt>
                <c:pt idx="25935">
                  <c:v>09/12/2024 14:16:56:275</c:v>
                </c:pt>
                <c:pt idx="25936">
                  <c:v>09/12/2024 14:17:06:140</c:v>
                </c:pt>
                <c:pt idx="25937">
                  <c:v>09/12/2024 14:17:16:004</c:v>
                </c:pt>
                <c:pt idx="25938">
                  <c:v>09/12/2024 14:17:26:277</c:v>
                </c:pt>
                <c:pt idx="25939">
                  <c:v>09/12/2024 14:17:36:135</c:v>
                </c:pt>
                <c:pt idx="25940">
                  <c:v>09/12/2024 14:17:45:997</c:v>
                </c:pt>
                <c:pt idx="25941">
                  <c:v>09/12/2024 14:17:56:271</c:v>
                </c:pt>
                <c:pt idx="25942">
                  <c:v>09/12/2024 14:18:06:137</c:v>
                </c:pt>
                <c:pt idx="25943">
                  <c:v>09/12/2024 14:18:15:998</c:v>
                </c:pt>
                <c:pt idx="25944">
                  <c:v>09/12/2024 14:18:26:272</c:v>
                </c:pt>
                <c:pt idx="25945">
                  <c:v>09/12/2024 14:18:36:138</c:v>
                </c:pt>
                <c:pt idx="25946">
                  <c:v>09/12/2024 14:18:45:999</c:v>
                </c:pt>
                <c:pt idx="25947">
                  <c:v>09/12/2024 14:18:56:273</c:v>
                </c:pt>
                <c:pt idx="25948">
                  <c:v>09/12/2024 14:19:06:133</c:v>
                </c:pt>
                <c:pt idx="25949">
                  <c:v>09/12/2024 14:19:15:997</c:v>
                </c:pt>
                <c:pt idx="25950">
                  <c:v>09/12/2024 14:19:26:276</c:v>
                </c:pt>
                <c:pt idx="25951">
                  <c:v>09/12/2024 14:19:36:140</c:v>
                </c:pt>
                <c:pt idx="25952">
                  <c:v>09/12/2024 14:19:46:004</c:v>
                </c:pt>
                <c:pt idx="25953">
                  <c:v>09/12/2024 14:19:56:278</c:v>
                </c:pt>
                <c:pt idx="25954">
                  <c:v>09/12/2024 14:20:06:135</c:v>
                </c:pt>
                <c:pt idx="25955">
                  <c:v>09/12/2024 14:20:15:997</c:v>
                </c:pt>
                <c:pt idx="25956">
                  <c:v>09/12/2024 14:20:26:271</c:v>
                </c:pt>
                <c:pt idx="25957">
                  <c:v>09/12/2024 14:20:36:136</c:v>
                </c:pt>
                <c:pt idx="25958">
                  <c:v>09/12/2024 14:20:45:998</c:v>
                </c:pt>
                <c:pt idx="25959">
                  <c:v>09/12/2024 14:20:56:272</c:v>
                </c:pt>
                <c:pt idx="25960">
                  <c:v>09/12/2024 14:21:06:138</c:v>
                </c:pt>
                <c:pt idx="25961">
                  <c:v>09/12/2024 14:21:15:999</c:v>
                </c:pt>
                <c:pt idx="25962">
                  <c:v>09/12/2024 14:21:26:273</c:v>
                </c:pt>
                <c:pt idx="25963">
                  <c:v>09/12/2024 14:21:36:133</c:v>
                </c:pt>
                <c:pt idx="25964">
                  <c:v>09/12/2024 14:21:45:997</c:v>
                </c:pt>
                <c:pt idx="25965">
                  <c:v>09/12/2024 14:21:56:274</c:v>
                </c:pt>
                <c:pt idx="25966">
                  <c:v>09/12/2024 14:22:06:140</c:v>
                </c:pt>
                <c:pt idx="25967">
                  <c:v>09/12/2024 14:22:16:005</c:v>
                </c:pt>
                <c:pt idx="25968">
                  <c:v>09/12/2024 14:22:26:278</c:v>
                </c:pt>
                <c:pt idx="25969">
                  <c:v>09/12/2024 14:22:36:134</c:v>
                </c:pt>
                <c:pt idx="25970">
                  <c:v>09/12/2024 14:22:45:997</c:v>
                </c:pt>
                <c:pt idx="25971">
                  <c:v>09/12/2024 14:22:56:273</c:v>
                </c:pt>
                <c:pt idx="25972">
                  <c:v>09/12/2024 14:23:06:133</c:v>
                </c:pt>
                <c:pt idx="25973">
                  <c:v>09/12/2024 14:23:16:000</c:v>
                </c:pt>
                <c:pt idx="25974">
                  <c:v>09/12/2024 14:23:26:276</c:v>
                </c:pt>
                <c:pt idx="25975">
                  <c:v>09/12/2024 14:23:36:142</c:v>
                </c:pt>
                <c:pt idx="25976">
                  <c:v>09/12/2024 14:23:45:999</c:v>
                </c:pt>
                <c:pt idx="25977">
                  <c:v>09/12/2024 14:23:56:275</c:v>
                </c:pt>
                <c:pt idx="25978">
                  <c:v>09/12/2024 14:24:06:135</c:v>
                </c:pt>
                <c:pt idx="25979">
                  <c:v>09/12/2024 14:24:15:996</c:v>
                </c:pt>
                <c:pt idx="25980">
                  <c:v>09/12/2024 14:24:26:275</c:v>
                </c:pt>
                <c:pt idx="25981">
                  <c:v>09/12/2024 14:24:36:140</c:v>
                </c:pt>
                <c:pt idx="25982">
                  <c:v>09/12/2024 14:24:46:004</c:v>
                </c:pt>
                <c:pt idx="25983">
                  <c:v>09/12/2024 14:24:56:278</c:v>
                </c:pt>
                <c:pt idx="25984">
                  <c:v>09/12/2024 14:25:06:145</c:v>
                </c:pt>
                <c:pt idx="25985">
                  <c:v>09/12/2024 14:25:16:009</c:v>
                </c:pt>
                <c:pt idx="25986">
                  <c:v>09/12/2024 14:25:26:281</c:v>
                </c:pt>
                <c:pt idx="25987">
                  <c:v>09/12/2024 14:25:36:140</c:v>
                </c:pt>
                <c:pt idx="25988">
                  <c:v>09/12/2024 14:25:46:002</c:v>
                </c:pt>
                <c:pt idx="25989">
                  <c:v>09/12/2024 14:25:56:276</c:v>
                </c:pt>
                <c:pt idx="25990">
                  <c:v>09/12/2024 14:26:06:142</c:v>
                </c:pt>
                <c:pt idx="25991">
                  <c:v>09/12/2024 14:26:16:009</c:v>
                </c:pt>
                <c:pt idx="25992">
                  <c:v>09/12/2024 14:26:26:292</c:v>
                </c:pt>
                <c:pt idx="25993">
                  <c:v>09/12/2024 14:26:36:153</c:v>
                </c:pt>
                <c:pt idx="25994">
                  <c:v>09/12/2024 14:26:46:014</c:v>
                </c:pt>
                <c:pt idx="25995">
                  <c:v>09/12/2024 14:26:56:288</c:v>
                </c:pt>
                <c:pt idx="25996">
                  <c:v>09/12/2024 14:27:06:154</c:v>
                </c:pt>
                <c:pt idx="25997">
                  <c:v>09/12/2024 14:27:16:011</c:v>
                </c:pt>
                <c:pt idx="25998">
                  <c:v>09/12/2024 14:27:26:283</c:v>
                </c:pt>
                <c:pt idx="25999">
                  <c:v>09/12/2024 14:27:36:149</c:v>
                </c:pt>
                <c:pt idx="26000">
                  <c:v>09/12/2024 14:27:46:012</c:v>
                </c:pt>
                <c:pt idx="26001">
                  <c:v>09/12/2024 14:27:56:290</c:v>
                </c:pt>
                <c:pt idx="26002">
                  <c:v>09/12/2024 14:28:06:150</c:v>
                </c:pt>
                <c:pt idx="26003">
                  <c:v>09/12/2024 14:28:16:014</c:v>
                </c:pt>
                <c:pt idx="26004">
                  <c:v>09/12/2024 14:28:26:291</c:v>
                </c:pt>
                <c:pt idx="26005">
                  <c:v>09/12/2024 14:28:36:157</c:v>
                </c:pt>
                <c:pt idx="26006">
                  <c:v>09/12/2024 14:28:46:019</c:v>
                </c:pt>
                <c:pt idx="26007">
                  <c:v>09/12/2024 14:28:56:294</c:v>
                </c:pt>
                <c:pt idx="26008">
                  <c:v>09/12/2024 14:29:06:152</c:v>
                </c:pt>
                <c:pt idx="26009">
                  <c:v>09/12/2024 14:29:16:018</c:v>
                </c:pt>
                <c:pt idx="26010">
                  <c:v>09/12/2024 14:29:26:296</c:v>
                </c:pt>
                <c:pt idx="26011">
                  <c:v>09/12/2024 14:29:36:159</c:v>
                </c:pt>
                <c:pt idx="26012">
                  <c:v>09/12/2024 14:29:46:017</c:v>
                </c:pt>
                <c:pt idx="26013">
                  <c:v>09/12/2024 14:29:56:295</c:v>
                </c:pt>
                <c:pt idx="26014">
                  <c:v>09/12/2024 14:30:06:157</c:v>
                </c:pt>
                <c:pt idx="26015">
                  <c:v>09/12/2024 14:30:16:018</c:v>
                </c:pt>
                <c:pt idx="26016">
                  <c:v>09/12/2024 14:30:26:290</c:v>
                </c:pt>
                <c:pt idx="26017">
                  <c:v>09/12/2024 14:30:36:154</c:v>
                </c:pt>
                <c:pt idx="26018">
                  <c:v>09/12/2024 14:30:46:017</c:v>
                </c:pt>
                <c:pt idx="26019">
                  <c:v>09/12/2024 14:30:56:295</c:v>
                </c:pt>
                <c:pt idx="26020">
                  <c:v>09/12/2024 14:31:06:155</c:v>
                </c:pt>
                <c:pt idx="26021">
                  <c:v>09/12/2024 14:31:16:019</c:v>
                </c:pt>
                <c:pt idx="26022">
                  <c:v>09/12/2024 14:31:26:297</c:v>
                </c:pt>
                <c:pt idx="26023">
                  <c:v>09/12/2024 14:31:36:162</c:v>
                </c:pt>
                <c:pt idx="26024">
                  <c:v>09/12/2024 14:31:46:024</c:v>
                </c:pt>
                <c:pt idx="26025">
                  <c:v>09/12/2024 14:31:56:300</c:v>
                </c:pt>
                <c:pt idx="26026">
                  <c:v>09/12/2024 14:32:06:155</c:v>
                </c:pt>
                <c:pt idx="26027">
                  <c:v>09/12/2024 14:32:16:019</c:v>
                </c:pt>
                <c:pt idx="26028">
                  <c:v>09/12/2024 14:32:26:293</c:v>
                </c:pt>
                <c:pt idx="26029">
                  <c:v>09/12/2024 14:32:36:159</c:v>
                </c:pt>
                <c:pt idx="26030">
                  <c:v>09/12/2024 14:32:46:016</c:v>
                </c:pt>
                <c:pt idx="26031">
                  <c:v>09/12/2024 14:32:56:290</c:v>
                </c:pt>
                <c:pt idx="26032">
                  <c:v>09/12/2024 14:33:06:154</c:v>
                </c:pt>
                <c:pt idx="26033">
                  <c:v>09/12/2024 14:33:16:018</c:v>
                </c:pt>
                <c:pt idx="26034">
                  <c:v>09/12/2024 14:33:26:297</c:v>
                </c:pt>
                <c:pt idx="26035">
                  <c:v>09/12/2024 14:33:36:163</c:v>
                </c:pt>
                <c:pt idx="26036">
                  <c:v>09/12/2024 14:33:46:026</c:v>
                </c:pt>
                <c:pt idx="26037">
                  <c:v>09/12/2024 14:33:56:298</c:v>
                </c:pt>
                <c:pt idx="26038">
                  <c:v>09/12/2024 14:34:06:160</c:v>
                </c:pt>
                <c:pt idx="26039">
                  <c:v>09/12/2024 14:34:16:024</c:v>
                </c:pt>
                <c:pt idx="26040">
                  <c:v>09/12/2024 14:34:26:301</c:v>
                </c:pt>
                <c:pt idx="26041">
                  <c:v>09/12/2024 14:34:36:167</c:v>
                </c:pt>
                <c:pt idx="26042">
                  <c:v>09/12/2024 14:34:46:029</c:v>
                </c:pt>
                <c:pt idx="26043">
                  <c:v>09/12/2024 14:34:56:302</c:v>
                </c:pt>
                <c:pt idx="26044">
                  <c:v>09/12/2024 14:35:06:168</c:v>
                </c:pt>
                <c:pt idx="26045">
                  <c:v>09/12/2024 14:35:16:030</c:v>
                </c:pt>
                <c:pt idx="26046">
                  <c:v>09/12/2024 14:35:26:307</c:v>
                </c:pt>
                <c:pt idx="26047">
                  <c:v>09/12/2024 14:35:36:168</c:v>
                </c:pt>
                <c:pt idx="26048">
                  <c:v>09/12/2024 14:35:46:037</c:v>
                </c:pt>
                <c:pt idx="26049">
                  <c:v>09/12/2024 14:35:56:311</c:v>
                </c:pt>
                <c:pt idx="26050">
                  <c:v>09/12/2024 14:36:06:175</c:v>
                </c:pt>
                <c:pt idx="26051">
                  <c:v>09/12/2024 14:36:16:044</c:v>
                </c:pt>
                <c:pt idx="26052">
                  <c:v>09/12/2024 14:36:25:995</c:v>
                </c:pt>
                <c:pt idx="26053">
                  <c:v>09/12/2024 14:36:36:271</c:v>
                </c:pt>
                <c:pt idx="26054">
                  <c:v>09/12/2024 14:36:46:133</c:v>
                </c:pt>
                <c:pt idx="26055">
                  <c:v>09/12/2024 14:36:55:999</c:v>
                </c:pt>
                <c:pt idx="26056">
                  <c:v>09/12/2024 14:37:06:268</c:v>
                </c:pt>
                <c:pt idx="26057">
                  <c:v>09/12/2024 14:37:16:130</c:v>
                </c:pt>
                <c:pt idx="26058">
                  <c:v>09/12/2024 14:37:25:999</c:v>
                </c:pt>
                <c:pt idx="26059">
                  <c:v>09/12/2024 14:37:36:281</c:v>
                </c:pt>
                <c:pt idx="26060">
                  <c:v>09/12/2024 14:37:46:147</c:v>
                </c:pt>
                <c:pt idx="26061">
                  <c:v>09/12/2024 14:37:56:005</c:v>
                </c:pt>
                <c:pt idx="26062">
                  <c:v>09/12/2024 14:38:06:286</c:v>
                </c:pt>
                <c:pt idx="26063">
                  <c:v>09/12/2024 14:38:16:152</c:v>
                </c:pt>
                <c:pt idx="26064">
                  <c:v>09/12/2024 14:38:26:014</c:v>
                </c:pt>
                <c:pt idx="26065">
                  <c:v>09/12/2024 14:38:36:292</c:v>
                </c:pt>
                <c:pt idx="26066">
                  <c:v>09/12/2024 14:38:46:157</c:v>
                </c:pt>
                <c:pt idx="26067">
                  <c:v>09/12/2024 14:38:56:021</c:v>
                </c:pt>
                <c:pt idx="26068">
                  <c:v>09/12/2024 14:39:06:299</c:v>
                </c:pt>
                <c:pt idx="26069">
                  <c:v>09/12/2024 14:39:16:162</c:v>
                </c:pt>
                <c:pt idx="26070">
                  <c:v>09/12/2024 14:39:26:026</c:v>
                </c:pt>
                <c:pt idx="26071">
                  <c:v>09/12/2024 14:39:36:298</c:v>
                </c:pt>
                <c:pt idx="26072">
                  <c:v>09/12/2024 14:39:46:164</c:v>
                </c:pt>
                <c:pt idx="26073">
                  <c:v>09/12/2024 14:39:56:025</c:v>
                </c:pt>
                <c:pt idx="26074">
                  <c:v>09/12/2024 14:40:06:293</c:v>
                </c:pt>
                <c:pt idx="26075">
                  <c:v>09/12/2024 14:40:16:161</c:v>
                </c:pt>
                <c:pt idx="26076">
                  <c:v>09/12/2024 14:40:26:026</c:v>
                </c:pt>
                <c:pt idx="26077">
                  <c:v>09/12/2024 14:40:36:300</c:v>
                </c:pt>
                <c:pt idx="26078">
                  <c:v>09/12/2024 14:40:46:164</c:v>
                </c:pt>
                <c:pt idx="26079">
                  <c:v>09/12/2024 14:40:56:024</c:v>
                </c:pt>
                <c:pt idx="26080">
                  <c:v>09/12/2024 14:41:06:299</c:v>
                </c:pt>
                <c:pt idx="26081">
                  <c:v>09/12/2024 14:41:16:158</c:v>
                </c:pt>
                <c:pt idx="26082">
                  <c:v>09/12/2024 14:41:26:021</c:v>
                </c:pt>
                <c:pt idx="26083">
                  <c:v>09/12/2024 14:41:36:299</c:v>
                </c:pt>
                <c:pt idx="26084">
                  <c:v>09/12/2024 14:41:46:170</c:v>
                </c:pt>
                <c:pt idx="26085">
                  <c:v>09/12/2024 14:41:56:035</c:v>
                </c:pt>
                <c:pt idx="26086">
                  <c:v>09/12/2024 14:42:06:314</c:v>
                </c:pt>
                <c:pt idx="26087">
                  <c:v>09/12/2024 14:42:16:179</c:v>
                </c:pt>
                <c:pt idx="26088">
                  <c:v>09/12/2024 14:42:26:043</c:v>
                </c:pt>
                <c:pt idx="26089">
                  <c:v>09/12/2024 14:42:35:997</c:v>
                </c:pt>
                <c:pt idx="26090">
                  <c:v>09/12/2024 14:42:46:276</c:v>
                </c:pt>
                <c:pt idx="26091">
                  <c:v>09/12/2024 14:42:56:141</c:v>
                </c:pt>
                <c:pt idx="26092">
                  <c:v>09/12/2024 14:43:06:003</c:v>
                </c:pt>
                <c:pt idx="26093">
                  <c:v>09/12/2024 14:43:16:277</c:v>
                </c:pt>
                <c:pt idx="26094">
                  <c:v>09/12/2024 14:43:26:143</c:v>
                </c:pt>
                <c:pt idx="26095">
                  <c:v>09/12/2024 14:43:36:004</c:v>
                </c:pt>
                <c:pt idx="26096">
                  <c:v>09/12/2024 14:43:46:278</c:v>
                </c:pt>
                <c:pt idx="26097">
                  <c:v>09/12/2024 14:43:56:138</c:v>
                </c:pt>
                <c:pt idx="26098">
                  <c:v>09/12/2024 14:44:05:999</c:v>
                </c:pt>
                <c:pt idx="26099">
                  <c:v>09/12/2024 14:44:16:275</c:v>
                </c:pt>
                <c:pt idx="26100">
                  <c:v>09/12/2024 14:44:26:141</c:v>
                </c:pt>
                <c:pt idx="26101">
                  <c:v>09/12/2024 14:44:36:005</c:v>
                </c:pt>
                <c:pt idx="26102">
                  <c:v>09/12/2024 14:44:46:282</c:v>
                </c:pt>
                <c:pt idx="26103">
                  <c:v>09/12/2024 14:44:56:140</c:v>
                </c:pt>
                <c:pt idx="26104">
                  <c:v>09/12/2024 14:45:06:002</c:v>
                </c:pt>
                <c:pt idx="26105">
                  <c:v>09/12/2024 14:45:16:276</c:v>
                </c:pt>
                <c:pt idx="26106">
                  <c:v>09/12/2024 14:45:26:136</c:v>
                </c:pt>
                <c:pt idx="26107">
                  <c:v>09/12/2024 14:45:35:999</c:v>
                </c:pt>
                <c:pt idx="26108">
                  <c:v>09/12/2024 14:45:46:271</c:v>
                </c:pt>
                <c:pt idx="26109">
                  <c:v>09/12/2024 14:45:56:137</c:v>
                </c:pt>
                <c:pt idx="26110">
                  <c:v>09/12/2024 14:46:05:995</c:v>
                </c:pt>
                <c:pt idx="26111">
                  <c:v>09/12/2024 14:46:16:268</c:v>
                </c:pt>
                <c:pt idx="26112">
                  <c:v>09/12/2024 14:46:26:129</c:v>
                </c:pt>
                <c:pt idx="26113">
                  <c:v>09/12/2024 14:46:35:995</c:v>
                </c:pt>
                <c:pt idx="26114">
                  <c:v>09/12/2024 14:46:46:274</c:v>
                </c:pt>
                <c:pt idx="26115">
                  <c:v>09/12/2024 14:46:56:138</c:v>
                </c:pt>
                <c:pt idx="26116">
                  <c:v>09/12/2024 14:47:06:001</c:v>
                </c:pt>
                <c:pt idx="26117">
                  <c:v>09/12/2024 14:47:16:273</c:v>
                </c:pt>
                <c:pt idx="26118">
                  <c:v>09/12/2024 14:47:26:137</c:v>
                </c:pt>
                <c:pt idx="26119">
                  <c:v>09/12/2024 14:47:36:001</c:v>
                </c:pt>
                <c:pt idx="26120">
                  <c:v>09/12/2024 14:47:46:282</c:v>
                </c:pt>
                <c:pt idx="26121">
                  <c:v>09/12/2024 14:47:56:151</c:v>
                </c:pt>
                <c:pt idx="26122">
                  <c:v>09/12/2024 14:48:06:013</c:v>
                </c:pt>
                <c:pt idx="26123">
                  <c:v>09/12/2024 14:48:16:285</c:v>
                </c:pt>
                <c:pt idx="26124">
                  <c:v>09/12/2024 14:48:26:148</c:v>
                </c:pt>
                <c:pt idx="26125">
                  <c:v>09/12/2024 14:48:36:012</c:v>
                </c:pt>
                <c:pt idx="26126">
                  <c:v>09/12/2024 14:48:46:290</c:v>
                </c:pt>
                <c:pt idx="26127">
                  <c:v>09/12/2024 14:48:56:153</c:v>
                </c:pt>
                <c:pt idx="26128">
                  <c:v>09/12/2024 14:49:06:017</c:v>
                </c:pt>
                <c:pt idx="26129">
                  <c:v>09/12/2024 14:49:16:295</c:v>
                </c:pt>
                <c:pt idx="26130">
                  <c:v>09/12/2024 14:49:26:158</c:v>
                </c:pt>
                <c:pt idx="26131">
                  <c:v>09/12/2024 14:49:36:016</c:v>
                </c:pt>
                <c:pt idx="26132">
                  <c:v>09/12/2024 14:49:46:290</c:v>
                </c:pt>
                <c:pt idx="26133">
                  <c:v>09/12/2024 14:49:56:154</c:v>
                </c:pt>
                <c:pt idx="26134">
                  <c:v>09/12/2024 14:50:06:017</c:v>
                </c:pt>
                <c:pt idx="26135">
                  <c:v>09/12/2024 14:50:16:293</c:v>
                </c:pt>
                <c:pt idx="26136">
                  <c:v>09/12/2024 14:50:26:157</c:v>
                </c:pt>
                <c:pt idx="26137">
                  <c:v>09/12/2024 14:50:36:020</c:v>
                </c:pt>
                <c:pt idx="26138">
                  <c:v>09/12/2024 14:50:46:295</c:v>
                </c:pt>
                <c:pt idx="26139">
                  <c:v>09/12/2024 14:50:56:162</c:v>
                </c:pt>
                <c:pt idx="26140">
                  <c:v>09/12/2024 14:51:06:032</c:v>
                </c:pt>
                <c:pt idx="26141">
                  <c:v>09/12/2024 14:51:16:307</c:v>
                </c:pt>
                <c:pt idx="26142">
                  <c:v>09/12/2024 14:51:26:171</c:v>
                </c:pt>
                <c:pt idx="26143">
                  <c:v>09/12/2024 14:51:36:037</c:v>
                </c:pt>
                <c:pt idx="26144">
                  <c:v>09/12/2024 14:51:45:995</c:v>
                </c:pt>
                <c:pt idx="26145">
                  <c:v>09/12/2024 14:51:56:270</c:v>
                </c:pt>
                <c:pt idx="26146">
                  <c:v>09/12/2024 14:52:06:133</c:v>
                </c:pt>
                <c:pt idx="26147">
                  <c:v>09/12/2024 14:52:15:997</c:v>
                </c:pt>
                <c:pt idx="26148">
                  <c:v>09/12/2024 14:52:26:271</c:v>
                </c:pt>
                <c:pt idx="26149">
                  <c:v>09/12/2024 14:52:36:137</c:v>
                </c:pt>
                <c:pt idx="26150">
                  <c:v>09/12/2024 14:52:46:004</c:v>
                </c:pt>
                <c:pt idx="26151">
                  <c:v>09/12/2024 14:52:56:276</c:v>
                </c:pt>
                <c:pt idx="26152">
                  <c:v>09/12/2024 14:53:06:142</c:v>
                </c:pt>
                <c:pt idx="26153">
                  <c:v>09/12/2024 14:53:16:002</c:v>
                </c:pt>
                <c:pt idx="26154">
                  <c:v>09/12/2024 14:53:26:277</c:v>
                </c:pt>
                <c:pt idx="26155">
                  <c:v>09/12/2024 14:53:36:139</c:v>
                </c:pt>
                <c:pt idx="26156">
                  <c:v>09/12/2024 14:53:46:003</c:v>
                </c:pt>
                <c:pt idx="26157">
                  <c:v>09/12/2024 14:53:56:278</c:v>
                </c:pt>
                <c:pt idx="26158">
                  <c:v>09/12/2024 14:54:06:138</c:v>
                </c:pt>
                <c:pt idx="26159">
                  <c:v>09/12/2024 14:54:16:000</c:v>
                </c:pt>
                <c:pt idx="26160">
                  <c:v>09/12/2024 14:54:26:278</c:v>
                </c:pt>
                <c:pt idx="26161">
                  <c:v>09/12/2024 14:54:36:141</c:v>
                </c:pt>
                <c:pt idx="26162">
                  <c:v>09/12/2024 14:54:46:003</c:v>
                </c:pt>
                <c:pt idx="26163">
                  <c:v>09/12/2024 14:54:56:280</c:v>
                </c:pt>
                <c:pt idx="26164">
                  <c:v>09/12/2024 14:55:06:147</c:v>
                </c:pt>
                <c:pt idx="26165">
                  <c:v>09/12/2024 14:55:16:008</c:v>
                </c:pt>
                <c:pt idx="26166">
                  <c:v>09/12/2024 14:55:26:280</c:v>
                </c:pt>
                <c:pt idx="26167">
                  <c:v>09/12/2024 14:55:36:140</c:v>
                </c:pt>
                <c:pt idx="26168">
                  <c:v>09/12/2024 14:55:46:001</c:v>
                </c:pt>
                <c:pt idx="26169">
                  <c:v>09/12/2024 14:55:56:277</c:v>
                </c:pt>
                <c:pt idx="26170">
                  <c:v>09/12/2024 14:56:06:144</c:v>
                </c:pt>
                <c:pt idx="26171">
                  <c:v>09/12/2024 14:56:16:012</c:v>
                </c:pt>
                <c:pt idx="26172">
                  <c:v>09/12/2024 14:56:26:286</c:v>
                </c:pt>
                <c:pt idx="26173">
                  <c:v>09/12/2024 14:56:36:150</c:v>
                </c:pt>
                <c:pt idx="26174">
                  <c:v>09/12/2024 14:56:46:013</c:v>
                </c:pt>
                <c:pt idx="26175">
                  <c:v>09/12/2024 14:56:56:283</c:v>
                </c:pt>
                <c:pt idx="26176">
                  <c:v>09/12/2024 14:57:06:147</c:v>
                </c:pt>
                <c:pt idx="26177">
                  <c:v>09/12/2024 14:57:16:009</c:v>
                </c:pt>
                <c:pt idx="26178">
                  <c:v>09/12/2024 14:57:26:281</c:v>
                </c:pt>
                <c:pt idx="26179">
                  <c:v>09/12/2024 14:57:36:146</c:v>
                </c:pt>
                <c:pt idx="26180">
                  <c:v>09/12/2024 14:57:46:008</c:v>
                </c:pt>
                <c:pt idx="26181">
                  <c:v>09/12/2024 14:57:56:280</c:v>
                </c:pt>
                <c:pt idx="26182">
                  <c:v>09/12/2024 14:58:06:141</c:v>
                </c:pt>
                <c:pt idx="26183">
                  <c:v>09/12/2024 14:58:15:999</c:v>
                </c:pt>
                <c:pt idx="26184">
                  <c:v>09/12/2024 14:58:26:273</c:v>
                </c:pt>
                <c:pt idx="26185">
                  <c:v>09/12/2024 14:58:36:137</c:v>
                </c:pt>
                <c:pt idx="26186">
                  <c:v>09/12/2024 14:58:45:995</c:v>
                </c:pt>
                <c:pt idx="26187">
                  <c:v>09/12/2024 14:58:56:269</c:v>
                </c:pt>
                <c:pt idx="26188">
                  <c:v>09/12/2024 14:59:06:128</c:v>
                </c:pt>
                <c:pt idx="26189">
                  <c:v>09/12/2024 14:59:15:996</c:v>
                </c:pt>
                <c:pt idx="26190">
                  <c:v>09/12/2024 14:59:26:269</c:v>
                </c:pt>
                <c:pt idx="26191">
                  <c:v>09/12/2024 14:59:36:135</c:v>
                </c:pt>
                <c:pt idx="26192">
                  <c:v>09/12/2024 14:59:45:995</c:v>
                </c:pt>
                <c:pt idx="26193">
                  <c:v>09/12/2024 14:59:56:269</c:v>
                </c:pt>
                <c:pt idx="26194">
                  <c:v>09/12/2024 15:00:06:131</c:v>
                </c:pt>
                <c:pt idx="26195">
                  <c:v>09/12/2024 15:00:15:995</c:v>
                </c:pt>
                <c:pt idx="26196">
                  <c:v>09/12/2024 15:00:26:270</c:v>
                </c:pt>
                <c:pt idx="26197">
                  <c:v>09/12/2024 15:00:36:130</c:v>
                </c:pt>
                <c:pt idx="26198">
                  <c:v>09/12/2024 15:00:45:999</c:v>
                </c:pt>
                <c:pt idx="26199">
                  <c:v>09/12/2024 15:00:56:273</c:v>
                </c:pt>
                <c:pt idx="26200">
                  <c:v>09/12/2024 15:01:06:137</c:v>
                </c:pt>
                <c:pt idx="26201">
                  <c:v>09/12/2024 15:01:15:995</c:v>
                </c:pt>
                <c:pt idx="26202">
                  <c:v>09/12/2024 15:01:26:268</c:v>
                </c:pt>
                <c:pt idx="26203">
                  <c:v>09/12/2024 15:01:36:126</c:v>
                </c:pt>
                <c:pt idx="26204">
                  <c:v>09/12/2024 15:01:45:995</c:v>
                </c:pt>
                <c:pt idx="26205">
                  <c:v>09/12/2024 15:01:56:274</c:v>
                </c:pt>
                <c:pt idx="26206">
                  <c:v>09/12/2024 15:02:06:133</c:v>
                </c:pt>
                <c:pt idx="26207">
                  <c:v>09/12/2024 15:02:16:001</c:v>
                </c:pt>
                <c:pt idx="26208">
                  <c:v>09/12/2024 15:02:26:273</c:v>
                </c:pt>
                <c:pt idx="26209">
                  <c:v>09/12/2024 15:02:36:130</c:v>
                </c:pt>
                <c:pt idx="26210">
                  <c:v>09/12/2024 15:02:45:995</c:v>
                </c:pt>
                <c:pt idx="26211">
                  <c:v>09/12/2024 15:02:56:266</c:v>
                </c:pt>
                <c:pt idx="26212">
                  <c:v>09/12/2024 15:03:06:131</c:v>
                </c:pt>
                <c:pt idx="26213">
                  <c:v>09/12/2024 15:03:15:995</c:v>
                </c:pt>
                <c:pt idx="26214">
                  <c:v>09/12/2024 15:03:26:273</c:v>
                </c:pt>
                <c:pt idx="26215">
                  <c:v>09/12/2024 15:03:36:137</c:v>
                </c:pt>
                <c:pt idx="26216">
                  <c:v>09/12/2024 15:03:45:995</c:v>
                </c:pt>
                <c:pt idx="26217">
                  <c:v>09/12/2024 15:03:56:268</c:v>
                </c:pt>
                <c:pt idx="26218">
                  <c:v>09/12/2024 15:04:06:128</c:v>
                </c:pt>
                <c:pt idx="26219">
                  <c:v>09/12/2024 15:04:15:995</c:v>
                </c:pt>
                <c:pt idx="26220">
                  <c:v>09/12/2024 15:04:26:274</c:v>
                </c:pt>
                <c:pt idx="26221">
                  <c:v>09/12/2024 15:04:36:133</c:v>
                </c:pt>
                <c:pt idx="26222">
                  <c:v>09/12/2024 15:04:45:997</c:v>
                </c:pt>
                <c:pt idx="26223">
                  <c:v>09/12/2024 15:04:56:275</c:v>
                </c:pt>
                <c:pt idx="26224">
                  <c:v>09/12/2024 15:05:06:140</c:v>
                </c:pt>
                <c:pt idx="26225">
                  <c:v>09/12/2024 15:05:16:004</c:v>
                </c:pt>
                <c:pt idx="26226">
                  <c:v>09/12/2024 15:05:26:278</c:v>
                </c:pt>
                <c:pt idx="26227">
                  <c:v>09/12/2024 15:05:36:135</c:v>
                </c:pt>
                <c:pt idx="26228">
                  <c:v>09/12/2024 15:05:45:997</c:v>
                </c:pt>
                <c:pt idx="26229">
                  <c:v>09/12/2024 15:05:56:271</c:v>
                </c:pt>
                <c:pt idx="26230">
                  <c:v>09/12/2024 15:06:06:142</c:v>
                </c:pt>
                <c:pt idx="26231">
                  <c:v>09/12/2024 15:06:16:004</c:v>
                </c:pt>
                <c:pt idx="26232">
                  <c:v>09/12/2024 15:06:26:281</c:v>
                </c:pt>
                <c:pt idx="26233">
                  <c:v>09/12/2024 15:06:36:144</c:v>
                </c:pt>
                <c:pt idx="26234">
                  <c:v>09/12/2024 15:06:46:007</c:v>
                </c:pt>
                <c:pt idx="26235">
                  <c:v>09/12/2024 15:06:56:285</c:v>
                </c:pt>
                <c:pt idx="26236">
                  <c:v>09/12/2024 15:07:06:149</c:v>
                </c:pt>
                <c:pt idx="26237">
                  <c:v>09/12/2024 15:07:16:007</c:v>
                </c:pt>
                <c:pt idx="26238">
                  <c:v>09/12/2024 15:07:26:280</c:v>
                </c:pt>
                <c:pt idx="26239">
                  <c:v>09/12/2024 15:07:36:146</c:v>
                </c:pt>
                <c:pt idx="26240">
                  <c:v>09/12/2024 15:07:46:009</c:v>
                </c:pt>
                <c:pt idx="26241">
                  <c:v>09/12/2024 15:07:56:287</c:v>
                </c:pt>
                <c:pt idx="26242">
                  <c:v>09/12/2024 15:08:06:145</c:v>
                </c:pt>
                <c:pt idx="26243">
                  <c:v>09/12/2024 15:08:16:009</c:v>
                </c:pt>
                <c:pt idx="26244">
                  <c:v>09/12/2024 15:08:26:287</c:v>
                </c:pt>
                <c:pt idx="26245">
                  <c:v>09/12/2024 15:08:36:154</c:v>
                </c:pt>
                <c:pt idx="26246">
                  <c:v>09/12/2024 15:08:46:018</c:v>
                </c:pt>
                <c:pt idx="26247">
                  <c:v>09/12/2024 15:08:56:290</c:v>
                </c:pt>
                <c:pt idx="26248">
                  <c:v>09/12/2024 15:09:06:150</c:v>
                </c:pt>
                <c:pt idx="26249">
                  <c:v>09/12/2024 15:09:16:007</c:v>
                </c:pt>
                <c:pt idx="26250">
                  <c:v>09/12/2024 15:09:26:287</c:v>
                </c:pt>
                <c:pt idx="26251">
                  <c:v>09/12/2024 15:09:36:153</c:v>
                </c:pt>
                <c:pt idx="26252">
                  <c:v>09/12/2024 15:09:46:015</c:v>
                </c:pt>
                <c:pt idx="26253">
                  <c:v>09/12/2024 15:09:56:296</c:v>
                </c:pt>
                <c:pt idx="26254">
                  <c:v>09/12/2024 15:10:06:158</c:v>
                </c:pt>
                <c:pt idx="26255">
                  <c:v>09/12/2024 15:10:16:021</c:v>
                </c:pt>
                <c:pt idx="26256">
                  <c:v>09/12/2024 15:10:26:303</c:v>
                </c:pt>
                <c:pt idx="26257">
                  <c:v>09/12/2024 15:10:36:166</c:v>
                </c:pt>
                <c:pt idx="26258">
                  <c:v>09/12/2024 15:10:46:030</c:v>
                </c:pt>
                <c:pt idx="26259">
                  <c:v>09/12/2024 15:10:56:308</c:v>
                </c:pt>
                <c:pt idx="26260">
                  <c:v>09/12/2024 15:11:06:172</c:v>
                </c:pt>
                <c:pt idx="26261">
                  <c:v>09/12/2024 15:11:16:035</c:v>
                </c:pt>
                <c:pt idx="26262">
                  <c:v>09/12/2024 15:11:26:305</c:v>
                </c:pt>
                <c:pt idx="26263">
                  <c:v>09/12/2024 15:11:36:167</c:v>
                </c:pt>
                <c:pt idx="26264">
                  <c:v>09/12/2024 15:11:46:027</c:v>
                </c:pt>
                <c:pt idx="26265">
                  <c:v>09/12/2024 15:11:56:301</c:v>
                </c:pt>
                <c:pt idx="26266">
                  <c:v>09/12/2024 15:12:06:168</c:v>
                </c:pt>
                <c:pt idx="26267">
                  <c:v>09/12/2024 15:12:16:032</c:v>
                </c:pt>
                <c:pt idx="26268">
                  <c:v>09/12/2024 15:12:26:310</c:v>
                </c:pt>
                <c:pt idx="26269">
                  <c:v>09/12/2024 15:12:36:171</c:v>
                </c:pt>
                <c:pt idx="26270">
                  <c:v>09/12/2024 15:12:46:029</c:v>
                </c:pt>
                <c:pt idx="26271">
                  <c:v>09/12/2024 15:12:56:307</c:v>
                </c:pt>
                <c:pt idx="26272">
                  <c:v>09/12/2024 15:13:06:170</c:v>
                </c:pt>
                <c:pt idx="26273">
                  <c:v>09/12/2024 15:13:16:038</c:v>
                </c:pt>
                <c:pt idx="26274">
                  <c:v>09/12/2024 15:13:26:310</c:v>
                </c:pt>
                <c:pt idx="26275">
                  <c:v>09/12/2024 15:13:36:174</c:v>
                </c:pt>
                <c:pt idx="26276">
                  <c:v>09/12/2024 15:13:46:035</c:v>
                </c:pt>
                <c:pt idx="26277">
                  <c:v>09/12/2024 15:13:56:307</c:v>
                </c:pt>
                <c:pt idx="26278">
                  <c:v>09/12/2024 15:14:06:167</c:v>
                </c:pt>
                <c:pt idx="26279">
                  <c:v>09/12/2024 15:14:16:028</c:v>
                </c:pt>
                <c:pt idx="26280">
                  <c:v>09/12/2024 15:14:26:302</c:v>
                </c:pt>
                <c:pt idx="26281">
                  <c:v>09/12/2024 15:14:36:166</c:v>
                </c:pt>
                <c:pt idx="26282">
                  <c:v>09/12/2024 15:14:46:036</c:v>
                </c:pt>
                <c:pt idx="26283">
                  <c:v>09/12/2024 15:14:55:998</c:v>
                </c:pt>
                <c:pt idx="26284">
                  <c:v>09/12/2024 15:15:06:279</c:v>
                </c:pt>
                <c:pt idx="26285">
                  <c:v>09/12/2024 15:15:16:142</c:v>
                </c:pt>
                <c:pt idx="26286">
                  <c:v>09/12/2024 15:15:26:000</c:v>
                </c:pt>
                <c:pt idx="26287">
                  <c:v>09/12/2024 15:15:36:276</c:v>
                </c:pt>
                <c:pt idx="26288">
                  <c:v>09/12/2024 15:15:46:141</c:v>
                </c:pt>
                <c:pt idx="26289">
                  <c:v>09/12/2024 15:15:56:000</c:v>
                </c:pt>
                <c:pt idx="26290">
                  <c:v>09/12/2024 15:16:06:269</c:v>
                </c:pt>
                <c:pt idx="26291">
                  <c:v>09/12/2024 15:16:16:131</c:v>
                </c:pt>
                <c:pt idx="26292">
                  <c:v>09/12/2024 15:16:25:995</c:v>
                </c:pt>
                <c:pt idx="26293">
                  <c:v>09/12/2024 15:16:36:271</c:v>
                </c:pt>
                <c:pt idx="26294">
                  <c:v>09/12/2024 15:16:46:136</c:v>
                </c:pt>
                <c:pt idx="26295">
                  <c:v>09/12/2024 15:16:55:998</c:v>
                </c:pt>
                <c:pt idx="26296">
                  <c:v>09/12/2024 15:17:06:277</c:v>
                </c:pt>
                <c:pt idx="26297">
                  <c:v>09/12/2024 15:17:16:139</c:v>
                </c:pt>
                <c:pt idx="26298">
                  <c:v>09/12/2024 15:17:25:999</c:v>
                </c:pt>
                <c:pt idx="26299">
                  <c:v>09/12/2024 15:17:36:276</c:v>
                </c:pt>
                <c:pt idx="26300">
                  <c:v>09/12/2024 15:17:46:146</c:v>
                </c:pt>
                <c:pt idx="26301">
                  <c:v>09/12/2024 15:17:56:008</c:v>
                </c:pt>
                <c:pt idx="26302">
                  <c:v>09/12/2024 15:18:06:280</c:v>
                </c:pt>
                <c:pt idx="26303">
                  <c:v>09/12/2024 15:18:16:149</c:v>
                </c:pt>
                <c:pt idx="26304">
                  <c:v>09/12/2024 15:18:26:013</c:v>
                </c:pt>
                <c:pt idx="26305">
                  <c:v>09/12/2024 15:18:36:290</c:v>
                </c:pt>
                <c:pt idx="26306">
                  <c:v>09/12/2024 15:18:46:150</c:v>
                </c:pt>
                <c:pt idx="26307">
                  <c:v>09/12/2024 15:18:56:014</c:v>
                </c:pt>
                <c:pt idx="26308">
                  <c:v>09/12/2024 15:19:06:288</c:v>
                </c:pt>
                <c:pt idx="26309">
                  <c:v>09/12/2024 15:19:16:148</c:v>
                </c:pt>
              </c:strCache>
            </c:strRef>
          </c:xVal>
          <c:yVal>
            <c:numRef>
              <c:f>Sheet1!$B$2:$B$26311</c:f>
              <c:numCache>
                <c:formatCode>0.00E+00</c:formatCode>
                <c:ptCount val="26310"/>
                <c:pt idx="0">
                  <c:v>5.2676773000000003E-2</c:v>
                </c:pt>
                <c:pt idx="1">
                  <c:v>5.2971774999999999E-2</c:v>
                </c:pt>
                <c:pt idx="2">
                  <c:v>5.3245642000000003E-2</c:v>
                </c:pt>
                <c:pt idx="3">
                  <c:v>5.3083855999999999E-2</c:v>
                </c:pt>
                <c:pt idx="4">
                  <c:v>5.3239566000000002E-2</c:v>
                </c:pt>
                <c:pt idx="5">
                  <c:v>5.3197724000000002E-2</c:v>
                </c:pt>
                <c:pt idx="6">
                  <c:v>5.3209230000000003E-2</c:v>
                </c:pt>
                <c:pt idx="7">
                  <c:v>5.3287095999999999E-2</c:v>
                </c:pt>
                <c:pt idx="8">
                  <c:v>5.3348435999999999E-2</c:v>
                </c:pt>
                <c:pt idx="9">
                  <c:v>5.3315018999999998E-2</c:v>
                </c:pt>
                <c:pt idx="10">
                  <c:v>5.3374851000000001E-2</c:v>
                </c:pt>
                <c:pt idx="11">
                  <c:v>5.3565230999999998E-2</c:v>
                </c:pt>
                <c:pt idx="12">
                  <c:v>5.3599424E-2</c:v>
                </c:pt>
                <c:pt idx="13">
                  <c:v>5.3501629000000002E-2</c:v>
                </c:pt>
                <c:pt idx="14">
                  <c:v>5.3476179999999998E-2</c:v>
                </c:pt>
                <c:pt idx="15">
                  <c:v>5.3639801000000001E-2</c:v>
                </c:pt>
                <c:pt idx="16">
                  <c:v>5.3573462000000002E-2</c:v>
                </c:pt>
                <c:pt idx="17">
                  <c:v>5.3669684000000002E-2</c:v>
                </c:pt>
                <c:pt idx="18">
                  <c:v>5.3701249E-2</c:v>
                </c:pt>
                <c:pt idx="19">
                  <c:v>5.3549869E-2</c:v>
                </c:pt>
                <c:pt idx="20">
                  <c:v>5.3695474999999999E-2</c:v>
                </c:pt>
                <c:pt idx="21">
                  <c:v>5.3646631E-2</c:v>
                </c:pt>
                <c:pt idx="22">
                  <c:v>5.3667207000000001E-2</c:v>
                </c:pt>
                <c:pt idx="23">
                  <c:v>5.3881219000000001E-2</c:v>
                </c:pt>
                <c:pt idx="24">
                  <c:v>5.3836922000000002E-2</c:v>
                </c:pt>
                <c:pt idx="25">
                  <c:v>5.3904618000000001E-2</c:v>
                </c:pt>
                <c:pt idx="26">
                  <c:v>5.3960895000000002E-2</c:v>
                </c:pt>
                <c:pt idx="27">
                  <c:v>5.3990799999999999E-2</c:v>
                </c:pt>
                <c:pt idx="28">
                  <c:v>5.4021158E-2</c:v>
                </c:pt>
                <c:pt idx="29">
                  <c:v>5.4094607000000003E-2</c:v>
                </c:pt>
                <c:pt idx="30">
                  <c:v>5.4009502000000001E-2</c:v>
                </c:pt>
                <c:pt idx="31">
                  <c:v>5.3972099000000003E-2</c:v>
                </c:pt>
                <c:pt idx="32">
                  <c:v>5.3918989E-2</c:v>
                </c:pt>
                <c:pt idx="33">
                  <c:v>5.3961197000000002E-2</c:v>
                </c:pt>
                <c:pt idx="34">
                  <c:v>5.3953332999999999E-2</c:v>
                </c:pt>
                <c:pt idx="35">
                  <c:v>5.4024067000000002E-2</c:v>
                </c:pt>
                <c:pt idx="36">
                  <c:v>5.3923363000000002E-2</c:v>
                </c:pt>
                <c:pt idx="37">
                  <c:v>5.3698274999999997E-2</c:v>
                </c:pt>
                <c:pt idx="38">
                  <c:v>5.3590612000000003E-2</c:v>
                </c:pt>
                <c:pt idx="39">
                  <c:v>5.4289401000000001E-2</c:v>
                </c:pt>
                <c:pt idx="40">
                  <c:v>5.4255165000000001E-2</c:v>
                </c:pt>
                <c:pt idx="41">
                  <c:v>5.4255380999999998E-2</c:v>
                </c:pt>
                <c:pt idx="42">
                  <c:v>5.4252881000000003E-2</c:v>
                </c:pt>
                <c:pt idx="43">
                  <c:v>5.4373105999999997E-2</c:v>
                </c:pt>
                <c:pt idx="44">
                  <c:v>5.4488180999999997E-2</c:v>
                </c:pt>
                <c:pt idx="45">
                  <c:v>5.4323550999999998E-2</c:v>
                </c:pt>
                <c:pt idx="46">
                  <c:v>5.4348004999999998E-2</c:v>
                </c:pt>
                <c:pt idx="47">
                  <c:v>5.4336565000000003E-2</c:v>
                </c:pt>
                <c:pt idx="48">
                  <c:v>5.4400835000000002E-2</c:v>
                </c:pt>
                <c:pt idx="49">
                  <c:v>5.4506688999999997E-2</c:v>
                </c:pt>
                <c:pt idx="50">
                  <c:v>5.4480661999999999E-2</c:v>
                </c:pt>
                <c:pt idx="51">
                  <c:v>5.4569412999999997E-2</c:v>
                </c:pt>
                <c:pt idx="52">
                  <c:v>5.4650747999999999E-2</c:v>
                </c:pt>
                <c:pt idx="53">
                  <c:v>5.4822142999999997E-2</c:v>
                </c:pt>
                <c:pt idx="54">
                  <c:v>5.4757225999999999E-2</c:v>
                </c:pt>
                <c:pt idx="55">
                  <c:v>5.4773860000000001E-2</c:v>
                </c:pt>
                <c:pt idx="56">
                  <c:v>5.4803506000000002E-2</c:v>
                </c:pt>
                <c:pt idx="57">
                  <c:v>5.4850496999999998E-2</c:v>
                </c:pt>
                <c:pt idx="58">
                  <c:v>5.4775065999999997E-2</c:v>
                </c:pt>
                <c:pt idx="59">
                  <c:v>5.4775496999999999E-2</c:v>
                </c:pt>
                <c:pt idx="60">
                  <c:v>5.4898092000000002E-2</c:v>
                </c:pt>
                <c:pt idx="61">
                  <c:v>5.4918883000000002E-2</c:v>
                </c:pt>
                <c:pt idx="62">
                  <c:v>5.4896088000000003E-2</c:v>
                </c:pt>
                <c:pt idx="63">
                  <c:v>5.5207034000000002E-2</c:v>
                </c:pt>
                <c:pt idx="64">
                  <c:v>5.5143583000000003E-2</c:v>
                </c:pt>
                <c:pt idx="65">
                  <c:v>5.5243898999999999E-2</c:v>
                </c:pt>
                <c:pt idx="66">
                  <c:v>5.552257E-2</c:v>
                </c:pt>
                <c:pt idx="67">
                  <c:v>5.5246139999999999E-2</c:v>
                </c:pt>
                <c:pt idx="68">
                  <c:v>5.5314309999999998E-2</c:v>
                </c:pt>
                <c:pt idx="69">
                  <c:v>5.5428610000000003E-2</c:v>
                </c:pt>
                <c:pt idx="70">
                  <c:v>5.5488183000000003E-2</c:v>
                </c:pt>
                <c:pt idx="71">
                  <c:v>5.6123846999999998E-2</c:v>
                </c:pt>
                <c:pt idx="72">
                  <c:v>5.6341328000000003E-2</c:v>
                </c:pt>
                <c:pt idx="73">
                  <c:v>5.6460950000000003E-2</c:v>
                </c:pt>
                <c:pt idx="74">
                  <c:v>5.6505851000000003E-2</c:v>
                </c:pt>
                <c:pt idx="75">
                  <c:v>5.6683303999999997E-2</c:v>
                </c:pt>
                <c:pt idx="76">
                  <c:v>5.6449078E-2</c:v>
                </c:pt>
                <c:pt idx="77">
                  <c:v>5.6580851000000001E-2</c:v>
                </c:pt>
                <c:pt idx="78">
                  <c:v>5.6782284000000002E-2</c:v>
                </c:pt>
                <c:pt idx="79">
                  <c:v>5.6827465000000001E-2</c:v>
                </c:pt>
                <c:pt idx="80">
                  <c:v>5.6800575999999998E-2</c:v>
                </c:pt>
                <c:pt idx="81">
                  <c:v>5.6692265999999998E-2</c:v>
                </c:pt>
                <c:pt idx="82">
                  <c:v>5.6796223999999999E-2</c:v>
                </c:pt>
                <c:pt idx="83">
                  <c:v>5.6728118000000001E-2</c:v>
                </c:pt>
                <c:pt idx="84">
                  <c:v>5.6785192999999998E-2</c:v>
                </c:pt>
                <c:pt idx="85">
                  <c:v>5.6907765999999999E-2</c:v>
                </c:pt>
                <c:pt idx="86">
                  <c:v>5.7060417000000002E-2</c:v>
                </c:pt>
                <c:pt idx="87">
                  <c:v>5.7017562000000001E-2</c:v>
                </c:pt>
                <c:pt idx="88">
                  <c:v>5.7040055999999999E-2</c:v>
                </c:pt>
                <c:pt idx="89">
                  <c:v>5.7107342999999998E-2</c:v>
                </c:pt>
                <c:pt idx="90">
                  <c:v>5.7049622000000001E-2</c:v>
                </c:pt>
                <c:pt idx="91">
                  <c:v>5.6959044E-2</c:v>
                </c:pt>
                <c:pt idx="92">
                  <c:v>5.7135976999999998E-2</c:v>
                </c:pt>
                <c:pt idx="93">
                  <c:v>5.7062959000000003E-2</c:v>
                </c:pt>
                <c:pt idx="94">
                  <c:v>5.7037794000000003E-2</c:v>
                </c:pt>
                <c:pt idx="95">
                  <c:v>5.7070543000000001E-2</c:v>
                </c:pt>
                <c:pt idx="96">
                  <c:v>5.7112449000000003E-2</c:v>
                </c:pt>
                <c:pt idx="97">
                  <c:v>5.7205893000000001E-2</c:v>
                </c:pt>
                <c:pt idx="98">
                  <c:v>5.7076382000000002E-2</c:v>
                </c:pt>
                <c:pt idx="99">
                  <c:v>5.7193461000000001E-2</c:v>
                </c:pt>
                <c:pt idx="100">
                  <c:v>5.7098444999999998E-2</c:v>
                </c:pt>
                <c:pt idx="101">
                  <c:v>5.7182816999999997E-2</c:v>
                </c:pt>
                <c:pt idx="102">
                  <c:v>5.7213928999999997E-2</c:v>
                </c:pt>
                <c:pt idx="103">
                  <c:v>5.7180640999999997E-2</c:v>
                </c:pt>
                <c:pt idx="104">
                  <c:v>5.7195851999999998E-2</c:v>
                </c:pt>
                <c:pt idx="105">
                  <c:v>5.7139703999999999E-2</c:v>
                </c:pt>
                <c:pt idx="106">
                  <c:v>5.7256396000000001E-2</c:v>
                </c:pt>
                <c:pt idx="107">
                  <c:v>5.7289942000000003E-2</c:v>
                </c:pt>
                <c:pt idx="108">
                  <c:v>5.7420594999999998E-2</c:v>
                </c:pt>
                <c:pt idx="109">
                  <c:v>5.7405038999999998E-2</c:v>
                </c:pt>
                <c:pt idx="110">
                  <c:v>5.7416092000000002E-2</c:v>
                </c:pt>
                <c:pt idx="111">
                  <c:v>5.7578114999999999E-2</c:v>
                </c:pt>
                <c:pt idx="112">
                  <c:v>5.7737210999999997E-2</c:v>
                </c:pt>
                <c:pt idx="113">
                  <c:v>5.7601643000000001E-2</c:v>
                </c:pt>
                <c:pt idx="114">
                  <c:v>5.7696059000000001E-2</c:v>
                </c:pt>
                <c:pt idx="115">
                  <c:v>5.7641049999999999E-2</c:v>
                </c:pt>
                <c:pt idx="116">
                  <c:v>5.7566653000000002E-2</c:v>
                </c:pt>
                <c:pt idx="117">
                  <c:v>5.7457071999999998E-2</c:v>
                </c:pt>
                <c:pt idx="118">
                  <c:v>5.7156812000000001E-2</c:v>
                </c:pt>
                <c:pt idx="119">
                  <c:v>5.7242477E-2</c:v>
                </c:pt>
                <c:pt idx="120">
                  <c:v>5.7304226999999999E-2</c:v>
                </c:pt>
                <c:pt idx="121">
                  <c:v>5.7414023000000002E-2</c:v>
                </c:pt>
                <c:pt idx="122">
                  <c:v>5.7416694999999997E-2</c:v>
                </c:pt>
                <c:pt idx="123">
                  <c:v>5.7554221000000003E-2</c:v>
                </c:pt>
                <c:pt idx="124">
                  <c:v>5.7484304999999999E-2</c:v>
                </c:pt>
                <c:pt idx="125">
                  <c:v>5.7552432000000001E-2</c:v>
                </c:pt>
                <c:pt idx="126">
                  <c:v>5.7515331000000003E-2</c:v>
                </c:pt>
                <c:pt idx="127">
                  <c:v>5.7556095000000002E-2</c:v>
                </c:pt>
                <c:pt idx="128">
                  <c:v>5.7564175000000002E-2</c:v>
                </c:pt>
                <c:pt idx="129">
                  <c:v>5.7471766000000001E-2</c:v>
                </c:pt>
                <c:pt idx="130">
                  <c:v>5.7535131000000003E-2</c:v>
                </c:pt>
                <c:pt idx="131">
                  <c:v>5.7613730000000002E-2</c:v>
                </c:pt>
                <c:pt idx="132">
                  <c:v>5.7501994000000001E-2</c:v>
                </c:pt>
                <c:pt idx="133">
                  <c:v>5.7634800999999999E-2</c:v>
                </c:pt>
                <c:pt idx="134">
                  <c:v>5.7570681999999998E-2</c:v>
                </c:pt>
                <c:pt idx="135">
                  <c:v>5.7469999000000001E-2</c:v>
                </c:pt>
                <c:pt idx="136">
                  <c:v>5.7352897999999999E-2</c:v>
                </c:pt>
                <c:pt idx="137">
                  <c:v>5.7532115000000002E-2</c:v>
                </c:pt>
                <c:pt idx="138">
                  <c:v>5.7688238000000003E-2</c:v>
                </c:pt>
                <c:pt idx="139">
                  <c:v>5.7703794000000003E-2</c:v>
                </c:pt>
                <c:pt idx="140">
                  <c:v>5.7709783000000001E-2</c:v>
                </c:pt>
                <c:pt idx="141">
                  <c:v>5.7810681000000003E-2</c:v>
                </c:pt>
                <c:pt idx="142">
                  <c:v>5.8167068000000002E-2</c:v>
                </c:pt>
                <c:pt idx="143">
                  <c:v>5.8394740000000001E-2</c:v>
                </c:pt>
                <c:pt idx="144">
                  <c:v>5.8316593999999999E-2</c:v>
                </c:pt>
                <c:pt idx="145">
                  <c:v>5.8264928000000001E-2</c:v>
                </c:pt>
                <c:pt idx="146">
                  <c:v>5.8382158000000003E-2</c:v>
                </c:pt>
                <c:pt idx="147">
                  <c:v>5.8335726999999997E-2</c:v>
                </c:pt>
                <c:pt idx="148">
                  <c:v>5.8287657999999999E-2</c:v>
                </c:pt>
                <c:pt idx="149">
                  <c:v>5.8188635000000002E-2</c:v>
                </c:pt>
                <c:pt idx="150">
                  <c:v>5.7788985000000001E-2</c:v>
                </c:pt>
                <c:pt idx="151">
                  <c:v>5.8001166E-2</c:v>
                </c:pt>
                <c:pt idx="152">
                  <c:v>5.7933383999999997E-2</c:v>
                </c:pt>
                <c:pt idx="153">
                  <c:v>5.8485318000000001E-2</c:v>
                </c:pt>
                <c:pt idx="154">
                  <c:v>5.8230368999999997E-2</c:v>
                </c:pt>
                <c:pt idx="155">
                  <c:v>5.8112966000000002E-2</c:v>
                </c:pt>
                <c:pt idx="156">
                  <c:v>5.8245386000000003E-2</c:v>
                </c:pt>
                <c:pt idx="157">
                  <c:v>5.8361257999999999E-2</c:v>
                </c:pt>
                <c:pt idx="158">
                  <c:v>5.8430118000000003E-2</c:v>
                </c:pt>
                <c:pt idx="159">
                  <c:v>5.8377762E-2</c:v>
                </c:pt>
                <c:pt idx="160">
                  <c:v>5.8479457999999998E-2</c:v>
                </c:pt>
                <c:pt idx="161">
                  <c:v>5.8516538E-2</c:v>
                </c:pt>
                <c:pt idx="162">
                  <c:v>5.8444489000000002E-2</c:v>
                </c:pt>
                <c:pt idx="163">
                  <c:v>5.8547132000000002E-2</c:v>
                </c:pt>
                <c:pt idx="164">
                  <c:v>5.8527762999999997E-2</c:v>
                </c:pt>
                <c:pt idx="165">
                  <c:v>5.8560340000000002E-2</c:v>
                </c:pt>
                <c:pt idx="166">
                  <c:v>5.8616445000000003E-2</c:v>
                </c:pt>
                <c:pt idx="167">
                  <c:v>5.8657726E-2</c:v>
                </c:pt>
                <c:pt idx="168">
                  <c:v>5.8707086999999998E-2</c:v>
                </c:pt>
                <c:pt idx="169">
                  <c:v>5.8540495999999997E-2</c:v>
                </c:pt>
                <c:pt idx="170">
                  <c:v>5.8612308000000002E-2</c:v>
                </c:pt>
                <c:pt idx="171">
                  <c:v>5.8604185000000003E-2</c:v>
                </c:pt>
                <c:pt idx="172">
                  <c:v>5.8541832000000002E-2</c:v>
                </c:pt>
                <c:pt idx="173">
                  <c:v>5.8509815E-2</c:v>
                </c:pt>
                <c:pt idx="174">
                  <c:v>5.8447935999999999E-2</c:v>
                </c:pt>
                <c:pt idx="175">
                  <c:v>5.8320838999999999E-2</c:v>
                </c:pt>
                <c:pt idx="176">
                  <c:v>5.8334907999999998E-2</c:v>
                </c:pt>
                <c:pt idx="177">
                  <c:v>5.8334325999999999E-2</c:v>
                </c:pt>
                <c:pt idx="178">
                  <c:v>5.8110187000000001E-2</c:v>
                </c:pt>
                <c:pt idx="179">
                  <c:v>5.8203286E-2</c:v>
                </c:pt>
                <c:pt idx="180">
                  <c:v>5.8299745E-2</c:v>
                </c:pt>
                <c:pt idx="181">
                  <c:v>5.8415337999999997E-2</c:v>
                </c:pt>
                <c:pt idx="182">
                  <c:v>5.8473231000000001E-2</c:v>
                </c:pt>
                <c:pt idx="183">
                  <c:v>5.8389505000000001E-2</c:v>
                </c:pt>
                <c:pt idx="184">
                  <c:v>5.8138196000000003E-2</c:v>
                </c:pt>
                <c:pt idx="185">
                  <c:v>5.7974233999999999E-2</c:v>
                </c:pt>
                <c:pt idx="186">
                  <c:v>5.8109713E-2</c:v>
                </c:pt>
                <c:pt idx="187">
                  <c:v>5.8082759999999997E-2</c:v>
                </c:pt>
                <c:pt idx="188">
                  <c:v>5.8132121000000002E-2</c:v>
                </c:pt>
                <c:pt idx="189">
                  <c:v>5.8279213000000003E-2</c:v>
                </c:pt>
                <c:pt idx="190">
                  <c:v>5.8352359999999999E-2</c:v>
                </c:pt>
                <c:pt idx="191">
                  <c:v>5.8148063999999999E-2</c:v>
                </c:pt>
                <c:pt idx="192">
                  <c:v>5.8483206000000003E-2</c:v>
                </c:pt>
                <c:pt idx="193">
                  <c:v>5.8482797000000003E-2</c:v>
                </c:pt>
                <c:pt idx="194">
                  <c:v>5.8368045E-2</c:v>
                </c:pt>
                <c:pt idx="195">
                  <c:v>5.8273567999999998E-2</c:v>
                </c:pt>
                <c:pt idx="196">
                  <c:v>5.8475966999999997E-2</c:v>
                </c:pt>
                <c:pt idx="197">
                  <c:v>5.8475923999999999E-2</c:v>
                </c:pt>
                <c:pt idx="198">
                  <c:v>5.8439060000000001E-2</c:v>
                </c:pt>
                <c:pt idx="199">
                  <c:v>5.8464031E-2</c:v>
                </c:pt>
                <c:pt idx="200">
                  <c:v>5.8550514999999997E-2</c:v>
                </c:pt>
                <c:pt idx="201">
                  <c:v>5.8432379999999999E-2</c:v>
                </c:pt>
                <c:pt idx="202">
                  <c:v>5.8421845E-2</c:v>
                </c:pt>
                <c:pt idx="203">
                  <c:v>5.8298775999999997E-2</c:v>
                </c:pt>
                <c:pt idx="204">
                  <c:v>5.8068302000000002E-2</c:v>
                </c:pt>
                <c:pt idx="205">
                  <c:v>5.8114711999999999E-2</c:v>
                </c:pt>
                <c:pt idx="206">
                  <c:v>5.840157E-2</c:v>
                </c:pt>
                <c:pt idx="207">
                  <c:v>5.8416285999999998E-2</c:v>
                </c:pt>
                <c:pt idx="208">
                  <c:v>5.8534269999999999E-2</c:v>
                </c:pt>
                <c:pt idx="209">
                  <c:v>5.8735423000000002E-2</c:v>
                </c:pt>
                <c:pt idx="210">
                  <c:v>5.8717601000000001E-2</c:v>
                </c:pt>
                <c:pt idx="211">
                  <c:v>5.8636977999999999E-2</c:v>
                </c:pt>
                <c:pt idx="212">
                  <c:v>5.8646199000000003E-2</c:v>
                </c:pt>
                <c:pt idx="213">
                  <c:v>5.8733871E-2</c:v>
                </c:pt>
                <c:pt idx="214">
                  <c:v>5.8721698000000003E-2</c:v>
                </c:pt>
                <c:pt idx="215">
                  <c:v>5.8818954999999999E-2</c:v>
                </c:pt>
                <c:pt idx="216">
                  <c:v>5.8935301000000002E-2</c:v>
                </c:pt>
                <c:pt idx="217">
                  <c:v>5.8859072999999998E-2</c:v>
                </c:pt>
                <c:pt idx="218">
                  <c:v>5.8837829000000001E-2</c:v>
                </c:pt>
                <c:pt idx="219">
                  <c:v>5.8976087000000003E-2</c:v>
                </c:pt>
                <c:pt idx="220">
                  <c:v>5.8974945000000001E-2</c:v>
                </c:pt>
                <c:pt idx="221">
                  <c:v>5.8801051E-2</c:v>
                </c:pt>
                <c:pt idx="222">
                  <c:v>5.8687760999999998E-2</c:v>
                </c:pt>
                <c:pt idx="223">
                  <c:v>5.87839E-2</c:v>
                </c:pt>
                <c:pt idx="224">
                  <c:v>5.9181245E-2</c:v>
                </c:pt>
                <c:pt idx="225">
                  <c:v>5.9068109000000001E-2</c:v>
                </c:pt>
                <c:pt idx="226">
                  <c:v>5.9182257000000002E-2</c:v>
                </c:pt>
                <c:pt idx="227">
                  <c:v>5.9102000000000002E-2</c:v>
                </c:pt>
                <c:pt idx="228">
                  <c:v>5.9092800000000001E-2</c:v>
                </c:pt>
                <c:pt idx="229">
                  <c:v>5.9161314999999999E-2</c:v>
                </c:pt>
                <c:pt idx="230">
                  <c:v>5.8643764000000001E-2</c:v>
                </c:pt>
                <c:pt idx="231">
                  <c:v>5.8226834999999998E-2</c:v>
                </c:pt>
                <c:pt idx="232">
                  <c:v>5.8100578E-2</c:v>
                </c:pt>
                <c:pt idx="233">
                  <c:v>5.8095384999999999E-2</c:v>
                </c:pt>
                <c:pt idx="234">
                  <c:v>5.8224658999999998E-2</c:v>
                </c:pt>
                <c:pt idx="235">
                  <c:v>5.824642E-2</c:v>
                </c:pt>
                <c:pt idx="236">
                  <c:v>5.8111372000000001E-2</c:v>
                </c:pt>
                <c:pt idx="237">
                  <c:v>5.7800318000000003E-2</c:v>
                </c:pt>
                <c:pt idx="238">
                  <c:v>5.7911945999999999E-2</c:v>
                </c:pt>
                <c:pt idx="239">
                  <c:v>5.7937929999999999E-2</c:v>
                </c:pt>
                <c:pt idx="240">
                  <c:v>5.7754123999999997E-2</c:v>
                </c:pt>
                <c:pt idx="241">
                  <c:v>5.7899665000000003E-2</c:v>
                </c:pt>
                <c:pt idx="242">
                  <c:v>5.7968093999999998E-2</c:v>
                </c:pt>
                <c:pt idx="243">
                  <c:v>5.7870966000000003E-2</c:v>
                </c:pt>
                <c:pt idx="244">
                  <c:v>5.8139532000000001E-2</c:v>
                </c:pt>
                <c:pt idx="245">
                  <c:v>5.8239697999999999E-2</c:v>
                </c:pt>
                <c:pt idx="246">
                  <c:v>5.8143023000000002E-2</c:v>
                </c:pt>
                <c:pt idx="247">
                  <c:v>5.8163362000000003E-2</c:v>
                </c:pt>
                <c:pt idx="248">
                  <c:v>5.8223602999999999E-2</c:v>
                </c:pt>
                <c:pt idx="249">
                  <c:v>5.8193374999999999E-2</c:v>
                </c:pt>
                <c:pt idx="250">
                  <c:v>5.8448259000000002E-2</c:v>
                </c:pt>
                <c:pt idx="251">
                  <c:v>5.8369854999999998E-2</c:v>
                </c:pt>
                <c:pt idx="252">
                  <c:v>5.838289E-2</c:v>
                </c:pt>
                <c:pt idx="253">
                  <c:v>5.8644109E-2</c:v>
                </c:pt>
                <c:pt idx="254">
                  <c:v>5.8620861000000003E-2</c:v>
                </c:pt>
                <c:pt idx="255">
                  <c:v>5.865973E-2</c:v>
                </c:pt>
                <c:pt idx="256">
                  <c:v>5.8830934000000001E-2</c:v>
                </c:pt>
                <c:pt idx="257">
                  <c:v>5.8774872999999998E-2</c:v>
                </c:pt>
                <c:pt idx="258">
                  <c:v>5.8862456000000001E-2</c:v>
                </c:pt>
                <c:pt idx="259">
                  <c:v>5.8967145999999998E-2</c:v>
                </c:pt>
                <c:pt idx="260">
                  <c:v>5.9111156999999998E-2</c:v>
                </c:pt>
                <c:pt idx="261">
                  <c:v>5.9118331000000003E-2</c:v>
                </c:pt>
                <c:pt idx="262">
                  <c:v>5.9024198999999999E-2</c:v>
                </c:pt>
                <c:pt idx="263">
                  <c:v>5.9260596999999998E-2</c:v>
                </c:pt>
                <c:pt idx="264">
                  <c:v>5.9385044999999997E-2</c:v>
                </c:pt>
                <c:pt idx="265">
                  <c:v>5.9354169999999998E-2</c:v>
                </c:pt>
                <c:pt idx="266">
                  <c:v>5.9388018000000001E-2</c:v>
                </c:pt>
                <c:pt idx="267">
                  <c:v>5.9458278000000003E-2</c:v>
                </c:pt>
                <c:pt idx="268">
                  <c:v>5.9310238000000001E-2</c:v>
                </c:pt>
                <c:pt idx="269">
                  <c:v>5.9371816000000001E-2</c:v>
                </c:pt>
                <c:pt idx="270">
                  <c:v>5.9328723999999999E-2</c:v>
                </c:pt>
                <c:pt idx="271">
                  <c:v>5.9525371000000001E-2</c:v>
                </c:pt>
                <c:pt idx="272">
                  <c:v>5.9718420000000001E-2</c:v>
                </c:pt>
                <c:pt idx="273">
                  <c:v>5.9421392000000003E-2</c:v>
                </c:pt>
                <c:pt idx="274">
                  <c:v>5.9177539000000001E-2</c:v>
                </c:pt>
                <c:pt idx="275">
                  <c:v>5.8980805999999997E-2</c:v>
                </c:pt>
                <c:pt idx="276">
                  <c:v>5.9198437999999999E-2</c:v>
                </c:pt>
                <c:pt idx="277">
                  <c:v>5.9291600999999999E-2</c:v>
                </c:pt>
                <c:pt idx="278">
                  <c:v>5.9254801000000003E-2</c:v>
                </c:pt>
                <c:pt idx="279">
                  <c:v>5.9169846999999998E-2</c:v>
                </c:pt>
                <c:pt idx="280">
                  <c:v>5.9219099999999997E-2</c:v>
                </c:pt>
                <c:pt idx="281">
                  <c:v>5.9132551999999998E-2</c:v>
                </c:pt>
                <c:pt idx="282">
                  <c:v>5.9042554999999997E-2</c:v>
                </c:pt>
                <c:pt idx="283">
                  <c:v>5.9100857999999999E-2</c:v>
                </c:pt>
                <c:pt idx="284">
                  <c:v>5.910758E-2</c:v>
                </c:pt>
                <c:pt idx="285">
                  <c:v>5.8903434999999997E-2</c:v>
                </c:pt>
                <c:pt idx="286">
                  <c:v>5.8907594000000001E-2</c:v>
                </c:pt>
                <c:pt idx="287">
                  <c:v>5.8930366999999997E-2</c:v>
                </c:pt>
                <c:pt idx="288">
                  <c:v>5.8943489000000002E-2</c:v>
                </c:pt>
                <c:pt idx="289">
                  <c:v>5.9260467999999997E-2</c:v>
                </c:pt>
                <c:pt idx="290">
                  <c:v>5.9200312999999997E-2</c:v>
                </c:pt>
                <c:pt idx="291">
                  <c:v>5.9081014000000001E-2</c:v>
                </c:pt>
                <c:pt idx="292">
                  <c:v>5.9373130000000003E-2</c:v>
                </c:pt>
                <c:pt idx="293">
                  <c:v>5.9346780000000002E-2</c:v>
                </c:pt>
                <c:pt idx="294">
                  <c:v>5.9378495000000003E-2</c:v>
                </c:pt>
                <c:pt idx="295">
                  <c:v>5.9365869000000002E-2</c:v>
                </c:pt>
                <c:pt idx="296">
                  <c:v>5.9409196999999997E-2</c:v>
                </c:pt>
                <c:pt idx="297">
                  <c:v>5.9607417000000003E-2</c:v>
                </c:pt>
                <c:pt idx="298">
                  <c:v>5.9408659000000003E-2</c:v>
                </c:pt>
                <c:pt idx="299">
                  <c:v>5.9651478000000001E-2</c:v>
                </c:pt>
                <c:pt idx="300">
                  <c:v>5.9743735999999999E-2</c:v>
                </c:pt>
                <c:pt idx="301">
                  <c:v>5.9589878999999998E-2</c:v>
                </c:pt>
                <c:pt idx="302">
                  <c:v>5.9537199999999998E-2</c:v>
                </c:pt>
                <c:pt idx="303">
                  <c:v>5.9764679000000001E-2</c:v>
                </c:pt>
                <c:pt idx="304">
                  <c:v>5.9839143999999997E-2</c:v>
                </c:pt>
                <c:pt idx="305">
                  <c:v>5.9787219000000003E-2</c:v>
                </c:pt>
                <c:pt idx="306">
                  <c:v>5.9795147999999999E-2</c:v>
                </c:pt>
                <c:pt idx="307">
                  <c:v>5.9969711000000002E-2</c:v>
                </c:pt>
                <c:pt idx="308">
                  <c:v>5.9813116999999999E-2</c:v>
                </c:pt>
                <c:pt idx="309">
                  <c:v>5.9793037E-2</c:v>
                </c:pt>
                <c:pt idx="310">
                  <c:v>5.9916493000000001E-2</c:v>
                </c:pt>
                <c:pt idx="311">
                  <c:v>5.9924874000000003E-2</c:v>
                </c:pt>
                <c:pt idx="312">
                  <c:v>6.0053005999999999E-2</c:v>
                </c:pt>
                <c:pt idx="313">
                  <c:v>6.0053415999999998E-2</c:v>
                </c:pt>
                <c:pt idx="314">
                  <c:v>5.9985115999999998E-2</c:v>
                </c:pt>
                <c:pt idx="315">
                  <c:v>6.0149186E-2</c:v>
                </c:pt>
                <c:pt idx="316">
                  <c:v>6.0207574999999999E-2</c:v>
                </c:pt>
                <c:pt idx="317">
                  <c:v>6.0024458000000003E-2</c:v>
                </c:pt>
                <c:pt idx="318">
                  <c:v>6.0186029000000002E-2</c:v>
                </c:pt>
                <c:pt idx="319">
                  <c:v>5.9989317E-2</c:v>
                </c:pt>
                <c:pt idx="320">
                  <c:v>5.9969646000000001E-2</c:v>
                </c:pt>
                <c:pt idx="321">
                  <c:v>6.0110598000000001E-2</c:v>
                </c:pt>
                <c:pt idx="322">
                  <c:v>6.0198718999999998E-2</c:v>
                </c:pt>
                <c:pt idx="323">
                  <c:v>6.0543945000000002E-2</c:v>
                </c:pt>
                <c:pt idx="324">
                  <c:v>6.0359772999999999E-2</c:v>
                </c:pt>
                <c:pt idx="325">
                  <c:v>6.0420122E-2</c:v>
                </c:pt>
                <c:pt idx="326">
                  <c:v>6.0161338000000002E-2</c:v>
                </c:pt>
                <c:pt idx="327">
                  <c:v>6.0420898000000001E-2</c:v>
                </c:pt>
                <c:pt idx="328">
                  <c:v>6.0554071000000001E-2</c:v>
                </c:pt>
                <c:pt idx="329">
                  <c:v>6.0497579000000003E-2</c:v>
                </c:pt>
                <c:pt idx="330">
                  <c:v>6.0318534E-2</c:v>
                </c:pt>
                <c:pt idx="331">
                  <c:v>6.0427792000000001E-2</c:v>
                </c:pt>
                <c:pt idx="332">
                  <c:v>6.0200679999999999E-2</c:v>
                </c:pt>
                <c:pt idx="333">
                  <c:v>6.0528367E-2</c:v>
                </c:pt>
                <c:pt idx="334">
                  <c:v>6.0310669999999997E-2</c:v>
                </c:pt>
                <c:pt idx="335">
                  <c:v>6.0467393000000001E-2</c:v>
                </c:pt>
                <c:pt idx="336">
                  <c:v>6.0346371000000003E-2</c:v>
                </c:pt>
                <c:pt idx="337">
                  <c:v>6.0226729E-2</c:v>
                </c:pt>
                <c:pt idx="338">
                  <c:v>6.0347298000000001E-2</c:v>
                </c:pt>
                <c:pt idx="339">
                  <c:v>6.0423698999999997E-2</c:v>
                </c:pt>
                <c:pt idx="340">
                  <c:v>6.0372139999999998E-2</c:v>
                </c:pt>
                <c:pt idx="341">
                  <c:v>6.0533409000000003E-2</c:v>
                </c:pt>
                <c:pt idx="342">
                  <c:v>6.0498440000000001E-2</c:v>
                </c:pt>
                <c:pt idx="343">
                  <c:v>6.0602828999999997E-2</c:v>
                </c:pt>
                <c:pt idx="344">
                  <c:v>6.0286151000000003E-2</c:v>
                </c:pt>
                <c:pt idx="345">
                  <c:v>6.0316228999999999E-2</c:v>
                </c:pt>
                <c:pt idx="346">
                  <c:v>6.0170947000000002E-2</c:v>
                </c:pt>
                <c:pt idx="347">
                  <c:v>6.0208415000000001E-2</c:v>
                </c:pt>
                <c:pt idx="348">
                  <c:v>6.0265144E-2</c:v>
                </c:pt>
                <c:pt idx="349">
                  <c:v>6.0345553000000003E-2</c:v>
                </c:pt>
                <c:pt idx="350">
                  <c:v>6.0106158999999999E-2</c:v>
                </c:pt>
                <c:pt idx="351">
                  <c:v>6.0200011999999997E-2</c:v>
                </c:pt>
                <c:pt idx="352">
                  <c:v>6.0187989999999997E-2</c:v>
                </c:pt>
                <c:pt idx="353">
                  <c:v>6.0433911E-2</c:v>
                </c:pt>
                <c:pt idx="354">
                  <c:v>6.0377633999999999E-2</c:v>
                </c:pt>
                <c:pt idx="355">
                  <c:v>6.0280333999999998E-2</c:v>
                </c:pt>
                <c:pt idx="356">
                  <c:v>6.0240884000000001E-2</c:v>
                </c:pt>
                <c:pt idx="357">
                  <c:v>6.0217054999999998E-2</c:v>
                </c:pt>
                <c:pt idx="358">
                  <c:v>6.022048E-2</c:v>
                </c:pt>
                <c:pt idx="359">
                  <c:v>6.0272276E-2</c:v>
                </c:pt>
                <c:pt idx="360">
                  <c:v>6.0234958999999998E-2</c:v>
                </c:pt>
                <c:pt idx="361">
                  <c:v>6.0519037999999997E-2</c:v>
                </c:pt>
                <c:pt idx="362">
                  <c:v>6.0485921999999998E-2</c:v>
                </c:pt>
                <c:pt idx="363">
                  <c:v>6.0483034999999997E-2</c:v>
                </c:pt>
                <c:pt idx="364">
                  <c:v>6.0137550999999997E-2</c:v>
                </c:pt>
                <c:pt idx="365">
                  <c:v>6.0386123E-2</c:v>
                </c:pt>
                <c:pt idx="366">
                  <c:v>5.9986969000000001E-2</c:v>
                </c:pt>
                <c:pt idx="367">
                  <c:v>6.0664772999999998E-2</c:v>
                </c:pt>
                <c:pt idx="368">
                  <c:v>6.0569563E-2</c:v>
                </c:pt>
                <c:pt idx="369">
                  <c:v>6.0544978999999999E-2</c:v>
                </c:pt>
                <c:pt idx="370">
                  <c:v>6.0633553E-2</c:v>
                </c:pt>
                <c:pt idx="371">
                  <c:v>6.0709780999999997E-2</c:v>
                </c:pt>
                <c:pt idx="372">
                  <c:v>6.0633531999999997E-2</c:v>
                </c:pt>
                <c:pt idx="373">
                  <c:v>6.0486395999999998E-2</c:v>
                </c:pt>
                <c:pt idx="374">
                  <c:v>6.0495618000000001E-2</c:v>
                </c:pt>
                <c:pt idx="375">
                  <c:v>6.1130506000000001E-2</c:v>
                </c:pt>
                <c:pt idx="376">
                  <c:v>6.1272276000000001E-2</c:v>
                </c:pt>
                <c:pt idx="377">
                  <c:v>6.1258271000000003E-2</c:v>
                </c:pt>
                <c:pt idx="378">
                  <c:v>6.1263981000000002E-2</c:v>
                </c:pt>
                <c:pt idx="379">
                  <c:v>6.1199797E-2</c:v>
                </c:pt>
                <c:pt idx="380">
                  <c:v>6.1375910999999998E-2</c:v>
                </c:pt>
                <c:pt idx="381">
                  <c:v>6.1445697000000001E-2</c:v>
                </c:pt>
                <c:pt idx="382">
                  <c:v>6.1385197000000002E-2</c:v>
                </c:pt>
                <c:pt idx="383">
                  <c:v>6.1448993E-2</c:v>
                </c:pt>
                <c:pt idx="384">
                  <c:v>6.1309678999999999E-2</c:v>
                </c:pt>
                <c:pt idx="385">
                  <c:v>6.1330923000000002E-2</c:v>
                </c:pt>
                <c:pt idx="386">
                  <c:v>6.1333207000000001E-2</c:v>
                </c:pt>
                <c:pt idx="387">
                  <c:v>6.1211065000000002E-2</c:v>
                </c:pt>
                <c:pt idx="388">
                  <c:v>6.1191394000000003E-2</c:v>
                </c:pt>
                <c:pt idx="389">
                  <c:v>6.1082760999999999E-2</c:v>
                </c:pt>
                <c:pt idx="390">
                  <c:v>6.1280850999999997E-2</c:v>
                </c:pt>
                <c:pt idx="391">
                  <c:v>6.1118504999999997E-2</c:v>
                </c:pt>
                <c:pt idx="392">
                  <c:v>6.1016357E-2</c:v>
                </c:pt>
                <c:pt idx="393">
                  <c:v>6.1129860000000001E-2</c:v>
                </c:pt>
                <c:pt idx="394">
                  <c:v>6.0683582E-2</c:v>
                </c:pt>
                <c:pt idx="395">
                  <c:v>6.0731564000000002E-2</c:v>
                </c:pt>
                <c:pt idx="396">
                  <c:v>6.0767847E-2</c:v>
                </c:pt>
                <c:pt idx="397">
                  <c:v>6.0746129000000003E-2</c:v>
                </c:pt>
                <c:pt idx="398">
                  <c:v>6.0705062999999997E-2</c:v>
                </c:pt>
                <c:pt idx="399">
                  <c:v>6.0783705E-2</c:v>
                </c:pt>
                <c:pt idx="400">
                  <c:v>6.0738976E-2</c:v>
                </c:pt>
                <c:pt idx="401">
                  <c:v>6.0642903999999997E-2</c:v>
                </c:pt>
                <c:pt idx="402">
                  <c:v>6.0886329000000003E-2</c:v>
                </c:pt>
                <c:pt idx="403">
                  <c:v>6.0927243999999998E-2</c:v>
                </c:pt>
                <c:pt idx="404">
                  <c:v>6.0828393000000001E-2</c:v>
                </c:pt>
                <c:pt idx="405">
                  <c:v>6.0773189999999998E-2</c:v>
                </c:pt>
                <c:pt idx="406">
                  <c:v>6.0923862000000002E-2</c:v>
                </c:pt>
                <c:pt idx="407">
                  <c:v>6.0921060999999999E-2</c:v>
                </c:pt>
                <c:pt idx="408">
                  <c:v>6.0931660999999998E-2</c:v>
                </c:pt>
                <c:pt idx="409">
                  <c:v>6.0895528999999997E-2</c:v>
                </c:pt>
                <c:pt idx="410">
                  <c:v>6.1185598000000001E-2</c:v>
                </c:pt>
                <c:pt idx="411">
                  <c:v>6.1010195000000003E-2</c:v>
                </c:pt>
                <c:pt idx="412">
                  <c:v>6.0914510999999998E-2</c:v>
                </c:pt>
                <c:pt idx="413">
                  <c:v>6.0886630999999997E-2</c:v>
                </c:pt>
                <c:pt idx="414">
                  <c:v>6.0987443000000002E-2</c:v>
                </c:pt>
                <c:pt idx="415">
                  <c:v>6.0947433000000002E-2</c:v>
                </c:pt>
                <c:pt idx="416">
                  <c:v>6.0886522999999998E-2</c:v>
                </c:pt>
                <c:pt idx="417">
                  <c:v>6.0872368000000003E-2</c:v>
                </c:pt>
                <c:pt idx="418">
                  <c:v>6.0965531000000003E-2</c:v>
                </c:pt>
                <c:pt idx="419">
                  <c:v>6.0754596000000001E-2</c:v>
                </c:pt>
                <c:pt idx="420">
                  <c:v>6.0828952999999998E-2</c:v>
                </c:pt>
                <c:pt idx="421">
                  <c:v>6.0900119000000003E-2</c:v>
                </c:pt>
                <c:pt idx="422">
                  <c:v>6.0977337999999999E-2</c:v>
                </c:pt>
                <c:pt idx="423">
                  <c:v>6.1300888999999997E-2</c:v>
                </c:pt>
                <c:pt idx="424">
                  <c:v>6.1496372000000001E-2</c:v>
                </c:pt>
                <c:pt idx="425">
                  <c:v>6.1531513000000003E-2</c:v>
                </c:pt>
                <c:pt idx="426">
                  <c:v>6.1649691E-2</c:v>
                </c:pt>
                <c:pt idx="427">
                  <c:v>6.1592358E-2</c:v>
                </c:pt>
                <c:pt idx="428">
                  <c:v>6.1577513E-2</c:v>
                </c:pt>
                <c:pt idx="429">
                  <c:v>6.1460993999999998E-2</c:v>
                </c:pt>
                <c:pt idx="430">
                  <c:v>6.1546401000000001E-2</c:v>
                </c:pt>
                <c:pt idx="431">
                  <c:v>6.1564672000000001E-2</c:v>
                </c:pt>
                <c:pt idx="432">
                  <c:v>6.1660700999999998E-2</c:v>
                </c:pt>
                <c:pt idx="433">
                  <c:v>6.1511950000000003E-2</c:v>
                </c:pt>
                <c:pt idx="434">
                  <c:v>6.1351672000000003E-2</c:v>
                </c:pt>
                <c:pt idx="435">
                  <c:v>6.1490533E-2</c:v>
                </c:pt>
                <c:pt idx="436">
                  <c:v>6.1504344000000002E-2</c:v>
                </c:pt>
                <c:pt idx="437">
                  <c:v>6.1609141999999999E-2</c:v>
                </c:pt>
                <c:pt idx="438">
                  <c:v>6.1733222999999997E-2</c:v>
                </c:pt>
                <c:pt idx="439">
                  <c:v>6.1662080000000001E-2</c:v>
                </c:pt>
                <c:pt idx="440">
                  <c:v>6.1581370000000003E-2</c:v>
                </c:pt>
                <c:pt idx="441">
                  <c:v>6.1575272E-2</c:v>
                </c:pt>
                <c:pt idx="442">
                  <c:v>6.1478316999999998E-2</c:v>
                </c:pt>
                <c:pt idx="443">
                  <c:v>6.1434148000000001E-2</c:v>
                </c:pt>
                <c:pt idx="444">
                  <c:v>6.1445244000000003E-2</c:v>
                </c:pt>
                <c:pt idx="445">
                  <c:v>6.1345531000000002E-2</c:v>
                </c:pt>
                <c:pt idx="446">
                  <c:v>6.1394160000000003E-2</c:v>
                </c:pt>
                <c:pt idx="447">
                  <c:v>6.1375760000000001E-2</c:v>
                </c:pt>
                <c:pt idx="448">
                  <c:v>6.1655162999999999E-2</c:v>
                </c:pt>
                <c:pt idx="449">
                  <c:v>6.1616617999999998E-2</c:v>
                </c:pt>
                <c:pt idx="450">
                  <c:v>6.1366560000000001E-2</c:v>
                </c:pt>
                <c:pt idx="451">
                  <c:v>6.1520719000000001E-2</c:v>
                </c:pt>
                <c:pt idx="452">
                  <c:v>6.1511109000000001E-2</c:v>
                </c:pt>
                <c:pt idx="453">
                  <c:v>6.1204752000000001E-2</c:v>
                </c:pt>
                <c:pt idx="454">
                  <c:v>6.1745137999999998E-2</c:v>
                </c:pt>
                <c:pt idx="455">
                  <c:v>6.1631549000000001E-2</c:v>
                </c:pt>
                <c:pt idx="456">
                  <c:v>6.1905136999999999E-2</c:v>
                </c:pt>
                <c:pt idx="457">
                  <c:v>6.1894062E-2</c:v>
                </c:pt>
                <c:pt idx="458">
                  <c:v>6.1982335E-2</c:v>
                </c:pt>
                <c:pt idx="459">
                  <c:v>6.2017841999999997E-2</c:v>
                </c:pt>
                <c:pt idx="460">
                  <c:v>6.1914832000000003E-2</c:v>
                </c:pt>
                <c:pt idx="461">
                  <c:v>6.1602463000000003E-2</c:v>
                </c:pt>
                <c:pt idx="462">
                  <c:v>6.1684335999999999E-2</c:v>
                </c:pt>
                <c:pt idx="463">
                  <c:v>6.1883806999999999E-2</c:v>
                </c:pt>
                <c:pt idx="464">
                  <c:v>6.1840348000000003E-2</c:v>
                </c:pt>
                <c:pt idx="465">
                  <c:v>6.1781915999999999E-2</c:v>
                </c:pt>
                <c:pt idx="466">
                  <c:v>6.1892899000000001E-2</c:v>
                </c:pt>
                <c:pt idx="467">
                  <c:v>6.1870276000000002E-2</c:v>
                </c:pt>
                <c:pt idx="468">
                  <c:v>6.1494755999999998E-2</c:v>
                </c:pt>
                <c:pt idx="469">
                  <c:v>6.2083146999999998E-2</c:v>
                </c:pt>
                <c:pt idx="470">
                  <c:v>6.2119947000000002E-2</c:v>
                </c:pt>
                <c:pt idx="471">
                  <c:v>6.1965119999999999E-2</c:v>
                </c:pt>
                <c:pt idx="472">
                  <c:v>6.1864738000000002E-2</c:v>
                </c:pt>
                <c:pt idx="473">
                  <c:v>6.1839528999999997E-2</c:v>
                </c:pt>
                <c:pt idx="474">
                  <c:v>6.1898436000000001E-2</c:v>
                </c:pt>
                <c:pt idx="475">
                  <c:v>6.2084503999999999E-2</c:v>
                </c:pt>
                <c:pt idx="476">
                  <c:v>6.2132873999999998E-2</c:v>
                </c:pt>
                <c:pt idx="477">
                  <c:v>6.2046949999999997E-2</c:v>
                </c:pt>
                <c:pt idx="478">
                  <c:v>6.2250642000000002E-2</c:v>
                </c:pt>
                <c:pt idx="479">
                  <c:v>6.1872947999999997E-2</c:v>
                </c:pt>
                <c:pt idx="480">
                  <c:v>6.2568956999999994E-2</c:v>
                </c:pt>
                <c:pt idx="481">
                  <c:v>6.2626117999999995E-2</c:v>
                </c:pt>
                <c:pt idx="482">
                  <c:v>6.2896903000000004E-2</c:v>
                </c:pt>
                <c:pt idx="483">
                  <c:v>6.2415919E-2</c:v>
                </c:pt>
                <c:pt idx="484">
                  <c:v>6.2698855999999997E-2</c:v>
                </c:pt>
                <c:pt idx="485">
                  <c:v>6.2963095999999996E-2</c:v>
                </c:pt>
                <c:pt idx="486">
                  <c:v>6.2531899000000002E-2</c:v>
                </c:pt>
                <c:pt idx="487">
                  <c:v>6.2688406000000002E-2</c:v>
                </c:pt>
                <c:pt idx="488">
                  <c:v>6.2399738000000003E-2</c:v>
                </c:pt>
                <c:pt idx="489">
                  <c:v>6.2489259999999998E-2</c:v>
                </c:pt>
                <c:pt idx="490">
                  <c:v>6.2336415999999999E-2</c:v>
                </c:pt>
                <c:pt idx="491">
                  <c:v>6.2602094999999996E-2</c:v>
                </c:pt>
                <c:pt idx="492">
                  <c:v>6.2277208000000001E-2</c:v>
                </c:pt>
                <c:pt idx="493">
                  <c:v>6.2385560999999999E-2</c:v>
                </c:pt>
                <c:pt idx="494">
                  <c:v>6.2554759000000001E-2</c:v>
                </c:pt>
                <c:pt idx="495">
                  <c:v>6.2498158999999998E-2</c:v>
                </c:pt>
                <c:pt idx="496">
                  <c:v>6.2526965000000004E-2</c:v>
                </c:pt>
                <c:pt idx="497">
                  <c:v>6.2730075999999996E-2</c:v>
                </c:pt>
                <c:pt idx="498">
                  <c:v>6.2698102000000006E-2</c:v>
                </c:pt>
                <c:pt idx="499">
                  <c:v>6.2572641999999998E-2</c:v>
                </c:pt>
                <c:pt idx="500">
                  <c:v>6.2526792999999997E-2</c:v>
                </c:pt>
                <c:pt idx="501">
                  <c:v>6.2764138999999997E-2</c:v>
                </c:pt>
                <c:pt idx="502">
                  <c:v>6.2635576999999998E-2</c:v>
                </c:pt>
                <c:pt idx="503">
                  <c:v>6.2954024999999997E-2</c:v>
                </c:pt>
                <c:pt idx="504">
                  <c:v>6.2197015000000001E-2</c:v>
                </c:pt>
                <c:pt idx="505">
                  <c:v>6.2024909000000003E-2</c:v>
                </c:pt>
                <c:pt idx="506">
                  <c:v>6.2003751000000003E-2</c:v>
                </c:pt>
                <c:pt idx="507">
                  <c:v>6.2125419000000001E-2</c:v>
                </c:pt>
                <c:pt idx="508">
                  <c:v>6.2315494999999999E-2</c:v>
                </c:pt>
                <c:pt idx="509">
                  <c:v>6.2350528000000002E-2</c:v>
                </c:pt>
                <c:pt idx="510">
                  <c:v>6.2507402000000004E-2</c:v>
                </c:pt>
                <c:pt idx="511">
                  <c:v>6.2343783999999999E-2</c:v>
                </c:pt>
                <c:pt idx="512">
                  <c:v>6.2324026999999997E-2</c:v>
                </c:pt>
                <c:pt idx="513">
                  <c:v>6.2362463999999999E-2</c:v>
                </c:pt>
                <c:pt idx="514">
                  <c:v>6.2384333E-2</c:v>
                </c:pt>
                <c:pt idx="515">
                  <c:v>6.2691358000000003E-2</c:v>
                </c:pt>
                <c:pt idx="516">
                  <c:v>6.2520673999999998E-2</c:v>
                </c:pt>
                <c:pt idx="517">
                  <c:v>6.2450132999999998E-2</c:v>
                </c:pt>
                <c:pt idx="518">
                  <c:v>6.2188094999999999E-2</c:v>
                </c:pt>
                <c:pt idx="519">
                  <c:v>6.2186867E-2</c:v>
                </c:pt>
                <c:pt idx="520">
                  <c:v>6.2231553000000002E-2</c:v>
                </c:pt>
                <c:pt idx="521">
                  <c:v>6.2329498999999997E-2</c:v>
                </c:pt>
                <c:pt idx="522">
                  <c:v>6.1881500999999998E-2</c:v>
                </c:pt>
                <c:pt idx="523">
                  <c:v>6.1949822000000002E-2</c:v>
                </c:pt>
                <c:pt idx="524">
                  <c:v>6.2063303E-2</c:v>
                </c:pt>
                <c:pt idx="525">
                  <c:v>6.2049708000000002E-2</c:v>
                </c:pt>
                <c:pt idx="526">
                  <c:v>6.2326030999999997E-2</c:v>
                </c:pt>
                <c:pt idx="527">
                  <c:v>6.2339906E-2</c:v>
                </c:pt>
                <c:pt idx="528">
                  <c:v>6.2448236999999997E-2</c:v>
                </c:pt>
                <c:pt idx="529">
                  <c:v>6.2402668000000001E-2</c:v>
                </c:pt>
                <c:pt idx="530">
                  <c:v>6.225605E-2</c:v>
                </c:pt>
                <c:pt idx="531">
                  <c:v>6.2169502000000001E-2</c:v>
                </c:pt>
                <c:pt idx="532">
                  <c:v>6.2649517000000002E-2</c:v>
                </c:pt>
                <c:pt idx="533">
                  <c:v>6.2551052999999995E-2</c:v>
                </c:pt>
                <c:pt idx="534">
                  <c:v>6.2629285000000007E-2</c:v>
                </c:pt>
                <c:pt idx="535">
                  <c:v>6.2669446000000004E-2</c:v>
                </c:pt>
                <c:pt idx="536">
                  <c:v>6.2519661000000004E-2</c:v>
                </c:pt>
                <c:pt idx="537">
                  <c:v>6.2629564999999998E-2</c:v>
                </c:pt>
                <c:pt idx="538">
                  <c:v>6.2565186999999994E-2</c:v>
                </c:pt>
                <c:pt idx="539">
                  <c:v>6.2871587000000007E-2</c:v>
                </c:pt>
                <c:pt idx="540">
                  <c:v>6.2775300000000006E-2</c:v>
                </c:pt>
                <c:pt idx="541">
                  <c:v>6.2829422999999995E-2</c:v>
                </c:pt>
                <c:pt idx="542">
                  <c:v>6.3087371000000003E-2</c:v>
                </c:pt>
                <c:pt idx="543">
                  <c:v>6.2551484000000004E-2</c:v>
                </c:pt>
                <c:pt idx="544">
                  <c:v>6.2638334000000004E-2</c:v>
                </c:pt>
                <c:pt idx="545">
                  <c:v>6.2655657000000003E-2</c:v>
                </c:pt>
                <c:pt idx="546">
                  <c:v>6.2680951999999998E-2</c:v>
                </c:pt>
                <c:pt idx="547">
                  <c:v>6.2742830999999999E-2</c:v>
                </c:pt>
                <c:pt idx="548">
                  <c:v>6.2895589000000002E-2</c:v>
                </c:pt>
                <c:pt idx="549">
                  <c:v>6.2795142999999998E-2</c:v>
                </c:pt>
                <c:pt idx="550">
                  <c:v>6.2632323000000004E-2</c:v>
                </c:pt>
                <c:pt idx="551">
                  <c:v>6.2779349999999998E-2</c:v>
                </c:pt>
                <c:pt idx="552">
                  <c:v>6.2871629999999998E-2</c:v>
                </c:pt>
                <c:pt idx="553">
                  <c:v>6.3008448999999994E-2</c:v>
                </c:pt>
                <c:pt idx="554">
                  <c:v>6.2640791000000001E-2</c:v>
                </c:pt>
                <c:pt idx="555">
                  <c:v>6.2858272000000007E-2</c:v>
                </c:pt>
                <c:pt idx="556">
                  <c:v>6.2862711000000002E-2</c:v>
                </c:pt>
                <c:pt idx="557">
                  <c:v>6.3301060000000006E-2</c:v>
                </c:pt>
                <c:pt idx="558">
                  <c:v>6.3143044999999995E-2</c:v>
                </c:pt>
                <c:pt idx="559">
                  <c:v>6.3211149999999994E-2</c:v>
                </c:pt>
                <c:pt idx="560">
                  <c:v>6.3017240000000002E-2</c:v>
                </c:pt>
                <c:pt idx="561">
                  <c:v>6.231138E-2</c:v>
                </c:pt>
                <c:pt idx="562">
                  <c:v>6.2363606000000002E-2</c:v>
                </c:pt>
                <c:pt idx="563">
                  <c:v>6.2456682999999999E-2</c:v>
                </c:pt>
                <c:pt idx="564">
                  <c:v>6.2831125000000002E-2</c:v>
                </c:pt>
                <c:pt idx="565">
                  <c:v>6.2926079999999995E-2</c:v>
                </c:pt>
                <c:pt idx="566">
                  <c:v>6.3062723000000001E-2</c:v>
                </c:pt>
                <c:pt idx="567">
                  <c:v>6.2900286E-2</c:v>
                </c:pt>
                <c:pt idx="568">
                  <c:v>6.3041888000000004E-2</c:v>
                </c:pt>
                <c:pt idx="569">
                  <c:v>6.2936530000000004E-2</c:v>
                </c:pt>
                <c:pt idx="570">
                  <c:v>6.2830801000000006E-2</c:v>
                </c:pt>
                <c:pt idx="571">
                  <c:v>6.3247627000000001E-2</c:v>
                </c:pt>
                <c:pt idx="572">
                  <c:v>6.3259348000000007E-2</c:v>
                </c:pt>
                <c:pt idx="573">
                  <c:v>6.3286236999999995E-2</c:v>
                </c:pt>
                <c:pt idx="574">
                  <c:v>6.2952797000000005E-2</c:v>
                </c:pt>
                <c:pt idx="575">
                  <c:v>6.2906275999999997E-2</c:v>
                </c:pt>
                <c:pt idx="576">
                  <c:v>6.2980073999999997E-2</c:v>
                </c:pt>
                <c:pt idx="577">
                  <c:v>6.3059792000000003E-2</c:v>
                </c:pt>
                <c:pt idx="578">
                  <c:v>6.3174350000000004E-2</c:v>
                </c:pt>
                <c:pt idx="579">
                  <c:v>6.2852239000000004E-2</c:v>
                </c:pt>
                <c:pt idx="580">
                  <c:v>6.3128157000000004E-2</c:v>
                </c:pt>
                <c:pt idx="581">
                  <c:v>6.3270357999999999E-2</c:v>
                </c:pt>
                <c:pt idx="582">
                  <c:v>6.3258465E-2</c:v>
                </c:pt>
                <c:pt idx="583">
                  <c:v>6.3058197999999996E-2</c:v>
                </c:pt>
                <c:pt idx="584">
                  <c:v>6.3227653999999994E-2</c:v>
                </c:pt>
                <c:pt idx="585">
                  <c:v>6.3135094000000003E-2</c:v>
                </c:pt>
                <c:pt idx="586">
                  <c:v>6.3017606000000004E-2</c:v>
                </c:pt>
                <c:pt idx="587">
                  <c:v>6.306283E-2</c:v>
                </c:pt>
                <c:pt idx="588">
                  <c:v>6.3019502000000005E-2</c:v>
                </c:pt>
                <c:pt idx="589">
                  <c:v>6.2817853000000007E-2</c:v>
                </c:pt>
                <c:pt idx="590">
                  <c:v>6.2770947999999993E-2</c:v>
                </c:pt>
                <c:pt idx="591">
                  <c:v>6.2836510999999998E-2</c:v>
                </c:pt>
                <c:pt idx="592">
                  <c:v>6.2803460000000005E-2</c:v>
                </c:pt>
                <c:pt idx="593">
                  <c:v>6.2823347000000002E-2</c:v>
                </c:pt>
                <c:pt idx="594">
                  <c:v>6.2695150000000005E-2</c:v>
                </c:pt>
                <c:pt idx="595">
                  <c:v>6.2771442999999996E-2</c:v>
                </c:pt>
                <c:pt idx="596">
                  <c:v>6.2786224000000002E-2</c:v>
                </c:pt>
                <c:pt idx="597">
                  <c:v>6.2701377000000003E-2</c:v>
                </c:pt>
                <c:pt idx="598">
                  <c:v>6.2729343000000007E-2</c:v>
                </c:pt>
                <c:pt idx="599">
                  <c:v>6.2527288E-2</c:v>
                </c:pt>
                <c:pt idx="600">
                  <c:v>6.2560123999999995E-2</c:v>
                </c:pt>
                <c:pt idx="601">
                  <c:v>6.2631417999999994E-2</c:v>
                </c:pt>
                <c:pt idx="602">
                  <c:v>6.2411824999999997E-2</c:v>
                </c:pt>
                <c:pt idx="603">
                  <c:v>6.2548574999999995E-2</c:v>
                </c:pt>
                <c:pt idx="604">
                  <c:v>6.2520888999999996E-2</c:v>
                </c:pt>
                <c:pt idx="605">
                  <c:v>6.2520221000000001E-2</c:v>
                </c:pt>
                <c:pt idx="606">
                  <c:v>6.2569518000000005E-2</c:v>
                </c:pt>
                <c:pt idx="607">
                  <c:v>6.2657208000000006E-2</c:v>
                </c:pt>
                <c:pt idx="608">
                  <c:v>6.2710533999999998E-2</c:v>
                </c:pt>
                <c:pt idx="609">
                  <c:v>6.2743842999999994E-2</c:v>
                </c:pt>
                <c:pt idx="610">
                  <c:v>6.2873008999999994E-2</c:v>
                </c:pt>
                <c:pt idx="611">
                  <c:v>6.2840044999999997E-2</c:v>
                </c:pt>
                <c:pt idx="612">
                  <c:v>6.2751018000000006E-2</c:v>
                </c:pt>
                <c:pt idx="613">
                  <c:v>6.2885785999999999E-2</c:v>
                </c:pt>
                <c:pt idx="614">
                  <c:v>6.2882682999999995E-2</c:v>
                </c:pt>
                <c:pt idx="615">
                  <c:v>6.3070672999999994E-2</c:v>
                </c:pt>
                <c:pt idx="616">
                  <c:v>6.3370178999999999E-2</c:v>
                </c:pt>
                <c:pt idx="617">
                  <c:v>6.3288584999999994E-2</c:v>
                </c:pt>
                <c:pt idx="618">
                  <c:v>6.3354018999999998E-2</c:v>
                </c:pt>
                <c:pt idx="619">
                  <c:v>6.3246938000000003E-2</c:v>
                </c:pt>
                <c:pt idx="620">
                  <c:v>6.3017628000000006E-2</c:v>
                </c:pt>
                <c:pt idx="621">
                  <c:v>6.2867730999999996E-2</c:v>
                </c:pt>
                <c:pt idx="622">
                  <c:v>6.2920219999999999E-2</c:v>
                </c:pt>
                <c:pt idx="623">
                  <c:v>6.3082286000000001E-2</c:v>
                </c:pt>
                <c:pt idx="624">
                  <c:v>6.3158428000000003E-2</c:v>
                </c:pt>
                <c:pt idx="625">
                  <c:v>6.3159655999999995E-2</c:v>
                </c:pt>
                <c:pt idx="626">
                  <c:v>6.3219294999999995E-2</c:v>
                </c:pt>
                <c:pt idx="627">
                  <c:v>6.3050053999999994E-2</c:v>
                </c:pt>
                <c:pt idx="628">
                  <c:v>6.3191199000000003E-2</c:v>
                </c:pt>
                <c:pt idx="629">
                  <c:v>6.3210244999999998E-2</c:v>
                </c:pt>
                <c:pt idx="630">
                  <c:v>6.3043892000000004E-2</c:v>
                </c:pt>
                <c:pt idx="631">
                  <c:v>6.3329973999999997E-2</c:v>
                </c:pt>
                <c:pt idx="632">
                  <c:v>6.3177431000000006E-2</c:v>
                </c:pt>
                <c:pt idx="633">
                  <c:v>6.2994077999999995E-2</c:v>
                </c:pt>
                <c:pt idx="634">
                  <c:v>6.3004785999999993E-2</c:v>
                </c:pt>
                <c:pt idx="635">
                  <c:v>6.2967986000000004E-2</c:v>
                </c:pt>
                <c:pt idx="636">
                  <c:v>6.3326677999999997E-2</c:v>
                </c:pt>
                <c:pt idx="637">
                  <c:v>6.3215049999999995E-2</c:v>
                </c:pt>
                <c:pt idx="638">
                  <c:v>6.3168705000000006E-2</c:v>
                </c:pt>
                <c:pt idx="639">
                  <c:v>6.2753753999999995E-2</c:v>
                </c:pt>
                <c:pt idx="640">
                  <c:v>6.2880937999999997E-2</c:v>
                </c:pt>
                <c:pt idx="641">
                  <c:v>6.2739082000000002E-2</c:v>
                </c:pt>
                <c:pt idx="642">
                  <c:v>6.2452654000000003E-2</c:v>
                </c:pt>
                <c:pt idx="643">
                  <c:v>6.2495056E-2</c:v>
                </c:pt>
                <c:pt idx="644">
                  <c:v>6.2599466000000006E-2</c:v>
                </c:pt>
                <c:pt idx="645">
                  <c:v>6.2658264000000005E-2</c:v>
                </c:pt>
                <c:pt idx="646">
                  <c:v>6.3029347999999999E-2</c:v>
                </c:pt>
                <c:pt idx="647">
                  <c:v>6.3027301999999993E-2</c:v>
                </c:pt>
                <c:pt idx="648">
                  <c:v>6.3147891999999997E-2</c:v>
                </c:pt>
                <c:pt idx="649">
                  <c:v>6.2891516999999994E-2</c:v>
                </c:pt>
                <c:pt idx="650">
                  <c:v>6.3100750999999997E-2</c:v>
                </c:pt>
                <c:pt idx="651">
                  <c:v>6.2940601999999998E-2</c:v>
                </c:pt>
                <c:pt idx="652">
                  <c:v>6.3151748999999993E-2</c:v>
                </c:pt>
                <c:pt idx="653">
                  <c:v>6.2512313999999999E-2</c:v>
                </c:pt>
                <c:pt idx="654">
                  <c:v>6.2548640000000003E-2</c:v>
                </c:pt>
                <c:pt idx="655">
                  <c:v>6.2491695E-2</c:v>
                </c:pt>
                <c:pt idx="656">
                  <c:v>6.2567297999999993E-2</c:v>
                </c:pt>
                <c:pt idx="657">
                  <c:v>6.2686919999999993E-2</c:v>
                </c:pt>
                <c:pt idx="658">
                  <c:v>6.2625665999999997E-2</c:v>
                </c:pt>
                <c:pt idx="659">
                  <c:v>6.2615775999999998E-2</c:v>
                </c:pt>
                <c:pt idx="660">
                  <c:v>6.2740460999999997E-2</c:v>
                </c:pt>
                <c:pt idx="661">
                  <c:v>6.2666150000000004E-2</c:v>
                </c:pt>
                <c:pt idx="662">
                  <c:v>6.2703100999999997E-2</c:v>
                </c:pt>
                <c:pt idx="663">
                  <c:v>6.2758838999999997E-2</c:v>
                </c:pt>
                <c:pt idx="664">
                  <c:v>6.2886690999999995E-2</c:v>
                </c:pt>
                <c:pt idx="665">
                  <c:v>6.2934094999999995E-2</c:v>
                </c:pt>
                <c:pt idx="666">
                  <c:v>6.3012392E-2</c:v>
                </c:pt>
                <c:pt idx="667">
                  <c:v>6.2847866000000002E-2</c:v>
                </c:pt>
                <c:pt idx="668">
                  <c:v>6.3042254000000006E-2</c:v>
                </c:pt>
                <c:pt idx="669">
                  <c:v>6.3069919000000002E-2</c:v>
                </c:pt>
                <c:pt idx="670">
                  <c:v>6.2853187000000005E-2</c:v>
                </c:pt>
                <c:pt idx="671">
                  <c:v>6.3038096000000002E-2</c:v>
                </c:pt>
                <c:pt idx="672">
                  <c:v>6.3011336000000001E-2</c:v>
                </c:pt>
                <c:pt idx="673">
                  <c:v>6.2996491000000002E-2</c:v>
                </c:pt>
                <c:pt idx="674">
                  <c:v>6.2924679999999997E-2</c:v>
                </c:pt>
                <c:pt idx="675">
                  <c:v>6.2900092000000005E-2</c:v>
                </c:pt>
                <c:pt idx="676">
                  <c:v>6.2940342999999996E-2</c:v>
                </c:pt>
                <c:pt idx="677">
                  <c:v>6.2897744000000005E-2</c:v>
                </c:pt>
                <c:pt idx="678">
                  <c:v>6.2985395E-2</c:v>
                </c:pt>
                <c:pt idx="679">
                  <c:v>6.3015192999999997E-2</c:v>
                </c:pt>
                <c:pt idx="680">
                  <c:v>6.3156101000000006E-2</c:v>
                </c:pt>
                <c:pt idx="681">
                  <c:v>6.3049989000000001E-2</c:v>
                </c:pt>
                <c:pt idx="682">
                  <c:v>6.2985675000000005E-2</c:v>
                </c:pt>
                <c:pt idx="683">
                  <c:v>6.2803847999999995E-2</c:v>
                </c:pt>
                <c:pt idx="684">
                  <c:v>6.2934892000000006E-2</c:v>
                </c:pt>
                <c:pt idx="685">
                  <c:v>6.3050678999999998E-2</c:v>
                </c:pt>
                <c:pt idx="686">
                  <c:v>6.3100534999999999E-2</c:v>
                </c:pt>
                <c:pt idx="687">
                  <c:v>6.3168252999999994E-2</c:v>
                </c:pt>
                <c:pt idx="688">
                  <c:v>6.3196671999999995E-2</c:v>
                </c:pt>
                <c:pt idx="689">
                  <c:v>6.3498977999999998E-2</c:v>
                </c:pt>
                <c:pt idx="690">
                  <c:v>6.3514211000000001E-2</c:v>
                </c:pt>
                <c:pt idx="691">
                  <c:v>6.3966757999999999E-2</c:v>
                </c:pt>
                <c:pt idx="692">
                  <c:v>6.3642385999999995E-2</c:v>
                </c:pt>
                <c:pt idx="693">
                  <c:v>6.3534657999999994E-2</c:v>
                </c:pt>
                <c:pt idx="694">
                  <c:v>6.3774718999999994E-2</c:v>
                </c:pt>
                <c:pt idx="695">
                  <c:v>6.3883394999999996E-2</c:v>
                </c:pt>
                <c:pt idx="696">
                  <c:v>6.3717085000000007E-2</c:v>
                </c:pt>
                <c:pt idx="697">
                  <c:v>6.3700171E-2</c:v>
                </c:pt>
                <c:pt idx="698">
                  <c:v>6.3997806000000004E-2</c:v>
                </c:pt>
                <c:pt idx="699">
                  <c:v>6.4105879000000004E-2</c:v>
                </c:pt>
                <c:pt idx="700">
                  <c:v>6.4090946999999995E-2</c:v>
                </c:pt>
                <c:pt idx="701">
                  <c:v>6.4112664999999999E-2</c:v>
                </c:pt>
                <c:pt idx="702">
                  <c:v>6.3976862999999995E-2</c:v>
                </c:pt>
                <c:pt idx="703">
                  <c:v>6.3877126000000006E-2</c:v>
                </c:pt>
                <c:pt idx="704">
                  <c:v>6.3993625999999998E-2</c:v>
                </c:pt>
                <c:pt idx="705">
                  <c:v>6.4037385000000002E-2</c:v>
                </c:pt>
                <c:pt idx="706">
                  <c:v>6.3899898999999996E-2</c:v>
                </c:pt>
                <c:pt idx="707">
                  <c:v>6.4106890999999999E-2</c:v>
                </c:pt>
                <c:pt idx="708">
                  <c:v>6.3959903999999998E-2</c:v>
                </c:pt>
                <c:pt idx="709">
                  <c:v>6.3943572000000004E-2</c:v>
                </c:pt>
                <c:pt idx="710">
                  <c:v>6.3718657999999997E-2</c:v>
                </c:pt>
                <c:pt idx="711">
                  <c:v>6.3820741E-2</c:v>
                </c:pt>
                <c:pt idx="712">
                  <c:v>6.3748002999999998E-2</c:v>
                </c:pt>
                <c:pt idx="713">
                  <c:v>6.3790146000000006E-2</c:v>
                </c:pt>
                <c:pt idx="714">
                  <c:v>6.3874453999999997E-2</c:v>
                </c:pt>
                <c:pt idx="715">
                  <c:v>6.3809817000000005E-2</c:v>
                </c:pt>
                <c:pt idx="716">
                  <c:v>6.3905523000000006E-2</c:v>
                </c:pt>
                <c:pt idx="717">
                  <c:v>6.4084915000000006E-2</c:v>
                </c:pt>
                <c:pt idx="718">
                  <c:v>6.4070716E-2</c:v>
                </c:pt>
                <c:pt idx="719">
                  <c:v>6.4334628000000005E-2</c:v>
                </c:pt>
                <c:pt idx="720">
                  <c:v>6.4871243999999995E-2</c:v>
                </c:pt>
                <c:pt idx="721">
                  <c:v>6.4881606999999994E-2</c:v>
                </c:pt>
                <c:pt idx="722">
                  <c:v>6.4892617E-2</c:v>
                </c:pt>
                <c:pt idx="723">
                  <c:v>6.4831168999999994E-2</c:v>
                </c:pt>
                <c:pt idx="724">
                  <c:v>6.4801133999999996E-2</c:v>
                </c:pt>
                <c:pt idx="725">
                  <c:v>6.4787366999999998E-2</c:v>
                </c:pt>
                <c:pt idx="726">
                  <c:v>6.4500723999999995E-2</c:v>
                </c:pt>
                <c:pt idx="727">
                  <c:v>6.4690993000000002E-2</c:v>
                </c:pt>
                <c:pt idx="728">
                  <c:v>6.4491674999999998E-2</c:v>
                </c:pt>
                <c:pt idx="729">
                  <c:v>6.4694053000000001E-2</c:v>
                </c:pt>
                <c:pt idx="730">
                  <c:v>6.4686942999999997E-2</c:v>
                </c:pt>
                <c:pt idx="731">
                  <c:v>6.4716438000000001E-2</c:v>
                </c:pt>
                <c:pt idx="732">
                  <c:v>6.4757461000000002E-2</c:v>
                </c:pt>
                <c:pt idx="733">
                  <c:v>6.4860449000000001E-2</c:v>
                </c:pt>
                <c:pt idx="734">
                  <c:v>6.5121111999999995E-2</c:v>
                </c:pt>
                <c:pt idx="735">
                  <c:v>6.4981277000000004E-2</c:v>
                </c:pt>
                <c:pt idx="736">
                  <c:v>6.5154249999999997E-2</c:v>
                </c:pt>
                <c:pt idx="737">
                  <c:v>6.5215869999999995E-2</c:v>
                </c:pt>
                <c:pt idx="738">
                  <c:v>6.5120251000000004E-2</c:v>
                </c:pt>
                <c:pt idx="739">
                  <c:v>6.5144467999999997E-2</c:v>
                </c:pt>
                <c:pt idx="740">
                  <c:v>6.5144208999999995E-2</c:v>
                </c:pt>
                <c:pt idx="741">
                  <c:v>6.5299639000000007E-2</c:v>
                </c:pt>
                <c:pt idx="742">
                  <c:v>6.5318534999999997E-2</c:v>
                </c:pt>
                <c:pt idx="743">
                  <c:v>6.5078431000000006E-2</c:v>
                </c:pt>
                <c:pt idx="744">
                  <c:v>6.4998234000000002E-2</c:v>
                </c:pt>
                <c:pt idx="745">
                  <c:v>6.5029953000000001E-2</c:v>
                </c:pt>
                <c:pt idx="746">
                  <c:v>6.5094094000000005E-2</c:v>
                </c:pt>
                <c:pt idx="747">
                  <c:v>6.5224358999999996E-2</c:v>
                </c:pt>
                <c:pt idx="748">
                  <c:v>6.5058264000000005E-2</c:v>
                </c:pt>
                <c:pt idx="749">
                  <c:v>6.5338486000000001E-2</c:v>
                </c:pt>
                <c:pt idx="750">
                  <c:v>6.5369209999999997E-2</c:v>
                </c:pt>
                <c:pt idx="751">
                  <c:v>6.5035554999999995E-2</c:v>
                </c:pt>
                <c:pt idx="752">
                  <c:v>6.5177130999999999E-2</c:v>
                </c:pt>
                <c:pt idx="753">
                  <c:v>6.5131584000000006E-2</c:v>
                </c:pt>
                <c:pt idx="754">
                  <c:v>6.5155800999999999E-2</c:v>
                </c:pt>
                <c:pt idx="755">
                  <c:v>6.5106525999999998E-2</c:v>
                </c:pt>
                <c:pt idx="756">
                  <c:v>6.5267343000000005E-2</c:v>
                </c:pt>
                <c:pt idx="757">
                  <c:v>6.5322823000000002E-2</c:v>
                </c:pt>
                <c:pt idx="758">
                  <c:v>6.5410621000000002E-2</c:v>
                </c:pt>
                <c:pt idx="759">
                  <c:v>6.5415576000000003E-2</c:v>
                </c:pt>
                <c:pt idx="760">
                  <c:v>6.5525998000000002E-2</c:v>
                </c:pt>
                <c:pt idx="761">
                  <c:v>6.5394268000000005E-2</c:v>
                </c:pt>
                <c:pt idx="762">
                  <c:v>6.5539550000000002E-2</c:v>
                </c:pt>
                <c:pt idx="763">
                  <c:v>6.5534034000000005E-2</c:v>
                </c:pt>
                <c:pt idx="764">
                  <c:v>6.5493011000000004E-2</c:v>
                </c:pt>
                <c:pt idx="765">
                  <c:v>6.5565081999999997E-2</c:v>
                </c:pt>
                <c:pt idx="766">
                  <c:v>6.5545109000000004E-2</c:v>
                </c:pt>
                <c:pt idx="767">
                  <c:v>6.5499431999999996E-2</c:v>
                </c:pt>
                <c:pt idx="768">
                  <c:v>6.5497772999999995E-2</c:v>
                </c:pt>
                <c:pt idx="769">
                  <c:v>6.5580487000000007E-2</c:v>
                </c:pt>
                <c:pt idx="770">
                  <c:v>6.5527957999999997E-2</c:v>
                </c:pt>
                <c:pt idx="771">
                  <c:v>6.5439061000000007E-2</c:v>
                </c:pt>
                <c:pt idx="772">
                  <c:v>6.5734107E-2</c:v>
                </c:pt>
                <c:pt idx="773">
                  <c:v>6.5734818E-2</c:v>
                </c:pt>
                <c:pt idx="774">
                  <c:v>6.569498E-2</c:v>
                </c:pt>
                <c:pt idx="775">
                  <c:v>6.5836706999999994E-2</c:v>
                </c:pt>
                <c:pt idx="776">
                  <c:v>6.5984575000000004E-2</c:v>
                </c:pt>
                <c:pt idx="777">
                  <c:v>6.5692114999999995E-2</c:v>
                </c:pt>
                <c:pt idx="778">
                  <c:v>6.5880422999999994E-2</c:v>
                </c:pt>
                <c:pt idx="779">
                  <c:v>6.5852931000000003E-2</c:v>
                </c:pt>
                <c:pt idx="780">
                  <c:v>6.5961865999999994E-2</c:v>
                </c:pt>
                <c:pt idx="781">
                  <c:v>6.5945167999999998E-2</c:v>
                </c:pt>
                <c:pt idx="782">
                  <c:v>6.5987095999999995E-2</c:v>
                </c:pt>
                <c:pt idx="783">
                  <c:v>6.6054619999999994E-2</c:v>
                </c:pt>
                <c:pt idx="784">
                  <c:v>6.6050137999999994E-2</c:v>
                </c:pt>
                <c:pt idx="785">
                  <c:v>6.6175020000000001E-2</c:v>
                </c:pt>
                <c:pt idx="786">
                  <c:v>6.6177023000000001E-2</c:v>
                </c:pt>
                <c:pt idx="787">
                  <c:v>6.6112752999999996E-2</c:v>
                </c:pt>
                <c:pt idx="788">
                  <c:v>6.5869220000000006E-2</c:v>
                </c:pt>
                <c:pt idx="789">
                  <c:v>6.6063456000000007E-2</c:v>
                </c:pt>
                <c:pt idx="790">
                  <c:v>6.6136797999999997E-2</c:v>
                </c:pt>
                <c:pt idx="791">
                  <c:v>6.6028269000000001E-2</c:v>
                </c:pt>
                <c:pt idx="792">
                  <c:v>6.6138715000000001E-2</c:v>
                </c:pt>
                <c:pt idx="793">
                  <c:v>6.6113722E-2</c:v>
                </c:pt>
                <c:pt idx="794">
                  <c:v>6.5994701000000003E-2</c:v>
                </c:pt>
                <c:pt idx="795">
                  <c:v>6.6099566999999998E-2</c:v>
                </c:pt>
                <c:pt idx="796">
                  <c:v>6.5950878000000004E-2</c:v>
                </c:pt>
                <c:pt idx="797">
                  <c:v>6.5991383000000001E-2</c:v>
                </c:pt>
                <c:pt idx="798">
                  <c:v>6.6327649000000002E-2</c:v>
                </c:pt>
                <c:pt idx="799">
                  <c:v>6.6457763000000003E-2</c:v>
                </c:pt>
                <c:pt idx="800">
                  <c:v>6.6378754999999998E-2</c:v>
                </c:pt>
                <c:pt idx="801">
                  <c:v>6.6244310000000001E-2</c:v>
                </c:pt>
                <c:pt idx="802">
                  <c:v>6.6538881999999994E-2</c:v>
                </c:pt>
                <c:pt idx="803">
                  <c:v>6.5971172999999994E-2</c:v>
                </c:pt>
                <c:pt idx="804">
                  <c:v>6.6039969000000004E-2</c:v>
                </c:pt>
                <c:pt idx="805">
                  <c:v>6.6167263000000004E-2</c:v>
                </c:pt>
                <c:pt idx="806">
                  <c:v>6.6171400000000005E-2</c:v>
                </c:pt>
                <c:pt idx="807">
                  <c:v>6.0342235000000001E-2</c:v>
                </c:pt>
                <c:pt idx="808">
                  <c:v>6.0213370000000002E-2</c:v>
                </c:pt>
                <c:pt idx="809">
                  <c:v>6.0170795999999999E-2</c:v>
                </c:pt>
                <c:pt idx="810">
                  <c:v>6.0434752000000001E-2</c:v>
                </c:pt>
                <c:pt idx="811">
                  <c:v>6.0296386E-2</c:v>
                </c:pt>
                <c:pt idx="812">
                  <c:v>6.0302332E-2</c:v>
                </c:pt>
                <c:pt idx="813">
                  <c:v>6.0481958000000002E-2</c:v>
                </c:pt>
                <c:pt idx="814">
                  <c:v>6.0475300000000003E-2</c:v>
                </c:pt>
                <c:pt idx="815">
                  <c:v>6.0360915000000001E-2</c:v>
                </c:pt>
                <c:pt idx="816">
                  <c:v>6.0303754000000001E-2</c:v>
                </c:pt>
                <c:pt idx="817">
                  <c:v>6.0241034999999998E-2</c:v>
                </c:pt>
                <c:pt idx="818">
                  <c:v>5.9964928000000001E-2</c:v>
                </c:pt>
                <c:pt idx="819">
                  <c:v>5.9957516000000002E-2</c:v>
                </c:pt>
                <c:pt idx="820">
                  <c:v>5.9958636000000003E-2</c:v>
                </c:pt>
                <c:pt idx="821">
                  <c:v>6.0092412999999997E-2</c:v>
                </c:pt>
                <c:pt idx="822">
                  <c:v>6.0077008000000001E-2</c:v>
                </c:pt>
                <c:pt idx="823">
                  <c:v>6.0052511000000003E-2</c:v>
                </c:pt>
                <c:pt idx="824">
                  <c:v>5.9717988999999999E-2</c:v>
                </c:pt>
                <c:pt idx="825">
                  <c:v>5.9584299E-2</c:v>
                </c:pt>
                <c:pt idx="826">
                  <c:v>5.9859871000000002E-2</c:v>
                </c:pt>
                <c:pt idx="827">
                  <c:v>5.9504902999999998E-2</c:v>
                </c:pt>
                <c:pt idx="828">
                  <c:v>5.9514599000000001E-2</c:v>
                </c:pt>
                <c:pt idx="829">
                  <c:v>5.9103270999999999E-2</c:v>
                </c:pt>
                <c:pt idx="830">
                  <c:v>5.9298732999999999E-2</c:v>
                </c:pt>
                <c:pt idx="831">
                  <c:v>5.9198804000000001E-2</c:v>
                </c:pt>
                <c:pt idx="832">
                  <c:v>5.9205354000000002E-2</c:v>
                </c:pt>
                <c:pt idx="833">
                  <c:v>5.9253487000000001E-2</c:v>
                </c:pt>
                <c:pt idx="834">
                  <c:v>5.9433845999999999E-2</c:v>
                </c:pt>
                <c:pt idx="835">
                  <c:v>5.9335015999999997E-2</c:v>
                </c:pt>
                <c:pt idx="836">
                  <c:v>5.9378149999999998E-2</c:v>
                </c:pt>
                <c:pt idx="837">
                  <c:v>5.9368002000000003E-2</c:v>
                </c:pt>
                <c:pt idx="838">
                  <c:v>5.9341997E-2</c:v>
                </c:pt>
                <c:pt idx="839">
                  <c:v>5.9439103E-2</c:v>
                </c:pt>
                <c:pt idx="840">
                  <c:v>5.9514362000000001E-2</c:v>
                </c:pt>
                <c:pt idx="841">
                  <c:v>5.9365266E-2</c:v>
                </c:pt>
                <c:pt idx="842">
                  <c:v>5.9338420000000003E-2</c:v>
                </c:pt>
                <c:pt idx="843">
                  <c:v>5.9139942000000001E-2</c:v>
                </c:pt>
                <c:pt idx="844">
                  <c:v>5.9243855999999998E-2</c:v>
                </c:pt>
                <c:pt idx="845">
                  <c:v>5.9154981000000002E-2</c:v>
                </c:pt>
                <c:pt idx="846">
                  <c:v>5.9136774000000003E-2</c:v>
                </c:pt>
                <c:pt idx="847">
                  <c:v>5.9075325999999997E-2</c:v>
                </c:pt>
                <c:pt idx="848">
                  <c:v>5.9078795000000003E-2</c:v>
                </c:pt>
                <c:pt idx="849">
                  <c:v>5.8947496000000002E-2</c:v>
                </c:pt>
                <c:pt idx="850">
                  <c:v>5.8792152E-2</c:v>
                </c:pt>
                <c:pt idx="851">
                  <c:v>5.9045937999999999E-2</c:v>
                </c:pt>
                <c:pt idx="852">
                  <c:v>5.8788295999999997E-2</c:v>
                </c:pt>
                <c:pt idx="853">
                  <c:v>5.9395818000000003E-2</c:v>
                </c:pt>
                <c:pt idx="854">
                  <c:v>5.9573569E-2</c:v>
                </c:pt>
                <c:pt idx="855">
                  <c:v>5.9332452000000001E-2</c:v>
                </c:pt>
                <c:pt idx="856">
                  <c:v>5.938177E-2</c:v>
                </c:pt>
                <c:pt idx="857">
                  <c:v>5.9462651999999998E-2</c:v>
                </c:pt>
                <c:pt idx="858">
                  <c:v>5.9404953000000003E-2</c:v>
                </c:pt>
                <c:pt idx="859">
                  <c:v>5.9392951999999999E-2</c:v>
                </c:pt>
                <c:pt idx="860">
                  <c:v>5.9471377999999998E-2</c:v>
                </c:pt>
                <c:pt idx="861">
                  <c:v>5.9331935000000002E-2</c:v>
                </c:pt>
                <c:pt idx="862">
                  <c:v>5.9426800000000002E-2</c:v>
                </c:pt>
                <c:pt idx="863">
                  <c:v>5.9511495999999997E-2</c:v>
                </c:pt>
                <c:pt idx="864">
                  <c:v>5.9407430999999997E-2</c:v>
                </c:pt>
                <c:pt idx="865">
                  <c:v>5.9275227E-2</c:v>
                </c:pt>
                <c:pt idx="866">
                  <c:v>5.9356389000000002E-2</c:v>
                </c:pt>
                <c:pt idx="867">
                  <c:v>5.9374638E-2</c:v>
                </c:pt>
                <c:pt idx="868">
                  <c:v>5.9458299999999999E-2</c:v>
                </c:pt>
                <c:pt idx="869">
                  <c:v>5.9563378E-2</c:v>
                </c:pt>
                <c:pt idx="870">
                  <c:v>5.9355269000000002E-2</c:v>
                </c:pt>
                <c:pt idx="871">
                  <c:v>5.9485683999999997E-2</c:v>
                </c:pt>
                <c:pt idx="872">
                  <c:v>5.9499086E-2</c:v>
                </c:pt>
                <c:pt idx="873">
                  <c:v>5.9536617999999999E-2</c:v>
                </c:pt>
                <c:pt idx="874">
                  <c:v>5.9552325000000003E-2</c:v>
                </c:pt>
                <c:pt idx="875">
                  <c:v>5.9667895999999998E-2</c:v>
                </c:pt>
                <c:pt idx="876">
                  <c:v>5.9868725999999997E-2</c:v>
                </c:pt>
                <c:pt idx="877">
                  <c:v>5.9855410999999997E-2</c:v>
                </c:pt>
                <c:pt idx="878">
                  <c:v>5.9845629999999997E-2</c:v>
                </c:pt>
                <c:pt idx="879">
                  <c:v>6.0027690000000002E-2</c:v>
                </c:pt>
                <c:pt idx="880">
                  <c:v>6.0053545E-2</c:v>
                </c:pt>
                <c:pt idx="881">
                  <c:v>5.998001E-2</c:v>
                </c:pt>
                <c:pt idx="882">
                  <c:v>6.0039927999999999E-2</c:v>
                </c:pt>
                <c:pt idx="883">
                  <c:v>6.0101398E-2</c:v>
                </c:pt>
                <c:pt idx="884">
                  <c:v>6.0083169999999998E-2</c:v>
                </c:pt>
                <c:pt idx="885">
                  <c:v>6.0198741E-2</c:v>
                </c:pt>
                <c:pt idx="886">
                  <c:v>6.0058457000000003E-2</c:v>
                </c:pt>
                <c:pt idx="887">
                  <c:v>6.0174975999999998E-2</c:v>
                </c:pt>
                <c:pt idx="888">
                  <c:v>6.0041435999999997E-2</c:v>
                </c:pt>
                <c:pt idx="889">
                  <c:v>6.0106181000000002E-2</c:v>
                </c:pt>
                <c:pt idx="890">
                  <c:v>6.0021162000000003E-2</c:v>
                </c:pt>
                <c:pt idx="891">
                  <c:v>5.9987463999999997E-2</c:v>
                </c:pt>
                <c:pt idx="892">
                  <c:v>6.0726586999999999E-2</c:v>
                </c:pt>
                <c:pt idx="893">
                  <c:v>6.1027581999999997E-2</c:v>
                </c:pt>
                <c:pt idx="894">
                  <c:v>6.1063649999999997E-2</c:v>
                </c:pt>
                <c:pt idx="895">
                  <c:v>6.0969926000000001E-2</c:v>
                </c:pt>
                <c:pt idx="896">
                  <c:v>6.1073086999999998E-2</c:v>
                </c:pt>
                <c:pt idx="897">
                  <c:v>6.0998797E-2</c:v>
                </c:pt>
                <c:pt idx="898">
                  <c:v>6.1090733000000001E-2</c:v>
                </c:pt>
                <c:pt idx="899">
                  <c:v>6.1128415999999998E-2</c:v>
                </c:pt>
                <c:pt idx="900">
                  <c:v>6.1117492000000002E-2</c:v>
                </c:pt>
                <c:pt idx="901">
                  <c:v>6.1791697999999999E-2</c:v>
                </c:pt>
                <c:pt idx="902">
                  <c:v>6.1667896999999999E-2</c:v>
                </c:pt>
                <c:pt idx="903">
                  <c:v>6.1536058999999997E-2</c:v>
                </c:pt>
                <c:pt idx="904">
                  <c:v>6.1490145000000003E-2</c:v>
                </c:pt>
                <c:pt idx="905">
                  <c:v>6.1401464000000003E-2</c:v>
                </c:pt>
                <c:pt idx="906">
                  <c:v>6.0923022E-2</c:v>
                </c:pt>
                <c:pt idx="907">
                  <c:v>6.0773771999999997E-2</c:v>
                </c:pt>
                <c:pt idx="908">
                  <c:v>6.1056260000000001E-2</c:v>
                </c:pt>
                <c:pt idx="909">
                  <c:v>6.1086596E-2</c:v>
                </c:pt>
                <c:pt idx="910">
                  <c:v>6.0797084000000001E-2</c:v>
                </c:pt>
                <c:pt idx="911">
                  <c:v>6.0864224000000001E-2</c:v>
                </c:pt>
                <c:pt idx="912">
                  <c:v>6.0877474000000001E-2</c:v>
                </c:pt>
                <c:pt idx="913">
                  <c:v>6.0974839000000003E-2</c:v>
                </c:pt>
                <c:pt idx="914">
                  <c:v>6.1085540000000001E-2</c:v>
                </c:pt>
                <c:pt idx="915">
                  <c:v>6.1029522000000003E-2</c:v>
                </c:pt>
                <c:pt idx="916">
                  <c:v>6.0995608999999999E-2</c:v>
                </c:pt>
                <c:pt idx="917">
                  <c:v>6.0903760000000001E-2</c:v>
                </c:pt>
                <c:pt idx="918">
                  <c:v>6.0975204999999998E-2</c:v>
                </c:pt>
                <c:pt idx="919">
                  <c:v>6.0946570999999998E-2</c:v>
                </c:pt>
                <c:pt idx="920">
                  <c:v>6.0984556000000002E-2</c:v>
                </c:pt>
                <c:pt idx="921">
                  <c:v>6.1207035999999999E-2</c:v>
                </c:pt>
                <c:pt idx="922">
                  <c:v>6.1203954999999997E-2</c:v>
                </c:pt>
                <c:pt idx="923">
                  <c:v>6.1078041999999999E-2</c:v>
                </c:pt>
                <c:pt idx="924">
                  <c:v>6.0914533E-2</c:v>
                </c:pt>
                <c:pt idx="925">
                  <c:v>6.0941960000000003E-2</c:v>
                </c:pt>
                <c:pt idx="926">
                  <c:v>6.0758194000000001E-2</c:v>
                </c:pt>
                <c:pt idx="927">
                  <c:v>6.0803807000000001E-2</c:v>
                </c:pt>
                <c:pt idx="928">
                  <c:v>6.0749081000000003E-2</c:v>
                </c:pt>
                <c:pt idx="929">
                  <c:v>6.062849E-2</c:v>
                </c:pt>
                <c:pt idx="930">
                  <c:v>6.0538191999999998E-2</c:v>
                </c:pt>
                <c:pt idx="931">
                  <c:v>6.0587079000000002E-2</c:v>
                </c:pt>
                <c:pt idx="932">
                  <c:v>6.0571696000000001E-2</c:v>
                </c:pt>
                <c:pt idx="933">
                  <c:v>6.0595309999999999E-2</c:v>
                </c:pt>
                <c:pt idx="934">
                  <c:v>6.0624761999999999E-2</c:v>
                </c:pt>
                <c:pt idx="935">
                  <c:v>6.0558186E-2</c:v>
                </c:pt>
                <c:pt idx="936">
                  <c:v>6.0408486999999997E-2</c:v>
                </c:pt>
                <c:pt idx="937">
                  <c:v>6.0521342999999998E-2</c:v>
                </c:pt>
                <c:pt idx="938">
                  <c:v>6.0663975000000002E-2</c:v>
                </c:pt>
                <c:pt idx="939">
                  <c:v>6.0680135000000003E-2</c:v>
                </c:pt>
                <c:pt idx="940">
                  <c:v>6.0610024999999998E-2</c:v>
                </c:pt>
                <c:pt idx="941">
                  <c:v>6.0540584000000001E-2</c:v>
                </c:pt>
                <c:pt idx="942">
                  <c:v>6.0645576E-2</c:v>
                </c:pt>
                <c:pt idx="943">
                  <c:v>6.0626938999999998E-2</c:v>
                </c:pt>
                <c:pt idx="944">
                  <c:v>6.0751105999999999E-2</c:v>
                </c:pt>
                <c:pt idx="945">
                  <c:v>6.0730421999999999E-2</c:v>
                </c:pt>
                <c:pt idx="946">
                  <c:v>6.0801242999999998E-2</c:v>
                </c:pt>
                <c:pt idx="947">
                  <c:v>6.0794068E-2</c:v>
                </c:pt>
                <c:pt idx="948">
                  <c:v>6.0957364999999999E-2</c:v>
                </c:pt>
                <c:pt idx="949">
                  <c:v>6.0936035E-2</c:v>
                </c:pt>
                <c:pt idx="950">
                  <c:v>6.1068841999999998E-2</c:v>
                </c:pt>
                <c:pt idx="951">
                  <c:v>6.1186007000000001E-2</c:v>
                </c:pt>
                <c:pt idx="952">
                  <c:v>6.1134362999999997E-2</c:v>
                </c:pt>
                <c:pt idx="953">
                  <c:v>6.1116717000000001E-2</c:v>
                </c:pt>
                <c:pt idx="954">
                  <c:v>6.1215374000000003E-2</c:v>
                </c:pt>
                <c:pt idx="955">
                  <c:v>6.1407216000000001E-2</c:v>
                </c:pt>
                <c:pt idx="956">
                  <c:v>6.1206733999999999E-2</c:v>
                </c:pt>
                <c:pt idx="957">
                  <c:v>6.1274646000000002E-2</c:v>
                </c:pt>
                <c:pt idx="958">
                  <c:v>6.1345207999999998E-2</c:v>
                </c:pt>
                <c:pt idx="959">
                  <c:v>6.128223E-2</c:v>
                </c:pt>
                <c:pt idx="960">
                  <c:v>6.1243642000000001E-2</c:v>
                </c:pt>
                <c:pt idx="961">
                  <c:v>6.1222915000000003E-2</c:v>
                </c:pt>
                <c:pt idx="962">
                  <c:v>6.1656692999999999E-2</c:v>
                </c:pt>
                <c:pt idx="963">
                  <c:v>6.1222958000000001E-2</c:v>
                </c:pt>
                <c:pt idx="964">
                  <c:v>6.1298604999999999E-2</c:v>
                </c:pt>
                <c:pt idx="965">
                  <c:v>6.1183702E-2</c:v>
                </c:pt>
                <c:pt idx="966">
                  <c:v>6.1275615999999998E-2</c:v>
                </c:pt>
                <c:pt idx="967">
                  <c:v>6.1218477E-2</c:v>
                </c:pt>
                <c:pt idx="968">
                  <c:v>6.1312846999999997E-2</c:v>
                </c:pt>
                <c:pt idx="969">
                  <c:v>6.1338464000000002E-2</c:v>
                </c:pt>
                <c:pt idx="970">
                  <c:v>6.1312717000000003E-2</c:v>
                </c:pt>
                <c:pt idx="971">
                  <c:v>6.1229184999999998E-2</c:v>
                </c:pt>
                <c:pt idx="972">
                  <c:v>6.1251290999999999E-2</c:v>
                </c:pt>
                <c:pt idx="973">
                  <c:v>6.1502082E-2</c:v>
                </c:pt>
                <c:pt idx="974">
                  <c:v>6.1569347000000003E-2</c:v>
                </c:pt>
                <c:pt idx="975">
                  <c:v>6.1345681999999999E-2</c:v>
                </c:pt>
                <c:pt idx="976">
                  <c:v>6.1446558999999998E-2</c:v>
                </c:pt>
                <c:pt idx="977">
                  <c:v>6.1502188999999999E-2</c:v>
                </c:pt>
                <c:pt idx="978">
                  <c:v>6.1484199000000003E-2</c:v>
                </c:pt>
                <c:pt idx="979">
                  <c:v>6.1494691999999997E-2</c:v>
                </c:pt>
                <c:pt idx="980">
                  <c:v>6.1485318999999997E-2</c:v>
                </c:pt>
                <c:pt idx="981">
                  <c:v>6.1533668E-2</c:v>
                </c:pt>
                <c:pt idx="982">
                  <c:v>6.1486720000000002E-2</c:v>
                </c:pt>
                <c:pt idx="983">
                  <c:v>6.1271091E-2</c:v>
                </c:pt>
                <c:pt idx="984">
                  <c:v>6.1354731000000003E-2</c:v>
                </c:pt>
                <c:pt idx="985">
                  <c:v>6.1435074999999999E-2</c:v>
                </c:pt>
                <c:pt idx="986">
                  <c:v>6.1399438000000001E-2</c:v>
                </c:pt>
                <c:pt idx="987">
                  <c:v>6.1450091999999998E-2</c:v>
                </c:pt>
                <c:pt idx="988">
                  <c:v>6.1412926E-2</c:v>
                </c:pt>
                <c:pt idx="989">
                  <c:v>6.1537135999999999E-2</c:v>
                </c:pt>
                <c:pt idx="990">
                  <c:v>6.1838537999999998E-2</c:v>
                </c:pt>
                <c:pt idx="991">
                  <c:v>6.1781247999999997E-2</c:v>
                </c:pt>
                <c:pt idx="992">
                  <c:v>6.2114193999999998E-2</c:v>
                </c:pt>
                <c:pt idx="993">
                  <c:v>6.2139618000000001E-2</c:v>
                </c:pt>
                <c:pt idx="994">
                  <c:v>6.2206926000000003E-2</c:v>
                </c:pt>
                <c:pt idx="995">
                  <c:v>6.2268568000000003E-2</c:v>
                </c:pt>
                <c:pt idx="996">
                  <c:v>6.2398509999999997E-2</c:v>
                </c:pt>
                <c:pt idx="997">
                  <c:v>6.2422102E-2</c:v>
                </c:pt>
                <c:pt idx="998">
                  <c:v>6.2456618999999998E-2</c:v>
                </c:pt>
                <c:pt idx="999">
                  <c:v>6.2428931999999999E-2</c:v>
                </c:pt>
                <c:pt idx="1000">
                  <c:v>6.2561092999999998E-2</c:v>
                </c:pt>
                <c:pt idx="1001">
                  <c:v>6.2622971999999999E-2</c:v>
                </c:pt>
                <c:pt idx="1002">
                  <c:v>6.2646973999999994E-2</c:v>
                </c:pt>
                <c:pt idx="1003">
                  <c:v>6.2844633999999996E-2</c:v>
                </c:pt>
                <c:pt idx="1004">
                  <c:v>6.2862280000000006E-2</c:v>
                </c:pt>
                <c:pt idx="1005">
                  <c:v>6.2895029000000005E-2</c:v>
                </c:pt>
                <c:pt idx="1006">
                  <c:v>6.2932630000000003E-2</c:v>
                </c:pt>
                <c:pt idx="1007">
                  <c:v>6.3015602000000004E-2</c:v>
                </c:pt>
                <c:pt idx="1008">
                  <c:v>6.2981560000000006E-2</c:v>
                </c:pt>
                <c:pt idx="1009">
                  <c:v>6.3058500000000003E-2</c:v>
                </c:pt>
                <c:pt idx="1010">
                  <c:v>6.2888673000000006E-2</c:v>
                </c:pt>
                <c:pt idx="1011">
                  <c:v>6.2759441999999999E-2</c:v>
                </c:pt>
                <c:pt idx="1012">
                  <c:v>6.2701054000000006E-2</c:v>
                </c:pt>
                <c:pt idx="1013">
                  <c:v>6.2691121000000002E-2</c:v>
                </c:pt>
                <c:pt idx="1014">
                  <c:v>6.2681166999999996E-2</c:v>
                </c:pt>
                <c:pt idx="1015">
                  <c:v>6.3012155E-2</c:v>
                </c:pt>
                <c:pt idx="1016">
                  <c:v>6.3104865999999996E-2</c:v>
                </c:pt>
                <c:pt idx="1017">
                  <c:v>6.3174372000000006E-2</c:v>
                </c:pt>
                <c:pt idx="1018">
                  <c:v>6.3194388000000004E-2</c:v>
                </c:pt>
                <c:pt idx="1019">
                  <c:v>6.3174263999999994E-2</c:v>
                </c:pt>
                <c:pt idx="1020">
                  <c:v>6.3230519999999998E-2</c:v>
                </c:pt>
                <c:pt idx="1021">
                  <c:v>6.3202015E-2</c:v>
                </c:pt>
                <c:pt idx="1022">
                  <c:v>6.3237522000000004E-2</c:v>
                </c:pt>
                <c:pt idx="1023">
                  <c:v>6.3188635000000007E-2</c:v>
                </c:pt>
                <c:pt idx="1024">
                  <c:v>6.3198890999999993E-2</c:v>
                </c:pt>
                <c:pt idx="1025">
                  <c:v>6.3284901000000005E-2</c:v>
                </c:pt>
                <c:pt idx="1026">
                  <c:v>6.3298432000000002E-2</c:v>
                </c:pt>
                <c:pt idx="1027">
                  <c:v>6.3215481000000004E-2</c:v>
                </c:pt>
                <c:pt idx="1028">
                  <c:v>6.3248467000000003E-2</c:v>
                </c:pt>
                <c:pt idx="1029">
                  <c:v>6.3276562999999994E-2</c:v>
                </c:pt>
                <c:pt idx="1030">
                  <c:v>6.3271843999999994E-2</c:v>
                </c:pt>
                <c:pt idx="1031">
                  <c:v>6.3388298999999995E-2</c:v>
                </c:pt>
                <c:pt idx="1032">
                  <c:v>6.3340337999999996E-2</c:v>
                </c:pt>
                <c:pt idx="1033">
                  <c:v>6.3591215000000006E-2</c:v>
                </c:pt>
                <c:pt idx="1034">
                  <c:v>6.3819685000000001E-2</c:v>
                </c:pt>
                <c:pt idx="1035">
                  <c:v>6.3795101000000007E-2</c:v>
                </c:pt>
                <c:pt idx="1036">
                  <c:v>6.3928253000000004E-2</c:v>
                </c:pt>
                <c:pt idx="1037">
                  <c:v>6.3930473000000002E-2</c:v>
                </c:pt>
                <c:pt idx="1038">
                  <c:v>6.4068712E-2</c:v>
                </c:pt>
                <c:pt idx="1039">
                  <c:v>6.3840089000000003E-2</c:v>
                </c:pt>
                <c:pt idx="1040">
                  <c:v>6.3830932000000007E-2</c:v>
                </c:pt>
                <c:pt idx="1041">
                  <c:v>6.3681599000000005E-2</c:v>
                </c:pt>
                <c:pt idx="1042">
                  <c:v>6.3339992999999997E-2</c:v>
                </c:pt>
                <c:pt idx="1043">
                  <c:v>6.3617543999999998E-2</c:v>
                </c:pt>
                <c:pt idx="1044">
                  <c:v>6.3629717000000002E-2</c:v>
                </c:pt>
                <c:pt idx="1045">
                  <c:v>6.3654215E-2</c:v>
                </c:pt>
                <c:pt idx="1046">
                  <c:v>6.3739772E-2</c:v>
                </c:pt>
                <c:pt idx="1047">
                  <c:v>6.3701033000000004E-2</c:v>
                </c:pt>
                <c:pt idx="1048">
                  <c:v>6.3797795000000004E-2</c:v>
                </c:pt>
                <c:pt idx="1049">
                  <c:v>6.3843470999999999E-2</c:v>
                </c:pt>
                <c:pt idx="1050">
                  <c:v>6.3680348999999997E-2</c:v>
                </c:pt>
                <c:pt idx="1051">
                  <c:v>6.3941955999999994E-2</c:v>
                </c:pt>
                <c:pt idx="1052">
                  <c:v>6.3910931000000004E-2</c:v>
                </c:pt>
                <c:pt idx="1053">
                  <c:v>6.3912740999999995E-2</c:v>
                </c:pt>
                <c:pt idx="1054">
                  <c:v>6.3957211E-2</c:v>
                </c:pt>
                <c:pt idx="1055">
                  <c:v>6.3871135999999995E-2</c:v>
                </c:pt>
                <c:pt idx="1056">
                  <c:v>6.3752332999999994E-2</c:v>
                </c:pt>
                <c:pt idx="1057">
                  <c:v>6.3727427000000003E-2</c:v>
                </c:pt>
                <c:pt idx="1058">
                  <c:v>6.3678000999999998E-2</c:v>
                </c:pt>
                <c:pt idx="1059">
                  <c:v>6.3668155000000004E-2</c:v>
                </c:pt>
                <c:pt idx="1060">
                  <c:v>6.3710512999999996E-2</c:v>
                </c:pt>
                <c:pt idx="1061">
                  <c:v>6.3697349E-2</c:v>
                </c:pt>
                <c:pt idx="1062">
                  <c:v>6.3914657999999999E-2</c:v>
                </c:pt>
                <c:pt idx="1063">
                  <c:v>6.3940921999999997E-2</c:v>
                </c:pt>
                <c:pt idx="1064">
                  <c:v>6.3990372000000004E-2</c:v>
                </c:pt>
                <c:pt idx="1065">
                  <c:v>6.3856786999999998E-2</c:v>
                </c:pt>
                <c:pt idx="1066">
                  <c:v>6.3607718999999993E-2</c:v>
                </c:pt>
                <c:pt idx="1067">
                  <c:v>6.3636740999999997E-2</c:v>
                </c:pt>
                <c:pt idx="1068">
                  <c:v>6.3709285000000004E-2</c:v>
                </c:pt>
                <c:pt idx="1069">
                  <c:v>6.3789929999999995E-2</c:v>
                </c:pt>
                <c:pt idx="1070">
                  <c:v>6.4264927999999999E-2</c:v>
                </c:pt>
                <c:pt idx="1071">
                  <c:v>6.4182969000000006E-2</c:v>
                </c:pt>
                <c:pt idx="1072">
                  <c:v>6.4111502000000001E-2</c:v>
                </c:pt>
                <c:pt idx="1073">
                  <c:v>6.3972381999999994E-2</c:v>
                </c:pt>
                <c:pt idx="1074">
                  <c:v>6.3883202E-2</c:v>
                </c:pt>
                <c:pt idx="1075">
                  <c:v>6.3941332000000003E-2</c:v>
                </c:pt>
                <c:pt idx="1076">
                  <c:v>6.3771487000000002E-2</c:v>
                </c:pt>
                <c:pt idx="1077">
                  <c:v>6.3917480999999998E-2</c:v>
                </c:pt>
                <c:pt idx="1078">
                  <c:v>6.3842027999999995E-2</c:v>
                </c:pt>
                <c:pt idx="1079">
                  <c:v>6.3754573999999994E-2</c:v>
                </c:pt>
                <c:pt idx="1080">
                  <c:v>6.3879645999999998E-2</c:v>
                </c:pt>
                <c:pt idx="1081">
                  <c:v>6.4028185000000001E-2</c:v>
                </c:pt>
                <c:pt idx="1082">
                  <c:v>6.3901579999999999E-2</c:v>
                </c:pt>
                <c:pt idx="1083">
                  <c:v>6.4135632999999997E-2</c:v>
                </c:pt>
                <c:pt idx="1084">
                  <c:v>6.4116264000000006E-2</c:v>
                </c:pt>
                <c:pt idx="1085">
                  <c:v>6.4510052999999998E-2</c:v>
                </c:pt>
                <c:pt idx="1086">
                  <c:v>6.4310539999999999E-2</c:v>
                </c:pt>
                <c:pt idx="1087">
                  <c:v>6.427861E-2</c:v>
                </c:pt>
                <c:pt idx="1088">
                  <c:v>6.4312177999999998E-2</c:v>
                </c:pt>
                <c:pt idx="1089">
                  <c:v>6.4157028000000005E-2</c:v>
                </c:pt>
                <c:pt idx="1090">
                  <c:v>6.4086035E-2</c:v>
                </c:pt>
                <c:pt idx="1091">
                  <c:v>6.4230068000000001E-2</c:v>
                </c:pt>
                <c:pt idx="1092">
                  <c:v>6.4117943999999996E-2</c:v>
                </c:pt>
                <c:pt idx="1093">
                  <c:v>6.4368476999999993E-2</c:v>
                </c:pt>
                <c:pt idx="1094">
                  <c:v>6.4322003000000003E-2</c:v>
                </c:pt>
                <c:pt idx="1095">
                  <c:v>6.3945532999999999E-2</c:v>
                </c:pt>
                <c:pt idx="1096">
                  <c:v>6.4067613999999995E-2</c:v>
                </c:pt>
                <c:pt idx="1097">
                  <c:v>6.4137464000000005E-2</c:v>
                </c:pt>
                <c:pt idx="1098">
                  <c:v>6.4175514000000003E-2</c:v>
                </c:pt>
                <c:pt idx="1099">
                  <c:v>6.4220026999999999E-2</c:v>
                </c:pt>
                <c:pt idx="1100">
                  <c:v>6.4285266999999993E-2</c:v>
                </c:pt>
                <c:pt idx="1101">
                  <c:v>6.4491867999999994E-2</c:v>
                </c:pt>
                <c:pt idx="1102">
                  <c:v>6.4599790000000004E-2</c:v>
                </c:pt>
                <c:pt idx="1103">
                  <c:v>6.4741732999999996E-2</c:v>
                </c:pt>
                <c:pt idx="1104">
                  <c:v>6.4558918000000007E-2</c:v>
                </c:pt>
                <c:pt idx="1105">
                  <c:v>6.443641E-2</c:v>
                </c:pt>
                <c:pt idx="1106">
                  <c:v>6.4746387000000002E-2</c:v>
                </c:pt>
                <c:pt idx="1107">
                  <c:v>6.5258143000000005E-2</c:v>
                </c:pt>
                <c:pt idx="1108">
                  <c:v>6.4952556999999994E-2</c:v>
                </c:pt>
                <c:pt idx="1109">
                  <c:v>6.4858704000000003E-2</c:v>
                </c:pt>
                <c:pt idx="1110">
                  <c:v>6.4802340999999999E-2</c:v>
                </c:pt>
                <c:pt idx="1111">
                  <c:v>6.4687179999999997E-2</c:v>
                </c:pt>
                <c:pt idx="1112">
                  <c:v>6.4712042999999997E-2</c:v>
                </c:pt>
                <c:pt idx="1113">
                  <c:v>6.4708142999999996E-2</c:v>
                </c:pt>
                <c:pt idx="1114">
                  <c:v>6.4598842000000004E-2</c:v>
                </c:pt>
                <c:pt idx="1115">
                  <c:v>6.4630924000000006E-2</c:v>
                </c:pt>
                <c:pt idx="1116">
                  <c:v>6.4746279000000004E-2</c:v>
                </c:pt>
                <c:pt idx="1117">
                  <c:v>6.4796544999999997E-2</c:v>
                </c:pt>
                <c:pt idx="1118">
                  <c:v>6.4634736999999998E-2</c:v>
                </c:pt>
                <c:pt idx="1119">
                  <c:v>6.4699374000000004E-2</c:v>
                </c:pt>
                <c:pt idx="1120">
                  <c:v>6.488025E-2</c:v>
                </c:pt>
                <c:pt idx="1121">
                  <c:v>6.4793787000000005E-2</c:v>
                </c:pt>
                <c:pt idx="1122">
                  <c:v>6.4797255999999998E-2</c:v>
                </c:pt>
                <c:pt idx="1123">
                  <c:v>6.4726068999999997E-2</c:v>
                </c:pt>
                <c:pt idx="1124">
                  <c:v>6.4480578999999996E-2</c:v>
                </c:pt>
                <c:pt idx="1125">
                  <c:v>6.4653547000000006E-2</c:v>
                </c:pt>
                <c:pt idx="1126">
                  <c:v>6.4994419999999997E-2</c:v>
                </c:pt>
                <c:pt idx="1127">
                  <c:v>6.4951113000000005E-2</c:v>
                </c:pt>
                <c:pt idx="1128">
                  <c:v>6.4759724000000005E-2</c:v>
                </c:pt>
                <c:pt idx="1129">
                  <c:v>6.4177862000000002E-2</c:v>
                </c:pt>
                <c:pt idx="1130">
                  <c:v>6.4167477000000001E-2</c:v>
                </c:pt>
                <c:pt idx="1131">
                  <c:v>6.4028918000000004E-2</c:v>
                </c:pt>
                <c:pt idx="1132">
                  <c:v>6.4125355999999994E-2</c:v>
                </c:pt>
                <c:pt idx="1133">
                  <c:v>6.4012089999999994E-2</c:v>
                </c:pt>
                <c:pt idx="1134">
                  <c:v>6.3889858999999993E-2</c:v>
                </c:pt>
                <c:pt idx="1135">
                  <c:v>6.4140890000000006E-2</c:v>
                </c:pt>
                <c:pt idx="1136">
                  <c:v>6.4294769000000002E-2</c:v>
                </c:pt>
                <c:pt idx="1137">
                  <c:v>6.4225542999999996E-2</c:v>
                </c:pt>
                <c:pt idx="1138">
                  <c:v>6.3931614999999997E-2</c:v>
                </c:pt>
                <c:pt idx="1139">
                  <c:v>6.4087650999999995E-2</c:v>
                </c:pt>
                <c:pt idx="1140">
                  <c:v>6.4009483000000006E-2</c:v>
                </c:pt>
                <c:pt idx="1141">
                  <c:v>6.4167758000000005E-2</c:v>
                </c:pt>
                <c:pt idx="1142">
                  <c:v>6.4325621999999999E-2</c:v>
                </c:pt>
                <c:pt idx="1143">
                  <c:v>6.4345250000000007E-2</c:v>
                </c:pt>
                <c:pt idx="1144">
                  <c:v>6.4260231000000001E-2</c:v>
                </c:pt>
                <c:pt idx="1145">
                  <c:v>6.4285999999999996E-2</c:v>
                </c:pt>
                <c:pt idx="1146">
                  <c:v>6.4217226000000002E-2</c:v>
                </c:pt>
                <c:pt idx="1147">
                  <c:v>6.4218001999999996E-2</c:v>
                </c:pt>
                <c:pt idx="1148">
                  <c:v>6.4400709E-2</c:v>
                </c:pt>
                <c:pt idx="1149">
                  <c:v>6.4333185000000001E-2</c:v>
                </c:pt>
                <c:pt idx="1150">
                  <c:v>6.4257452000000007E-2</c:v>
                </c:pt>
                <c:pt idx="1151">
                  <c:v>6.4242435000000001E-2</c:v>
                </c:pt>
                <c:pt idx="1152">
                  <c:v>6.4228127999999995E-2</c:v>
                </c:pt>
                <c:pt idx="1153">
                  <c:v>6.4151340000000001E-2</c:v>
                </c:pt>
                <c:pt idx="1154">
                  <c:v>6.4185877000000002E-2</c:v>
                </c:pt>
                <c:pt idx="1155">
                  <c:v>6.4407064999999999E-2</c:v>
                </c:pt>
                <c:pt idx="1156">
                  <c:v>6.4193030999999998E-2</c:v>
                </c:pt>
                <c:pt idx="1157">
                  <c:v>6.4279406999999997E-2</c:v>
                </c:pt>
                <c:pt idx="1158">
                  <c:v>6.422216E-2</c:v>
                </c:pt>
                <c:pt idx="1159">
                  <c:v>6.4412601999999999E-2</c:v>
                </c:pt>
                <c:pt idx="1160">
                  <c:v>6.4346177000000004E-2</c:v>
                </c:pt>
                <c:pt idx="1161">
                  <c:v>6.4511367E-2</c:v>
                </c:pt>
                <c:pt idx="1162">
                  <c:v>6.4559542999999997E-2</c:v>
                </c:pt>
                <c:pt idx="1163">
                  <c:v>6.4461984999999999E-2</c:v>
                </c:pt>
                <c:pt idx="1164">
                  <c:v>6.4770495999999997E-2</c:v>
                </c:pt>
                <c:pt idx="1165">
                  <c:v>6.4813371999999994E-2</c:v>
                </c:pt>
                <c:pt idx="1166">
                  <c:v>6.4999008999999996E-2</c:v>
                </c:pt>
                <c:pt idx="1167">
                  <c:v>6.4949670000000001E-2</c:v>
                </c:pt>
                <c:pt idx="1168">
                  <c:v>6.4805788000000003E-2</c:v>
                </c:pt>
                <c:pt idx="1169">
                  <c:v>6.4817960999999993E-2</c:v>
                </c:pt>
                <c:pt idx="1170">
                  <c:v>6.4737187000000002E-2</c:v>
                </c:pt>
                <c:pt idx="1171">
                  <c:v>6.4850819000000004E-2</c:v>
                </c:pt>
                <c:pt idx="1172">
                  <c:v>6.5014827999999997E-2</c:v>
                </c:pt>
                <c:pt idx="1173">
                  <c:v>6.4870964000000003E-2</c:v>
                </c:pt>
                <c:pt idx="1174">
                  <c:v>6.5003685000000005E-2</c:v>
                </c:pt>
                <c:pt idx="1175">
                  <c:v>6.5025945000000002E-2</c:v>
                </c:pt>
                <c:pt idx="1176">
                  <c:v>6.4879150999999996E-2</c:v>
                </c:pt>
                <c:pt idx="1177">
                  <c:v>6.5140804999999996E-2</c:v>
                </c:pt>
                <c:pt idx="1178">
                  <c:v>6.5296063000000001E-2</c:v>
                </c:pt>
                <c:pt idx="1179">
                  <c:v>6.5582856999999994E-2</c:v>
                </c:pt>
                <c:pt idx="1180">
                  <c:v>6.5861462999999995E-2</c:v>
                </c:pt>
                <c:pt idx="1181">
                  <c:v>6.5881932000000004E-2</c:v>
                </c:pt>
                <c:pt idx="1182">
                  <c:v>6.5919334999999996E-2</c:v>
                </c:pt>
                <c:pt idx="1183">
                  <c:v>6.5850238000000005E-2</c:v>
                </c:pt>
                <c:pt idx="1184">
                  <c:v>6.6048155999999997E-2</c:v>
                </c:pt>
                <c:pt idx="1185">
                  <c:v>6.6081295999999998E-2</c:v>
                </c:pt>
                <c:pt idx="1186">
                  <c:v>6.5957900999999999E-2</c:v>
                </c:pt>
                <c:pt idx="1187">
                  <c:v>6.6096098000000006E-2</c:v>
                </c:pt>
                <c:pt idx="1188">
                  <c:v>6.6044040999999998E-2</c:v>
                </c:pt>
                <c:pt idx="1189">
                  <c:v>6.5836298000000001E-2</c:v>
                </c:pt>
                <c:pt idx="1190">
                  <c:v>6.5875339000000005E-2</c:v>
                </c:pt>
                <c:pt idx="1191">
                  <c:v>6.5877062E-2</c:v>
                </c:pt>
                <c:pt idx="1192">
                  <c:v>6.6098122999999995E-2</c:v>
                </c:pt>
                <c:pt idx="1193">
                  <c:v>6.5916598000000007E-2</c:v>
                </c:pt>
                <c:pt idx="1194">
                  <c:v>6.5885551000000001E-2</c:v>
                </c:pt>
                <c:pt idx="1195">
                  <c:v>6.5820095999999995E-2</c:v>
                </c:pt>
                <c:pt idx="1196">
                  <c:v>6.5814860000000003E-2</c:v>
                </c:pt>
                <c:pt idx="1197">
                  <c:v>6.5881716000000007E-2</c:v>
                </c:pt>
                <c:pt idx="1198">
                  <c:v>6.5197535000000001E-2</c:v>
                </c:pt>
                <c:pt idx="1199">
                  <c:v>6.5499905999999997E-2</c:v>
                </c:pt>
                <c:pt idx="1200">
                  <c:v>6.5418678999999993E-2</c:v>
                </c:pt>
                <c:pt idx="1201">
                  <c:v>6.5692739E-2</c:v>
                </c:pt>
                <c:pt idx="1202">
                  <c:v>6.5596537999999996E-2</c:v>
                </c:pt>
                <c:pt idx="1203">
                  <c:v>6.5738781999999996E-2</c:v>
                </c:pt>
                <c:pt idx="1204">
                  <c:v>6.5637301999999995E-2</c:v>
                </c:pt>
                <c:pt idx="1205">
                  <c:v>6.5627262000000006E-2</c:v>
                </c:pt>
                <c:pt idx="1206">
                  <c:v>6.5811585000000006E-2</c:v>
                </c:pt>
                <c:pt idx="1207">
                  <c:v>6.5712066E-2</c:v>
                </c:pt>
                <c:pt idx="1208">
                  <c:v>6.5688775000000005E-2</c:v>
                </c:pt>
                <c:pt idx="1209">
                  <c:v>6.5897314999999998E-2</c:v>
                </c:pt>
                <c:pt idx="1210">
                  <c:v>6.6007413000000001E-2</c:v>
                </c:pt>
                <c:pt idx="1211">
                  <c:v>6.6097951000000002E-2</c:v>
                </c:pt>
                <c:pt idx="1212">
                  <c:v>6.6172282999999998E-2</c:v>
                </c:pt>
                <c:pt idx="1213">
                  <c:v>6.6148604999999999E-2</c:v>
                </c:pt>
                <c:pt idx="1214">
                  <c:v>6.6587726E-2</c:v>
                </c:pt>
                <c:pt idx="1215">
                  <c:v>6.6208523000000005E-2</c:v>
                </c:pt>
                <c:pt idx="1216">
                  <c:v>6.5926811000000002E-2</c:v>
                </c:pt>
                <c:pt idx="1217">
                  <c:v>6.5719951999999998E-2</c:v>
                </c:pt>
                <c:pt idx="1218">
                  <c:v>6.5724755999999995E-2</c:v>
                </c:pt>
                <c:pt idx="1219">
                  <c:v>6.5965744000000007E-2</c:v>
                </c:pt>
                <c:pt idx="1220">
                  <c:v>6.5913237E-2</c:v>
                </c:pt>
                <c:pt idx="1221">
                  <c:v>6.5932370000000004E-2</c:v>
                </c:pt>
                <c:pt idx="1222">
                  <c:v>6.6048133999999994E-2</c:v>
                </c:pt>
                <c:pt idx="1223">
                  <c:v>6.6156683999999993E-2</c:v>
                </c:pt>
                <c:pt idx="1224">
                  <c:v>6.6057958999999999E-2</c:v>
                </c:pt>
                <c:pt idx="1225">
                  <c:v>6.5859566999999994E-2</c:v>
                </c:pt>
                <c:pt idx="1226">
                  <c:v>6.5929094999999993E-2</c:v>
                </c:pt>
                <c:pt idx="1227">
                  <c:v>6.6021503999999995E-2</c:v>
                </c:pt>
                <c:pt idx="1228">
                  <c:v>6.6306404999999999E-2</c:v>
                </c:pt>
                <c:pt idx="1229">
                  <c:v>6.6520008000000005E-2</c:v>
                </c:pt>
                <c:pt idx="1230">
                  <c:v>6.6502082000000004E-2</c:v>
                </c:pt>
                <c:pt idx="1231">
                  <c:v>6.6705473000000001E-2</c:v>
                </c:pt>
                <c:pt idx="1232">
                  <c:v>6.6579236999999999E-2</c:v>
                </c:pt>
                <c:pt idx="1233">
                  <c:v>6.6666410999999995E-2</c:v>
                </c:pt>
                <c:pt idx="1234">
                  <c:v>6.6668845000000004E-2</c:v>
                </c:pt>
                <c:pt idx="1235">
                  <c:v>6.6589018999999999E-2</c:v>
                </c:pt>
                <c:pt idx="1236">
                  <c:v>6.6453971000000001E-2</c:v>
                </c:pt>
                <c:pt idx="1237">
                  <c:v>6.6503052000000007E-2</c:v>
                </c:pt>
                <c:pt idx="1238">
                  <c:v>6.6431670999999998E-2</c:v>
                </c:pt>
                <c:pt idx="1239">
                  <c:v>6.6308430000000002E-2</c:v>
                </c:pt>
                <c:pt idx="1240">
                  <c:v>6.6362402000000001E-2</c:v>
                </c:pt>
                <c:pt idx="1241">
                  <c:v>6.6323597999999997E-2</c:v>
                </c:pt>
                <c:pt idx="1242">
                  <c:v>6.6484070000000006E-2</c:v>
                </c:pt>
                <c:pt idx="1243">
                  <c:v>6.6515914999999995E-2</c:v>
                </c:pt>
                <c:pt idx="1244">
                  <c:v>6.6754856000000001E-2</c:v>
                </c:pt>
                <c:pt idx="1245">
                  <c:v>6.6791418000000005E-2</c:v>
                </c:pt>
                <c:pt idx="1246">
                  <c:v>6.6759896999999999E-2</c:v>
                </c:pt>
                <c:pt idx="1247">
                  <c:v>6.6805594999999995E-2</c:v>
                </c:pt>
                <c:pt idx="1248">
                  <c:v>6.6496523000000002E-2</c:v>
                </c:pt>
                <c:pt idx="1249">
                  <c:v>6.7019866999999997E-2</c:v>
                </c:pt>
                <c:pt idx="1250">
                  <c:v>6.6721588999999998E-2</c:v>
                </c:pt>
                <c:pt idx="1251">
                  <c:v>6.6836449000000006E-2</c:v>
                </c:pt>
                <c:pt idx="1252">
                  <c:v>6.6882384000000003E-2</c:v>
                </c:pt>
                <c:pt idx="1253">
                  <c:v>6.7361821000000002E-2</c:v>
                </c:pt>
                <c:pt idx="1254">
                  <c:v>6.7351372000000007E-2</c:v>
                </c:pt>
                <c:pt idx="1255">
                  <c:v>6.7602852000000005E-2</c:v>
                </c:pt>
                <c:pt idx="1256">
                  <c:v>6.7619765999999998E-2</c:v>
                </c:pt>
                <c:pt idx="1257">
                  <c:v>6.5969127000000002E-2</c:v>
                </c:pt>
                <c:pt idx="1258">
                  <c:v>6.6126456E-2</c:v>
                </c:pt>
                <c:pt idx="1259">
                  <c:v>6.5644693000000004E-2</c:v>
                </c:pt>
                <c:pt idx="1260">
                  <c:v>6.5520611000000006E-2</c:v>
                </c:pt>
                <c:pt idx="1261">
                  <c:v>6.5523671000000006E-2</c:v>
                </c:pt>
                <c:pt idx="1262">
                  <c:v>6.5658395999999994E-2</c:v>
                </c:pt>
                <c:pt idx="1263">
                  <c:v>6.5694312000000005E-2</c:v>
                </c:pt>
                <c:pt idx="1264">
                  <c:v>6.5727988000000001E-2</c:v>
                </c:pt>
                <c:pt idx="1265">
                  <c:v>6.5799218000000007E-2</c:v>
                </c:pt>
                <c:pt idx="1266">
                  <c:v>6.5771660999999995E-2</c:v>
                </c:pt>
                <c:pt idx="1267">
                  <c:v>6.5965938000000002E-2</c:v>
                </c:pt>
                <c:pt idx="1268">
                  <c:v>6.5698988E-2</c:v>
                </c:pt>
                <c:pt idx="1269">
                  <c:v>6.5826601999999998E-2</c:v>
                </c:pt>
                <c:pt idx="1270">
                  <c:v>6.5612459999999997E-2</c:v>
                </c:pt>
                <c:pt idx="1271">
                  <c:v>6.5681794000000002E-2</c:v>
                </c:pt>
                <c:pt idx="1272">
                  <c:v>6.5916469000000005E-2</c:v>
                </c:pt>
                <c:pt idx="1273">
                  <c:v>6.5819879999999997E-2</c:v>
                </c:pt>
                <c:pt idx="1274">
                  <c:v>6.5992611000000007E-2</c:v>
                </c:pt>
                <c:pt idx="1275">
                  <c:v>6.5825353000000003E-2</c:v>
                </c:pt>
                <c:pt idx="1276">
                  <c:v>6.6238773000000001E-2</c:v>
                </c:pt>
                <c:pt idx="1277">
                  <c:v>6.6198525999999994E-2</c:v>
                </c:pt>
                <c:pt idx="1278">
                  <c:v>6.6336396000000006E-2</c:v>
                </c:pt>
                <c:pt idx="1279">
                  <c:v>6.6445611000000002E-2</c:v>
                </c:pt>
                <c:pt idx="1280">
                  <c:v>6.6434192000000003E-2</c:v>
                </c:pt>
                <c:pt idx="1281">
                  <c:v>6.6909251000000003E-2</c:v>
                </c:pt>
                <c:pt idx="1282">
                  <c:v>6.6957471000000005E-2</c:v>
                </c:pt>
                <c:pt idx="1283">
                  <c:v>6.6785342999999997E-2</c:v>
                </c:pt>
                <c:pt idx="1284">
                  <c:v>6.6866333E-2</c:v>
                </c:pt>
                <c:pt idx="1285">
                  <c:v>6.7091937000000004E-2</c:v>
                </c:pt>
                <c:pt idx="1286">
                  <c:v>6.7095449000000001E-2</c:v>
                </c:pt>
                <c:pt idx="1287">
                  <c:v>6.7196717000000003E-2</c:v>
                </c:pt>
                <c:pt idx="1288">
                  <c:v>6.7297894999999996E-2</c:v>
                </c:pt>
                <c:pt idx="1289">
                  <c:v>6.7397867E-2</c:v>
                </c:pt>
                <c:pt idx="1290">
                  <c:v>6.7469592999999994E-2</c:v>
                </c:pt>
                <c:pt idx="1291">
                  <c:v>6.7449016000000001E-2</c:v>
                </c:pt>
                <c:pt idx="1292">
                  <c:v>6.7505401000000007E-2</c:v>
                </c:pt>
                <c:pt idx="1293">
                  <c:v>6.7245689999999997E-2</c:v>
                </c:pt>
                <c:pt idx="1294">
                  <c:v>6.7489155999999995E-2</c:v>
                </c:pt>
                <c:pt idx="1295">
                  <c:v>6.7258035999999993E-2</c:v>
                </c:pt>
                <c:pt idx="1296">
                  <c:v>6.7361626999999993E-2</c:v>
                </c:pt>
                <c:pt idx="1297">
                  <c:v>6.7413315000000001E-2</c:v>
                </c:pt>
                <c:pt idx="1298">
                  <c:v>6.7440160999999998E-2</c:v>
                </c:pt>
                <c:pt idx="1299">
                  <c:v>6.7588631999999996E-2</c:v>
                </c:pt>
                <c:pt idx="1300">
                  <c:v>6.7677615999999996E-2</c:v>
                </c:pt>
                <c:pt idx="1301">
                  <c:v>6.7537224000000007E-2</c:v>
                </c:pt>
                <c:pt idx="1302">
                  <c:v>6.7382504999999995E-2</c:v>
                </c:pt>
                <c:pt idx="1303">
                  <c:v>6.7541985999999998E-2</c:v>
                </c:pt>
                <c:pt idx="1304">
                  <c:v>6.7506736999999997E-2</c:v>
                </c:pt>
                <c:pt idx="1305">
                  <c:v>6.7506262999999997E-2</c:v>
                </c:pt>
                <c:pt idx="1306">
                  <c:v>6.7890701999999997E-2</c:v>
                </c:pt>
                <c:pt idx="1307">
                  <c:v>6.7847933999999999E-2</c:v>
                </c:pt>
                <c:pt idx="1308">
                  <c:v>6.7855281000000003E-2</c:v>
                </c:pt>
                <c:pt idx="1309">
                  <c:v>6.7810272000000005E-2</c:v>
                </c:pt>
                <c:pt idx="1310">
                  <c:v>6.7948098999999998E-2</c:v>
                </c:pt>
                <c:pt idx="1311">
                  <c:v>6.7983413000000006E-2</c:v>
                </c:pt>
                <c:pt idx="1312">
                  <c:v>6.8214902999999993E-2</c:v>
                </c:pt>
                <c:pt idx="1313">
                  <c:v>6.8346783999999994E-2</c:v>
                </c:pt>
                <c:pt idx="1314">
                  <c:v>6.8533734999999998E-2</c:v>
                </c:pt>
                <c:pt idx="1315">
                  <c:v>6.8540349E-2</c:v>
                </c:pt>
                <c:pt idx="1316">
                  <c:v>6.845031E-2</c:v>
                </c:pt>
                <c:pt idx="1317">
                  <c:v>6.8199907000000004E-2</c:v>
                </c:pt>
                <c:pt idx="1318">
                  <c:v>6.8465822999999995E-2</c:v>
                </c:pt>
                <c:pt idx="1319">
                  <c:v>6.8195167000000001E-2</c:v>
                </c:pt>
                <c:pt idx="1320">
                  <c:v>6.8370397999999999E-2</c:v>
                </c:pt>
                <c:pt idx="1321">
                  <c:v>6.8579583999999999E-2</c:v>
                </c:pt>
                <c:pt idx="1322">
                  <c:v>6.8516067999999999E-2</c:v>
                </c:pt>
                <c:pt idx="1323">
                  <c:v>6.8696749000000001E-2</c:v>
                </c:pt>
                <c:pt idx="1324">
                  <c:v>6.8651589999999998E-2</c:v>
                </c:pt>
                <c:pt idx="1325">
                  <c:v>6.8593135999999999E-2</c:v>
                </c:pt>
                <c:pt idx="1326">
                  <c:v>6.8852330000000003E-2</c:v>
                </c:pt>
                <c:pt idx="1327">
                  <c:v>6.8351178999999998E-2</c:v>
                </c:pt>
                <c:pt idx="1328">
                  <c:v>6.8268917999999998E-2</c:v>
                </c:pt>
                <c:pt idx="1329">
                  <c:v>6.837406E-2</c:v>
                </c:pt>
                <c:pt idx="1330">
                  <c:v>6.8555883999999997E-2</c:v>
                </c:pt>
                <c:pt idx="1331">
                  <c:v>6.8597681999999993E-2</c:v>
                </c:pt>
                <c:pt idx="1332">
                  <c:v>6.8617762999999998E-2</c:v>
                </c:pt>
                <c:pt idx="1333">
                  <c:v>6.8440464000000006E-2</c:v>
                </c:pt>
                <c:pt idx="1334">
                  <c:v>6.8577386000000004E-2</c:v>
                </c:pt>
                <c:pt idx="1335">
                  <c:v>6.8573379000000004E-2</c:v>
                </c:pt>
                <c:pt idx="1336">
                  <c:v>6.8786831000000007E-2</c:v>
                </c:pt>
                <c:pt idx="1337">
                  <c:v>6.8811263999999997E-2</c:v>
                </c:pt>
                <c:pt idx="1338">
                  <c:v>6.9059017E-2</c:v>
                </c:pt>
                <c:pt idx="1339">
                  <c:v>6.9219834999999993E-2</c:v>
                </c:pt>
                <c:pt idx="1340">
                  <c:v>6.9230133999999999E-2</c:v>
                </c:pt>
                <c:pt idx="1341">
                  <c:v>6.9263679999999994E-2</c:v>
                </c:pt>
                <c:pt idx="1342">
                  <c:v>6.9343916000000005E-2</c:v>
                </c:pt>
                <c:pt idx="1343">
                  <c:v>6.8878572999999998E-2</c:v>
                </c:pt>
                <c:pt idx="1344">
                  <c:v>6.8323556999999993E-2</c:v>
                </c:pt>
                <c:pt idx="1345">
                  <c:v>6.8572732999999997E-2</c:v>
                </c:pt>
                <c:pt idx="1346">
                  <c:v>6.8687722000000007E-2</c:v>
                </c:pt>
                <c:pt idx="1347">
                  <c:v>6.8182843000000007E-2</c:v>
                </c:pt>
                <c:pt idx="1348">
                  <c:v>6.8263553000000005E-2</c:v>
                </c:pt>
                <c:pt idx="1349">
                  <c:v>6.8252865999999995E-2</c:v>
                </c:pt>
                <c:pt idx="1350">
                  <c:v>6.8374922000000005E-2</c:v>
                </c:pt>
                <c:pt idx="1351">
                  <c:v>6.8197408000000001E-2</c:v>
                </c:pt>
                <c:pt idx="1352">
                  <c:v>6.8296216000000007E-2</c:v>
                </c:pt>
                <c:pt idx="1353">
                  <c:v>6.8443179000000007E-2</c:v>
                </c:pt>
                <c:pt idx="1354">
                  <c:v>6.8578872999999999E-2</c:v>
                </c:pt>
                <c:pt idx="1355">
                  <c:v>6.8645492000000002E-2</c:v>
                </c:pt>
                <c:pt idx="1356">
                  <c:v>6.8553815000000004E-2</c:v>
                </c:pt>
                <c:pt idx="1357">
                  <c:v>6.8668977000000006E-2</c:v>
                </c:pt>
                <c:pt idx="1358">
                  <c:v>6.8654584000000005E-2</c:v>
                </c:pt>
                <c:pt idx="1359">
                  <c:v>6.8700368999999997E-2</c:v>
                </c:pt>
                <c:pt idx="1360">
                  <c:v>6.8704527000000001E-2</c:v>
                </c:pt>
                <c:pt idx="1361">
                  <c:v>6.8716742999999997E-2</c:v>
                </c:pt>
                <c:pt idx="1362">
                  <c:v>6.8724046999999996E-2</c:v>
                </c:pt>
                <c:pt idx="1363">
                  <c:v>6.8795148E-2</c:v>
                </c:pt>
                <c:pt idx="1364">
                  <c:v>6.8564179000000003E-2</c:v>
                </c:pt>
                <c:pt idx="1365">
                  <c:v>6.8697675999999999E-2</c:v>
                </c:pt>
                <c:pt idx="1366">
                  <c:v>6.8870535999999996E-2</c:v>
                </c:pt>
                <c:pt idx="1367">
                  <c:v>6.8512211000000003E-2</c:v>
                </c:pt>
                <c:pt idx="1368">
                  <c:v>6.8489652999999998E-2</c:v>
                </c:pt>
                <c:pt idx="1369">
                  <c:v>6.8668653999999996E-2</c:v>
                </c:pt>
                <c:pt idx="1370">
                  <c:v>6.8643165000000006E-2</c:v>
                </c:pt>
                <c:pt idx="1371">
                  <c:v>6.8934354000000003E-2</c:v>
                </c:pt>
                <c:pt idx="1372">
                  <c:v>6.9089440000000002E-2</c:v>
                </c:pt>
                <c:pt idx="1373">
                  <c:v>6.9029198E-2</c:v>
                </c:pt>
                <c:pt idx="1374">
                  <c:v>6.8954370000000001E-2</c:v>
                </c:pt>
                <c:pt idx="1375">
                  <c:v>6.8840868E-2</c:v>
                </c:pt>
                <c:pt idx="1376">
                  <c:v>6.8851683999999996E-2</c:v>
                </c:pt>
                <c:pt idx="1377">
                  <c:v>6.8693323000000001E-2</c:v>
                </c:pt>
                <c:pt idx="1378">
                  <c:v>6.8969193999999998E-2</c:v>
                </c:pt>
                <c:pt idx="1379">
                  <c:v>6.9208696E-2</c:v>
                </c:pt>
                <c:pt idx="1380">
                  <c:v>6.9059405000000004E-2</c:v>
                </c:pt>
                <c:pt idx="1381">
                  <c:v>6.9269604999999998E-2</c:v>
                </c:pt>
                <c:pt idx="1382">
                  <c:v>6.9272534999999996E-2</c:v>
                </c:pt>
                <c:pt idx="1383">
                  <c:v>6.9085432000000002E-2</c:v>
                </c:pt>
                <c:pt idx="1384">
                  <c:v>6.9218196999999995E-2</c:v>
                </c:pt>
                <c:pt idx="1385">
                  <c:v>6.9200938000000004E-2</c:v>
                </c:pt>
                <c:pt idx="1386">
                  <c:v>6.9410858000000006E-2</c:v>
                </c:pt>
                <c:pt idx="1387">
                  <c:v>6.9232202000000007E-2</c:v>
                </c:pt>
                <c:pt idx="1388">
                  <c:v>6.9417967999999997E-2</c:v>
                </c:pt>
                <c:pt idx="1389">
                  <c:v>6.9320065E-2</c:v>
                </c:pt>
                <c:pt idx="1390">
                  <c:v>6.9598327000000001E-2</c:v>
                </c:pt>
                <c:pt idx="1391">
                  <c:v>6.9614745000000006E-2</c:v>
                </c:pt>
                <c:pt idx="1392">
                  <c:v>6.9522507999999997E-2</c:v>
                </c:pt>
                <c:pt idx="1393">
                  <c:v>6.9596301999999999E-2</c:v>
                </c:pt>
                <c:pt idx="1394">
                  <c:v>6.9629783000000001E-2</c:v>
                </c:pt>
                <c:pt idx="1395">
                  <c:v>6.9717043000000006E-2</c:v>
                </c:pt>
                <c:pt idx="1396">
                  <c:v>6.9737878000000003E-2</c:v>
                </c:pt>
                <c:pt idx="1397">
                  <c:v>6.9730445000000002E-2</c:v>
                </c:pt>
                <c:pt idx="1398">
                  <c:v>6.9729582999999998E-2</c:v>
                </c:pt>
                <c:pt idx="1399">
                  <c:v>6.9919054999999994E-2</c:v>
                </c:pt>
                <c:pt idx="1400">
                  <c:v>6.9910889000000004E-2</c:v>
                </c:pt>
                <c:pt idx="1401">
                  <c:v>6.9884841000000003E-2</c:v>
                </c:pt>
                <c:pt idx="1402">
                  <c:v>7.0012885999999996E-2</c:v>
                </c:pt>
                <c:pt idx="1403">
                  <c:v>6.9877019999999998E-2</c:v>
                </c:pt>
                <c:pt idx="1404">
                  <c:v>6.9801006999999998E-2</c:v>
                </c:pt>
                <c:pt idx="1405">
                  <c:v>6.9600611000000007E-2</c:v>
                </c:pt>
                <c:pt idx="1406">
                  <c:v>6.9771423999999999E-2</c:v>
                </c:pt>
                <c:pt idx="1407">
                  <c:v>6.9436604999999998E-2</c:v>
                </c:pt>
                <c:pt idx="1408">
                  <c:v>6.955153E-2</c:v>
                </c:pt>
                <c:pt idx="1409">
                  <c:v>6.9811240999999996E-2</c:v>
                </c:pt>
                <c:pt idx="1410">
                  <c:v>7.0129684999999997E-2</c:v>
                </c:pt>
                <c:pt idx="1411">
                  <c:v>7.0044881000000003E-2</c:v>
                </c:pt>
                <c:pt idx="1412">
                  <c:v>7.0432879000000004E-2</c:v>
                </c:pt>
                <c:pt idx="1413">
                  <c:v>6.9448131999999996E-2</c:v>
                </c:pt>
                <c:pt idx="1414">
                  <c:v>6.9279838999999996E-2</c:v>
                </c:pt>
                <c:pt idx="1415">
                  <c:v>6.9483316000000003E-2</c:v>
                </c:pt>
                <c:pt idx="1416">
                  <c:v>6.9285894000000001E-2</c:v>
                </c:pt>
                <c:pt idx="1417">
                  <c:v>6.9468493000000006E-2</c:v>
                </c:pt>
                <c:pt idx="1418">
                  <c:v>6.9388407999999999E-2</c:v>
                </c:pt>
                <c:pt idx="1419">
                  <c:v>6.9160949999999999E-2</c:v>
                </c:pt>
                <c:pt idx="1420">
                  <c:v>6.9187731000000002E-2</c:v>
                </c:pt>
                <c:pt idx="1421">
                  <c:v>6.9357102000000004E-2</c:v>
                </c:pt>
                <c:pt idx="1422">
                  <c:v>6.9392114000000005E-2</c:v>
                </c:pt>
                <c:pt idx="1423">
                  <c:v>6.9085474999999993E-2</c:v>
                </c:pt>
                <c:pt idx="1424">
                  <c:v>6.9289512999999997E-2</c:v>
                </c:pt>
                <c:pt idx="1425">
                  <c:v>6.9244311000000003E-2</c:v>
                </c:pt>
                <c:pt idx="1426">
                  <c:v>6.9104091000000006E-2</c:v>
                </c:pt>
                <c:pt idx="1427">
                  <c:v>6.9298712999999998E-2</c:v>
                </c:pt>
                <c:pt idx="1428">
                  <c:v>6.9302527000000003E-2</c:v>
                </c:pt>
                <c:pt idx="1429">
                  <c:v>6.9383193999999995E-2</c:v>
                </c:pt>
                <c:pt idx="1430">
                  <c:v>6.9596819000000004E-2</c:v>
                </c:pt>
                <c:pt idx="1431">
                  <c:v>6.9522098000000004E-2</c:v>
                </c:pt>
                <c:pt idx="1432">
                  <c:v>6.9869693999999996E-2</c:v>
                </c:pt>
                <c:pt idx="1433">
                  <c:v>6.9779956000000004E-2</c:v>
                </c:pt>
                <c:pt idx="1434">
                  <c:v>6.9748845000000004E-2</c:v>
                </c:pt>
                <c:pt idx="1435">
                  <c:v>6.9798830000000006E-2</c:v>
                </c:pt>
                <c:pt idx="1436">
                  <c:v>6.9941720999999998E-2</c:v>
                </c:pt>
                <c:pt idx="1437">
                  <c:v>7.0117188999999996E-2</c:v>
                </c:pt>
                <c:pt idx="1438">
                  <c:v>6.9733870000000003E-2</c:v>
                </c:pt>
                <c:pt idx="1439">
                  <c:v>7.0034303000000006E-2</c:v>
                </c:pt>
                <c:pt idx="1440">
                  <c:v>7.0001747000000003E-2</c:v>
                </c:pt>
                <c:pt idx="1441">
                  <c:v>6.9950532999999995E-2</c:v>
                </c:pt>
                <c:pt idx="1442">
                  <c:v>7.0230302999999994E-2</c:v>
                </c:pt>
                <c:pt idx="1443">
                  <c:v>7.0129792999999996E-2</c:v>
                </c:pt>
                <c:pt idx="1444">
                  <c:v>7.0076446000000001E-2</c:v>
                </c:pt>
                <c:pt idx="1445">
                  <c:v>6.9970828999999998E-2</c:v>
                </c:pt>
                <c:pt idx="1446">
                  <c:v>6.9834532000000005E-2</c:v>
                </c:pt>
                <c:pt idx="1447">
                  <c:v>7.0102687999999996E-2</c:v>
                </c:pt>
                <c:pt idx="1448">
                  <c:v>7.0152889999999996E-2</c:v>
                </c:pt>
                <c:pt idx="1449">
                  <c:v>6.9956480000000001E-2</c:v>
                </c:pt>
                <c:pt idx="1450">
                  <c:v>7.0270058999999996E-2</c:v>
                </c:pt>
                <c:pt idx="1451">
                  <c:v>7.0516067000000002E-2</c:v>
                </c:pt>
                <c:pt idx="1452">
                  <c:v>7.0559309000000001E-2</c:v>
                </c:pt>
                <c:pt idx="1453">
                  <c:v>7.0607376999999999E-2</c:v>
                </c:pt>
                <c:pt idx="1454">
                  <c:v>7.0648680000000005E-2</c:v>
                </c:pt>
                <c:pt idx="1455">
                  <c:v>7.0769054999999997E-2</c:v>
                </c:pt>
                <c:pt idx="1456">
                  <c:v>7.1087973999999998E-2</c:v>
                </c:pt>
                <c:pt idx="1457">
                  <c:v>7.1110122999999997E-2</c:v>
                </c:pt>
                <c:pt idx="1458">
                  <c:v>7.1042835999999998E-2</c:v>
                </c:pt>
                <c:pt idx="1459">
                  <c:v>7.1312374999999997E-2</c:v>
                </c:pt>
                <c:pt idx="1460">
                  <c:v>7.1466104000000003E-2</c:v>
                </c:pt>
                <c:pt idx="1461">
                  <c:v>7.1579498000000005E-2</c:v>
                </c:pt>
                <c:pt idx="1462">
                  <c:v>7.1571784999999999E-2</c:v>
                </c:pt>
                <c:pt idx="1463">
                  <c:v>7.1778429000000005E-2</c:v>
                </c:pt>
                <c:pt idx="1464">
                  <c:v>7.1749666000000004E-2</c:v>
                </c:pt>
                <c:pt idx="1465">
                  <c:v>7.1929549999999995E-2</c:v>
                </c:pt>
                <c:pt idx="1466">
                  <c:v>7.1820765999999994E-2</c:v>
                </c:pt>
                <c:pt idx="1467">
                  <c:v>7.2577817000000003E-2</c:v>
                </c:pt>
                <c:pt idx="1468">
                  <c:v>7.2259737000000004E-2</c:v>
                </c:pt>
                <c:pt idx="1469">
                  <c:v>7.2180017999999999E-2</c:v>
                </c:pt>
                <c:pt idx="1470">
                  <c:v>7.2069660999999993E-2</c:v>
                </c:pt>
                <c:pt idx="1471">
                  <c:v>7.2353915000000005E-2</c:v>
                </c:pt>
                <c:pt idx="1472">
                  <c:v>7.2681645000000003E-2</c:v>
                </c:pt>
                <c:pt idx="1473">
                  <c:v>7.3006875999999998E-2</c:v>
                </c:pt>
                <c:pt idx="1474">
                  <c:v>7.2903565000000004E-2</c:v>
                </c:pt>
                <c:pt idx="1475">
                  <c:v>7.2876805000000003E-2</c:v>
                </c:pt>
                <c:pt idx="1476">
                  <c:v>7.2854872000000001E-2</c:v>
                </c:pt>
                <c:pt idx="1477">
                  <c:v>7.3014460000000003E-2</c:v>
                </c:pt>
                <c:pt idx="1478">
                  <c:v>7.3158643999999995E-2</c:v>
                </c:pt>
                <c:pt idx="1479">
                  <c:v>7.3143238999999999E-2</c:v>
                </c:pt>
                <c:pt idx="1480">
                  <c:v>7.3219295000000004E-2</c:v>
                </c:pt>
                <c:pt idx="1481">
                  <c:v>7.3504669999999994E-2</c:v>
                </c:pt>
                <c:pt idx="1482">
                  <c:v>7.3428463999999999E-2</c:v>
                </c:pt>
                <c:pt idx="1483">
                  <c:v>7.3510509000000002E-2</c:v>
                </c:pt>
                <c:pt idx="1484">
                  <c:v>7.3719889999999996E-2</c:v>
                </c:pt>
                <c:pt idx="1485">
                  <c:v>7.3555345999999994E-2</c:v>
                </c:pt>
                <c:pt idx="1486">
                  <c:v>7.3443760999999996E-2</c:v>
                </c:pt>
                <c:pt idx="1487">
                  <c:v>7.3191284999999995E-2</c:v>
                </c:pt>
                <c:pt idx="1488">
                  <c:v>7.3624012000000003E-2</c:v>
                </c:pt>
                <c:pt idx="1489">
                  <c:v>7.3694875000000007E-2</c:v>
                </c:pt>
                <c:pt idx="1490">
                  <c:v>7.3967664000000002E-2</c:v>
                </c:pt>
                <c:pt idx="1491">
                  <c:v>7.4259715000000004E-2</c:v>
                </c:pt>
                <c:pt idx="1492">
                  <c:v>7.4064963999999997E-2</c:v>
                </c:pt>
                <c:pt idx="1493">
                  <c:v>7.3980549000000007E-2</c:v>
                </c:pt>
                <c:pt idx="1494">
                  <c:v>7.3958335E-2</c:v>
                </c:pt>
                <c:pt idx="1495">
                  <c:v>7.4135052000000007E-2</c:v>
                </c:pt>
                <c:pt idx="1496">
                  <c:v>7.5040727000000002E-2</c:v>
                </c:pt>
                <c:pt idx="1497">
                  <c:v>7.4259500000000006E-2</c:v>
                </c:pt>
                <c:pt idx="1498">
                  <c:v>7.4678609000000007E-2</c:v>
                </c:pt>
                <c:pt idx="1499">
                  <c:v>7.4241423000000001E-2</c:v>
                </c:pt>
                <c:pt idx="1500">
                  <c:v>7.3632393000000004E-2</c:v>
                </c:pt>
                <c:pt idx="1501">
                  <c:v>7.2892533999999995E-2</c:v>
                </c:pt>
                <c:pt idx="1502">
                  <c:v>7.2519169999999994E-2</c:v>
                </c:pt>
                <c:pt idx="1503">
                  <c:v>7.2389357000000001E-2</c:v>
                </c:pt>
                <c:pt idx="1504">
                  <c:v>7.2394010999999994E-2</c:v>
                </c:pt>
                <c:pt idx="1505">
                  <c:v>7.2580768000000004E-2</c:v>
                </c:pt>
                <c:pt idx="1506">
                  <c:v>7.2654583999999994E-2</c:v>
                </c:pt>
                <c:pt idx="1507">
                  <c:v>7.2774377000000001E-2</c:v>
                </c:pt>
                <c:pt idx="1508">
                  <c:v>7.2783685000000001E-2</c:v>
                </c:pt>
                <c:pt idx="1509">
                  <c:v>7.2499304000000001E-2</c:v>
                </c:pt>
                <c:pt idx="1510">
                  <c:v>7.2330858999999997E-2</c:v>
                </c:pt>
                <c:pt idx="1511">
                  <c:v>7.2492518000000006E-2</c:v>
                </c:pt>
                <c:pt idx="1512">
                  <c:v>7.2337688999999997E-2</c:v>
                </c:pt>
                <c:pt idx="1513">
                  <c:v>7.2355401E-2</c:v>
                </c:pt>
                <c:pt idx="1514">
                  <c:v>7.2522250999999996E-2</c:v>
                </c:pt>
                <c:pt idx="1515">
                  <c:v>7.3200787000000003E-2</c:v>
                </c:pt>
                <c:pt idx="1516">
                  <c:v>7.3337020000000003E-2</c:v>
                </c:pt>
                <c:pt idx="1517">
                  <c:v>7.3458455000000006E-2</c:v>
                </c:pt>
                <c:pt idx="1518">
                  <c:v>7.3648379999999999E-2</c:v>
                </c:pt>
                <c:pt idx="1519">
                  <c:v>7.3331525999999994E-2</c:v>
                </c:pt>
                <c:pt idx="1520">
                  <c:v>7.3205655999999994E-2</c:v>
                </c:pt>
                <c:pt idx="1521">
                  <c:v>7.3171139999999996E-2</c:v>
                </c:pt>
                <c:pt idx="1522">
                  <c:v>7.319428E-2</c:v>
                </c:pt>
                <c:pt idx="1523">
                  <c:v>7.3758304999999996E-2</c:v>
                </c:pt>
                <c:pt idx="1524">
                  <c:v>7.4042126E-2</c:v>
                </c:pt>
                <c:pt idx="1525">
                  <c:v>7.4058673000000005E-2</c:v>
                </c:pt>
                <c:pt idx="1526">
                  <c:v>7.3977617999999995E-2</c:v>
                </c:pt>
                <c:pt idx="1527">
                  <c:v>7.3731610000000003E-2</c:v>
                </c:pt>
                <c:pt idx="1528">
                  <c:v>7.4125442999999999E-2</c:v>
                </c:pt>
                <c:pt idx="1529">
                  <c:v>7.4179221000000004E-2</c:v>
                </c:pt>
                <c:pt idx="1530">
                  <c:v>7.4341265000000004E-2</c:v>
                </c:pt>
                <c:pt idx="1531">
                  <c:v>7.4593030000000005E-2</c:v>
                </c:pt>
                <c:pt idx="1532">
                  <c:v>7.4670270999999996E-2</c:v>
                </c:pt>
                <c:pt idx="1533">
                  <c:v>7.4883701999999996E-2</c:v>
                </c:pt>
                <c:pt idx="1534">
                  <c:v>7.4837852999999996E-2</c:v>
                </c:pt>
                <c:pt idx="1535">
                  <c:v>7.4525311999999996E-2</c:v>
                </c:pt>
                <c:pt idx="1536">
                  <c:v>7.4414498999999995E-2</c:v>
                </c:pt>
                <c:pt idx="1537">
                  <c:v>7.4274237000000007E-2</c:v>
                </c:pt>
                <c:pt idx="1538">
                  <c:v>7.4173813000000005E-2</c:v>
                </c:pt>
                <c:pt idx="1539">
                  <c:v>7.4134794000000004E-2</c:v>
                </c:pt>
                <c:pt idx="1540">
                  <c:v>7.4075845000000001E-2</c:v>
                </c:pt>
                <c:pt idx="1541">
                  <c:v>7.4243944000000006E-2</c:v>
                </c:pt>
                <c:pt idx="1542">
                  <c:v>7.3904470999999999E-2</c:v>
                </c:pt>
                <c:pt idx="1543">
                  <c:v>7.4124904000000005E-2</c:v>
                </c:pt>
                <c:pt idx="1544">
                  <c:v>7.4325622999999993E-2</c:v>
                </c:pt>
                <c:pt idx="1545">
                  <c:v>7.4129169999999994E-2</c:v>
                </c:pt>
                <c:pt idx="1546">
                  <c:v>7.4427900000000005E-2</c:v>
                </c:pt>
                <c:pt idx="1547">
                  <c:v>7.4499995999999999E-2</c:v>
                </c:pt>
                <c:pt idx="1548">
                  <c:v>7.4388881000000004E-2</c:v>
                </c:pt>
                <c:pt idx="1549">
                  <c:v>7.4881827999999998E-2</c:v>
                </c:pt>
                <c:pt idx="1550">
                  <c:v>7.4996708999999995E-2</c:v>
                </c:pt>
                <c:pt idx="1551">
                  <c:v>7.6038096999999999E-2</c:v>
                </c:pt>
                <c:pt idx="1552">
                  <c:v>7.5378216999999997E-2</c:v>
                </c:pt>
                <c:pt idx="1553">
                  <c:v>7.5828501000000006E-2</c:v>
                </c:pt>
                <c:pt idx="1554">
                  <c:v>7.5690717000000005E-2</c:v>
                </c:pt>
                <c:pt idx="1555">
                  <c:v>7.5925241000000004E-2</c:v>
                </c:pt>
                <c:pt idx="1556">
                  <c:v>7.6813271000000002E-2</c:v>
                </c:pt>
                <c:pt idx="1557">
                  <c:v>7.6087264000000002E-2</c:v>
                </c:pt>
                <c:pt idx="1558">
                  <c:v>7.5981991999999998E-2</c:v>
                </c:pt>
                <c:pt idx="1559">
                  <c:v>7.5637951999999994E-2</c:v>
                </c:pt>
                <c:pt idx="1560">
                  <c:v>7.5994790000000007E-2</c:v>
                </c:pt>
                <c:pt idx="1561">
                  <c:v>7.5820680000000001E-2</c:v>
                </c:pt>
                <c:pt idx="1562">
                  <c:v>7.5217896000000006E-2</c:v>
                </c:pt>
                <c:pt idx="1563">
                  <c:v>7.5935302999999996E-2</c:v>
                </c:pt>
                <c:pt idx="1564">
                  <c:v>7.5512492000000001E-2</c:v>
                </c:pt>
                <c:pt idx="1565">
                  <c:v>7.5496071999999997E-2</c:v>
                </c:pt>
                <c:pt idx="1566">
                  <c:v>7.5828759999999995E-2</c:v>
                </c:pt>
                <c:pt idx="1567">
                  <c:v>7.5541922999999997E-2</c:v>
                </c:pt>
                <c:pt idx="1568">
                  <c:v>7.5322263E-2</c:v>
                </c:pt>
                <c:pt idx="1569">
                  <c:v>7.5281563999999995E-2</c:v>
                </c:pt>
                <c:pt idx="1570">
                  <c:v>7.5437618999999997E-2</c:v>
                </c:pt>
                <c:pt idx="1571">
                  <c:v>7.5555711999999997E-2</c:v>
                </c:pt>
                <c:pt idx="1572">
                  <c:v>7.5447162999999998E-2</c:v>
                </c:pt>
                <c:pt idx="1573">
                  <c:v>7.5514625000000002E-2</c:v>
                </c:pt>
                <c:pt idx="1574">
                  <c:v>7.5465951000000003E-2</c:v>
                </c:pt>
                <c:pt idx="1575">
                  <c:v>7.5399461000000001E-2</c:v>
                </c:pt>
                <c:pt idx="1576">
                  <c:v>7.5396165000000001E-2</c:v>
                </c:pt>
                <c:pt idx="1577">
                  <c:v>7.5471337999999999E-2</c:v>
                </c:pt>
                <c:pt idx="1578">
                  <c:v>7.5271502000000004E-2</c:v>
                </c:pt>
                <c:pt idx="1579">
                  <c:v>7.5257713000000004E-2</c:v>
                </c:pt>
                <c:pt idx="1580">
                  <c:v>7.4953013999999998E-2</c:v>
                </c:pt>
                <c:pt idx="1581">
                  <c:v>7.4884757999999996E-2</c:v>
                </c:pt>
                <c:pt idx="1582">
                  <c:v>7.5006619999999996E-2</c:v>
                </c:pt>
                <c:pt idx="1583">
                  <c:v>7.0626359E-2</c:v>
                </c:pt>
                <c:pt idx="1584">
                  <c:v>7.0682678999999998E-2</c:v>
                </c:pt>
                <c:pt idx="1585">
                  <c:v>6.9966779000000007E-2</c:v>
                </c:pt>
                <c:pt idx="1586">
                  <c:v>6.9597508000000002E-2</c:v>
                </c:pt>
                <c:pt idx="1587">
                  <c:v>6.9970721E-2</c:v>
                </c:pt>
                <c:pt idx="1588">
                  <c:v>6.9659969000000002E-2</c:v>
                </c:pt>
                <c:pt idx="1589">
                  <c:v>6.9350466E-2</c:v>
                </c:pt>
                <c:pt idx="1590">
                  <c:v>6.9240582999999994E-2</c:v>
                </c:pt>
                <c:pt idx="1591">
                  <c:v>6.9711700000000001E-2</c:v>
                </c:pt>
                <c:pt idx="1592">
                  <c:v>7.0003922999999996E-2</c:v>
                </c:pt>
                <c:pt idx="1593">
                  <c:v>7.0137807999999996E-2</c:v>
                </c:pt>
                <c:pt idx="1594">
                  <c:v>7.0103960000000007E-2</c:v>
                </c:pt>
                <c:pt idx="1595">
                  <c:v>7.0147330999999993E-2</c:v>
                </c:pt>
                <c:pt idx="1596">
                  <c:v>7.0237498999999995E-2</c:v>
                </c:pt>
                <c:pt idx="1597">
                  <c:v>7.0421028999999996E-2</c:v>
                </c:pt>
                <c:pt idx="1598">
                  <c:v>7.0747790000000005E-2</c:v>
                </c:pt>
                <c:pt idx="1599">
                  <c:v>7.1316081000000003E-2</c:v>
                </c:pt>
                <c:pt idx="1600">
                  <c:v>7.0245687000000001E-2</c:v>
                </c:pt>
                <c:pt idx="1601">
                  <c:v>7.0384337000000005E-2</c:v>
                </c:pt>
                <c:pt idx="1602">
                  <c:v>7.0323814999999998E-2</c:v>
                </c:pt>
                <c:pt idx="1603">
                  <c:v>7.0370763000000003E-2</c:v>
                </c:pt>
                <c:pt idx="1604">
                  <c:v>7.0198351000000006E-2</c:v>
                </c:pt>
                <c:pt idx="1605">
                  <c:v>7.0109131000000005E-2</c:v>
                </c:pt>
                <c:pt idx="1606">
                  <c:v>7.0137828999999999E-2</c:v>
                </c:pt>
                <c:pt idx="1607">
                  <c:v>7.0339565000000007E-2</c:v>
                </c:pt>
                <c:pt idx="1608">
                  <c:v>7.0148321999999999E-2</c:v>
                </c:pt>
                <c:pt idx="1609">
                  <c:v>7.0252020999999998E-2</c:v>
                </c:pt>
                <c:pt idx="1610">
                  <c:v>7.0347019999999996E-2</c:v>
                </c:pt>
                <c:pt idx="1611">
                  <c:v>7.0410988999999993E-2</c:v>
                </c:pt>
                <c:pt idx="1612">
                  <c:v>7.0227567000000005E-2</c:v>
                </c:pt>
                <c:pt idx="1613">
                  <c:v>7.0464421999999999E-2</c:v>
                </c:pt>
                <c:pt idx="1614">
                  <c:v>7.0557671000000002E-2</c:v>
                </c:pt>
                <c:pt idx="1615">
                  <c:v>7.0506091000000007E-2</c:v>
                </c:pt>
                <c:pt idx="1616">
                  <c:v>7.0711441999999999E-2</c:v>
                </c:pt>
                <c:pt idx="1617">
                  <c:v>7.0876309999999998E-2</c:v>
                </c:pt>
                <c:pt idx="1618">
                  <c:v>7.0917288999999994E-2</c:v>
                </c:pt>
                <c:pt idx="1619">
                  <c:v>7.1005497000000001E-2</c:v>
                </c:pt>
                <c:pt idx="1620">
                  <c:v>7.0891391999999998E-2</c:v>
                </c:pt>
                <c:pt idx="1621">
                  <c:v>7.1023768000000001E-2</c:v>
                </c:pt>
                <c:pt idx="1622">
                  <c:v>7.1059296999999993E-2</c:v>
                </c:pt>
                <c:pt idx="1623">
                  <c:v>7.123024E-2</c:v>
                </c:pt>
                <c:pt idx="1624">
                  <c:v>7.1399333999999995E-2</c:v>
                </c:pt>
                <c:pt idx="1625">
                  <c:v>7.1385694999999999E-2</c:v>
                </c:pt>
                <c:pt idx="1626">
                  <c:v>7.1465393000000002E-2</c:v>
                </c:pt>
                <c:pt idx="1627">
                  <c:v>7.1460953999999993E-2</c:v>
                </c:pt>
                <c:pt idx="1628">
                  <c:v>7.1679276E-2</c:v>
                </c:pt>
                <c:pt idx="1629">
                  <c:v>7.1941529000000004E-2</c:v>
                </c:pt>
                <c:pt idx="1630">
                  <c:v>7.2028573999999998E-2</c:v>
                </c:pt>
                <c:pt idx="1631">
                  <c:v>7.1721592000000001E-2</c:v>
                </c:pt>
                <c:pt idx="1632">
                  <c:v>7.1740466000000003E-2</c:v>
                </c:pt>
                <c:pt idx="1633">
                  <c:v>7.1760869000000005E-2</c:v>
                </c:pt>
                <c:pt idx="1634">
                  <c:v>7.1905763999999997E-2</c:v>
                </c:pt>
                <c:pt idx="1635">
                  <c:v>7.1894840000000002E-2</c:v>
                </c:pt>
                <c:pt idx="1636">
                  <c:v>7.2202295999999999E-2</c:v>
                </c:pt>
                <c:pt idx="1637">
                  <c:v>7.2162975000000004E-2</c:v>
                </c:pt>
                <c:pt idx="1638">
                  <c:v>7.2045033999999994E-2</c:v>
                </c:pt>
                <c:pt idx="1639">
                  <c:v>7.2261977000000005E-2</c:v>
                </c:pt>
                <c:pt idx="1640">
                  <c:v>7.3306532999999993E-2</c:v>
                </c:pt>
                <c:pt idx="1641">
                  <c:v>7.4047082E-2</c:v>
                </c:pt>
                <c:pt idx="1642">
                  <c:v>7.2914165000000003E-2</c:v>
                </c:pt>
                <c:pt idx="1643">
                  <c:v>7.2997331999999998E-2</c:v>
                </c:pt>
                <c:pt idx="1644">
                  <c:v>7.3450893000000003E-2</c:v>
                </c:pt>
                <c:pt idx="1645">
                  <c:v>7.3387803000000001E-2</c:v>
                </c:pt>
                <c:pt idx="1646">
                  <c:v>7.2973244000000007E-2</c:v>
                </c:pt>
                <c:pt idx="1647">
                  <c:v>7.2910761000000004E-2</c:v>
                </c:pt>
                <c:pt idx="1648">
                  <c:v>7.2841794000000001E-2</c:v>
                </c:pt>
                <c:pt idx="1649">
                  <c:v>7.2657190999999996E-2</c:v>
                </c:pt>
                <c:pt idx="1650">
                  <c:v>7.2860905000000004E-2</c:v>
                </c:pt>
                <c:pt idx="1651">
                  <c:v>7.2717992999999995E-2</c:v>
                </c:pt>
                <c:pt idx="1652">
                  <c:v>7.2549699999999995E-2</c:v>
                </c:pt>
                <c:pt idx="1653">
                  <c:v>7.2306835E-2</c:v>
                </c:pt>
                <c:pt idx="1654">
                  <c:v>7.2390995E-2</c:v>
                </c:pt>
                <c:pt idx="1655">
                  <c:v>7.2456450000000006E-2</c:v>
                </c:pt>
                <c:pt idx="1656">
                  <c:v>7.2714524000000003E-2</c:v>
                </c:pt>
                <c:pt idx="1657">
                  <c:v>7.2747595999999998E-2</c:v>
                </c:pt>
                <c:pt idx="1658">
                  <c:v>7.2610566000000001E-2</c:v>
                </c:pt>
                <c:pt idx="1659">
                  <c:v>7.4820529999999996E-2</c:v>
                </c:pt>
                <c:pt idx="1660">
                  <c:v>7.5310047000000005E-2</c:v>
                </c:pt>
                <c:pt idx="1661">
                  <c:v>7.2659238000000001E-2</c:v>
                </c:pt>
                <c:pt idx="1662">
                  <c:v>7.2725102999999999E-2</c:v>
                </c:pt>
                <c:pt idx="1663">
                  <c:v>7.2552802E-2</c:v>
                </c:pt>
                <c:pt idx="1664">
                  <c:v>7.2528800000000004E-2</c:v>
                </c:pt>
                <c:pt idx="1665">
                  <c:v>7.2397673999999995E-2</c:v>
                </c:pt>
                <c:pt idx="1666">
                  <c:v>7.2334499999999996E-2</c:v>
                </c:pt>
                <c:pt idx="1667">
                  <c:v>7.2458109000000007E-2</c:v>
                </c:pt>
                <c:pt idx="1668">
                  <c:v>7.2452248999999996E-2</c:v>
                </c:pt>
                <c:pt idx="1669">
                  <c:v>7.2691922000000006E-2</c:v>
                </c:pt>
                <c:pt idx="1670">
                  <c:v>7.2687698999999995E-2</c:v>
                </c:pt>
                <c:pt idx="1671">
                  <c:v>7.2728895000000002E-2</c:v>
                </c:pt>
                <c:pt idx="1672">
                  <c:v>7.2761018999999996E-2</c:v>
                </c:pt>
                <c:pt idx="1673">
                  <c:v>7.2391683999999998E-2</c:v>
                </c:pt>
                <c:pt idx="1674">
                  <c:v>7.2672833000000006E-2</c:v>
                </c:pt>
                <c:pt idx="1675">
                  <c:v>7.2702586999999999E-2</c:v>
                </c:pt>
                <c:pt idx="1676">
                  <c:v>7.2740572000000003E-2</c:v>
                </c:pt>
                <c:pt idx="1677">
                  <c:v>7.2451495000000005E-2</c:v>
                </c:pt>
                <c:pt idx="1678">
                  <c:v>7.2839013999999994E-2</c:v>
                </c:pt>
                <c:pt idx="1679">
                  <c:v>7.2946355000000004E-2</c:v>
                </c:pt>
                <c:pt idx="1680">
                  <c:v>7.3052811999999995E-2</c:v>
                </c:pt>
                <c:pt idx="1681">
                  <c:v>7.3001101999999998E-2</c:v>
                </c:pt>
                <c:pt idx="1682">
                  <c:v>7.3272555000000003E-2</c:v>
                </c:pt>
                <c:pt idx="1683">
                  <c:v>7.3106719000000001E-2</c:v>
                </c:pt>
                <c:pt idx="1684">
                  <c:v>7.3145781000000007E-2</c:v>
                </c:pt>
                <c:pt idx="1685">
                  <c:v>7.3094955000000003E-2</c:v>
                </c:pt>
                <c:pt idx="1686">
                  <c:v>7.3291105999999995E-2</c:v>
                </c:pt>
                <c:pt idx="1687">
                  <c:v>7.3321506999999994E-2</c:v>
                </c:pt>
                <c:pt idx="1688">
                  <c:v>7.2977293999999998E-2</c:v>
                </c:pt>
                <c:pt idx="1689">
                  <c:v>7.3275334999999997E-2</c:v>
                </c:pt>
                <c:pt idx="1690">
                  <c:v>7.3287745000000001E-2</c:v>
                </c:pt>
                <c:pt idx="1691">
                  <c:v>7.3392306000000004E-2</c:v>
                </c:pt>
                <c:pt idx="1692">
                  <c:v>7.3629720999999995E-2</c:v>
                </c:pt>
                <c:pt idx="1693">
                  <c:v>7.3451042999999994E-2</c:v>
                </c:pt>
                <c:pt idx="1694">
                  <c:v>7.3683628000000001E-2</c:v>
                </c:pt>
                <c:pt idx="1695">
                  <c:v>7.4171980999999998E-2</c:v>
                </c:pt>
                <c:pt idx="1696">
                  <c:v>7.4136861999999998E-2</c:v>
                </c:pt>
                <c:pt idx="1697">
                  <c:v>7.4791508000000007E-2</c:v>
                </c:pt>
                <c:pt idx="1698">
                  <c:v>7.4535956E-2</c:v>
                </c:pt>
                <c:pt idx="1699">
                  <c:v>7.4175385999999996E-2</c:v>
                </c:pt>
                <c:pt idx="1700">
                  <c:v>7.4381082000000001E-2</c:v>
                </c:pt>
                <c:pt idx="1701">
                  <c:v>7.4269131000000002E-2</c:v>
                </c:pt>
                <c:pt idx="1702">
                  <c:v>7.485203E-2</c:v>
                </c:pt>
                <c:pt idx="1703">
                  <c:v>7.5724478999999997E-2</c:v>
                </c:pt>
                <c:pt idx="1704">
                  <c:v>7.4853452000000001E-2</c:v>
                </c:pt>
                <c:pt idx="1705">
                  <c:v>7.5203675999999997E-2</c:v>
                </c:pt>
                <c:pt idx="1706">
                  <c:v>7.4929184999999995E-2</c:v>
                </c:pt>
                <c:pt idx="1707">
                  <c:v>7.5464571999999994E-2</c:v>
                </c:pt>
                <c:pt idx="1708">
                  <c:v>7.5316897999999993E-2</c:v>
                </c:pt>
                <c:pt idx="1709">
                  <c:v>7.5380393000000004E-2</c:v>
                </c:pt>
                <c:pt idx="1710">
                  <c:v>7.5404072000000003E-2</c:v>
                </c:pt>
                <c:pt idx="1711">
                  <c:v>7.5640408000000006E-2</c:v>
                </c:pt>
                <c:pt idx="1712">
                  <c:v>7.5552804000000001E-2</c:v>
                </c:pt>
                <c:pt idx="1713">
                  <c:v>7.5254329999999994E-2</c:v>
                </c:pt>
                <c:pt idx="1714">
                  <c:v>7.5809714E-2</c:v>
                </c:pt>
                <c:pt idx="1715">
                  <c:v>7.5390217999999995E-2</c:v>
                </c:pt>
                <c:pt idx="1716">
                  <c:v>7.5094009000000003E-2</c:v>
                </c:pt>
                <c:pt idx="1717">
                  <c:v>7.5890230000000003E-2</c:v>
                </c:pt>
                <c:pt idx="1718">
                  <c:v>7.5677380000000002E-2</c:v>
                </c:pt>
                <c:pt idx="1719">
                  <c:v>7.5484846999999994E-2</c:v>
                </c:pt>
                <c:pt idx="1720">
                  <c:v>7.5289773000000004E-2</c:v>
                </c:pt>
                <c:pt idx="1721">
                  <c:v>7.5236899999999995E-2</c:v>
                </c:pt>
                <c:pt idx="1722">
                  <c:v>7.5860797999999993E-2</c:v>
                </c:pt>
                <c:pt idx="1723">
                  <c:v>7.5624269999999993E-2</c:v>
                </c:pt>
                <c:pt idx="1724">
                  <c:v>7.5893568999999994E-2</c:v>
                </c:pt>
                <c:pt idx="1725">
                  <c:v>7.6095688999999994E-2</c:v>
                </c:pt>
                <c:pt idx="1726">
                  <c:v>7.6254846000000001E-2</c:v>
                </c:pt>
                <c:pt idx="1727">
                  <c:v>7.6285655999999993E-2</c:v>
                </c:pt>
                <c:pt idx="1728">
                  <c:v>7.6441861999999999E-2</c:v>
                </c:pt>
                <c:pt idx="1729">
                  <c:v>7.6021162000000003E-2</c:v>
                </c:pt>
                <c:pt idx="1730">
                  <c:v>7.6979215000000004E-2</c:v>
                </c:pt>
                <c:pt idx="1731">
                  <c:v>7.6436539999999997E-2</c:v>
                </c:pt>
                <c:pt idx="1732">
                  <c:v>7.6381104000000005E-2</c:v>
                </c:pt>
                <c:pt idx="1733">
                  <c:v>7.6545583E-2</c:v>
                </c:pt>
                <c:pt idx="1734">
                  <c:v>7.6880277999999996E-2</c:v>
                </c:pt>
                <c:pt idx="1735">
                  <c:v>7.7037603999999996E-2</c:v>
                </c:pt>
                <c:pt idx="1736">
                  <c:v>7.6632697E-2</c:v>
                </c:pt>
                <c:pt idx="1737">
                  <c:v>7.7171316000000004E-2</c:v>
                </c:pt>
                <c:pt idx="1738">
                  <c:v>7.7049173999999998E-2</c:v>
                </c:pt>
                <c:pt idx="1739">
                  <c:v>7.6285332999999997E-2</c:v>
                </c:pt>
                <c:pt idx="1740">
                  <c:v>7.6219619000000002E-2</c:v>
                </c:pt>
                <c:pt idx="1741">
                  <c:v>7.6421220999999998E-2</c:v>
                </c:pt>
                <c:pt idx="1742">
                  <c:v>7.6457203000000001E-2</c:v>
                </c:pt>
                <c:pt idx="1743">
                  <c:v>7.6136324000000005E-2</c:v>
                </c:pt>
                <c:pt idx="1744">
                  <c:v>7.5697288000000001E-2</c:v>
                </c:pt>
                <c:pt idx="1745">
                  <c:v>7.5718640000000004E-2</c:v>
                </c:pt>
                <c:pt idx="1746">
                  <c:v>7.5994100999999994E-2</c:v>
                </c:pt>
                <c:pt idx="1747">
                  <c:v>7.6213155000000005E-2</c:v>
                </c:pt>
                <c:pt idx="1748">
                  <c:v>7.6140762000000001E-2</c:v>
                </c:pt>
                <c:pt idx="1749">
                  <c:v>7.6003903999999997E-2</c:v>
                </c:pt>
                <c:pt idx="1750">
                  <c:v>7.6595250000000004E-2</c:v>
                </c:pt>
                <c:pt idx="1751">
                  <c:v>7.6928927999999994E-2</c:v>
                </c:pt>
                <c:pt idx="1752">
                  <c:v>7.6698605000000003E-2</c:v>
                </c:pt>
                <c:pt idx="1753">
                  <c:v>7.6846234999999999E-2</c:v>
                </c:pt>
                <c:pt idx="1754">
                  <c:v>7.7137705000000001E-2</c:v>
                </c:pt>
                <c:pt idx="1755">
                  <c:v>7.6913436000000002E-2</c:v>
                </c:pt>
                <c:pt idx="1756">
                  <c:v>7.6949030000000002E-2</c:v>
                </c:pt>
                <c:pt idx="1757">
                  <c:v>7.7014851999999995E-2</c:v>
                </c:pt>
                <c:pt idx="1758">
                  <c:v>7.7387203000000002E-2</c:v>
                </c:pt>
                <c:pt idx="1759">
                  <c:v>7.7746264999999995E-2</c:v>
                </c:pt>
                <c:pt idx="1760">
                  <c:v>7.7731118000000002E-2</c:v>
                </c:pt>
                <c:pt idx="1761">
                  <c:v>7.7983869999999997E-2</c:v>
                </c:pt>
                <c:pt idx="1762">
                  <c:v>7.7955861000000001E-2</c:v>
                </c:pt>
                <c:pt idx="1763">
                  <c:v>7.8205660999999996E-2</c:v>
                </c:pt>
                <c:pt idx="1764">
                  <c:v>7.7782008999999999E-2</c:v>
                </c:pt>
                <c:pt idx="1765">
                  <c:v>7.7917509999999995E-2</c:v>
                </c:pt>
                <c:pt idx="1766">
                  <c:v>7.7808164999999999E-2</c:v>
                </c:pt>
                <c:pt idx="1767">
                  <c:v>7.8363396000000002E-2</c:v>
                </c:pt>
                <c:pt idx="1768">
                  <c:v>7.8280832999999994E-2</c:v>
                </c:pt>
                <c:pt idx="1769">
                  <c:v>7.8530094999999994E-2</c:v>
                </c:pt>
                <c:pt idx="1770">
                  <c:v>7.8422840999999993E-2</c:v>
                </c:pt>
                <c:pt idx="1771">
                  <c:v>7.8865432999999999E-2</c:v>
                </c:pt>
                <c:pt idx="1772">
                  <c:v>7.9262282000000003E-2</c:v>
                </c:pt>
                <c:pt idx="1773">
                  <c:v>7.9074360999999996E-2</c:v>
                </c:pt>
                <c:pt idx="1774">
                  <c:v>7.9149425999999995E-2</c:v>
                </c:pt>
                <c:pt idx="1775">
                  <c:v>7.9078282E-2</c:v>
                </c:pt>
                <c:pt idx="1776">
                  <c:v>7.8807409999999994E-2</c:v>
                </c:pt>
                <c:pt idx="1777">
                  <c:v>7.8721336000000003E-2</c:v>
                </c:pt>
                <c:pt idx="1778">
                  <c:v>7.8793492000000007E-2</c:v>
                </c:pt>
                <c:pt idx="1779">
                  <c:v>7.8064126999999997E-2</c:v>
                </c:pt>
                <c:pt idx="1780">
                  <c:v>7.8318280000000004E-2</c:v>
                </c:pt>
                <c:pt idx="1781">
                  <c:v>7.8705758000000001E-2</c:v>
                </c:pt>
                <c:pt idx="1782">
                  <c:v>7.8302400999999994E-2</c:v>
                </c:pt>
                <c:pt idx="1783">
                  <c:v>7.9383540000000002E-2</c:v>
                </c:pt>
                <c:pt idx="1784">
                  <c:v>7.9291131000000001E-2</c:v>
                </c:pt>
                <c:pt idx="1785">
                  <c:v>7.9148693000000006E-2</c:v>
                </c:pt>
                <c:pt idx="1786">
                  <c:v>7.8803445999999999E-2</c:v>
                </c:pt>
                <c:pt idx="1787">
                  <c:v>7.7815965000000001E-2</c:v>
                </c:pt>
                <c:pt idx="1788">
                  <c:v>7.8106313999999996E-2</c:v>
                </c:pt>
                <c:pt idx="1789">
                  <c:v>7.8013172000000006E-2</c:v>
                </c:pt>
                <c:pt idx="1790">
                  <c:v>7.8065161999999994E-2</c:v>
                </c:pt>
                <c:pt idx="1791">
                  <c:v>7.8222703000000005E-2</c:v>
                </c:pt>
                <c:pt idx="1792">
                  <c:v>7.7942890000000001E-2</c:v>
                </c:pt>
                <c:pt idx="1793">
                  <c:v>7.8193659999999998E-2</c:v>
                </c:pt>
                <c:pt idx="1794">
                  <c:v>7.8423938999999998E-2</c:v>
                </c:pt>
                <c:pt idx="1795">
                  <c:v>7.8414738999999997E-2</c:v>
                </c:pt>
                <c:pt idx="1796">
                  <c:v>7.8299469999999996E-2</c:v>
                </c:pt>
                <c:pt idx="1797">
                  <c:v>7.9040404999999994E-2</c:v>
                </c:pt>
                <c:pt idx="1798">
                  <c:v>7.9028187999999999E-2</c:v>
                </c:pt>
                <c:pt idx="1799">
                  <c:v>7.9444235000000002E-2</c:v>
                </c:pt>
                <c:pt idx="1800">
                  <c:v>7.9222681000000003E-2</c:v>
                </c:pt>
                <c:pt idx="1801">
                  <c:v>7.8998736E-2</c:v>
                </c:pt>
                <c:pt idx="1802">
                  <c:v>7.9032929000000002E-2</c:v>
                </c:pt>
                <c:pt idx="1803">
                  <c:v>7.9001062999999996E-2</c:v>
                </c:pt>
                <c:pt idx="1804">
                  <c:v>7.9048937E-2</c:v>
                </c:pt>
                <c:pt idx="1805">
                  <c:v>7.9117128999999994E-2</c:v>
                </c:pt>
                <c:pt idx="1806">
                  <c:v>7.9123376999999995E-2</c:v>
                </c:pt>
                <c:pt idx="1807">
                  <c:v>7.9564738999999995E-2</c:v>
                </c:pt>
                <c:pt idx="1808">
                  <c:v>7.9740297000000002E-2</c:v>
                </c:pt>
                <c:pt idx="1809">
                  <c:v>7.9800388E-2</c:v>
                </c:pt>
                <c:pt idx="1810">
                  <c:v>7.9456924999999998E-2</c:v>
                </c:pt>
                <c:pt idx="1811">
                  <c:v>7.9463603999999993E-2</c:v>
                </c:pt>
                <c:pt idx="1812">
                  <c:v>7.8771774000000003E-2</c:v>
                </c:pt>
                <c:pt idx="1813">
                  <c:v>7.9179784000000003E-2</c:v>
                </c:pt>
                <c:pt idx="1814">
                  <c:v>7.9646870999999994E-2</c:v>
                </c:pt>
                <c:pt idx="1815">
                  <c:v>8.1043335999999994E-2</c:v>
                </c:pt>
                <c:pt idx="1816">
                  <c:v>8.0439086000000007E-2</c:v>
                </c:pt>
                <c:pt idx="1817">
                  <c:v>8.0353938E-2</c:v>
                </c:pt>
                <c:pt idx="1818">
                  <c:v>8.0199003000000005E-2</c:v>
                </c:pt>
                <c:pt idx="1819">
                  <c:v>8.0053505999999997E-2</c:v>
                </c:pt>
                <c:pt idx="1820">
                  <c:v>8.0526690999999997E-2</c:v>
                </c:pt>
                <c:pt idx="1821">
                  <c:v>8.1335171999999997E-2</c:v>
                </c:pt>
                <c:pt idx="1822">
                  <c:v>8.0861556000000001E-2</c:v>
                </c:pt>
                <c:pt idx="1823">
                  <c:v>8.1519904000000004E-2</c:v>
                </c:pt>
                <c:pt idx="1824">
                  <c:v>8.2955775999999995E-2</c:v>
                </c:pt>
                <c:pt idx="1825">
                  <c:v>8.1302378999999994E-2</c:v>
                </c:pt>
                <c:pt idx="1826">
                  <c:v>8.1694121999999994E-2</c:v>
                </c:pt>
                <c:pt idx="1827">
                  <c:v>8.1374083E-2</c:v>
                </c:pt>
                <c:pt idx="1828">
                  <c:v>8.1763628000000005E-2</c:v>
                </c:pt>
                <c:pt idx="1829">
                  <c:v>8.1125510999999997E-2</c:v>
                </c:pt>
                <c:pt idx="1830">
                  <c:v>8.0976954000000004E-2</c:v>
                </c:pt>
                <c:pt idx="1831">
                  <c:v>8.1192712E-2</c:v>
                </c:pt>
                <c:pt idx="1832">
                  <c:v>8.1070785000000006E-2</c:v>
                </c:pt>
                <c:pt idx="1833">
                  <c:v>8.0924297000000006E-2</c:v>
                </c:pt>
                <c:pt idx="1834">
                  <c:v>8.1308843000000006E-2</c:v>
                </c:pt>
                <c:pt idx="1835">
                  <c:v>8.0577883000000003E-2</c:v>
                </c:pt>
                <c:pt idx="1836">
                  <c:v>8.1143285999999995E-2</c:v>
                </c:pt>
                <c:pt idx="1837">
                  <c:v>8.1049994E-2</c:v>
                </c:pt>
                <c:pt idx="1838">
                  <c:v>8.1389466999999993E-2</c:v>
                </c:pt>
                <c:pt idx="1839">
                  <c:v>8.1142295000000003E-2</c:v>
                </c:pt>
                <c:pt idx="1840">
                  <c:v>8.1534167000000005E-2</c:v>
                </c:pt>
                <c:pt idx="1841">
                  <c:v>8.2251122999999995E-2</c:v>
                </c:pt>
                <c:pt idx="1842">
                  <c:v>8.1176941000000002E-2</c:v>
                </c:pt>
                <c:pt idx="1843">
                  <c:v>8.1344738E-2</c:v>
                </c:pt>
                <c:pt idx="1844">
                  <c:v>8.1484719999999997E-2</c:v>
                </c:pt>
                <c:pt idx="1845">
                  <c:v>8.1200964E-2</c:v>
                </c:pt>
                <c:pt idx="1846">
                  <c:v>8.1024741999999997E-2</c:v>
                </c:pt>
                <c:pt idx="1847">
                  <c:v>8.1108813000000002E-2</c:v>
                </c:pt>
                <c:pt idx="1848">
                  <c:v>8.1274995000000003E-2</c:v>
                </c:pt>
                <c:pt idx="1849">
                  <c:v>8.1120210999999998E-2</c:v>
                </c:pt>
                <c:pt idx="1850">
                  <c:v>8.1297295000000006E-2</c:v>
                </c:pt>
                <c:pt idx="1851">
                  <c:v>8.2457315000000003E-2</c:v>
                </c:pt>
                <c:pt idx="1852">
                  <c:v>8.1618066000000003E-2</c:v>
                </c:pt>
                <c:pt idx="1853">
                  <c:v>8.1847487999999996E-2</c:v>
                </c:pt>
                <c:pt idx="1854">
                  <c:v>8.2046202999999998E-2</c:v>
                </c:pt>
                <c:pt idx="1855">
                  <c:v>8.1927399999999997E-2</c:v>
                </c:pt>
                <c:pt idx="1856">
                  <c:v>8.2709420000000006E-2</c:v>
                </c:pt>
                <c:pt idx="1857">
                  <c:v>8.2106034999999994E-2</c:v>
                </c:pt>
                <c:pt idx="1858">
                  <c:v>8.1916821000000001E-2</c:v>
                </c:pt>
                <c:pt idx="1859">
                  <c:v>8.1641830999999998E-2</c:v>
                </c:pt>
                <c:pt idx="1860">
                  <c:v>8.1784333000000001E-2</c:v>
                </c:pt>
                <c:pt idx="1861">
                  <c:v>8.1856408000000005E-2</c:v>
                </c:pt>
                <c:pt idx="1862">
                  <c:v>8.2113812999999994E-2</c:v>
                </c:pt>
                <c:pt idx="1863">
                  <c:v>8.1591047999999999E-2</c:v>
                </c:pt>
                <c:pt idx="1864">
                  <c:v>8.1504864999999996E-2</c:v>
                </c:pt>
                <c:pt idx="1865">
                  <c:v>8.2140572999999995E-2</c:v>
                </c:pt>
                <c:pt idx="1866">
                  <c:v>8.2866405000000004E-2</c:v>
                </c:pt>
                <c:pt idx="1867">
                  <c:v>8.2391213000000005E-2</c:v>
                </c:pt>
                <c:pt idx="1868">
                  <c:v>8.2136349999999997E-2</c:v>
                </c:pt>
                <c:pt idx="1869">
                  <c:v>8.2106358000000004E-2</c:v>
                </c:pt>
                <c:pt idx="1870">
                  <c:v>8.1772504999999995E-2</c:v>
                </c:pt>
                <c:pt idx="1871">
                  <c:v>8.1576806000000002E-2</c:v>
                </c:pt>
                <c:pt idx="1872">
                  <c:v>8.1571484E-2</c:v>
                </c:pt>
                <c:pt idx="1873">
                  <c:v>8.1301410000000005E-2</c:v>
                </c:pt>
                <c:pt idx="1874">
                  <c:v>8.1669128999999993E-2</c:v>
                </c:pt>
                <c:pt idx="1875">
                  <c:v>8.1604406000000004E-2</c:v>
                </c:pt>
                <c:pt idx="1876">
                  <c:v>8.2007765999999996E-2</c:v>
                </c:pt>
                <c:pt idx="1877">
                  <c:v>8.1592491000000003E-2</c:v>
                </c:pt>
                <c:pt idx="1878">
                  <c:v>8.1877543999999997E-2</c:v>
                </c:pt>
                <c:pt idx="1879">
                  <c:v>8.201145E-2</c:v>
                </c:pt>
                <c:pt idx="1880">
                  <c:v>8.3306000000000005E-2</c:v>
                </c:pt>
                <c:pt idx="1881">
                  <c:v>8.3305418000000006E-2</c:v>
                </c:pt>
                <c:pt idx="1882">
                  <c:v>8.2100755999999997E-2</c:v>
                </c:pt>
                <c:pt idx="1883">
                  <c:v>8.3760656000000003E-2</c:v>
                </c:pt>
                <c:pt idx="1884">
                  <c:v>8.2837615000000003E-2</c:v>
                </c:pt>
                <c:pt idx="1885">
                  <c:v>8.2266915999999995E-2</c:v>
                </c:pt>
                <c:pt idx="1886">
                  <c:v>8.2379147E-2</c:v>
                </c:pt>
                <c:pt idx="1887">
                  <c:v>8.2257781000000002E-2</c:v>
                </c:pt>
                <c:pt idx="1888">
                  <c:v>8.3013194999999998E-2</c:v>
                </c:pt>
                <c:pt idx="1889">
                  <c:v>8.3040880999999997E-2</c:v>
                </c:pt>
                <c:pt idx="1890">
                  <c:v>8.3545996999999997E-2</c:v>
                </c:pt>
                <c:pt idx="1891">
                  <c:v>8.315852E-2</c:v>
                </c:pt>
                <c:pt idx="1892">
                  <c:v>8.3807840999999994E-2</c:v>
                </c:pt>
                <c:pt idx="1893">
                  <c:v>8.3521306000000003E-2</c:v>
                </c:pt>
                <c:pt idx="1894">
                  <c:v>8.3654113000000002E-2</c:v>
                </c:pt>
                <c:pt idx="1895">
                  <c:v>8.3635174000000007E-2</c:v>
                </c:pt>
                <c:pt idx="1896">
                  <c:v>8.3591523000000001E-2</c:v>
                </c:pt>
                <c:pt idx="1897">
                  <c:v>8.3544014999999999E-2</c:v>
                </c:pt>
                <c:pt idx="1898">
                  <c:v>8.4217576000000002E-2</c:v>
                </c:pt>
                <c:pt idx="1899">
                  <c:v>8.4421936000000003E-2</c:v>
                </c:pt>
                <c:pt idx="1900">
                  <c:v>8.4499758999999994E-2</c:v>
                </c:pt>
                <c:pt idx="1901">
                  <c:v>8.4122559999999999E-2</c:v>
                </c:pt>
                <c:pt idx="1902">
                  <c:v>8.4015090000000001E-2</c:v>
                </c:pt>
                <c:pt idx="1903">
                  <c:v>8.3890362999999996E-2</c:v>
                </c:pt>
                <c:pt idx="1904">
                  <c:v>8.3442405999999997E-2</c:v>
                </c:pt>
                <c:pt idx="1905">
                  <c:v>8.4020260999999999E-2</c:v>
                </c:pt>
                <c:pt idx="1906">
                  <c:v>8.4146260000000001E-2</c:v>
                </c:pt>
                <c:pt idx="1907">
                  <c:v>8.3627030000000005E-2</c:v>
                </c:pt>
                <c:pt idx="1908">
                  <c:v>8.4287384000000007E-2</c:v>
                </c:pt>
                <c:pt idx="1909">
                  <c:v>8.4645191999999994E-2</c:v>
                </c:pt>
                <c:pt idx="1910">
                  <c:v>8.5368182000000001E-2</c:v>
                </c:pt>
                <c:pt idx="1911">
                  <c:v>8.5168970999999996E-2</c:v>
                </c:pt>
                <c:pt idx="1912">
                  <c:v>8.5128250000000003E-2</c:v>
                </c:pt>
                <c:pt idx="1913">
                  <c:v>8.5428079000000004E-2</c:v>
                </c:pt>
                <c:pt idx="1914">
                  <c:v>8.5110475000000005E-2</c:v>
                </c:pt>
                <c:pt idx="1915">
                  <c:v>8.5545007000000006E-2</c:v>
                </c:pt>
                <c:pt idx="1916">
                  <c:v>8.5216781000000005E-2</c:v>
                </c:pt>
                <c:pt idx="1917">
                  <c:v>8.5318843000000005E-2</c:v>
                </c:pt>
                <c:pt idx="1918">
                  <c:v>8.5480758000000004E-2</c:v>
                </c:pt>
                <c:pt idx="1919">
                  <c:v>8.4658723000000005E-2</c:v>
                </c:pt>
                <c:pt idx="1920">
                  <c:v>8.5089576E-2</c:v>
                </c:pt>
                <c:pt idx="1921">
                  <c:v>8.5873190000000002E-2</c:v>
                </c:pt>
                <c:pt idx="1922">
                  <c:v>8.6088584999999995E-2</c:v>
                </c:pt>
                <c:pt idx="1923">
                  <c:v>8.5622981000000001E-2</c:v>
                </c:pt>
                <c:pt idx="1924">
                  <c:v>8.5818981000000003E-2</c:v>
                </c:pt>
                <c:pt idx="1925">
                  <c:v>8.5889608000000006E-2</c:v>
                </c:pt>
                <c:pt idx="1926">
                  <c:v>8.5756347999999996E-2</c:v>
                </c:pt>
                <c:pt idx="1927">
                  <c:v>8.6049393000000002E-2</c:v>
                </c:pt>
                <c:pt idx="1928">
                  <c:v>8.6866726000000005E-2</c:v>
                </c:pt>
                <c:pt idx="1929">
                  <c:v>8.6614706999999999E-2</c:v>
                </c:pt>
                <c:pt idx="1930">
                  <c:v>8.6114806000000002E-2</c:v>
                </c:pt>
                <c:pt idx="1931">
                  <c:v>8.6024185000000003E-2</c:v>
                </c:pt>
                <c:pt idx="1932">
                  <c:v>8.6063354999999994E-2</c:v>
                </c:pt>
                <c:pt idx="1933">
                  <c:v>8.5661697999999994E-2</c:v>
                </c:pt>
                <c:pt idx="1934">
                  <c:v>8.6163325999999998E-2</c:v>
                </c:pt>
                <c:pt idx="1935">
                  <c:v>8.6449388000000002E-2</c:v>
                </c:pt>
                <c:pt idx="1936">
                  <c:v>8.6371996000000006E-2</c:v>
                </c:pt>
                <c:pt idx="1937">
                  <c:v>8.6272346999999999E-2</c:v>
                </c:pt>
                <c:pt idx="1938">
                  <c:v>8.5253817999999995E-2</c:v>
                </c:pt>
                <c:pt idx="1939">
                  <c:v>8.5037241E-2</c:v>
                </c:pt>
                <c:pt idx="1940">
                  <c:v>8.5120773999999996E-2</c:v>
                </c:pt>
                <c:pt idx="1941">
                  <c:v>8.5097439999999996E-2</c:v>
                </c:pt>
                <c:pt idx="1942">
                  <c:v>8.4566377999999998E-2</c:v>
                </c:pt>
                <c:pt idx="1943">
                  <c:v>8.4150374999999999E-2</c:v>
                </c:pt>
                <c:pt idx="1944">
                  <c:v>8.4128893999999996E-2</c:v>
                </c:pt>
                <c:pt idx="1945">
                  <c:v>8.4717929999999997E-2</c:v>
                </c:pt>
                <c:pt idx="1946">
                  <c:v>8.3235137000000001E-2</c:v>
                </c:pt>
                <c:pt idx="1947">
                  <c:v>8.3529255999999996E-2</c:v>
                </c:pt>
                <c:pt idx="1948">
                  <c:v>8.4025410999999994E-2</c:v>
                </c:pt>
                <c:pt idx="1949">
                  <c:v>8.3349284999999995E-2</c:v>
                </c:pt>
                <c:pt idx="1950">
                  <c:v>8.3564655000000002E-2</c:v>
                </c:pt>
                <c:pt idx="1951">
                  <c:v>8.3565689999999998E-2</c:v>
                </c:pt>
                <c:pt idx="1952">
                  <c:v>8.3629982000000005E-2</c:v>
                </c:pt>
                <c:pt idx="1953">
                  <c:v>8.0541039999999994E-2</c:v>
                </c:pt>
                <c:pt idx="1954">
                  <c:v>8.0149900999999996E-2</c:v>
                </c:pt>
                <c:pt idx="1955">
                  <c:v>8.0461643999999999E-2</c:v>
                </c:pt>
                <c:pt idx="1956">
                  <c:v>7.9527207000000003E-2</c:v>
                </c:pt>
                <c:pt idx="1957">
                  <c:v>7.9586823000000001E-2</c:v>
                </c:pt>
                <c:pt idx="1958">
                  <c:v>7.9898356000000004E-2</c:v>
                </c:pt>
                <c:pt idx="1959">
                  <c:v>7.9716532000000007E-2</c:v>
                </c:pt>
                <c:pt idx="1960">
                  <c:v>7.9741266000000005E-2</c:v>
                </c:pt>
                <c:pt idx="1961">
                  <c:v>7.9476336999999994E-2</c:v>
                </c:pt>
                <c:pt idx="1962">
                  <c:v>7.9613734000000005E-2</c:v>
                </c:pt>
                <c:pt idx="1963">
                  <c:v>7.9383325000000005E-2</c:v>
                </c:pt>
                <c:pt idx="1964">
                  <c:v>7.8784874000000005E-2</c:v>
                </c:pt>
                <c:pt idx="1965">
                  <c:v>7.8833416000000003E-2</c:v>
                </c:pt>
                <c:pt idx="1966">
                  <c:v>7.9141238000000003E-2</c:v>
                </c:pt>
                <c:pt idx="1967">
                  <c:v>7.9090800000000003E-2</c:v>
                </c:pt>
                <c:pt idx="1968">
                  <c:v>7.9294384999999995E-2</c:v>
                </c:pt>
                <c:pt idx="1969">
                  <c:v>7.9295353999999998E-2</c:v>
                </c:pt>
                <c:pt idx="1970">
                  <c:v>7.9747127000000001E-2</c:v>
                </c:pt>
                <c:pt idx="1971">
                  <c:v>7.9911045999999999E-2</c:v>
                </c:pt>
                <c:pt idx="1972">
                  <c:v>7.9620090000000004E-2</c:v>
                </c:pt>
                <c:pt idx="1973">
                  <c:v>7.9701084000000005E-2</c:v>
                </c:pt>
                <c:pt idx="1974">
                  <c:v>7.9709918000000005E-2</c:v>
                </c:pt>
                <c:pt idx="1975">
                  <c:v>8.0230976999999995E-2</c:v>
                </c:pt>
                <c:pt idx="1976">
                  <c:v>8.0135681E-2</c:v>
                </c:pt>
                <c:pt idx="1977">
                  <c:v>8.0449751E-2</c:v>
                </c:pt>
                <c:pt idx="1978">
                  <c:v>8.023255E-2</c:v>
                </c:pt>
                <c:pt idx="1979">
                  <c:v>8.0277042000000007E-2</c:v>
                </c:pt>
                <c:pt idx="1980">
                  <c:v>8.0041634E-2</c:v>
                </c:pt>
                <c:pt idx="1981">
                  <c:v>7.9935176999999996E-2</c:v>
                </c:pt>
                <c:pt idx="1982">
                  <c:v>7.9895123999999998E-2</c:v>
                </c:pt>
                <c:pt idx="1983">
                  <c:v>7.9809954000000002E-2</c:v>
                </c:pt>
                <c:pt idx="1984">
                  <c:v>7.9981220000000006E-2</c:v>
                </c:pt>
                <c:pt idx="1985">
                  <c:v>7.9652450999999999E-2</c:v>
                </c:pt>
                <c:pt idx="1986">
                  <c:v>8.0059645999999998E-2</c:v>
                </c:pt>
                <c:pt idx="1987">
                  <c:v>8.0073434999999998E-2</c:v>
                </c:pt>
                <c:pt idx="1988">
                  <c:v>8.0134559999999994E-2</c:v>
                </c:pt>
                <c:pt idx="1989">
                  <c:v>8.0301517000000003E-2</c:v>
                </c:pt>
                <c:pt idx="1990">
                  <c:v>8.0169593999999997E-2</c:v>
                </c:pt>
                <c:pt idx="1991">
                  <c:v>8.0126200999999994E-2</c:v>
                </c:pt>
                <c:pt idx="1992">
                  <c:v>7.9978547999999997E-2</c:v>
                </c:pt>
                <c:pt idx="1993">
                  <c:v>7.9814973999999997E-2</c:v>
                </c:pt>
                <c:pt idx="1994">
                  <c:v>7.9711878E-2</c:v>
                </c:pt>
                <c:pt idx="1995">
                  <c:v>7.9721982999999996E-2</c:v>
                </c:pt>
                <c:pt idx="1996">
                  <c:v>7.9597187E-2</c:v>
                </c:pt>
                <c:pt idx="1997">
                  <c:v>7.9825962E-2</c:v>
                </c:pt>
                <c:pt idx="1998">
                  <c:v>7.9762617999999993E-2</c:v>
                </c:pt>
                <c:pt idx="1999">
                  <c:v>8.0164013000000006E-2</c:v>
                </c:pt>
                <c:pt idx="2000">
                  <c:v>8.0266009999999999E-2</c:v>
                </c:pt>
                <c:pt idx="2001">
                  <c:v>8.0515982999999999E-2</c:v>
                </c:pt>
                <c:pt idx="2002">
                  <c:v>8.0857548000000001E-2</c:v>
                </c:pt>
                <c:pt idx="2003">
                  <c:v>8.0898571000000002E-2</c:v>
                </c:pt>
                <c:pt idx="2004">
                  <c:v>8.0983719999999995E-2</c:v>
                </c:pt>
                <c:pt idx="2005">
                  <c:v>8.1110644999999995E-2</c:v>
                </c:pt>
                <c:pt idx="2006">
                  <c:v>8.0929942000000005E-2</c:v>
                </c:pt>
                <c:pt idx="2007">
                  <c:v>8.0885515000000005E-2</c:v>
                </c:pt>
                <c:pt idx="2008">
                  <c:v>8.0886764E-2</c:v>
                </c:pt>
                <c:pt idx="2009">
                  <c:v>8.1602229999999998E-2</c:v>
                </c:pt>
                <c:pt idx="2010">
                  <c:v>8.3086666000000003E-2</c:v>
                </c:pt>
                <c:pt idx="2011">
                  <c:v>8.3040558E-2</c:v>
                </c:pt>
                <c:pt idx="2012">
                  <c:v>8.3050620000000006E-2</c:v>
                </c:pt>
                <c:pt idx="2013">
                  <c:v>8.3009531999999997E-2</c:v>
                </c:pt>
                <c:pt idx="2014">
                  <c:v>8.3642931000000004E-2</c:v>
                </c:pt>
                <c:pt idx="2015">
                  <c:v>8.2972279999999995E-2</c:v>
                </c:pt>
                <c:pt idx="2016">
                  <c:v>8.4044176999999998E-2</c:v>
                </c:pt>
                <c:pt idx="2017">
                  <c:v>8.4434863999999998E-2</c:v>
                </c:pt>
                <c:pt idx="2018">
                  <c:v>8.4268165000000006E-2</c:v>
                </c:pt>
                <c:pt idx="2019">
                  <c:v>8.4838650000000002E-2</c:v>
                </c:pt>
                <c:pt idx="2020">
                  <c:v>8.4776211000000004E-2</c:v>
                </c:pt>
                <c:pt idx="2021">
                  <c:v>8.5507323999999996E-2</c:v>
                </c:pt>
                <c:pt idx="2022">
                  <c:v>8.5279176999999998E-2</c:v>
                </c:pt>
                <c:pt idx="2023">
                  <c:v>8.4274715E-2</c:v>
                </c:pt>
                <c:pt idx="2024">
                  <c:v>8.4654694000000003E-2</c:v>
                </c:pt>
                <c:pt idx="2025">
                  <c:v>8.2965278000000003E-2</c:v>
                </c:pt>
                <c:pt idx="2026">
                  <c:v>8.2607208000000001E-2</c:v>
                </c:pt>
                <c:pt idx="2027">
                  <c:v>8.3092633999999999E-2</c:v>
                </c:pt>
                <c:pt idx="2028">
                  <c:v>8.2990831000000001E-2</c:v>
                </c:pt>
                <c:pt idx="2029">
                  <c:v>8.2645494E-2</c:v>
                </c:pt>
                <c:pt idx="2030">
                  <c:v>8.3018818999999994E-2</c:v>
                </c:pt>
                <c:pt idx="2031">
                  <c:v>8.2989494999999996E-2</c:v>
                </c:pt>
                <c:pt idx="2032">
                  <c:v>8.3565970000000003E-2</c:v>
                </c:pt>
                <c:pt idx="2033">
                  <c:v>8.3550435000000006E-2</c:v>
                </c:pt>
                <c:pt idx="2034">
                  <c:v>8.3208936999999997E-2</c:v>
                </c:pt>
                <c:pt idx="2035">
                  <c:v>8.2370335000000003E-2</c:v>
                </c:pt>
                <c:pt idx="2036">
                  <c:v>8.2644137000000006E-2</c:v>
                </c:pt>
                <c:pt idx="2037">
                  <c:v>8.3149298999999996E-2</c:v>
                </c:pt>
                <c:pt idx="2038">
                  <c:v>8.3332328999999997E-2</c:v>
                </c:pt>
                <c:pt idx="2039">
                  <c:v>8.3501376000000002E-2</c:v>
                </c:pt>
                <c:pt idx="2040">
                  <c:v>8.2723403000000001E-2</c:v>
                </c:pt>
                <c:pt idx="2041">
                  <c:v>8.3018431000000004E-2</c:v>
                </c:pt>
                <c:pt idx="2042">
                  <c:v>8.3273185999999999E-2</c:v>
                </c:pt>
                <c:pt idx="2043">
                  <c:v>8.2756045E-2</c:v>
                </c:pt>
                <c:pt idx="2044">
                  <c:v>7.9897256999999999E-2</c:v>
                </c:pt>
                <c:pt idx="2045">
                  <c:v>7.9638921000000001E-2</c:v>
                </c:pt>
                <c:pt idx="2046">
                  <c:v>8.0118854000000003E-2</c:v>
                </c:pt>
                <c:pt idx="2047">
                  <c:v>7.9693069000000005E-2</c:v>
                </c:pt>
                <c:pt idx="2048">
                  <c:v>7.9777958999999996E-2</c:v>
                </c:pt>
                <c:pt idx="2049">
                  <c:v>8.0349563999999998E-2</c:v>
                </c:pt>
                <c:pt idx="2050">
                  <c:v>7.9992466999999998E-2</c:v>
                </c:pt>
                <c:pt idx="2051">
                  <c:v>7.9051910000000003E-2</c:v>
                </c:pt>
                <c:pt idx="2052">
                  <c:v>7.9287295999999993E-2</c:v>
                </c:pt>
                <c:pt idx="2053">
                  <c:v>7.9244182999999996E-2</c:v>
                </c:pt>
                <c:pt idx="2054">
                  <c:v>7.9379641000000001E-2</c:v>
                </c:pt>
                <c:pt idx="2055">
                  <c:v>7.9583419000000002E-2</c:v>
                </c:pt>
                <c:pt idx="2056">
                  <c:v>7.9301409000000003E-2</c:v>
                </c:pt>
                <c:pt idx="2057">
                  <c:v>7.9325949000000007E-2</c:v>
                </c:pt>
                <c:pt idx="2058">
                  <c:v>7.9109242999999996E-2</c:v>
                </c:pt>
                <c:pt idx="2059">
                  <c:v>7.8143781999999995E-2</c:v>
                </c:pt>
                <c:pt idx="2060">
                  <c:v>7.8924748000000003E-2</c:v>
                </c:pt>
                <c:pt idx="2061">
                  <c:v>7.8805987999999993E-2</c:v>
                </c:pt>
                <c:pt idx="2062">
                  <c:v>7.9049820000000007E-2</c:v>
                </c:pt>
                <c:pt idx="2063">
                  <c:v>7.9039392E-2</c:v>
                </c:pt>
                <c:pt idx="2064">
                  <c:v>7.8939119000000002E-2</c:v>
                </c:pt>
                <c:pt idx="2065">
                  <c:v>7.8969886000000003E-2</c:v>
                </c:pt>
                <c:pt idx="2066">
                  <c:v>7.9646396999999994E-2</c:v>
                </c:pt>
                <c:pt idx="2067">
                  <c:v>7.946201E-2</c:v>
                </c:pt>
                <c:pt idx="2068">
                  <c:v>7.9433698999999997E-2</c:v>
                </c:pt>
                <c:pt idx="2069">
                  <c:v>7.8936749E-2</c:v>
                </c:pt>
                <c:pt idx="2070">
                  <c:v>7.9300050999999996E-2</c:v>
                </c:pt>
                <c:pt idx="2071">
                  <c:v>7.9402845E-2</c:v>
                </c:pt>
                <c:pt idx="2072">
                  <c:v>7.9113897000000002E-2</c:v>
                </c:pt>
                <c:pt idx="2073">
                  <c:v>7.9530525000000005E-2</c:v>
                </c:pt>
                <c:pt idx="2074">
                  <c:v>7.9411915999999999E-2</c:v>
                </c:pt>
                <c:pt idx="2075">
                  <c:v>7.9634676000000001E-2</c:v>
                </c:pt>
                <c:pt idx="2076">
                  <c:v>7.9156342000000005E-2</c:v>
                </c:pt>
                <c:pt idx="2077">
                  <c:v>8.1223587E-2</c:v>
                </c:pt>
                <c:pt idx="2078">
                  <c:v>7.9525181E-2</c:v>
                </c:pt>
                <c:pt idx="2079">
                  <c:v>7.9644738000000007E-2</c:v>
                </c:pt>
                <c:pt idx="2080">
                  <c:v>7.9855243000000006E-2</c:v>
                </c:pt>
                <c:pt idx="2081">
                  <c:v>7.9582967000000004E-2</c:v>
                </c:pt>
                <c:pt idx="2082">
                  <c:v>8.1063826000000005E-2</c:v>
                </c:pt>
                <c:pt idx="2083">
                  <c:v>7.9821739000000003E-2</c:v>
                </c:pt>
                <c:pt idx="2084">
                  <c:v>7.9538066000000004E-2</c:v>
                </c:pt>
                <c:pt idx="2085">
                  <c:v>7.9418918000000005E-2</c:v>
                </c:pt>
                <c:pt idx="2086">
                  <c:v>7.9475497000000006E-2</c:v>
                </c:pt>
                <c:pt idx="2087">
                  <c:v>7.9601861999999995E-2</c:v>
                </c:pt>
                <c:pt idx="2088">
                  <c:v>7.9714549999999995E-2</c:v>
                </c:pt>
                <c:pt idx="2089">
                  <c:v>8.0709678000000007E-2</c:v>
                </c:pt>
                <c:pt idx="2090">
                  <c:v>7.9517726999999996E-2</c:v>
                </c:pt>
                <c:pt idx="2091">
                  <c:v>7.9699618999999999E-2</c:v>
                </c:pt>
                <c:pt idx="2092">
                  <c:v>7.9610437000000006E-2</c:v>
                </c:pt>
                <c:pt idx="2093">
                  <c:v>7.9711318000000003E-2</c:v>
                </c:pt>
                <c:pt idx="2094">
                  <c:v>8.0097394000000002E-2</c:v>
                </c:pt>
                <c:pt idx="2095">
                  <c:v>7.9576826000000003E-2</c:v>
                </c:pt>
                <c:pt idx="2096">
                  <c:v>7.9420835999999995E-2</c:v>
                </c:pt>
                <c:pt idx="2097">
                  <c:v>7.9700567E-2</c:v>
                </c:pt>
                <c:pt idx="2098">
                  <c:v>8.2060465999999999E-2</c:v>
                </c:pt>
                <c:pt idx="2099">
                  <c:v>8.0623106999999999E-2</c:v>
                </c:pt>
                <c:pt idx="2100">
                  <c:v>7.9346136999999997E-2</c:v>
                </c:pt>
                <c:pt idx="2101">
                  <c:v>7.9126135E-2</c:v>
                </c:pt>
                <c:pt idx="2102">
                  <c:v>7.9666284000000004E-2</c:v>
                </c:pt>
                <c:pt idx="2103">
                  <c:v>7.9820317000000002E-2</c:v>
                </c:pt>
                <c:pt idx="2104">
                  <c:v>7.9660639000000005E-2</c:v>
                </c:pt>
                <c:pt idx="2105">
                  <c:v>8.0359647000000006E-2</c:v>
                </c:pt>
                <c:pt idx="2106">
                  <c:v>8.1816612999999996E-2</c:v>
                </c:pt>
                <c:pt idx="2107">
                  <c:v>7.9759213999999995E-2</c:v>
                </c:pt>
                <c:pt idx="2108">
                  <c:v>7.9678672000000006E-2</c:v>
                </c:pt>
                <c:pt idx="2109">
                  <c:v>7.9476187000000004E-2</c:v>
                </c:pt>
                <c:pt idx="2110">
                  <c:v>8.0586631000000006E-2</c:v>
                </c:pt>
                <c:pt idx="2111">
                  <c:v>8.0489158000000005E-2</c:v>
                </c:pt>
                <c:pt idx="2112">
                  <c:v>8.0543604000000005E-2</c:v>
                </c:pt>
                <c:pt idx="2113">
                  <c:v>7.9523478999999994E-2</c:v>
                </c:pt>
                <c:pt idx="2114">
                  <c:v>7.9253619999999997E-2</c:v>
                </c:pt>
                <c:pt idx="2115">
                  <c:v>7.9704918999999999E-2</c:v>
                </c:pt>
                <c:pt idx="2116">
                  <c:v>7.9717242999999993E-2</c:v>
                </c:pt>
                <c:pt idx="2117">
                  <c:v>7.9715110000000006E-2</c:v>
                </c:pt>
                <c:pt idx="2118">
                  <c:v>7.9196654000000005E-2</c:v>
                </c:pt>
                <c:pt idx="2119">
                  <c:v>7.9037107999999995E-2</c:v>
                </c:pt>
                <c:pt idx="2120">
                  <c:v>7.9295397000000004E-2</c:v>
                </c:pt>
                <c:pt idx="2121">
                  <c:v>7.9418574000000006E-2</c:v>
                </c:pt>
                <c:pt idx="2122">
                  <c:v>7.9552997E-2</c:v>
                </c:pt>
                <c:pt idx="2123">
                  <c:v>7.9250238000000001E-2</c:v>
                </c:pt>
                <c:pt idx="2124">
                  <c:v>7.9526884000000006E-2</c:v>
                </c:pt>
                <c:pt idx="2125">
                  <c:v>7.9054474E-2</c:v>
                </c:pt>
                <c:pt idx="2126">
                  <c:v>7.9569522000000004E-2</c:v>
                </c:pt>
                <c:pt idx="2127">
                  <c:v>7.9941640999999994E-2</c:v>
                </c:pt>
                <c:pt idx="2128">
                  <c:v>7.9463195E-2</c:v>
                </c:pt>
                <c:pt idx="2129">
                  <c:v>7.9598802999999996E-2</c:v>
                </c:pt>
                <c:pt idx="2130">
                  <c:v>7.9451968999999997E-2</c:v>
                </c:pt>
                <c:pt idx="2131">
                  <c:v>7.9334933999999996E-2</c:v>
                </c:pt>
                <c:pt idx="2132">
                  <c:v>7.9834839000000005E-2</c:v>
                </c:pt>
                <c:pt idx="2133">
                  <c:v>7.9800344999999995E-2</c:v>
                </c:pt>
                <c:pt idx="2134">
                  <c:v>8.0018407999999999E-2</c:v>
                </c:pt>
                <c:pt idx="2135">
                  <c:v>8.0062986000000003E-2</c:v>
                </c:pt>
                <c:pt idx="2136">
                  <c:v>7.9974088999999998E-2</c:v>
                </c:pt>
                <c:pt idx="2137">
                  <c:v>8.0146366999999996E-2</c:v>
                </c:pt>
                <c:pt idx="2138">
                  <c:v>8.0151214999999998E-2</c:v>
                </c:pt>
                <c:pt idx="2139">
                  <c:v>8.0683004000000003E-2</c:v>
                </c:pt>
                <c:pt idx="2140">
                  <c:v>8.1014981999999999E-2</c:v>
                </c:pt>
                <c:pt idx="2141">
                  <c:v>8.0680311000000005E-2</c:v>
                </c:pt>
                <c:pt idx="2142">
                  <c:v>8.0743852000000005E-2</c:v>
                </c:pt>
                <c:pt idx="2143">
                  <c:v>8.0400454999999996E-2</c:v>
                </c:pt>
                <c:pt idx="2144">
                  <c:v>8.0477933000000001E-2</c:v>
                </c:pt>
                <c:pt idx="2145">
                  <c:v>8.0853778000000001E-2</c:v>
                </c:pt>
                <c:pt idx="2146">
                  <c:v>8.0495256000000001E-2</c:v>
                </c:pt>
                <c:pt idx="2147">
                  <c:v>8.0678997000000002E-2</c:v>
                </c:pt>
                <c:pt idx="2148">
                  <c:v>8.1062317999999994E-2</c:v>
                </c:pt>
                <c:pt idx="2149">
                  <c:v>8.0619444999999998E-2</c:v>
                </c:pt>
                <c:pt idx="2150">
                  <c:v>8.0641163000000002E-2</c:v>
                </c:pt>
                <c:pt idx="2151">
                  <c:v>8.0821761000000006E-2</c:v>
                </c:pt>
                <c:pt idx="2152">
                  <c:v>8.0989945999999993E-2</c:v>
                </c:pt>
                <c:pt idx="2153">
                  <c:v>8.0892194000000001E-2</c:v>
                </c:pt>
                <c:pt idx="2154">
                  <c:v>8.0959998000000005E-2</c:v>
                </c:pt>
                <c:pt idx="2155">
                  <c:v>8.0981844999999997E-2</c:v>
                </c:pt>
                <c:pt idx="2156">
                  <c:v>8.0698969999999995E-2</c:v>
                </c:pt>
                <c:pt idx="2157">
                  <c:v>8.0846193999999996E-2</c:v>
                </c:pt>
                <c:pt idx="2158">
                  <c:v>8.1171640000000003E-2</c:v>
                </c:pt>
                <c:pt idx="2159">
                  <c:v>8.1069535999999998E-2</c:v>
                </c:pt>
                <c:pt idx="2160">
                  <c:v>8.1423380000000004E-2</c:v>
                </c:pt>
                <c:pt idx="2161">
                  <c:v>8.1871834000000004E-2</c:v>
                </c:pt>
                <c:pt idx="2162">
                  <c:v>8.1621447999999999E-2</c:v>
                </c:pt>
                <c:pt idx="2163">
                  <c:v>8.1657515999999999E-2</c:v>
                </c:pt>
                <c:pt idx="2164">
                  <c:v>8.2137362000000005E-2</c:v>
                </c:pt>
                <c:pt idx="2165">
                  <c:v>8.2177609999999998E-2</c:v>
                </c:pt>
                <c:pt idx="2166">
                  <c:v>8.1980639999999994E-2</c:v>
                </c:pt>
                <c:pt idx="2167">
                  <c:v>8.2502732999999995E-2</c:v>
                </c:pt>
                <c:pt idx="2168">
                  <c:v>8.2852916999999998E-2</c:v>
                </c:pt>
                <c:pt idx="2169">
                  <c:v>8.2497864000000004E-2</c:v>
                </c:pt>
                <c:pt idx="2170">
                  <c:v>8.2478408000000003E-2</c:v>
                </c:pt>
                <c:pt idx="2171">
                  <c:v>8.2800645000000006E-2</c:v>
                </c:pt>
                <c:pt idx="2172">
                  <c:v>8.2468303000000007E-2</c:v>
                </c:pt>
                <c:pt idx="2173">
                  <c:v>8.2673590000000005E-2</c:v>
                </c:pt>
                <c:pt idx="2174">
                  <c:v>8.2764404999999999E-2</c:v>
                </c:pt>
                <c:pt idx="2175">
                  <c:v>8.2768908000000002E-2</c:v>
                </c:pt>
                <c:pt idx="2176">
                  <c:v>8.2556791000000004E-2</c:v>
                </c:pt>
                <c:pt idx="2177">
                  <c:v>8.2424371999999996E-2</c:v>
                </c:pt>
                <c:pt idx="2178">
                  <c:v>8.3297964000000002E-2</c:v>
                </c:pt>
                <c:pt idx="2179">
                  <c:v>8.2793815000000007E-2</c:v>
                </c:pt>
                <c:pt idx="2180">
                  <c:v>8.2962218000000004E-2</c:v>
                </c:pt>
                <c:pt idx="2181">
                  <c:v>8.3230224000000005E-2</c:v>
                </c:pt>
                <c:pt idx="2182">
                  <c:v>8.3043510000000001E-2</c:v>
                </c:pt>
                <c:pt idx="2183">
                  <c:v>8.3542420000000006E-2</c:v>
                </c:pt>
                <c:pt idx="2184">
                  <c:v>8.3417714000000004E-2</c:v>
                </c:pt>
                <c:pt idx="2185">
                  <c:v>8.3094077000000002E-2</c:v>
                </c:pt>
                <c:pt idx="2186">
                  <c:v>8.3162828999999994E-2</c:v>
                </c:pt>
                <c:pt idx="2187">
                  <c:v>8.3298825000000007E-2</c:v>
                </c:pt>
                <c:pt idx="2188">
                  <c:v>8.3227035000000005E-2</c:v>
                </c:pt>
                <c:pt idx="2189">
                  <c:v>8.5189547000000004E-2</c:v>
                </c:pt>
                <c:pt idx="2190">
                  <c:v>8.263972E-2</c:v>
                </c:pt>
                <c:pt idx="2191">
                  <c:v>8.2582840000000005E-2</c:v>
                </c:pt>
                <c:pt idx="2192">
                  <c:v>8.2398925999999997E-2</c:v>
                </c:pt>
                <c:pt idx="2193">
                  <c:v>8.2011127000000003E-2</c:v>
                </c:pt>
                <c:pt idx="2194">
                  <c:v>8.2601929000000004E-2</c:v>
                </c:pt>
                <c:pt idx="2195">
                  <c:v>8.2675657999999999E-2</c:v>
                </c:pt>
                <c:pt idx="2196">
                  <c:v>8.2815984999999995E-2</c:v>
                </c:pt>
                <c:pt idx="2197">
                  <c:v>8.2469854999999995E-2</c:v>
                </c:pt>
                <c:pt idx="2198">
                  <c:v>8.2220958999999996E-2</c:v>
                </c:pt>
                <c:pt idx="2199">
                  <c:v>8.2803467000000006E-2</c:v>
                </c:pt>
                <c:pt idx="2200">
                  <c:v>8.2888209000000004E-2</c:v>
                </c:pt>
                <c:pt idx="2201">
                  <c:v>8.2576785E-2</c:v>
                </c:pt>
                <c:pt idx="2202">
                  <c:v>8.2998372000000001E-2</c:v>
                </c:pt>
                <c:pt idx="2203">
                  <c:v>8.3299557999999996E-2</c:v>
                </c:pt>
                <c:pt idx="2204">
                  <c:v>8.2809715000000006E-2</c:v>
                </c:pt>
                <c:pt idx="2205">
                  <c:v>8.3097826E-2</c:v>
                </c:pt>
                <c:pt idx="2206">
                  <c:v>8.2934963E-2</c:v>
                </c:pt>
                <c:pt idx="2207">
                  <c:v>8.3402437999999995E-2</c:v>
                </c:pt>
                <c:pt idx="2208">
                  <c:v>8.3957844000000004E-2</c:v>
                </c:pt>
                <c:pt idx="2209">
                  <c:v>8.4392591000000003E-2</c:v>
                </c:pt>
                <c:pt idx="2210">
                  <c:v>8.4462075999999997E-2</c:v>
                </c:pt>
                <c:pt idx="2211">
                  <c:v>8.4489956000000005E-2</c:v>
                </c:pt>
                <c:pt idx="2212">
                  <c:v>8.4900422000000003E-2</c:v>
                </c:pt>
                <c:pt idx="2213">
                  <c:v>8.4715925999999997E-2</c:v>
                </c:pt>
                <c:pt idx="2214">
                  <c:v>8.4717477999999999E-2</c:v>
                </c:pt>
                <c:pt idx="2215">
                  <c:v>8.4393905000000005E-2</c:v>
                </c:pt>
                <c:pt idx="2216">
                  <c:v>8.5463758000000001E-2</c:v>
                </c:pt>
                <c:pt idx="2217">
                  <c:v>8.4699184999999996E-2</c:v>
                </c:pt>
                <c:pt idx="2218">
                  <c:v>8.5025477000000002E-2</c:v>
                </c:pt>
                <c:pt idx="2219">
                  <c:v>8.4691902999999999E-2</c:v>
                </c:pt>
                <c:pt idx="2220">
                  <c:v>8.5648211000000002E-2</c:v>
                </c:pt>
                <c:pt idx="2221">
                  <c:v>8.5243735000000001E-2</c:v>
                </c:pt>
                <c:pt idx="2222">
                  <c:v>8.5669260999999997E-2</c:v>
                </c:pt>
                <c:pt idx="2223">
                  <c:v>8.5583487E-2</c:v>
                </c:pt>
                <c:pt idx="2224">
                  <c:v>8.5537681000000004E-2</c:v>
                </c:pt>
                <c:pt idx="2225">
                  <c:v>8.5740899999999995E-2</c:v>
                </c:pt>
                <c:pt idx="2226">
                  <c:v>8.5532274000000005E-2</c:v>
                </c:pt>
                <c:pt idx="2227">
                  <c:v>8.6594647999999996E-2</c:v>
                </c:pt>
                <c:pt idx="2228">
                  <c:v>8.6602814E-2</c:v>
                </c:pt>
                <c:pt idx="2229">
                  <c:v>8.6359693000000001E-2</c:v>
                </c:pt>
                <c:pt idx="2230">
                  <c:v>8.6543068000000001E-2</c:v>
                </c:pt>
                <c:pt idx="2231">
                  <c:v>8.6675120999999994E-2</c:v>
                </c:pt>
                <c:pt idx="2232">
                  <c:v>8.6752772000000006E-2</c:v>
                </c:pt>
                <c:pt idx="2233">
                  <c:v>8.6158241999999996E-2</c:v>
                </c:pt>
                <c:pt idx="2234">
                  <c:v>8.6328107000000001E-2</c:v>
                </c:pt>
                <c:pt idx="2235">
                  <c:v>8.6188470000000003E-2</c:v>
                </c:pt>
                <c:pt idx="2236">
                  <c:v>8.7214862000000004E-2</c:v>
                </c:pt>
                <c:pt idx="2237">
                  <c:v>8.7934506999999995E-2</c:v>
                </c:pt>
                <c:pt idx="2238">
                  <c:v>8.7845092999999999E-2</c:v>
                </c:pt>
                <c:pt idx="2239">
                  <c:v>8.8037300999999998E-2</c:v>
                </c:pt>
                <c:pt idx="2240">
                  <c:v>8.8047945000000002E-2</c:v>
                </c:pt>
                <c:pt idx="2241">
                  <c:v>8.8428962999999999E-2</c:v>
                </c:pt>
                <c:pt idx="2242">
                  <c:v>8.7334740999999994E-2</c:v>
                </c:pt>
                <c:pt idx="2243">
                  <c:v>8.6946423999999994E-2</c:v>
                </c:pt>
                <c:pt idx="2244">
                  <c:v>8.6903332E-2</c:v>
                </c:pt>
                <c:pt idx="2245">
                  <c:v>8.6596177999999996E-2</c:v>
                </c:pt>
                <c:pt idx="2246">
                  <c:v>8.7186098000000004E-2</c:v>
                </c:pt>
                <c:pt idx="2247">
                  <c:v>8.7953509999999999E-2</c:v>
                </c:pt>
                <c:pt idx="2248">
                  <c:v>8.7542506000000006E-2</c:v>
                </c:pt>
                <c:pt idx="2249">
                  <c:v>8.8214497000000003E-2</c:v>
                </c:pt>
                <c:pt idx="2250">
                  <c:v>8.8260325000000001E-2</c:v>
                </c:pt>
                <c:pt idx="2251">
                  <c:v>8.8092054000000003E-2</c:v>
                </c:pt>
                <c:pt idx="2252">
                  <c:v>8.7534103000000002E-2</c:v>
                </c:pt>
                <c:pt idx="2253">
                  <c:v>8.7642090000000006E-2</c:v>
                </c:pt>
                <c:pt idx="2254">
                  <c:v>8.7823073000000001E-2</c:v>
                </c:pt>
                <c:pt idx="2255">
                  <c:v>8.7509669999999998E-2</c:v>
                </c:pt>
                <c:pt idx="2256">
                  <c:v>8.8011812999999994E-2</c:v>
                </c:pt>
                <c:pt idx="2257">
                  <c:v>8.8100909000000005E-2</c:v>
                </c:pt>
                <c:pt idx="2258">
                  <c:v>8.8274996999999994E-2</c:v>
                </c:pt>
                <c:pt idx="2259">
                  <c:v>8.8172008999999996E-2</c:v>
                </c:pt>
                <c:pt idx="2260">
                  <c:v>8.8438808999999993E-2</c:v>
                </c:pt>
                <c:pt idx="2261">
                  <c:v>8.8074165999999995E-2</c:v>
                </c:pt>
                <c:pt idx="2262">
                  <c:v>8.8112113000000006E-2</c:v>
                </c:pt>
                <c:pt idx="2263">
                  <c:v>8.9243864000000006E-2</c:v>
                </c:pt>
                <c:pt idx="2264">
                  <c:v>8.8878662999999997E-2</c:v>
                </c:pt>
                <c:pt idx="2265">
                  <c:v>8.8584758999999999E-2</c:v>
                </c:pt>
                <c:pt idx="2266">
                  <c:v>8.8545006999999995E-2</c:v>
                </c:pt>
                <c:pt idx="2267">
                  <c:v>8.9631771999999998E-2</c:v>
                </c:pt>
                <c:pt idx="2268">
                  <c:v>9.0829753999999999E-2</c:v>
                </c:pt>
                <c:pt idx="2269">
                  <c:v>8.7876979999999993E-2</c:v>
                </c:pt>
                <c:pt idx="2270">
                  <c:v>8.7458520999999997E-2</c:v>
                </c:pt>
                <c:pt idx="2271">
                  <c:v>8.8454774E-2</c:v>
                </c:pt>
                <c:pt idx="2272">
                  <c:v>8.8174163999999999E-2</c:v>
                </c:pt>
                <c:pt idx="2273">
                  <c:v>8.7435704000000003E-2</c:v>
                </c:pt>
                <c:pt idx="2274">
                  <c:v>8.7585834000000001E-2</c:v>
                </c:pt>
                <c:pt idx="2275">
                  <c:v>8.7919253000000003E-2</c:v>
                </c:pt>
                <c:pt idx="2276">
                  <c:v>8.8459902000000007E-2</c:v>
                </c:pt>
                <c:pt idx="2277">
                  <c:v>8.9201161000000001E-2</c:v>
                </c:pt>
                <c:pt idx="2278">
                  <c:v>8.8226239999999997E-2</c:v>
                </c:pt>
                <c:pt idx="2279">
                  <c:v>8.7705132000000005E-2</c:v>
                </c:pt>
                <c:pt idx="2280">
                  <c:v>8.8298870000000002E-2</c:v>
                </c:pt>
                <c:pt idx="2281">
                  <c:v>8.8169941000000002E-2</c:v>
                </c:pt>
                <c:pt idx="2282">
                  <c:v>8.9002377999999993E-2</c:v>
                </c:pt>
                <c:pt idx="2283">
                  <c:v>8.8542120000000002E-2</c:v>
                </c:pt>
                <c:pt idx="2284">
                  <c:v>8.8538198999999998E-2</c:v>
                </c:pt>
                <c:pt idx="2285">
                  <c:v>9.0603547000000006E-2</c:v>
                </c:pt>
                <c:pt idx="2286">
                  <c:v>9.1581721000000005E-2</c:v>
                </c:pt>
                <c:pt idx="2287">
                  <c:v>9.0685699999999994E-2</c:v>
                </c:pt>
                <c:pt idx="2288">
                  <c:v>9.0478991999999994E-2</c:v>
                </c:pt>
                <c:pt idx="2289">
                  <c:v>9.0767789000000001E-2</c:v>
                </c:pt>
                <c:pt idx="2290">
                  <c:v>9.1114587999999996E-2</c:v>
                </c:pt>
                <c:pt idx="2291">
                  <c:v>9.0570452999999995E-2</c:v>
                </c:pt>
                <c:pt idx="2292">
                  <c:v>9.0938774999999999E-2</c:v>
                </c:pt>
                <c:pt idx="2293">
                  <c:v>9.0556384000000004E-2</c:v>
                </c:pt>
                <c:pt idx="2294">
                  <c:v>9.0983675999999999E-2</c:v>
                </c:pt>
                <c:pt idx="2295">
                  <c:v>9.1103319000000002E-2</c:v>
                </c:pt>
                <c:pt idx="2296">
                  <c:v>9.0631986999999997E-2</c:v>
                </c:pt>
                <c:pt idx="2297">
                  <c:v>9.0544598000000004E-2</c:v>
                </c:pt>
                <c:pt idx="2298">
                  <c:v>9.0519605000000003E-2</c:v>
                </c:pt>
                <c:pt idx="2299">
                  <c:v>9.0804976999999995E-2</c:v>
                </c:pt>
                <c:pt idx="2300">
                  <c:v>9.0824561999999998E-2</c:v>
                </c:pt>
                <c:pt idx="2301">
                  <c:v>9.0765483999999994E-2</c:v>
                </c:pt>
                <c:pt idx="2302">
                  <c:v>9.0420925999999999E-2</c:v>
                </c:pt>
                <c:pt idx="2303">
                  <c:v>9.0667861000000002E-2</c:v>
                </c:pt>
                <c:pt idx="2304">
                  <c:v>9.0922444000000005E-2</c:v>
                </c:pt>
                <c:pt idx="2305">
                  <c:v>9.1051523999999995E-2</c:v>
                </c:pt>
                <c:pt idx="2306">
                  <c:v>9.1228761000000005E-2</c:v>
                </c:pt>
                <c:pt idx="2307">
                  <c:v>9.0676736999999993E-2</c:v>
                </c:pt>
                <c:pt idx="2308">
                  <c:v>9.0863580999999999E-2</c:v>
                </c:pt>
                <c:pt idx="2309">
                  <c:v>9.0674712000000005E-2</c:v>
                </c:pt>
                <c:pt idx="2310">
                  <c:v>9.2218868999999995E-2</c:v>
                </c:pt>
                <c:pt idx="2311">
                  <c:v>9.2055100000000001E-2</c:v>
                </c:pt>
                <c:pt idx="2312">
                  <c:v>9.2926085000000005E-2</c:v>
                </c:pt>
                <c:pt idx="2313">
                  <c:v>9.3429415000000002E-2</c:v>
                </c:pt>
                <c:pt idx="2314">
                  <c:v>9.2942675000000002E-2</c:v>
                </c:pt>
                <c:pt idx="2315">
                  <c:v>9.2023751000000001E-2</c:v>
                </c:pt>
                <c:pt idx="2316">
                  <c:v>9.1510556000000007E-2</c:v>
                </c:pt>
                <c:pt idx="2317">
                  <c:v>9.1605766000000005E-2</c:v>
                </c:pt>
                <c:pt idx="2318">
                  <c:v>9.1759493999999997E-2</c:v>
                </c:pt>
                <c:pt idx="2319">
                  <c:v>9.1969132999999995E-2</c:v>
                </c:pt>
                <c:pt idx="2320">
                  <c:v>8.9950711000000003E-2</c:v>
                </c:pt>
                <c:pt idx="2321">
                  <c:v>9.0669627000000003E-2</c:v>
                </c:pt>
                <c:pt idx="2322">
                  <c:v>9.0230765000000004E-2</c:v>
                </c:pt>
                <c:pt idx="2323">
                  <c:v>9.0679775000000004E-2</c:v>
                </c:pt>
                <c:pt idx="2324">
                  <c:v>9.0278143000000005E-2</c:v>
                </c:pt>
                <c:pt idx="2325">
                  <c:v>9.0357409999999999E-2</c:v>
                </c:pt>
                <c:pt idx="2326">
                  <c:v>9.0297253999999993E-2</c:v>
                </c:pt>
                <c:pt idx="2327">
                  <c:v>9.0400846000000007E-2</c:v>
                </c:pt>
                <c:pt idx="2328">
                  <c:v>9.0814047999999994E-2</c:v>
                </c:pt>
                <c:pt idx="2329">
                  <c:v>9.0674820000000003E-2</c:v>
                </c:pt>
                <c:pt idx="2330">
                  <c:v>9.1483235999999996E-2</c:v>
                </c:pt>
                <c:pt idx="2331">
                  <c:v>9.0736591000000005E-2</c:v>
                </c:pt>
                <c:pt idx="2332">
                  <c:v>9.0464664E-2</c:v>
                </c:pt>
                <c:pt idx="2333">
                  <c:v>9.0310935999999994E-2</c:v>
                </c:pt>
                <c:pt idx="2334">
                  <c:v>9.1107046999999997E-2</c:v>
                </c:pt>
                <c:pt idx="2335">
                  <c:v>9.0936341000000004E-2</c:v>
                </c:pt>
                <c:pt idx="2336">
                  <c:v>9.1368032000000002E-2</c:v>
                </c:pt>
                <c:pt idx="2337">
                  <c:v>9.1421896000000002E-2</c:v>
                </c:pt>
                <c:pt idx="2338">
                  <c:v>9.1062404E-2</c:v>
                </c:pt>
                <c:pt idx="2339">
                  <c:v>9.1175325000000002E-2</c:v>
                </c:pt>
                <c:pt idx="2340">
                  <c:v>9.1441652999999998E-2</c:v>
                </c:pt>
                <c:pt idx="2341">
                  <c:v>9.1615677000000006E-2</c:v>
                </c:pt>
                <c:pt idx="2342">
                  <c:v>9.1652605999999998E-2</c:v>
                </c:pt>
                <c:pt idx="2343">
                  <c:v>9.1531606000000001E-2</c:v>
                </c:pt>
                <c:pt idx="2344">
                  <c:v>9.1683417000000003E-2</c:v>
                </c:pt>
                <c:pt idx="2345">
                  <c:v>9.1881378E-2</c:v>
                </c:pt>
                <c:pt idx="2346">
                  <c:v>9.1305074999999999E-2</c:v>
                </c:pt>
                <c:pt idx="2347">
                  <c:v>9.1513939000000002E-2</c:v>
                </c:pt>
                <c:pt idx="2348">
                  <c:v>9.1025992E-2</c:v>
                </c:pt>
                <c:pt idx="2349">
                  <c:v>9.0270752999999995E-2</c:v>
                </c:pt>
                <c:pt idx="2350">
                  <c:v>9.0008561000000001E-2</c:v>
                </c:pt>
                <c:pt idx="2351">
                  <c:v>8.9935414000000005E-2</c:v>
                </c:pt>
                <c:pt idx="2352">
                  <c:v>9.0613371999999998E-2</c:v>
                </c:pt>
                <c:pt idx="2353">
                  <c:v>9.0700416000000006E-2</c:v>
                </c:pt>
                <c:pt idx="2354">
                  <c:v>9.0607404000000002E-2</c:v>
                </c:pt>
                <c:pt idx="2355">
                  <c:v>9.0337716999999998E-2</c:v>
                </c:pt>
                <c:pt idx="2356">
                  <c:v>9.0216480000000002E-2</c:v>
                </c:pt>
                <c:pt idx="2357">
                  <c:v>9.0260713000000006E-2</c:v>
                </c:pt>
                <c:pt idx="2358">
                  <c:v>9.0432151000000002E-2</c:v>
                </c:pt>
                <c:pt idx="2359">
                  <c:v>9.0681261999999999E-2</c:v>
                </c:pt>
                <c:pt idx="2360">
                  <c:v>9.0427778E-2</c:v>
                </c:pt>
                <c:pt idx="2361">
                  <c:v>8.8874913999999999E-2</c:v>
                </c:pt>
                <c:pt idx="2362">
                  <c:v>8.9115816E-2</c:v>
                </c:pt>
                <c:pt idx="2363">
                  <c:v>8.9040922999999994E-2</c:v>
                </c:pt>
                <c:pt idx="2364">
                  <c:v>8.9482546999999996E-2</c:v>
                </c:pt>
                <c:pt idx="2365">
                  <c:v>8.9082440999999998E-2</c:v>
                </c:pt>
                <c:pt idx="2366">
                  <c:v>8.8865628000000002E-2</c:v>
                </c:pt>
                <c:pt idx="2367">
                  <c:v>8.8775352000000002E-2</c:v>
                </c:pt>
                <c:pt idx="2368">
                  <c:v>8.5296090000000005E-2</c:v>
                </c:pt>
                <c:pt idx="2369">
                  <c:v>8.5849167000000004E-2</c:v>
                </c:pt>
                <c:pt idx="2370">
                  <c:v>8.5585039000000002E-2</c:v>
                </c:pt>
                <c:pt idx="2371">
                  <c:v>8.5580879999999998E-2</c:v>
                </c:pt>
                <c:pt idx="2372">
                  <c:v>8.8654243999999993E-2</c:v>
                </c:pt>
                <c:pt idx="2373">
                  <c:v>8.7804500999999993E-2</c:v>
                </c:pt>
                <c:pt idx="2374">
                  <c:v>8.4830613999999999E-2</c:v>
                </c:pt>
                <c:pt idx="2375">
                  <c:v>8.7796506999999996E-2</c:v>
                </c:pt>
                <c:pt idx="2376">
                  <c:v>8.5297362000000002E-2</c:v>
                </c:pt>
                <c:pt idx="2377">
                  <c:v>8.5774554000000003E-2</c:v>
                </c:pt>
                <c:pt idx="2378">
                  <c:v>8.5629983000000007E-2</c:v>
                </c:pt>
                <c:pt idx="2379">
                  <c:v>8.5627117000000003E-2</c:v>
                </c:pt>
                <c:pt idx="2380">
                  <c:v>8.6301799999999998E-2</c:v>
                </c:pt>
                <c:pt idx="2381">
                  <c:v>8.5650796000000001E-2</c:v>
                </c:pt>
                <c:pt idx="2382">
                  <c:v>8.7635217000000001E-2</c:v>
                </c:pt>
                <c:pt idx="2383">
                  <c:v>8.6154040000000001E-2</c:v>
                </c:pt>
                <c:pt idx="2384">
                  <c:v>8.6257954999999997E-2</c:v>
                </c:pt>
                <c:pt idx="2385">
                  <c:v>8.6478452999999997E-2</c:v>
                </c:pt>
                <c:pt idx="2386">
                  <c:v>8.7082162000000005E-2</c:v>
                </c:pt>
                <c:pt idx="2387">
                  <c:v>8.7015261999999996E-2</c:v>
                </c:pt>
                <c:pt idx="2388">
                  <c:v>8.7506158000000001E-2</c:v>
                </c:pt>
                <c:pt idx="2389">
                  <c:v>8.7669151000000001E-2</c:v>
                </c:pt>
                <c:pt idx="2390">
                  <c:v>8.8058264999999997E-2</c:v>
                </c:pt>
                <c:pt idx="2391">
                  <c:v>8.7802862999999995E-2</c:v>
                </c:pt>
                <c:pt idx="2392">
                  <c:v>8.7575363000000003E-2</c:v>
                </c:pt>
                <c:pt idx="2393">
                  <c:v>8.6908999000000001E-2</c:v>
                </c:pt>
                <c:pt idx="2394">
                  <c:v>8.7449752000000006E-2</c:v>
                </c:pt>
                <c:pt idx="2395">
                  <c:v>8.7399852E-2</c:v>
                </c:pt>
                <c:pt idx="2396">
                  <c:v>8.7733938999999997E-2</c:v>
                </c:pt>
                <c:pt idx="2397">
                  <c:v>8.6653382000000001E-2</c:v>
                </c:pt>
                <c:pt idx="2398">
                  <c:v>8.7238519E-2</c:v>
                </c:pt>
                <c:pt idx="2399">
                  <c:v>8.6859680999999994E-2</c:v>
                </c:pt>
                <c:pt idx="2400">
                  <c:v>8.9120060000000001E-2</c:v>
                </c:pt>
                <c:pt idx="2401">
                  <c:v>8.8876702000000002E-2</c:v>
                </c:pt>
                <c:pt idx="2402">
                  <c:v>8.8188556000000001E-2</c:v>
                </c:pt>
                <c:pt idx="2403">
                  <c:v>8.878606E-2</c:v>
                </c:pt>
                <c:pt idx="2404">
                  <c:v>8.8437581000000001E-2</c:v>
                </c:pt>
                <c:pt idx="2405">
                  <c:v>8.8663508000000002E-2</c:v>
                </c:pt>
                <c:pt idx="2406">
                  <c:v>8.8344675999999997E-2</c:v>
                </c:pt>
                <c:pt idx="2407">
                  <c:v>8.8080850000000002E-2</c:v>
                </c:pt>
                <c:pt idx="2408">
                  <c:v>8.8045812000000001E-2</c:v>
                </c:pt>
                <c:pt idx="2409">
                  <c:v>8.9300615E-2</c:v>
                </c:pt>
                <c:pt idx="2410">
                  <c:v>8.8043140000000006E-2</c:v>
                </c:pt>
                <c:pt idx="2411">
                  <c:v>8.7977166999999995E-2</c:v>
                </c:pt>
                <c:pt idx="2412">
                  <c:v>8.7871119999999997E-2</c:v>
                </c:pt>
                <c:pt idx="2413">
                  <c:v>8.8253172000000005E-2</c:v>
                </c:pt>
                <c:pt idx="2414">
                  <c:v>8.8554099999999997E-2</c:v>
                </c:pt>
                <c:pt idx="2415">
                  <c:v>8.7645321999999998E-2</c:v>
                </c:pt>
                <c:pt idx="2416">
                  <c:v>8.8037129000000006E-2</c:v>
                </c:pt>
                <c:pt idx="2417">
                  <c:v>8.8105562999999998E-2</c:v>
                </c:pt>
                <c:pt idx="2418">
                  <c:v>8.8532145000000007E-2</c:v>
                </c:pt>
                <c:pt idx="2419">
                  <c:v>8.7831302999999999E-2</c:v>
                </c:pt>
                <c:pt idx="2420">
                  <c:v>8.6373288000000006E-2</c:v>
                </c:pt>
                <c:pt idx="2421">
                  <c:v>8.5942458999999999E-2</c:v>
                </c:pt>
                <c:pt idx="2422">
                  <c:v>8.6772506999999999E-2</c:v>
                </c:pt>
                <c:pt idx="2423">
                  <c:v>8.6828634000000002E-2</c:v>
                </c:pt>
                <c:pt idx="2424">
                  <c:v>8.7204669999999998E-2</c:v>
                </c:pt>
                <c:pt idx="2425">
                  <c:v>8.8097828000000003E-2</c:v>
                </c:pt>
                <c:pt idx="2426">
                  <c:v>8.7887451000000005E-2</c:v>
                </c:pt>
                <c:pt idx="2427">
                  <c:v>8.8024977000000004E-2</c:v>
                </c:pt>
                <c:pt idx="2428">
                  <c:v>8.8212860000000004E-2</c:v>
                </c:pt>
                <c:pt idx="2429">
                  <c:v>8.8355578000000004E-2</c:v>
                </c:pt>
                <c:pt idx="2430">
                  <c:v>8.8525680999999995E-2</c:v>
                </c:pt>
                <c:pt idx="2431">
                  <c:v>8.8607338999999993E-2</c:v>
                </c:pt>
                <c:pt idx="2432">
                  <c:v>8.8364520000000002E-2</c:v>
                </c:pt>
                <c:pt idx="2433">
                  <c:v>8.6163433999999997E-2</c:v>
                </c:pt>
                <c:pt idx="2434">
                  <c:v>8.6188275999999994E-2</c:v>
                </c:pt>
                <c:pt idx="2435">
                  <c:v>8.6298266999999998E-2</c:v>
                </c:pt>
                <c:pt idx="2436">
                  <c:v>8.6944851000000004E-2</c:v>
                </c:pt>
                <c:pt idx="2437">
                  <c:v>8.6900337999999994E-2</c:v>
                </c:pt>
                <c:pt idx="2438">
                  <c:v>8.6310591000000006E-2</c:v>
                </c:pt>
                <c:pt idx="2439">
                  <c:v>8.6541042999999998E-2</c:v>
                </c:pt>
                <c:pt idx="2440">
                  <c:v>8.7340106000000001E-2</c:v>
                </c:pt>
                <c:pt idx="2441">
                  <c:v>8.6985463999999998E-2</c:v>
                </c:pt>
                <c:pt idx="2442">
                  <c:v>8.5494052000000001E-2</c:v>
                </c:pt>
                <c:pt idx="2443">
                  <c:v>8.5139001000000006E-2</c:v>
                </c:pt>
                <c:pt idx="2444">
                  <c:v>8.5404442999999997E-2</c:v>
                </c:pt>
                <c:pt idx="2445">
                  <c:v>8.4108533999999999E-2</c:v>
                </c:pt>
                <c:pt idx="2446">
                  <c:v>8.4226991000000001E-2</c:v>
                </c:pt>
                <c:pt idx="2447">
                  <c:v>8.4570450000000005E-2</c:v>
                </c:pt>
                <c:pt idx="2448">
                  <c:v>8.4259977999999999E-2</c:v>
                </c:pt>
                <c:pt idx="2449">
                  <c:v>8.4795472999999996E-2</c:v>
                </c:pt>
                <c:pt idx="2450">
                  <c:v>8.5349933000000003E-2</c:v>
                </c:pt>
                <c:pt idx="2451">
                  <c:v>8.4756777000000005E-2</c:v>
                </c:pt>
                <c:pt idx="2452">
                  <c:v>8.4501138000000003E-2</c:v>
                </c:pt>
                <c:pt idx="2453">
                  <c:v>8.4607573000000005E-2</c:v>
                </c:pt>
                <c:pt idx="2454">
                  <c:v>8.4588958000000006E-2</c:v>
                </c:pt>
                <c:pt idx="2455">
                  <c:v>8.4757034999999994E-2</c:v>
                </c:pt>
                <c:pt idx="2456">
                  <c:v>8.4594150000000007E-2</c:v>
                </c:pt>
                <c:pt idx="2457">
                  <c:v>8.5276742000000003E-2</c:v>
                </c:pt>
                <c:pt idx="2458">
                  <c:v>8.5139561000000002E-2</c:v>
                </c:pt>
                <c:pt idx="2459">
                  <c:v>8.4881762999999999E-2</c:v>
                </c:pt>
                <c:pt idx="2460">
                  <c:v>8.5909128000000001E-2</c:v>
                </c:pt>
                <c:pt idx="2461">
                  <c:v>8.4919252000000001E-2</c:v>
                </c:pt>
                <c:pt idx="2462">
                  <c:v>8.5622377E-2</c:v>
                </c:pt>
                <c:pt idx="2463">
                  <c:v>8.5312184999999999E-2</c:v>
                </c:pt>
                <c:pt idx="2464">
                  <c:v>8.5613607999999994E-2</c:v>
                </c:pt>
                <c:pt idx="2465">
                  <c:v>8.5315480999999999E-2</c:v>
                </c:pt>
                <c:pt idx="2466">
                  <c:v>8.5179937999999997E-2</c:v>
                </c:pt>
                <c:pt idx="2467">
                  <c:v>8.5677145999999996E-2</c:v>
                </c:pt>
                <c:pt idx="2468">
                  <c:v>8.5906176000000001E-2</c:v>
                </c:pt>
                <c:pt idx="2469">
                  <c:v>8.6198531999999994E-2</c:v>
                </c:pt>
                <c:pt idx="2470">
                  <c:v>8.6069667000000002E-2</c:v>
                </c:pt>
                <c:pt idx="2471">
                  <c:v>8.5616883000000005E-2</c:v>
                </c:pt>
                <c:pt idx="2472">
                  <c:v>8.5928884999999997E-2</c:v>
                </c:pt>
                <c:pt idx="2473">
                  <c:v>8.5807367999999995E-2</c:v>
                </c:pt>
                <c:pt idx="2474">
                  <c:v>8.5720604000000006E-2</c:v>
                </c:pt>
                <c:pt idx="2475">
                  <c:v>8.5704531E-2</c:v>
                </c:pt>
                <c:pt idx="2476">
                  <c:v>8.5692960999999998E-2</c:v>
                </c:pt>
                <c:pt idx="2477">
                  <c:v>8.5494955999999997E-2</c:v>
                </c:pt>
                <c:pt idx="2478">
                  <c:v>8.5752555999999994E-2</c:v>
                </c:pt>
                <c:pt idx="2479">
                  <c:v>8.593257E-2</c:v>
                </c:pt>
                <c:pt idx="2480">
                  <c:v>8.6249487E-2</c:v>
                </c:pt>
                <c:pt idx="2481">
                  <c:v>8.608615E-2</c:v>
                </c:pt>
                <c:pt idx="2482">
                  <c:v>8.6033534999999994E-2</c:v>
                </c:pt>
                <c:pt idx="2483">
                  <c:v>8.5349501999999994E-2</c:v>
                </c:pt>
                <c:pt idx="2484">
                  <c:v>8.5396041000000006E-2</c:v>
                </c:pt>
                <c:pt idx="2485">
                  <c:v>8.5230246999999995E-2</c:v>
                </c:pt>
                <c:pt idx="2486">
                  <c:v>8.7232658000000005E-2</c:v>
                </c:pt>
                <c:pt idx="2487">
                  <c:v>8.5801485999999996E-2</c:v>
                </c:pt>
                <c:pt idx="2488">
                  <c:v>8.6845891999999994E-2</c:v>
                </c:pt>
                <c:pt idx="2489">
                  <c:v>8.7282644000000006E-2</c:v>
                </c:pt>
                <c:pt idx="2490">
                  <c:v>8.6377446999999996E-2</c:v>
                </c:pt>
                <c:pt idx="2491">
                  <c:v>8.5678159000000004E-2</c:v>
                </c:pt>
                <c:pt idx="2492">
                  <c:v>8.6007529999999999E-2</c:v>
                </c:pt>
                <c:pt idx="2493">
                  <c:v>8.5416336999999995E-2</c:v>
                </c:pt>
                <c:pt idx="2494">
                  <c:v>8.5455313000000005E-2</c:v>
                </c:pt>
                <c:pt idx="2495">
                  <c:v>8.5604666999999995E-2</c:v>
                </c:pt>
                <c:pt idx="2496">
                  <c:v>8.5722197999999999E-2</c:v>
                </c:pt>
                <c:pt idx="2497">
                  <c:v>8.6199867999999999E-2</c:v>
                </c:pt>
                <c:pt idx="2498">
                  <c:v>8.6452726999999993E-2</c:v>
                </c:pt>
                <c:pt idx="2499">
                  <c:v>8.6477159999999997E-2</c:v>
                </c:pt>
                <c:pt idx="2500">
                  <c:v>8.6046634999999996E-2</c:v>
                </c:pt>
                <c:pt idx="2501">
                  <c:v>8.5869979999999999E-2</c:v>
                </c:pt>
                <c:pt idx="2502">
                  <c:v>8.6043445999999996E-2</c:v>
                </c:pt>
                <c:pt idx="2503">
                  <c:v>8.5768865999999999E-2</c:v>
                </c:pt>
                <c:pt idx="2504">
                  <c:v>8.5671630999999998E-2</c:v>
                </c:pt>
                <c:pt idx="2505">
                  <c:v>8.5984066999999997E-2</c:v>
                </c:pt>
                <c:pt idx="2506">
                  <c:v>8.6064238000000001E-2</c:v>
                </c:pt>
                <c:pt idx="2507">
                  <c:v>8.6542723000000002E-2</c:v>
                </c:pt>
                <c:pt idx="2508">
                  <c:v>8.7149557000000002E-2</c:v>
                </c:pt>
                <c:pt idx="2509">
                  <c:v>8.6767292999999995E-2</c:v>
                </c:pt>
                <c:pt idx="2510">
                  <c:v>8.7041355000000001E-2</c:v>
                </c:pt>
                <c:pt idx="2511">
                  <c:v>8.7338469000000002E-2</c:v>
                </c:pt>
                <c:pt idx="2512">
                  <c:v>8.8280577999999998E-2</c:v>
                </c:pt>
                <c:pt idx="2513">
                  <c:v>8.8427842000000006E-2</c:v>
                </c:pt>
                <c:pt idx="2514">
                  <c:v>8.8339504999999999E-2</c:v>
                </c:pt>
                <c:pt idx="2515">
                  <c:v>8.8649330999999998E-2</c:v>
                </c:pt>
                <c:pt idx="2516">
                  <c:v>8.7920287E-2</c:v>
                </c:pt>
                <c:pt idx="2517">
                  <c:v>8.8858172999999999E-2</c:v>
                </c:pt>
                <c:pt idx="2518">
                  <c:v>8.8394231000000004E-2</c:v>
                </c:pt>
                <c:pt idx="2519">
                  <c:v>8.8594755999999997E-2</c:v>
                </c:pt>
                <c:pt idx="2520">
                  <c:v>8.8738163999999994E-2</c:v>
                </c:pt>
                <c:pt idx="2521">
                  <c:v>8.8432107999999995E-2</c:v>
                </c:pt>
                <c:pt idx="2522">
                  <c:v>8.8540116000000002E-2</c:v>
                </c:pt>
                <c:pt idx="2523">
                  <c:v>8.7663333999999996E-2</c:v>
                </c:pt>
                <c:pt idx="2524">
                  <c:v>8.8440166000000001E-2</c:v>
                </c:pt>
                <c:pt idx="2525">
                  <c:v>8.8057511000000005E-2</c:v>
                </c:pt>
                <c:pt idx="2526">
                  <c:v>8.9700890000000005E-2</c:v>
                </c:pt>
                <c:pt idx="2527">
                  <c:v>8.8897666E-2</c:v>
                </c:pt>
                <c:pt idx="2528">
                  <c:v>8.9365143999999994E-2</c:v>
                </c:pt>
                <c:pt idx="2529">
                  <c:v>8.9075330999999994E-2</c:v>
                </c:pt>
                <c:pt idx="2530">
                  <c:v>8.9148611000000003E-2</c:v>
                </c:pt>
                <c:pt idx="2531">
                  <c:v>8.9631383999999995E-2</c:v>
                </c:pt>
                <c:pt idx="2532">
                  <c:v>9.1214969000000007E-2</c:v>
                </c:pt>
                <c:pt idx="2533">
                  <c:v>8.9796013999999993E-2</c:v>
                </c:pt>
                <c:pt idx="2534">
                  <c:v>8.9481168E-2</c:v>
                </c:pt>
                <c:pt idx="2535">
                  <c:v>9.0570344999999997E-2</c:v>
                </c:pt>
                <c:pt idx="2536">
                  <c:v>8.9391883000000005E-2</c:v>
                </c:pt>
                <c:pt idx="2537">
                  <c:v>8.9619448000000004E-2</c:v>
                </c:pt>
                <c:pt idx="2538">
                  <c:v>8.9839816000000003E-2</c:v>
                </c:pt>
                <c:pt idx="2539">
                  <c:v>9.0659435999999996E-2</c:v>
                </c:pt>
                <c:pt idx="2540">
                  <c:v>9.1006321000000001E-2</c:v>
                </c:pt>
                <c:pt idx="2541">
                  <c:v>9.2858884000000003E-2</c:v>
                </c:pt>
                <c:pt idx="2542">
                  <c:v>8.8176060000000001E-2</c:v>
                </c:pt>
                <c:pt idx="2543">
                  <c:v>8.8214346999999999E-2</c:v>
                </c:pt>
                <c:pt idx="2544">
                  <c:v>8.8745618999999998E-2</c:v>
                </c:pt>
                <c:pt idx="2545">
                  <c:v>8.8482653999999994E-2</c:v>
                </c:pt>
                <c:pt idx="2546">
                  <c:v>8.8192972999999994E-2</c:v>
                </c:pt>
                <c:pt idx="2547">
                  <c:v>8.8579178999999994E-2</c:v>
                </c:pt>
                <c:pt idx="2548">
                  <c:v>8.8323777000000006E-2</c:v>
                </c:pt>
                <c:pt idx="2549">
                  <c:v>8.7760460999999998E-2</c:v>
                </c:pt>
                <c:pt idx="2550">
                  <c:v>9.0417414000000002E-2</c:v>
                </c:pt>
                <c:pt idx="2551">
                  <c:v>8.9349631999999998E-2</c:v>
                </c:pt>
                <c:pt idx="2552">
                  <c:v>8.7676972000000006E-2</c:v>
                </c:pt>
                <c:pt idx="2553">
                  <c:v>8.7700434999999993E-2</c:v>
                </c:pt>
                <c:pt idx="2554">
                  <c:v>8.7738893999999998E-2</c:v>
                </c:pt>
                <c:pt idx="2555">
                  <c:v>8.8188126000000006E-2</c:v>
                </c:pt>
                <c:pt idx="2556">
                  <c:v>8.8669304000000004E-2</c:v>
                </c:pt>
                <c:pt idx="2557">
                  <c:v>8.8018707000000002E-2</c:v>
                </c:pt>
                <c:pt idx="2558">
                  <c:v>8.8445165000000006E-2</c:v>
                </c:pt>
                <c:pt idx="2559">
                  <c:v>8.8565799000000001E-2</c:v>
                </c:pt>
                <c:pt idx="2560">
                  <c:v>8.8794829000000006E-2</c:v>
                </c:pt>
                <c:pt idx="2561">
                  <c:v>8.8752729000000002E-2</c:v>
                </c:pt>
                <c:pt idx="2562">
                  <c:v>8.8835269999999994E-2</c:v>
                </c:pt>
                <c:pt idx="2563">
                  <c:v>8.8028295000000006E-2</c:v>
                </c:pt>
                <c:pt idx="2564">
                  <c:v>8.7791335999999998E-2</c:v>
                </c:pt>
                <c:pt idx="2565">
                  <c:v>8.8270300999999995E-2</c:v>
                </c:pt>
                <c:pt idx="2566">
                  <c:v>8.8864183999999999E-2</c:v>
                </c:pt>
                <c:pt idx="2567">
                  <c:v>8.8305851000000005E-2</c:v>
                </c:pt>
                <c:pt idx="2568">
                  <c:v>8.9113122000000003E-2</c:v>
                </c:pt>
                <c:pt idx="2569">
                  <c:v>8.8478926999999999E-2</c:v>
                </c:pt>
                <c:pt idx="2570">
                  <c:v>8.8064427000000001E-2</c:v>
                </c:pt>
                <c:pt idx="2571">
                  <c:v>8.7162483999999998E-2</c:v>
                </c:pt>
                <c:pt idx="2572">
                  <c:v>8.8024437999999997E-2</c:v>
                </c:pt>
                <c:pt idx="2573">
                  <c:v>8.8468132000000005E-2</c:v>
                </c:pt>
                <c:pt idx="2574">
                  <c:v>8.8930608999999994E-2</c:v>
                </c:pt>
                <c:pt idx="2575">
                  <c:v>8.8829732999999994E-2</c:v>
                </c:pt>
                <c:pt idx="2576">
                  <c:v>8.8420258000000002E-2</c:v>
                </c:pt>
                <c:pt idx="2577">
                  <c:v>8.8778562000000005E-2</c:v>
                </c:pt>
                <c:pt idx="2578">
                  <c:v>8.9246450000000005E-2</c:v>
                </c:pt>
                <c:pt idx="2579">
                  <c:v>9.0283938999999994E-2</c:v>
                </c:pt>
                <c:pt idx="2580">
                  <c:v>8.8429177999999997E-2</c:v>
                </c:pt>
                <c:pt idx="2581">
                  <c:v>8.8186790000000001E-2</c:v>
                </c:pt>
                <c:pt idx="2582">
                  <c:v>8.7598028999999994E-2</c:v>
                </c:pt>
                <c:pt idx="2583">
                  <c:v>8.7707544999999998E-2</c:v>
                </c:pt>
                <c:pt idx="2584">
                  <c:v>8.8554056000000006E-2</c:v>
                </c:pt>
                <c:pt idx="2585">
                  <c:v>8.7847311999999997E-2</c:v>
                </c:pt>
                <c:pt idx="2586">
                  <c:v>8.8298525000000003E-2</c:v>
                </c:pt>
                <c:pt idx="2587">
                  <c:v>8.7305827000000003E-2</c:v>
                </c:pt>
                <c:pt idx="2588">
                  <c:v>8.7965769999999999E-2</c:v>
                </c:pt>
                <c:pt idx="2589">
                  <c:v>8.7774682000000007E-2</c:v>
                </c:pt>
                <c:pt idx="2590">
                  <c:v>8.8169122000000003E-2</c:v>
                </c:pt>
                <c:pt idx="2591">
                  <c:v>8.6695482000000004E-2</c:v>
                </c:pt>
                <c:pt idx="2592">
                  <c:v>8.7100799000000007E-2</c:v>
                </c:pt>
                <c:pt idx="2593">
                  <c:v>8.7180669000000002E-2</c:v>
                </c:pt>
                <c:pt idx="2594">
                  <c:v>8.8348920999999997E-2</c:v>
                </c:pt>
                <c:pt idx="2595">
                  <c:v>8.9315222999999999E-2</c:v>
                </c:pt>
                <c:pt idx="2596">
                  <c:v>8.9367234000000004E-2</c:v>
                </c:pt>
                <c:pt idx="2597">
                  <c:v>8.9226865000000002E-2</c:v>
                </c:pt>
                <c:pt idx="2598">
                  <c:v>8.7580124999999995E-2</c:v>
                </c:pt>
                <c:pt idx="2599">
                  <c:v>8.7714548000000003E-2</c:v>
                </c:pt>
                <c:pt idx="2600">
                  <c:v>8.7956117E-2</c:v>
                </c:pt>
                <c:pt idx="2601">
                  <c:v>8.7887107000000006E-2</c:v>
                </c:pt>
                <c:pt idx="2602">
                  <c:v>8.8322893E-2</c:v>
                </c:pt>
                <c:pt idx="2603">
                  <c:v>8.8675078000000004E-2</c:v>
                </c:pt>
                <c:pt idx="2604">
                  <c:v>8.7642865E-2</c:v>
                </c:pt>
                <c:pt idx="2605">
                  <c:v>8.5633214999999999E-2</c:v>
                </c:pt>
                <c:pt idx="2606">
                  <c:v>8.6765139000000005E-2</c:v>
                </c:pt>
                <c:pt idx="2607">
                  <c:v>8.6884049000000005E-2</c:v>
                </c:pt>
                <c:pt idx="2608">
                  <c:v>8.6785477999999999E-2</c:v>
                </c:pt>
                <c:pt idx="2609">
                  <c:v>8.5733379999999998E-2</c:v>
                </c:pt>
                <c:pt idx="2610">
                  <c:v>8.5905076999999996E-2</c:v>
                </c:pt>
                <c:pt idx="2611">
                  <c:v>8.8153630999999996E-2</c:v>
                </c:pt>
                <c:pt idx="2612">
                  <c:v>7.9004553000000005E-2</c:v>
                </c:pt>
                <c:pt idx="2613">
                  <c:v>7.9299297000000005E-2</c:v>
                </c:pt>
                <c:pt idx="2614">
                  <c:v>8.1275232000000003E-2</c:v>
                </c:pt>
                <c:pt idx="2615">
                  <c:v>7.9716855000000003E-2</c:v>
                </c:pt>
                <c:pt idx="2616">
                  <c:v>7.9282061000000001E-2</c:v>
                </c:pt>
                <c:pt idx="2617">
                  <c:v>7.9810492999999996E-2</c:v>
                </c:pt>
                <c:pt idx="2618">
                  <c:v>8.0554183000000001E-2</c:v>
                </c:pt>
                <c:pt idx="2619">
                  <c:v>8.0753268000000003E-2</c:v>
                </c:pt>
                <c:pt idx="2620">
                  <c:v>8.0452488000000003E-2</c:v>
                </c:pt>
                <c:pt idx="2621">
                  <c:v>7.8969757000000002E-2</c:v>
                </c:pt>
                <c:pt idx="2622">
                  <c:v>8.0036463000000002E-2</c:v>
                </c:pt>
                <c:pt idx="2623">
                  <c:v>8.0054885000000006E-2</c:v>
                </c:pt>
                <c:pt idx="2624">
                  <c:v>7.9662469999999999E-2</c:v>
                </c:pt>
                <c:pt idx="2625">
                  <c:v>7.8959738000000002E-2</c:v>
                </c:pt>
                <c:pt idx="2626">
                  <c:v>7.8968378000000006E-2</c:v>
                </c:pt>
                <c:pt idx="2627">
                  <c:v>8.0233842999999999E-2</c:v>
                </c:pt>
                <c:pt idx="2628">
                  <c:v>7.9860930999999996E-2</c:v>
                </c:pt>
                <c:pt idx="2629">
                  <c:v>8.0212016999999997E-2</c:v>
                </c:pt>
                <c:pt idx="2630">
                  <c:v>7.9325906000000002E-2</c:v>
                </c:pt>
                <c:pt idx="2631">
                  <c:v>7.9068930999999995E-2</c:v>
                </c:pt>
                <c:pt idx="2632">
                  <c:v>7.9041310000000004E-2</c:v>
                </c:pt>
                <c:pt idx="2633">
                  <c:v>7.9157182000000006E-2</c:v>
                </c:pt>
                <c:pt idx="2634">
                  <c:v>7.9154617999999996E-2</c:v>
                </c:pt>
                <c:pt idx="2635">
                  <c:v>8.0277752999999993E-2</c:v>
                </c:pt>
                <c:pt idx="2636">
                  <c:v>7.9957886000000006E-2</c:v>
                </c:pt>
                <c:pt idx="2637">
                  <c:v>8.0844534999999995E-2</c:v>
                </c:pt>
                <c:pt idx="2638">
                  <c:v>8.0629614000000002E-2</c:v>
                </c:pt>
                <c:pt idx="2639">
                  <c:v>8.1069535999999998E-2</c:v>
                </c:pt>
                <c:pt idx="2640">
                  <c:v>8.1714913E-2</c:v>
                </c:pt>
                <c:pt idx="2641">
                  <c:v>7.9126242999999999E-2</c:v>
                </c:pt>
                <c:pt idx="2642">
                  <c:v>7.9515377999999998E-2</c:v>
                </c:pt>
                <c:pt idx="2643">
                  <c:v>7.6585835000000005E-2</c:v>
                </c:pt>
                <c:pt idx="2644">
                  <c:v>7.6701061000000001E-2</c:v>
                </c:pt>
                <c:pt idx="2645">
                  <c:v>7.6730728999999998E-2</c:v>
                </c:pt>
                <c:pt idx="2646">
                  <c:v>7.6741911999999995E-2</c:v>
                </c:pt>
                <c:pt idx="2647">
                  <c:v>7.6527742999999995E-2</c:v>
                </c:pt>
                <c:pt idx="2648">
                  <c:v>7.6314203999999997E-2</c:v>
                </c:pt>
                <c:pt idx="2649">
                  <c:v>7.6721443E-2</c:v>
                </c:pt>
                <c:pt idx="2650">
                  <c:v>7.7048247E-2</c:v>
                </c:pt>
                <c:pt idx="2651">
                  <c:v>7.6447335000000005E-2</c:v>
                </c:pt>
                <c:pt idx="2652">
                  <c:v>7.6488270999999997E-2</c:v>
                </c:pt>
                <c:pt idx="2653">
                  <c:v>7.6403360000000003E-2</c:v>
                </c:pt>
                <c:pt idx="2654">
                  <c:v>7.7750100000000003E-2</c:v>
                </c:pt>
                <c:pt idx="2655">
                  <c:v>7.7321617999999995E-2</c:v>
                </c:pt>
                <c:pt idx="2656">
                  <c:v>7.7595467000000001E-2</c:v>
                </c:pt>
                <c:pt idx="2657">
                  <c:v>7.6590984000000001E-2</c:v>
                </c:pt>
                <c:pt idx="2658">
                  <c:v>7.6829042E-2</c:v>
                </c:pt>
                <c:pt idx="2659">
                  <c:v>7.5859247000000005E-2</c:v>
                </c:pt>
                <c:pt idx="2660">
                  <c:v>7.6002244999999996E-2</c:v>
                </c:pt>
                <c:pt idx="2661">
                  <c:v>7.5774616000000003E-2</c:v>
                </c:pt>
                <c:pt idx="2662">
                  <c:v>7.5982659999999994E-2</c:v>
                </c:pt>
                <c:pt idx="2663">
                  <c:v>7.5734109999999993E-2</c:v>
                </c:pt>
                <c:pt idx="2664">
                  <c:v>7.5678221000000004E-2</c:v>
                </c:pt>
                <c:pt idx="2665">
                  <c:v>7.5969453000000006E-2</c:v>
                </c:pt>
                <c:pt idx="2666">
                  <c:v>7.6162028000000007E-2</c:v>
                </c:pt>
                <c:pt idx="2667">
                  <c:v>7.6332863000000001E-2</c:v>
                </c:pt>
                <c:pt idx="2668">
                  <c:v>7.6734844999999996E-2</c:v>
                </c:pt>
                <c:pt idx="2669">
                  <c:v>7.6288544E-2</c:v>
                </c:pt>
                <c:pt idx="2670">
                  <c:v>7.5955965E-2</c:v>
                </c:pt>
                <c:pt idx="2671">
                  <c:v>7.5456902000000006E-2</c:v>
                </c:pt>
                <c:pt idx="2672">
                  <c:v>7.5827403000000002E-2</c:v>
                </c:pt>
                <c:pt idx="2673">
                  <c:v>7.5835847999999997E-2</c:v>
                </c:pt>
                <c:pt idx="2674">
                  <c:v>7.5712952E-2</c:v>
                </c:pt>
                <c:pt idx="2675">
                  <c:v>7.5419736000000001E-2</c:v>
                </c:pt>
                <c:pt idx="2676">
                  <c:v>7.6252583999999998E-2</c:v>
                </c:pt>
                <c:pt idx="2677">
                  <c:v>7.5579089000000002E-2</c:v>
                </c:pt>
                <c:pt idx="2678">
                  <c:v>7.5463258000000005E-2</c:v>
                </c:pt>
                <c:pt idx="2679">
                  <c:v>7.5159292000000003E-2</c:v>
                </c:pt>
                <c:pt idx="2680">
                  <c:v>7.5544315000000001E-2</c:v>
                </c:pt>
                <c:pt idx="2681">
                  <c:v>7.5771749999999999E-2</c:v>
                </c:pt>
                <c:pt idx="2682">
                  <c:v>7.5512836E-2</c:v>
                </c:pt>
                <c:pt idx="2683">
                  <c:v>7.5263184999999996E-2</c:v>
                </c:pt>
                <c:pt idx="2684">
                  <c:v>7.5379445000000003E-2</c:v>
                </c:pt>
                <c:pt idx="2685">
                  <c:v>7.5270920000000005E-2</c:v>
                </c:pt>
                <c:pt idx="2686">
                  <c:v>7.5157504E-2</c:v>
                </c:pt>
                <c:pt idx="2687">
                  <c:v>7.4950472000000004E-2</c:v>
                </c:pt>
                <c:pt idx="2688">
                  <c:v>7.5504928999999998E-2</c:v>
                </c:pt>
                <c:pt idx="2689">
                  <c:v>7.5287144E-2</c:v>
                </c:pt>
                <c:pt idx="2690">
                  <c:v>7.5262173000000002E-2</c:v>
                </c:pt>
                <c:pt idx="2691">
                  <c:v>7.5142939000000006E-2</c:v>
                </c:pt>
                <c:pt idx="2692">
                  <c:v>7.5797239000000002E-2</c:v>
                </c:pt>
                <c:pt idx="2693">
                  <c:v>7.5666585999999994E-2</c:v>
                </c:pt>
                <c:pt idx="2694">
                  <c:v>7.5883033000000003E-2</c:v>
                </c:pt>
                <c:pt idx="2695">
                  <c:v>7.6072117999999994E-2</c:v>
                </c:pt>
                <c:pt idx="2696">
                  <c:v>7.6286603999999994E-2</c:v>
                </c:pt>
                <c:pt idx="2697">
                  <c:v>7.5999380000000005E-2</c:v>
                </c:pt>
                <c:pt idx="2698">
                  <c:v>7.5927611000000006E-2</c:v>
                </c:pt>
                <c:pt idx="2699">
                  <c:v>7.5889303000000005E-2</c:v>
                </c:pt>
                <c:pt idx="2700">
                  <c:v>7.5767182000000002E-2</c:v>
                </c:pt>
                <c:pt idx="2701">
                  <c:v>7.6271284999999994E-2</c:v>
                </c:pt>
                <c:pt idx="2702">
                  <c:v>7.6209168999999993E-2</c:v>
                </c:pt>
                <c:pt idx="2703">
                  <c:v>7.6266524000000002E-2</c:v>
                </c:pt>
                <c:pt idx="2704">
                  <c:v>7.6258509000000002E-2</c:v>
                </c:pt>
                <c:pt idx="2705">
                  <c:v>7.6139491000000004E-2</c:v>
                </c:pt>
                <c:pt idx="2706">
                  <c:v>7.6475129000000003E-2</c:v>
                </c:pt>
                <c:pt idx="2707">
                  <c:v>7.6122340999999996E-2</c:v>
                </c:pt>
                <c:pt idx="2708">
                  <c:v>7.6016012999999993E-2</c:v>
                </c:pt>
                <c:pt idx="2709">
                  <c:v>7.6199819000000002E-2</c:v>
                </c:pt>
                <c:pt idx="2710">
                  <c:v>7.5717908E-2</c:v>
                </c:pt>
                <c:pt idx="2711">
                  <c:v>7.6078257999999996E-2</c:v>
                </c:pt>
                <c:pt idx="2712">
                  <c:v>7.2511520999999995E-2</c:v>
                </c:pt>
                <c:pt idx="2713">
                  <c:v>7.2609166000000003E-2</c:v>
                </c:pt>
                <c:pt idx="2714">
                  <c:v>7.2746410999999997E-2</c:v>
                </c:pt>
                <c:pt idx="2715">
                  <c:v>7.3054535000000004E-2</c:v>
                </c:pt>
                <c:pt idx="2716">
                  <c:v>7.2909274999999996E-2</c:v>
                </c:pt>
                <c:pt idx="2717">
                  <c:v>7.2853664999999998E-2</c:v>
                </c:pt>
                <c:pt idx="2718">
                  <c:v>7.3152028999999993E-2</c:v>
                </c:pt>
                <c:pt idx="2719">
                  <c:v>7.2805208999999996E-2</c:v>
                </c:pt>
                <c:pt idx="2720">
                  <c:v>7.2720706999999996E-2</c:v>
                </c:pt>
                <c:pt idx="2721">
                  <c:v>7.2748566000000001E-2</c:v>
                </c:pt>
                <c:pt idx="2722">
                  <c:v>7.2716872000000002E-2</c:v>
                </c:pt>
                <c:pt idx="2723">
                  <c:v>7.2818244000000004E-2</c:v>
                </c:pt>
                <c:pt idx="2724">
                  <c:v>7.3167564000000004E-2</c:v>
                </c:pt>
                <c:pt idx="2725">
                  <c:v>7.3405473999999998E-2</c:v>
                </c:pt>
                <c:pt idx="2726">
                  <c:v>7.4146169999999997E-2</c:v>
                </c:pt>
                <c:pt idx="2727">
                  <c:v>7.3363306000000003E-2</c:v>
                </c:pt>
                <c:pt idx="2728">
                  <c:v>7.3819904000000006E-2</c:v>
                </c:pt>
                <c:pt idx="2729">
                  <c:v>7.3640257000000001E-2</c:v>
                </c:pt>
                <c:pt idx="2730">
                  <c:v>7.3855476000000003E-2</c:v>
                </c:pt>
                <c:pt idx="2731">
                  <c:v>7.3135008000000001E-2</c:v>
                </c:pt>
                <c:pt idx="2732">
                  <c:v>7.3487261999999998E-2</c:v>
                </c:pt>
                <c:pt idx="2733">
                  <c:v>7.3767634999999998E-2</c:v>
                </c:pt>
                <c:pt idx="2734">
                  <c:v>7.3644265E-2</c:v>
                </c:pt>
                <c:pt idx="2735">
                  <c:v>7.3584906000000005E-2</c:v>
                </c:pt>
                <c:pt idx="2736">
                  <c:v>7.336434E-2</c:v>
                </c:pt>
                <c:pt idx="2737">
                  <c:v>7.3736479999999993E-2</c:v>
                </c:pt>
                <c:pt idx="2738">
                  <c:v>7.3561529E-2</c:v>
                </c:pt>
                <c:pt idx="2739">
                  <c:v>7.3467676999999995E-2</c:v>
                </c:pt>
                <c:pt idx="2740">
                  <c:v>7.4284363000000006E-2</c:v>
                </c:pt>
                <c:pt idx="2741">
                  <c:v>7.3804261999999995E-2</c:v>
                </c:pt>
                <c:pt idx="2742">
                  <c:v>7.4106568999999997E-2</c:v>
                </c:pt>
                <c:pt idx="2743">
                  <c:v>7.3689683000000006E-2</c:v>
                </c:pt>
                <c:pt idx="2744">
                  <c:v>7.3999185999999995E-2</c:v>
                </c:pt>
                <c:pt idx="2745">
                  <c:v>7.3929744000000006E-2</c:v>
                </c:pt>
                <c:pt idx="2746">
                  <c:v>7.3699830999999993E-2</c:v>
                </c:pt>
                <c:pt idx="2747">
                  <c:v>7.3738807000000003E-2</c:v>
                </c:pt>
                <c:pt idx="2748">
                  <c:v>7.3842506000000002E-2</c:v>
                </c:pt>
                <c:pt idx="2749">
                  <c:v>7.3915826000000004E-2</c:v>
                </c:pt>
                <c:pt idx="2750">
                  <c:v>7.3928774000000003E-2</c:v>
                </c:pt>
                <c:pt idx="2751">
                  <c:v>7.3709117000000005E-2</c:v>
                </c:pt>
                <c:pt idx="2752">
                  <c:v>7.3499112000000005E-2</c:v>
                </c:pt>
                <c:pt idx="2753">
                  <c:v>7.3653399999999994E-2</c:v>
                </c:pt>
                <c:pt idx="2754">
                  <c:v>7.3493595999999994E-2</c:v>
                </c:pt>
                <c:pt idx="2755">
                  <c:v>7.3324739E-2</c:v>
                </c:pt>
                <c:pt idx="2756">
                  <c:v>7.3176182000000006E-2</c:v>
                </c:pt>
                <c:pt idx="2757">
                  <c:v>7.2927265000000005E-2</c:v>
                </c:pt>
                <c:pt idx="2758">
                  <c:v>7.3197080999999997E-2</c:v>
                </c:pt>
                <c:pt idx="2759">
                  <c:v>7.3161337000000007E-2</c:v>
                </c:pt>
                <c:pt idx="2760">
                  <c:v>7.0956244000000002E-2</c:v>
                </c:pt>
                <c:pt idx="2761">
                  <c:v>7.0756817999999999E-2</c:v>
                </c:pt>
                <c:pt idx="2762">
                  <c:v>7.0000928000000004E-2</c:v>
                </c:pt>
                <c:pt idx="2763">
                  <c:v>7.0443328999999999E-2</c:v>
                </c:pt>
                <c:pt idx="2764">
                  <c:v>7.0436973E-2</c:v>
                </c:pt>
                <c:pt idx="2765">
                  <c:v>7.0413724999999996E-2</c:v>
                </c:pt>
                <c:pt idx="2766">
                  <c:v>7.0426781999999993E-2</c:v>
                </c:pt>
                <c:pt idx="2767">
                  <c:v>7.0977314999999999E-2</c:v>
                </c:pt>
                <c:pt idx="2768">
                  <c:v>7.1387202999999996E-2</c:v>
                </c:pt>
                <c:pt idx="2769">
                  <c:v>7.1364601999999999E-2</c:v>
                </c:pt>
                <c:pt idx="2770">
                  <c:v>7.1322522999999999E-2</c:v>
                </c:pt>
                <c:pt idx="2771">
                  <c:v>7.1353742999999997E-2</c:v>
                </c:pt>
                <c:pt idx="2772">
                  <c:v>7.1622525000000006E-2</c:v>
                </c:pt>
                <c:pt idx="2773">
                  <c:v>7.1836257000000001E-2</c:v>
                </c:pt>
                <c:pt idx="2774">
                  <c:v>7.2375008000000005E-2</c:v>
                </c:pt>
                <c:pt idx="2775">
                  <c:v>7.2149702999999996E-2</c:v>
                </c:pt>
                <c:pt idx="2776">
                  <c:v>7.2305649999999999E-2</c:v>
                </c:pt>
                <c:pt idx="2777">
                  <c:v>7.2521238000000002E-2</c:v>
                </c:pt>
                <c:pt idx="2778">
                  <c:v>7.2293347999999993E-2</c:v>
                </c:pt>
                <c:pt idx="2779">
                  <c:v>7.2423269999999998E-2</c:v>
                </c:pt>
                <c:pt idx="2780">
                  <c:v>7.2274000000000005E-2</c:v>
                </c:pt>
                <c:pt idx="2781">
                  <c:v>7.3258248999999998E-2</c:v>
                </c:pt>
                <c:pt idx="2782">
                  <c:v>7.309293E-2</c:v>
                </c:pt>
                <c:pt idx="2783">
                  <c:v>7.3061150000000005E-2</c:v>
                </c:pt>
                <c:pt idx="2784">
                  <c:v>7.2870191000000001E-2</c:v>
                </c:pt>
                <c:pt idx="2785">
                  <c:v>7.2696878000000006E-2</c:v>
                </c:pt>
                <c:pt idx="2786">
                  <c:v>7.2579088E-2</c:v>
                </c:pt>
                <c:pt idx="2787">
                  <c:v>7.2833239999999994E-2</c:v>
                </c:pt>
                <c:pt idx="2788">
                  <c:v>7.3399696E-2</c:v>
                </c:pt>
                <c:pt idx="2789">
                  <c:v>7.3160260000000005E-2</c:v>
                </c:pt>
                <c:pt idx="2790">
                  <c:v>7.3505402999999997E-2</c:v>
                </c:pt>
                <c:pt idx="2791">
                  <c:v>7.3653141000000005E-2</c:v>
                </c:pt>
                <c:pt idx="2792">
                  <c:v>7.3871074999999994E-2</c:v>
                </c:pt>
                <c:pt idx="2793">
                  <c:v>7.4213693999999997E-2</c:v>
                </c:pt>
                <c:pt idx="2794">
                  <c:v>7.3982357999999998E-2</c:v>
                </c:pt>
                <c:pt idx="2795">
                  <c:v>7.3779205E-2</c:v>
                </c:pt>
                <c:pt idx="2796">
                  <c:v>7.3317241000000005E-2</c:v>
                </c:pt>
                <c:pt idx="2797">
                  <c:v>7.2985718000000005E-2</c:v>
                </c:pt>
                <c:pt idx="2798">
                  <c:v>7.2979620999999995E-2</c:v>
                </c:pt>
                <c:pt idx="2799">
                  <c:v>7.3099803000000005E-2</c:v>
                </c:pt>
                <c:pt idx="2800">
                  <c:v>7.3120422000000004E-2</c:v>
                </c:pt>
                <c:pt idx="2801">
                  <c:v>7.3695069000000002E-2</c:v>
                </c:pt>
                <c:pt idx="2802">
                  <c:v>7.3337105999999999E-2</c:v>
                </c:pt>
                <c:pt idx="2803">
                  <c:v>7.3378710999999999E-2</c:v>
                </c:pt>
                <c:pt idx="2804">
                  <c:v>7.3382180000000005E-2</c:v>
                </c:pt>
                <c:pt idx="2805">
                  <c:v>7.3892384000000005E-2</c:v>
                </c:pt>
                <c:pt idx="2806">
                  <c:v>7.3962298999999995E-2</c:v>
                </c:pt>
                <c:pt idx="2807">
                  <c:v>7.3871851000000002E-2</c:v>
                </c:pt>
                <c:pt idx="2808">
                  <c:v>7.3684361000000004E-2</c:v>
                </c:pt>
                <c:pt idx="2809">
                  <c:v>7.4089505E-2</c:v>
                </c:pt>
                <c:pt idx="2810">
                  <c:v>7.3845371000000007E-2</c:v>
                </c:pt>
                <c:pt idx="2811">
                  <c:v>7.3732666000000002E-2</c:v>
                </c:pt>
                <c:pt idx="2812">
                  <c:v>7.3911645999999998E-2</c:v>
                </c:pt>
                <c:pt idx="2813">
                  <c:v>7.4650514000000001E-2</c:v>
                </c:pt>
                <c:pt idx="2814">
                  <c:v>7.4267298999999995E-2</c:v>
                </c:pt>
                <c:pt idx="2815">
                  <c:v>7.3674277999999996E-2</c:v>
                </c:pt>
                <c:pt idx="2816">
                  <c:v>7.3990372999999998E-2</c:v>
                </c:pt>
                <c:pt idx="2817">
                  <c:v>7.4290202E-2</c:v>
                </c:pt>
                <c:pt idx="2818">
                  <c:v>7.4184585999999997E-2</c:v>
                </c:pt>
                <c:pt idx="2819">
                  <c:v>7.3489308000000003E-2</c:v>
                </c:pt>
                <c:pt idx="2820">
                  <c:v>7.3880533999999998E-2</c:v>
                </c:pt>
                <c:pt idx="2821">
                  <c:v>7.3994446000000005E-2</c:v>
                </c:pt>
                <c:pt idx="2822">
                  <c:v>7.4247305E-2</c:v>
                </c:pt>
                <c:pt idx="2823">
                  <c:v>7.4211581999999998E-2</c:v>
                </c:pt>
                <c:pt idx="2824">
                  <c:v>7.4119064999999998E-2</c:v>
                </c:pt>
                <c:pt idx="2825">
                  <c:v>7.4130010999999996E-2</c:v>
                </c:pt>
                <c:pt idx="2826">
                  <c:v>7.4618497000000006E-2</c:v>
                </c:pt>
                <c:pt idx="2827">
                  <c:v>7.4900615000000004E-2</c:v>
                </c:pt>
                <c:pt idx="2828">
                  <c:v>7.4958509000000006E-2</c:v>
                </c:pt>
                <c:pt idx="2829">
                  <c:v>7.4947283000000003E-2</c:v>
                </c:pt>
                <c:pt idx="2830">
                  <c:v>7.5173792000000003E-2</c:v>
                </c:pt>
                <c:pt idx="2831">
                  <c:v>7.5181505999999995E-2</c:v>
                </c:pt>
                <c:pt idx="2832">
                  <c:v>7.5421783000000006E-2</c:v>
                </c:pt>
                <c:pt idx="2833">
                  <c:v>7.4189218000000001E-2</c:v>
                </c:pt>
                <c:pt idx="2834">
                  <c:v>7.3449815000000002E-2</c:v>
                </c:pt>
                <c:pt idx="2835">
                  <c:v>7.3654649000000003E-2</c:v>
                </c:pt>
                <c:pt idx="2836">
                  <c:v>7.3503679000000002E-2</c:v>
                </c:pt>
                <c:pt idx="2837">
                  <c:v>7.3249156999999995E-2</c:v>
                </c:pt>
                <c:pt idx="2838">
                  <c:v>7.3632564999999997E-2</c:v>
                </c:pt>
                <c:pt idx="2839">
                  <c:v>7.3493876E-2</c:v>
                </c:pt>
                <c:pt idx="2840">
                  <c:v>7.3600915000000003E-2</c:v>
                </c:pt>
                <c:pt idx="2841">
                  <c:v>7.4392715999999998E-2</c:v>
                </c:pt>
                <c:pt idx="2842">
                  <c:v>7.4691730999999997E-2</c:v>
                </c:pt>
                <c:pt idx="2843">
                  <c:v>7.5056260999999999E-2</c:v>
                </c:pt>
                <c:pt idx="2844">
                  <c:v>7.5138133999999995E-2</c:v>
                </c:pt>
                <c:pt idx="2845">
                  <c:v>7.4788125999999996E-2</c:v>
                </c:pt>
                <c:pt idx="2846">
                  <c:v>7.5049258999999993E-2</c:v>
                </c:pt>
                <c:pt idx="2847">
                  <c:v>7.4730297000000001E-2</c:v>
                </c:pt>
                <c:pt idx="2848">
                  <c:v>7.4704162000000005E-2</c:v>
                </c:pt>
                <c:pt idx="2849">
                  <c:v>7.4816048999999996E-2</c:v>
                </c:pt>
                <c:pt idx="2850">
                  <c:v>7.5018018000000006E-2</c:v>
                </c:pt>
                <c:pt idx="2851">
                  <c:v>7.5179135999999994E-2</c:v>
                </c:pt>
                <c:pt idx="2852">
                  <c:v>7.4995696000000001E-2</c:v>
                </c:pt>
                <c:pt idx="2853">
                  <c:v>7.4693777000000003E-2</c:v>
                </c:pt>
                <c:pt idx="2854">
                  <c:v>7.4655340000000001E-2</c:v>
                </c:pt>
                <c:pt idx="2855">
                  <c:v>7.4863922999999999E-2</c:v>
                </c:pt>
                <c:pt idx="2856">
                  <c:v>7.4912896000000007E-2</c:v>
                </c:pt>
                <c:pt idx="2857">
                  <c:v>7.4948684000000002E-2</c:v>
                </c:pt>
                <c:pt idx="2858">
                  <c:v>7.5114650000000005E-2</c:v>
                </c:pt>
                <c:pt idx="2859">
                  <c:v>7.4836237E-2</c:v>
                </c:pt>
                <c:pt idx="2860">
                  <c:v>7.4548129000000005E-2</c:v>
                </c:pt>
                <c:pt idx="2861">
                  <c:v>7.4414952000000006E-2</c:v>
                </c:pt>
                <c:pt idx="2862">
                  <c:v>7.4675658000000006E-2</c:v>
                </c:pt>
                <c:pt idx="2863">
                  <c:v>7.4838370000000001E-2</c:v>
                </c:pt>
                <c:pt idx="2864">
                  <c:v>7.5273418999999994E-2</c:v>
                </c:pt>
                <c:pt idx="2865">
                  <c:v>7.5311943000000006E-2</c:v>
                </c:pt>
                <c:pt idx="2866">
                  <c:v>7.5330171000000001E-2</c:v>
                </c:pt>
                <c:pt idx="2867">
                  <c:v>7.4924616999999999E-2</c:v>
                </c:pt>
                <c:pt idx="2868">
                  <c:v>7.5257776999999998E-2</c:v>
                </c:pt>
                <c:pt idx="2869">
                  <c:v>7.5657428999999998E-2</c:v>
                </c:pt>
                <c:pt idx="2870">
                  <c:v>7.5454445999999994E-2</c:v>
                </c:pt>
                <c:pt idx="2871">
                  <c:v>7.5342127999999994E-2</c:v>
                </c:pt>
                <c:pt idx="2872">
                  <c:v>7.5968073999999997E-2</c:v>
                </c:pt>
                <c:pt idx="2873">
                  <c:v>7.6135699000000001E-2</c:v>
                </c:pt>
                <c:pt idx="2874">
                  <c:v>7.6166874999999995E-2</c:v>
                </c:pt>
                <c:pt idx="2875">
                  <c:v>7.5565256999999997E-2</c:v>
                </c:pt>
                <c:pt idx="2876">
                  <c:v>7.6228130000000005E-2</c:v>
                </c:pt>
                <c:pt idx="2877">
                  <c:v>7.6784205999999994E-2</c:v>
                </c:pt>
                <c:pt idx="2878">
                  <c:v>7.6326678999999995E-2</c:v>
                </c:pt>
                <c:pt idx="2879">
                  <c:v>7.7134580999999994E-2</c:v>
                </c:pt>
                <c:pt idx="2880">
                  <c:v>7.4243878999999999E-2</c:v>
                </c:pt>
                <c:pt idx="2881">
                  <c:v>7.4725923999999999E-2</c:v>
                </c:pt>
                <c:pt idx="2882">
                  <c:v>7.3811005999999998E-2</c:v>
                </c:pt>
                <c:pt idx="2883">
                  <c:v>7.4490731000000004E-2</c:v>
                </c:pt>
                <c:pt idx="2884">
                  <c:v>7.4737731000000002E-2</c:v>
                </c:pt>
                <c:pt idx="2885">
                  <c:v>7.5003107999999999E-2</c:v>
                </c:pt>
                <c:pt idx="2886">
                  <c:v>7.5320215999999995E-2</c:v>
                </c:pt>
                <c:pt idx="2887">
                  <c:v>7.5237502999999997E-2</c:v>
                </c:pt>
                <c:pt idx="2888">
                  <c:v>7.5579648999999999E-2</c:v>
                </c:pt>
                <c:pt idx="2889">
                  <c:v>7.5770564999999998E-2</c:v>
                </c:pt>
                <c:pt idx="2890">
                  <c:v>7.6787178999999997E-2</c:v>
                </c:pt>
                <c:pt idx="2891">
                  <c:v>7.6858624E-2</c:v>
                </c:pt>
                <c:pt idx="2892">
                  <c:v>7.6838887999999994E-2</c:v>
                </c:pt>
                <c:pt idx="2893">
                  <c:v>7.6824453000000001E-2</c:v>
                </c:pt>
                <c:pt idx="2894">
                  <c:v>7.7069858000000005E-2</c:v>
                </c:pt>
                <c:pt idx="2895">
                  <c:v>7.7050939999999998E-2</c:v>
                </c:pt>
                <c:pt idx="2896">
                  <c:v>7.7726874000000001E-2</c:v>
                </c:pt>
                <c:pt idx="2897">
                  <c:v>7.7550584000000006E-2</c:v>
                </c:pt>
                <c:pt idx="2898">
                  <c:v>7.7647112000000004E-2</c:v>
                </c:pt>
                <c:pt idx="2899">
                  <c:v>7.7729544999999997E-2</c:v>
                </c:pt>
                <c:pt idx="2900">
                  <c:v>7.7038250000000003E-2</c:v>
                </c:pt>
                <c:pt idx="2901">
                  <c:v>7.693593E-2</c:v>
                </c:pt>
                <c:pt idx="2902">
                  <c:v>7.7038961000000003E-2</c:v>
                </c:pt>
                <c:pt idx="2903">
                  <c:v>7.7383325000000003E-2</c:v>
                </c:pt>
                <c:pt idx="2904">
                  <c:v>7.7300783999999997E-2</c:v>
                </c:pt>
                <c:pt idx="2905">
                  <c:v>7.7779445000000003E-2</c:v>
                </c:pt>
                <c:pt idx="2906">
                  <c:v>7.7712437999999995E-2</c:v>
                </c:pt>
                <c:pt idx="2907">
                  <c:v>7.8101919000000006E-2</c:v>
                </c:pt>
                <c:pt idx="2908">
                  <c:v>7.8121739999999995E-2</c:v>
                </c:pt>
                <c:pt idx="2909">
                  <c:v>7.7617443999999994E-2</c:v>
                </c:pt>
                <c:pt idx="2910">
                  <c:v>7.8005781999999996E-2</c:v>
                </c:pt>
                <c:pt idx="2911">
                  <c:v>7.8177155999999998E-2</c:v>
                </c:pt>
                <c:pt idx="2912">
                  <c:v>7.8867069999999997E-2</c:v>
                </c:pt>
                <c:pt idx="2913">
                  <c:v>7.8831972E-2</c:v>
                </c:pt>
                <c:pt idx="2914">
                  <c:v>7.8340578999999994E-2</c:v>
                </c:pt>
                <c:pt idx="2915">
                  <c:v>7.8611602000000003E-2</c:v>
                </c:pt>
                <c:pt idx="2916">
                  <c:v>7.8661353000000003E-2</c:v>
                </c:pt>
                <c:pt idx="2917">
                  <c:v>7.8626036999999996E-2</c:v>
                </c:pt>
                <c:pt idx="2918">
                  <c:v>7.8542827999999995E-2</c:v>
                </c:pt>
                <c:pt idx="2919">
                  <c:v>7.8638124000000004E-2</c:v>
                </c:pt>
                <c:pt idx="2920">
                  <c:v>7.8692465000000003E-2</c:v>
                </c:pt>
                <c:pt idx="2921">
                  <c:v>7.8553557999999996E-2</c:v>
                </c:pt>
                <c:pt idx="2922">
                  <c:v>7.8815231999999999E-2</c:v>
                </c:pt>
                <c:pt idx="2923">
                  <c:v>7.9074662000000004E-2</c:v>
                </c:pt>
                <c:pt idx="2924">
                  <c:v>7.8942221000000007E-2</c:v>
                </c:pt>
                <c:pt idx="2925">
                  <c:v>7.8705822999999994E-2</c:v>
                </c:pt>
                <c:pt idx="2926">
                  <c:v>7.8726787000000006E-2</c:v>
                </c:pt>
                <c:pt idx="2927">
                  <c:v>7.8864376999999999E-2</c:v>
                </c:pt>
                <c:pt idx="2928">
                  <c:v>7.9032863999999994E-2</c:v>
                </c:pt>
                <c:pt idx="2929">
                  <c:v>7.9033962999999999E-2</c:v>
                </c:pt>
                <c:pt idx="2930">
                  <c:v>7.9167372999999999E-2</c:v>
                </c:pt>
                <c:pt idx="2931">
                  <c:v>7.9336139999999999E-2</c:v>
                </c:pt>
                <c:pt idx="2932">
                  <c:v>7.9115060000000001E-2</c:v>
                </c:pt>
                <c:pt idx="2933">
                  <c:v>7.9208589999999995E-2</c:v>
                </c:pt>
                <c:pt idx="2934">
                  <c:v>7.8598566999999994E-2</c:v>
                </c:pt>
                <c:pt idx="2935">
                  <c:v>7.9080242999999995E-2</c:v>
                </c:pt>
                <c:pt idx="2936">
                  <c:v>7.8878791000000004E-2</c:v>
                </c:pt>
                <c:pt idx="2937">
                  <c:v>7.8574887999999996E-2</c:v>
                </c:pt>
                <c:pt idx="2938">
                  <c:v>7.8656806999999995E-2</c:v>
                </c:pt>
                <c:pt idx="2939">
                  <c:v>7.9144686000000006E-2</c:v>
                </c:pt>
                <c:pt idx="2940">
                  <c:v>7.9424605999999995E-2</c:v>
                </c:pt>
                <c:pt idx="2941">
                  <c:v>7.9717242999999993E-2</c:v>
                </c:pt>
                <c:pt idx="2942">
                  <c:v>7.9544830999999996E-2</c:v>
                </c:pt>
                <c:pt idx="2943">
                  <c:v>7.9087504000000003E-2</c:v>
                </c:pt>
                <c:pt idx="2944">
                  <c:v>7.9367940999999997E-2</c:v>
                </c:pt>
                <c:pt idx="2945">
                  <c:v>7.9313172000000001E-2</c:v>
                </c:pt>
                <c:pt idx="2946">
                  <c:v>7.9394960000000001E-2</c:v>
                </c:pt>
                <c:pt idx="2947">
                  <c:v>7.8826608000000006E-2</c:v>
                </c:pt>
                <c:pt idx="2948">
                  <c:v>7.8884328000000004E-2</c:v>
                </c:pt>
                <c:pt idx="2949">
                  <c:v>7.9058762000000005E-2</c:v>
                </c:pt>
                <c:pt idx="2950">
                  <c:v>7.8960642999999997E-2</c:v>
                </c:pt>
                <c:pt idx="2951">
                  <c:v>7.8878036999999998E-2</c:v>
                </c:pt>
                <c:pt idx="2952">
                  <c:v>7.9085800999999997E-2</c:v>
                </c:pt>
                <c:pt idx="2953">
                  <c:v>7.8976198999999997E-2</c:v>
                </c:pt>
                <c:pt idx="2954">
                  <c:v>7.9069836000000004E-2</c:v>
                </c:pt>
                <c:pt idx="2955">
                  <c:v>7.8447446000000004E-2</c:v>
                </c:pt>
                <c:pt idx="2956">
                  <c:v>7.8584648000000007E-2</c:v>
                </c:pt>
                <c:pt idx="2957">
                  <c:v>7.8747018000000002E-2</c:v>
                </c:pt>
                <c:pt idx="2958">
                  <c:v>7.8712136000000002E-2</c:v>
                </c:pt>
                <c:pt idx="2959">
                  <c:v>7.8793212000000001E-2</c:v>
                </c:pt>
                <c:pt idx="2960">
                  <c:v>7.9451775000000002E-2</c:v>
                </c:pt>
                <c:pt idx="2961">
                  <c:v>7.9285400000000006E-2</c:v>
                </c:pt>
                <c:pt idx="2962">
                  <c:v>7.9264609E-2</c:v>
                </c:pt>
                <c:pt idx="2963">
                  <c:v>7.9961914999999995E-2</c:v>
                </c:pt>
                <c:pt idx="2964">
                  <c:v>7.8564265999999994E-2</c:v>
                </c:pt>
                <c:pt idx="2965">
                  <c:v>7.9108768999999995E-2</c:v>
                </c:pt>
                <c:pt idx="2966">
                  <c:v>7.9435249999999999E-2</c:v>
                </c:pt>
                <c:pt idx="2967">
                  <c:v>7.9576631999999994E-2</c:v>
                </c:pt>
                <c:pt idx="2968">
                  <c:v>7.9089981000000004E-2</c:v>
                </c:pt>
                <c:pt idx="2969">
                  <c:v>7.9231299000000005E-2</c:v>
                </c:pt>
                <c:pt idx="2970">
                  <c:v>7.9455243999999994E-2</c:v>
                </c:pt>
                <c:pt idx="2971">
                  <c:v>7.9155954000000001E-2</c:v>
                </c:pt>
                <c:pt idx="2972">
                  <c:v>7.8771666000000004E-2</c:v>
                </c:pt>
                <c:pt idx="2973">
                  <c:v>7.8859098000000002E-2</c:v>
                </c:pt>
                <c:pt idx="2974">
                  <c:v>7.8723102000000003E-2</c:v>
                </c:pt>
                <c:pt idx="2975">
                  <c:v>7.8799223000000002E-2</c:v>
                </c:pt>
                <c:pt idx="2976">
                  <c:v>7.8829084999999993E-2</c:v>
                </c:pt>
                <c:pt idx="2977">
                  <c:v>7.9228885999999998E-2</c:v>
                </c:pt>
                <c:pt idx="2978">
                  <c:v>7.9222336000000004E-2</c:v>
                </c:pt>
                <c:pt idx="2979">
                  <c:v>7.9247242999999995E-2</c:v>
                </c:pt>
                <c:pt idx="2980">
                  <c:v>7.9316576999999999E-2</c:v>
                </c:pt>
                <c:pt idx="2981">
                  <c:v>7.9848585E-2</c:v>
                </c:pt>
                <c:pt idx="2982">
                  <c:v>7.9593201000000002E-2</c:v>
                </c:pt>
                <c:pt idx="2983">
                  <c:v>7.9801873999999995E-2</c:v>
                </c:pt>
                <c:pt idx="2984">
                  <c:v>7.9724481999999999E-2</c:v>
                </c:pt>
                <c:pt idx="2985">
                  <c:v>7.9682830999999996E-2</c:v>
                </c:pt>
                <c:pt idx="2986">
                  <c:v>7.9899648000000004E-2</c:v>
                </c:pt>
                <c:pt idx="2987">
                  <c:v>7.9683282999999994E-2</c:v>
                </c:pt>
                <c:pt idx="2988">
                  <c:v>7.9793858999999995E-2</c:v>
                </c:pt>
                <c:pt idx="2989">
                  <c:v>8.0657882E-2</c:v>
                </c:pt>
                <c:pt idx="2990">
                  <c:v>7.9790109999999997E-2</c:v>
                </c:pt>
                <c:pt idx="2991">
                  <c:v>7.9733315999999999E-2</c:v>
                </c:pt>
                <c:pt idx="2992">
                  <c:v>7.9699274000000001E-2</c:v>
                </c:pt>
                <c:pt idx="2993">
                  <c:v>7.9502817000000003E-2</c:v>
                </c:pt>
                <c:pt idx="2994">
                  <c:v>7.9658182999999994E-2</c:v>
                </c:pt>
                <c:pt idx="2995">
                  <c:v>7.9842509000000006E-2</c:v>
                </c:pt>
                <c:pt idx="2996">
                  <c:v>7.9883531999999993E-2</c:v>
                </c:pt>
                <c:pt idx="2997">
                  <c:v>7.9912682999999998E-2</c:v>
                </c:pt>
                <c:pt idx="2998">
                  <c:v>7.9841303000000002E-2</c:v>
                </c:pt>
                <c:pt idx="2999">
                  <c:v>7.9710067999999995E-2</c:v>
                </c:pt>
                <c:pt idx="3000">
                  <c:v>7.9791962999999994E-2</c:v>
                </c:pt>
                <c:pt idx="3001">
                  <c:v>8.0065227000000003E-2</c:v>
                </c:pt>
                <c:pt idx="3002">
                  <c:v>8.0524212999999997E-2</c:v>
                </c:pt>
                <c:pt idx="3003">
                  <c:v>8.1003348000000003E-2</c:v>
                </c:pt>
                <c:pt idx="3004">
                  <c:v>8.0916993000000006E-2</c:v>
                </c:pt>
                <c:pt idx="3005">
                  <c:v>8.0690824999999994E-2</c:v>
                </c:pt>
                <c:pt idx="3006">
                  <c:v>8.1077765999999996E-2</c:v>
                </c:pt>
                <c:pt idx="3007">
                  <c:v>8.1136003999999998E-2</c:v>
                </c:pt>
                <c:pt idx="3008">
                  <c:v>8.0559268000000003E-2</c:v>
                </c:pt>
                <c:pt idx="3009">
                  <c:v>7.9667382999999994E-2</c:v>
                </c:pt>
                <c:pt idx="3010">
                  <c:v>7.9610480999999997E-2</c:v>
                </c:pt>
                <c:pt idx="3011">
                  <c:v>7.9397846999999994E-2</c:v>
                </c:pt>
                <c:pt idx="3012">
                  <c:v>7.9903957999999997E-2</c:v>
                </c:pt>
                <c:pt idx="3013">
                  <c:v>7.9931083E-2</c:v>
                </c:pt>
                <c:pt idx="3014">
                  <c:v>7.9739305999999996E-2</c:v>
                </c:pt>
                <c:pt idx="3015">
                  <c:v>7.9535415999999998E-2</c:v>
                </c:pt>
                <c:pt idx="3016">
                  <c:v>7.9721121000000006E-2</c:v>
                </c:pt>
                <c:pt idx="3017">
                  <c:v>7.9766949000000004E-2</c:v>
                </c:pt>
                <c:pt idx="3018">
                  <c:v>7.9634332000000002E-2</c:v>
                </c:pt>
                <c:pt idx="3019">
                  <c:v>8.0033059000000004E-2</c:v>
                </c:pt>
                <c:pt idx="3020">
                  <c:v>7.9917574000000005E-2</c:v>
                </c:pt>
                <c:pt idx="3021">
                  <c:v>8.0096057999999998E-2</c:v>
                </c:pt>
                <c:pt idx="3022">
                  <c:v>8.0139407999999995E-2</c:v>
                </c:pt>
                <c:pt idx="3023">
                  <c:v>8.0190578999999998E-2</c:v>
                </c:pt>
                <c:pt idx="3024">
                  <c:v>8.0533219000000003E-2</c:v>
                </c:pt>
                <c:pt idx="3025">
                  <c:v>8.1024118000000006E-2</c:v>
                </c:pt>
                <c:pt idx="3026">
                  <c:v>8.0055616999999996E-2</c:v>
                </c:pt>
                <c:pt idx="3027">
                  <c:v>8.0127924000000003E-2</c:v>
                </c:pt>
                <c:pt idx="3028">
                  <c:v>7.8998908000000007E-2</c:v>
                </c:pt>
                <c:pt idx="3029">
                  <c:v>7.8868965999999999E-2</c:v>
                </c:pt>
                <c:pt idx="3030">
                  <c:v>7.8834472000000003E-2</c:v>
                </c:pt>
                <c:pt idx="3031">
                  <c:v>7.8955471999999999E-2</c:v>
                </c:pt>
                <c:pt idx="3032">
                  <c:v>7.8425512000000003E-2</c:v>
                </c:pt>
                <c:pt idx="3033">
                  <c:v>7.8288653999999999E-2</c:v>
                </c:pt>
                <c:pt idx="3034">
                  <c:v>7.8489761000000005E-2</c:v>
                </c:pt>
                <c:pt idx="3035">
                  <c:v>7.8730536000000004E-2</c:v>
                </c:pt>
                <c:pt idx="3036">
                  <c:v>7.9139083999999998E-2</c:v>
                </c:pt>
                <c:pt idx="3037">
                  <c:v>7.9154338000000005E-2</c:v>
                </c:pt>
                <c:pt idx="3038">
                  <c:v>7.9470197000000006E-2</c:v>
                </c:pt>
                <c:pt idx="3039">
                  <c:v>7.9650943000000002E-2</c:v>
                </c:pt>
                <c:pt idx="3040">
                  <c:v>7.9871467000000002E-2</c:v>
                </c:pt>
                <c:pt idx="3041">
                  <c:v>7.9998606999999999E-2</c:v>
                </c:pt>
                <c:pt idx="3042">
                  <c:v>8.0499780000000007E-2</c:v>
                </c:pt>
                <c:pt idx="3043">
                  <c:v>8.0414567000000006E-2</c:v>
                </c:pt>
                <c:pt idx="3044">
                  <c:v>8.0149147000000004E-2</c:v>
                </c:pt>
                <c:pt idx="3045">
                  <c:v>8.0256875000000005E-2</c:v>
                </c:pt>
                <c:pt idx="3046">
                  <c:v>8.1063761999999998E-2</c:v>
                </c:pt>
                <c:pt idx="3047">
                  <c:v>8.0336830999999997E-2</c:v>
                </c:pt>
                <c:pt idx="3048">
                  <c:v>8.0240371000000005E-2</c:v>
                </c:pt>
                <c:pt idx="3049">
                  <c:v>8.0539617999999993E-2</c:v>
                </c:pt>
                <c:pt idx="3050">
                  <c:v>8.0253686000000005E-2</c:v>
                </c:pt>
                <c:pt idx="3051">
                  <c:v>8.0268423000000005E-2</c:v>
                </c:pt>
                <c:pt idx="3052">
                  <c:v>7.9944225999999993E-2</c:v>
                </c:pt>
                <c:pt idx="3053">
                  <c:v>7.9838028000000005E-2</c:v>
                </c:pt>
                <c:pt idx="3054">
                  <c:v>8.0271891999999997E-2</c:v>
                </c:pt>
                <c:pt idx="3055">
                  <c:v>8.0484353999999994E-2</c:v>
                </c:pt>
                <c:pt idx="3056">
                  <c:v>8.0579197000000005E-2</c:v>
                </c:pt>
                <c:pt idx="3057">
                  <c:v>8.0456883000000007E-2</c:v>
                </c:pt>
                <c:pt idx="3058">
                  <c:v>8.0448285999999994E-2</c:v>
                </c:pt>
                <c:pt idx="3059">
                  <c:v>8.0628451000000004E-2</c:v>
                </c:pt>
                <c:pt idx="3060">
                  <c:v>8.0566420999999999E-2</c:v>
                </c:pt>
                <c:pt idx="3061">
                  <c:v>8.0091167000000005E-2</c:v>
                </c:pt>
                <c:pt idx="3062">
                  <c:v>8.0112410999999994E-2</c:v>
                </c:pt>
                <c:pt idx="3063">
                  <c:v>8.0464165000000004E-2</c:v>
                </c:pt>
                <c:pt idx="3064">
                  <c:v>8.1426310000000002E-2</c:v>
                </c:pt>
                <c:pt idx="3065">
                  <c:v>8.1167460999999996E-2</c:v>
                </c:pt>
                <c:pt idx="3066">
                  <c:v>8.1420836999999996E-2</c:v>
                </c:pt>
                <c:pt idx="3067">
                  <c:v>8.1116828000000002E-2</c:v>
                </c:pt>
                <c:pt idx="3068">
                  <c:v>8.0812474999999995E-2</c:v>
                </c:pt>
                <c:pt idx="3069">
                  <c:v>8.1220183000000001E-2</c:v>
                </c:pt>
                <c:pt idx="3070">
                  <c:v>8.1048938000000001E-2</c:v>
                </c:pt>
                <c:pt idx="3071">
                  <c:v>8.1592339999999999E-2</c:v>
                </c:pt>
                <c:pt idx="3072">
                  <c:v>8.1793904000000001E-2</c:v>
                </c:pt>
                <c:pt idx="3073">
                  <c:v>8.1685461000000001E-2</c:v>
                </c:pt>
                <c:pt idx="3074">
                  <c:v>8.1207513999999995E-2</c:v>
                </c:pt>
                <c:pt idx="3075">
                  <c:v>8.1094421E-2</c:v>
                </c:pt>
                <c:pt idx="3076">
                  <c:v>8.0991562000000003E-2</c:v>
                </c:pt>
                <c:pt idx="3077">
                  <c:v>8.0678652000000003E-2</c:v>
                </c:pt>
                <c:pt idx="3078">
                  <c:v>8.0935779999999999E-2</c:v>
                </c:pt>
                <c:pt idx="3079">
                  <c:v>8.0877133000000004E-2</c:v>
                </c:pt>
                <c:pt idx="3080">
                  <c:v>8.1190535999999994E-2</c:v>
                </c:pt>
                <c:pt idx="3081">
                  <c:v>8.1498078000000002E-2</c:v>
                </c:pt>
                <c:pt idx="3082">
                  <c:v>8.1863216000000003E-2</c:v>
                </c:pt>
                <c:pt idx="3083">
                  <c:v>8.1923004999999993E-2</c:v>
                </c:pt>
                <c:pt idx="3084">
                  <c:v>8.1914537999999995E-2</c:v>
                </c:pt>
                <c:pt idx="3085">
                  <c:v>8.2131911000000002E-2</c:v>
                </c:pt>
                <c:pt idx="3086">
                  <c:v>8.2297575999999997E-2</c:v>
                </c:pt>
                <c:pt idx="3087">
                  <c:v>8.2589454000000007E-2</c:v>
                </c:pt>
                <c:pt idx="3088">
                  <c:v>8.2435425000000007E-2</c:v>
                </c:pt>
                <c:pt idx="3089">
                  <c:v>8.3011514999999994E-2</c:v>
                </c:pt>
                <c:pt idx="3090">
                  <c:v>8.2909862000000001E-2</c:v>
                </c:pt>
                <c:pt idx="3091">
                  <c:v>8.2606734000000001E-2</c:v>
                </c:pt>
                <c:pt idx="3092">
                  <c:v>8.2208743000000001E-2</c:v>
                </c:pt>
                <c:pt idx="3093">
                  <c:v>8.2381388E-2</c:v>
                </c:pt>
                <c:pt idx="3094">
                  <c:v>8.1974585000000003E-2</c:v>
                </c:pt>
                <c:pt idx="3095">
                  <c:v>8.1823852000000002E-2</c:v>
                </c:pt>
                <c:pt idx="3096">
                  <c:v>8.2300763999999998E-2</c:v>
                </c:pt>
                <c:pt idx="3097">
                  <c:v>8.1293329999999997E-2</c:v>
                </c:pt>
                <c:pt idx="3098">
                  <c:v>8.1218717999999995E-2</c:v>
                </c:pt>
                <c:pt idx="3099">
                  <c:v>8.1603629999999996E-2</c:v>
                </c:pt>
                <c:pt idx="3100">
                  <c:v>8.1506804000000002E-2</c:v>
                </c:pt>
                <c:pt idx="3101">
                  <c:v>8.1847228999999994E-2</c:v>
                </c:pt>
                <c:pt idx="3102">
                  <c:v>8.2580341000000002E-2</c:v>
                </c:pt>
                <c:pt idx="3103">
                  <c:v>8.2477848000000006E-2</c:v>
                </c:pt>
                <c:pt idx="3104">
                  <c:v>8.1996712999999999E-2</c:v>
                </c:pt>
                <c:pt idx="3105">
                  <c:v>8.1862095999999995E-2</c:v>
                </c:pt>
                <c:pt idx="3106">
                  <c:v>8.1599514999999997E-2</c:v>
                </c:pt>
                <c:pt idx="3107">
                  <c:v>8.1472804999999995E-2</c:v>
                </c:pt>
                <c:pt idx="3108">
                  <c:v>8.1502926000000003E-2</c:v>
                </c:pt>
                <c:pt idx="3109">
                  <c:v>8.1419910999999998E-2</c:v>
                </c:pt>
                <c:pt idx="3110">
                  <c:v>8.1737342000000004E-2</c:v>
                </c:pt>
                <c:pt idx="3111">
                  <c:v>8.1306278999999995E-2</c:v>
                </c:pt>
                <c:pt idx="3112">
                  <c:v>8.0780027000000004E-2</c:v>
                </c:pt>
                <c:pt idx="3113">
                  <c:v>8.1425362000000001E-2</c:v>
                </c:pt>
                <c:pt idx="3114">
                  <c:v>8.0763113999999997E-2</c:v>
                </c:pt>
                <c:pt idx="3115">
                  <c:v>8.1289774999999995E-2</c:v>
                </c:pt>
                <c:pt idx="3116">
                  <c:v>8.0882476999999994E-2</c:v>
                </c:pt>
                <c:pt idx="3117">
                  <c:v>8.0848284000000006E-2</c:v>
                </c:pt>
                <c:pt idx="3118">
                  <c:v>8.0746135999999996E-2</c:v>
                </c:pt>
                <c:pt idx="3119">
                  <c:v>8.1331811000000004E-2</c:v>
                </c:pt>
                <c:pt idx="3120">
                  <c:v>8.1195664000000001E-2</c:v>
                </c:pt>
                <c:pt idx="3121">
                  <c:v>8.0696319000000002E-2</c:v>
                </c:pt>
                <c:pt idx="3122">
                  <c:v>8.1533241000000006E-2</c:v>
                </c:pt>
                <c:pt idx="3123">
                  <c:v>8.1699443999999996E-2</c:v>
                </c:pt>
                <c:pt idx="3124">
                  <c:v>8.1568251999999994E-2</c:v>
                </c:pt>
                <c:pt idx="3125">
                  <c:v>8.1882995E-2</c:v>
                </c:pt>
                <c:pt idx="3126">
                  <c:v>8.0506200999999999E-2</c:v>
                </c:pt>
                <c:pt idx="3127">
                  <c:v>8.0545134000000004E-2</c:v>
                </c:pt>
                <c:pt idx="3128">
                  <c:v>8.0451324000000005E-2</c:v>
                </c:pt>
                <c:pt idx="3129">
                  <c:v>8.0531474000000006E-2</c:v>
                </c:pt>
                <c:pt idx="3130">
                  <c:v>8.0755658999999994E-2</c:v>
                </c:pt>
                <c:pt idx="3131">
                  <c:v>8.1810192000000004E-2</c:v>
                </c:pt>
                <c:pt idx="3132">
                  <c:v>8.1040212E-2</c:v>
                </c:pt>
                <c:pt idx="3133">
                  <c:v>8.0769340999999995E-2</c:v>
                </c:pt>
                <c:pt idx="3134">
                  <c:v>8.1467117000000006E-2</c:v>
                </c:pt>
                <c:pt idx="3135">
                  <c:v>8.1288073000000002E-2</c:v>
                </c:pt>
                <c:pt idx="3136">
                  <c:v>7.9680718999999997E-2</c:v>
                </c:pt>
                <c:pt idx="3137">
                  <c:v>7.9805365000000003E-2</c:v>
                </c:pt>
                <c:pt idx="3138">
                  <c:v>8.0230287999999997E-2</c:v>
                </c:pt>
                <c:pt idx="3139">
                  <c:v>7.9865390999999994E-2</c:v>
                </c:pt>
                <c:pt idx="3140">
                  <c:v>8.0442295999999996E-2</c:v>
                </c:pt>
                <c:pt idx="3141">
                  <c:v>7.9715001999999993E-2</c:v>
                </c:pt>
                <c:pt idx="3142">
                  <c:v>8.0707760000000003E-2</c:v>
                </c:pt>
                <c:pt idx="3143">
                  <c:v>8.0338856E-2</c:v>
                </c:pt>
                <c:pt idx="3144">
                  <c:v>8.0305051000000002E-2</c:v>
                </c:pt>
                <c:pt idx="3145">
                  <c:v>8.0271224000000002E-2</c:v>
                </c:pt>
                <c:pt idx="3146">
                  <c:v>8.0462311999999994E-2</c:v>
                </c:pt>
                <c:pt idx="3147">
                  <c:v>8.0774856000000006E-2</c:v>
                </c:pt>
                <c:pt idx="3148">
                  <c:v>8.1082808000000006E-2</c:v>
                </c:pt>
                <c:pt idx="3149">
                  <c:v>8.0878318000000005E-2</c:v>
                </c:pt>
                <c:pt idx="3150">
                  <c:v>8.0919125999999994E-2</c:v>
                </c:pt>
                <c:pt idx="3151">
                  <c:v>8.0609425999999998E-2</c:v>
                </c:pt>
                <c:pt idx="3152">
                  <c:v>8.1368804000000003E-2</c:v>
                </c:pt>
                <c:pt idx="3153">
                  <c:v>8.1368093000000002E-2</c:v>
                </c:pt>
                <c:pt idx="3154">
                  <c:v>8.1238906E-2</c:v>
                </c:pt>
                <c:pt idx="3155">
                  <c:v>8.1606388000000002E-2</c:v>
                </c:pt>
                <c:pt idx="3156">
                  <c:v>8.0910442999999999E-2</c:v>
                </c:pt>
                <c:pt idx="3157">
                  <c:v>8.1126781999999995E-2</c:v>
                </c:pt>
                <c:pt idx="3158">
                  <c:v>8.1055790000000003E-2</c:v>
                </c:pt>
                <c:pt idx="3159">
                  <c:v>8.1178621000000006E-2</c:v>
                </c:pt>
                <c:pt idx="3160">
                  <c:v>8.1585574999999994E-2</c:v>
                </c:pt>
                <c:pt idx="3161">
                  <c:v>8.1500815000000004E-2</c:v>
                </c:pt>
                <c:pt idx="3162">
                  <c:v>8.1494415000000001E-2</c:v>
                </c:pt>
                <c:pt idx="3163">
                  <c:v>8.1511200000000006E-2</c:v>
                </c:pt>
                <c:pt idx="3164">
                  <c:v>8.1351890999999996E-2</c:v>
                </c:pt>
                <c:pt idx="3165">
                  <c:v>8.1614295000000003E-2</c:v>
                </c:pt>
                <c:pt idx="3166">
                  <c:v>8.1732365000000001E-2</c:v>
                </c:pt>
                <c:pt idx="3167">
                  <c:v>8.1825748000000004E-2</c:v>
                </c:pt>
                <c:pt idx="3168">
                  <c:v>8.1252436999999997E-2</c:v>
                </c:pt>
                <c:pt idx="3169">
                  <c:v>8.1630088000000003E-2</c:v>
                </c:pt>
                <c:pt idx="3170">
                  <c:v>8.0980121000000002E-2</c:v>
                </c:pt>
                <c:pt idx="3171">
                  <c:v>8.0880601999999996E-2</c:v>
                </c:pt>
                <c:pt idx="3172">
                  <c:v>8.1131953000000007E-2</c:v>
                </c:pt>
                <c:pt idx="3173">
                  <c:v>8.1029289000000004E-2</c:v>
                </c:pt>
                <c:pt idx="3174">
                  <c:v>8.1074793000000006E-2</c:v>
                </c:pt>
                <c:pt idx="3175">
                  <c:v>8.1769532000000006E-2</c:v>
                </c:pt>
                <c:pt idx="3176">
                  <c:v>8.1577883000000004E-2</c:v>
                </c:pt>
                <c:pt idx="3177">
                  <c:v>8.1060701999999998E-2</c:v>
                </c:pt>
                <c:pt idx="3178">
                  <c:v>8.1675916000000001E-2</c:v>
                </c:pt>
                <c:pt idx="3179">
                  <c:v>8.1035126999999998E-2</c:v>
                </c:pt>
                <c:pt idx="3180">
                  <c:v>8.1112087999999999E-2</c:v>
                </c:pt>
                <c:pt idx="3181">
                  <c:v>8.0847077000000003E-2</c:v>
                </c:pt>
                <c:pt idx="3182">
                  <c:v>8.0899130999999999E-2</c:v>
                </c:pt>
                <c:pt idx="3183">
                  <c:v>8.0913287E-2</c:v>
                </c:pt>
                <c:pt idx="3184">
                  <c:v>8.1637522000000004E-2</c:v>
                </c:pt>
                <c:pt idx="3185">
                  <c:v>8.1295311999999995E-2</c:v>
                </c:pt>
                <c:pt idx="3186">
                  <c:v>8.0816332000000005E-2</c:v>
                </c:pt>
                <c:pt idx="3187">
                  <c:v>8.0751479000000001E-2</c:v>
                </c:pt>
                <c:pt idx="3188">
                  <c:v>8.1008582999999995E-2</c:v>
                </c:pt>
                <c:pt idx="3189">
                  <c:v>8.1140055000000003E-2</c:v>
                </c:pt>
                <c:pt idx="3190">
                  <c:v>8.1368631999999996E-2</c:v>
                </c:pt>
                <c:pt idx="3191">
                  <c:v>8.1071216000000002E-2</c:v>
                </c:pt>
                <c:pt idx="3192">
                  <c:v>8.1669516999999997E-2</c:v>
                </c:pt>
                <c:pt idx="3193">
                  <c:v>8.1449815999999994E-2</c:v>
                </c:pt>
                <c:pt idx="3194">
                  <c:v>8.1298026999999995E-2</c:v>
                </c:pt>
                <c:pt idx="3195">
                  <c:v>8.2380483000000004E-2</c:v>
                </c:pt>
                <c:pt idx="3196">
                  <c:v>8.1978463000000001E-2</c:v>
                </c:pt>
                <c:pt idx="3197">
                  <c:v>8.1821762000000006E-2</c:v>
                </c:pt>
                <c:pt idx="3198">
                  <c:v>8.2048982000000006E-2</c:v>
                </c:pt>
                <c:pt idx="3199">
                  <c:v>8.2117433000000004E-2</c:v>
                </c:pt>
                <c:pt idx="3200">
                  <c:v>8.2154620999999997E-2</c:v>
                </c:pt>
                <c:pt idx="3201">
                  <c:v>8.1593762E-2</c:v>
                </c:pt>
                <c:pt idx="3202">
                  <c:v>8.1312914999999999E-2</c:v>
                </c:pt>
                <c:pt idx="3203">
                  <c:v>8.1141606000000005E-2</c:v>
                </c:pt>
                <c:pt idx="3204">
                  <c:v>8.2052753000000006E-2</c:v>
                </c:pt>
                <c:pt idx="3205">
                  <c:v>8.1366305E-2</c:v>
                </c:pt>
                <c:pt idx="3206">
                  <c:v>8.2052279000000006E-2</c:v>
                </c:pt>
                <c:pt idx="3207">
                  <c:v>8.2281718000000004E-2</c:v>
                </c:pt>
                <c:pt idx="3208">
                  <c:v>8.2347539999999997E-2</c:v>
                </c:pt>
                <c:pt idx="3209">
                  <c:v>8.2603889999999999E-2</c:v>
                </c:pt>
                <c:pt idx="3210">
                  <c:v>8.2339890999999998E-2</c:v>
                </c:pt>
                <c:pt idx="3211">
                  <c:v>8.2141778999999998E-2</c:v>
                </c:pt>
                <c:pt idx="3212">
                  <c:v>8.2267282999999997E-2</c:v>
                </c:pt>
                <c:pt idx="3213">
                  <c:v>8.2755119000000002E-2</c:v>
                </c:pt>
                <c:pt idx="3214">
                  <c:v>8.2361825E-2</c:v>
                </c:pt>
                <c:pt idx="3215">
                  <c:v>8.2735296999999999E-2</c:v>
                </c:pt>
                <c:pt idx="3216">
                  <c:v>8.3121008999999996E-2</c:v>
                </c:pt>
                <c:pt idx="3217">
                  <c:v>8.2698474999999994E-2</c:v>
                </c:pt>
                <c:pt idx="3218">
                  <c:v>8.2551232000000002E-2</c:v>
                </c:pt>
                <c:pt idx="3219">
                  <c:v>8.2757315999999997E-2</c:v>
                </c:pt>
                <c:pt idx="3220">
                  <c:v>8.2483427999999998E-2</c:v>
                </c:pt>
                <c:pt idx="3221">
                  <c:v>8.1861428E-2</c:v>
                </c:pt>
                <c:pt idx="3222">
                  <c:v>8.1869032999999994E-2</c:v>
                </c:pt>
                <c:pt idx="3223">
                  <c:v>8.1985379999999997E-2</c:v>
                </c:pt>
                <c:pt idx="3224">
                  <c:v>8.1530331999999997E-2</c:v>
                </c:pt>
                <c:pt idx="3225">
                  <c:v>8.2397181E-2</c:v>
                </c:pt>
                <c:pt idx="3226">
                  <c:v>8.2145183999999996E-2</c:v>
                </c:pt>
                <c:pt idx="3227">
                  <c:v>8.2502302E-2</c:v>
                </c:pt>
                <c:pt idx="3228">
                  <c:v>8.1731331000000004E-2</c:v>
                </c:pt>
                <c:pt idx="3229">
                  <c:v>8.1927206000000002E-2</c:v>
                </c:pt>
                <c:pt idx="3230">
                  <c:v>8.2051502999999998E-2</c:v>
                </c:pt>
                <c:pt idx="3231">
                  <c:v>8.1856968000000002E-2</c:v>
                </c:pt>
                <c:pt idx="3232">
                  <c:v>8.2184267000000005E-2</c:v>
                </c:pt>
                <c:pt idx="3233">
                  <c:v>8.1579865000000001E-2</c:v>
                </c:pt>
                <c:pt idx="3234">
                  <c:v>8.2048724000000003E-2</c:v>
                </c:pt>
                <c:pt idx="3235">
                  <c:v>8.2150397999999999E-2</c:v>
                </c:pt>
                <c:pt idx="3236">
                  <c:v>8.2570580000000005E-2</c:v>
                </c:pt>
                <c:pt idx="3237">
                  <c:v>8.0681948000000003E-2</c:v>
                </c:pt>
                <c:pt idx="3238">
                  <c:v>8.0577280000000001E-2</c:v>
                </c:pt>
                <c:pt idx="3239">
                  <c:v>8.0955172000000006E-2</c:v>
                </c:pt>
                <c:pt idx="3240">
                  <c:v>8.0589108000000007E-2</c:v>
                </c:pt>
                <c:pt idx="3241">
                  <c:v>8.1262562999999996E-2</c:v>
                </c:pt>
                <c:pt idx="3242">
                  <c:v>8.1289688999999998E-2</c:v>
                </c:pt>
                <c:pt idx="3243">
                  <c:v>8.1586027000000005E-2</c:v>
                </c:pt>
                <c:pt idx="3244">
                  <c:v>8.1157291000000006E-2</c:v>
                </c:pt>
                <c:pt idx="3245">
                  <c:v>8.1534383000000002E-2</c:v>
                </c:pt>
                <c:pt idx="3246">
                  <c:v>8.0939486000000005E-2</c:v>
                </c:pt>
                <c:pt idx="3247">
                  <c:v>8.1355037000000005E-2</c:v>
                </c:pt>
                <c:pt idx="3248">
                  <c:v>8.1501978000000003E-2</c:v>
                </c:pt>
                <c:pt idx="3249">
                  <c:v>8.1958426000000001E-2</c:v>
                </c:pt>
                <c:pt idx="3250">
                  <c:v>8.0972796E-2</c:v>
                </c:pt>
                <c:pt idx="3251">
                  <c:v>8.1758154999999999E-2</c:v>
                </c:pt>
                <c:pt idx="3252">
                  <c:v>8.1466448999999996E-2</c:v>
                </c:pt>
                <c:pt idx="3253">
                  <c:v>8.1097932999999997E-2</c:v>
                </c:pt>
                <c:pt idx="3254">
                  <c:v>8.1391686000000005E-2</c:v>
                </c:pt>
                <c:pt idx="3255">
                  <c:v>8.0921539000000001E-2</c:v>
                </c:pt>
                <c:pt idx="3256">
                  <c:v>8.1503249E-2</c:v>
                </c:pt>
                <c:pt idx="3257">
                  <c:v>8.1662622000000004E-2</c:v>
                </c:pt>
                <c:pt idx="3258">
                  <c:v>8.1088302000000001E-2</c:v>
                </c:pt>
                <c:pt idx="3259">
                  <c:v>8.1271828000000004E-2</c:v>
                </c:pt>
                <c:pt idx="3260">
                  <c:v>8.1091361000000001E-2</c:v>
                </c:pt>
                <c:pt idx="3261">
                  <c:v>8.0965513000000003E-2</c:v>
                </c:pt>
                <c:pt idx="3262">
                  <c:v>8.1495319999999996E-2</c:v>
                </c:pt>
                <c:pt idx="3263">
                  <c:v>8.1105086000000007E-2</c:v>
                </c:pt>
                <c:pt idx="3264">
                  <c:v>8.1356350999999993E-2</c:v>
                </c:pt>
                <c:pt idx="3265">
                  <c:v>8.1599018999999995E-2</c:v>
                </c:pt>
                <c:pt idx="3266">
                  <c:v>8.1744625000000001E-2</c:v>
                </c:pt>
                <c:pt idx="3267">
                  <c:v>8.1738569999999997E-2</c:v>
                </c:pt>
                <c:pt idx="3268">
                  <c:v>8.1201739999999994E-2</c:v>
                </c:pt>
                <c:pt idx="3269">
                  <c:v>8.1529556000000003E-2</c:v>
                </c:pt>
                <c:pt idx="3270">
                  <c:v>8.1431653000000007E-2</c:v>
                </c:pt>
                <c:pt idx="3271">
                  <c:v>8.1656977000000006E-2</c:v>
                </c:pt>
                <c:pt idx="3272">
                  <c:v>8.1927723999999993E-2</c:v>
                </c:pt>
                <c:pt idx="3273">
                  <c:v>8.2155267000000004E-2</c:v>
                </c:pt>
                <c:pt idx="3274">
                  <c:v>8.2002638000000003E-2</c:v>
                </c:pt>
                <c:pt idx="3275">
                  <c:v>8.1713965E-2</c:v>
                </c:pt>
                <c:pt idx="3276">
                  <c:v>8.1318064999999995E-2</c:v>
                </c:pt>
                <c:pt idx="3277">
                  <c:v>8.1219686999999999E-2</c:v>
                </c:pt>
                <c:pt idx="3278">
                  <c:v>8.0728788999999995E-2</c:v>
                </c:pt>
                <c:pt idx="3279">
                  <c:v>8.0603479000000006E-2</c:v>
                </c:pt>
                <c:pt idx="3280">
                  <c:v>8.1401531999999999E-2</c:v>
                </c:pt>
                <c:pt idx="3281">
                  <c:v>8.1644912E-2</c:v>
                </c:pt>
                <c:pt idx="3282">
                  <c:v>8.1244291999999996E-2</c:v>
                </c:pt>
                <c:pt idx="3283">
                  <c:v>8.1115643000000001E-2</c:v>
                </c:pt>
                <c:pt idx="3284">
                  <c:v>8.1489115000000001E-2</c:v>
                </c:pt>
                <c:pt idx="3285">
                  <c:v>8.2058764000000006E-2</c:v>
                </c:pt>
                <c:pt idx="3286">
                  <c:v>8.1841519000000001E-2</c:v>
                </c:pt>
                <c:pt idx="3287">
                  <c:v>8.1790929999999998E-2</c:v>
                </c:pt>
                <c:pt idx="3288">
                  <c:v>8.1966138999999993E-2</c:v>
                </c:pt>
                <c:pt idx="3289">
                  <c:v>8.1574931000000003E-2</c:v>
                </c:pt>
                <c:pt idx="3290">
                  <c:v>8.2106314999999999E-2</c:v>
                </c:pt>
                <c:pt idx="3291">
                  <c:v>8.2856299999999994E-2</c:v>
                </c:pt>
                <c:pt idx="3292">
                  <c:v>8.3176145000000007E-2</c:v>
                </c:pt>
                <c:pt idx="3293">
                  <c:v>8.2730643000000006E-2</c:v>
                </c:pt>
                <c:pt idx="3294">
                  <c:v>8.1857505999999997E-2</c:v>
                </c:pt>
                <c:pt idx="3295">
                  <c:v>8.1598847000000002E-2</c:v>
                </c:pt>
                <c:pt idx="3296">
                  <c:v>8.1783859E-2</c:v>
                </c:pt>
                <c:pt idx="3297">
                  <c:v>8.1840312999999998E-2</c:v>
                </c:pt>
                <c:pt idx="3298">
                  <c:v>8.2181294000000002E-2</c:v>
                </c:pt>
                <c:pt idx="3299">
                  <c:v>8.3109655000000004E-2</c:v>
                </c:pt>
                <c:pt idx="3300">
                  <c:v>8.2257737999999997E-2</c:v>
                </c:pt>
                <c:pt idx="3301">
                  <c:v>8.1498423E-2</c:v>
                </c:pt>
                <c:pt idx="3302">
                  <c:v>8.2173494E-2</c:v>
                </c:pt>
                <c:pt idx="3303">
                  <c:v>8.1422776000000002E-2</c:v>
                </c:pt>
                <c:pt idx="3304">
                  <c:v>8.1462936999999999E-2</c:v>
                </c:pt>
                <c:pt idx="3305">
                  <c:v>8.2311774000000004E-2</c:v>
                </c:pt>
                <c:pt idx="3306">
                  <c:v>8.1845246999999996E-2</c:v>
                </c:pt>
                <c:pt idx="3307">
                  <c:v>8.2644697000000003E-2</c:v>
                </c:pt>
                <c:pt idx="3308">
                  <c:v>8.2506890999999999E-2</c:v>
                </c:pt>
                <c:pt idx="3309">
                  <c:v>8.2098559000000002E-2</c:v>
                </c:pt>
                <c:pt idx="3310">
                  <c:v>8.1886808000000005E-2</c:v>
                </c:pt>
                <c:pt idx="3311">
                  <c:v>8.1102199E-2</c:v>
                </c:pt>
                <c:pt idx="3312">
                  <c:v>8.1134065000000005E-2</c:v>
                </c:pt>
                <c:pt idx="3313">
                  <c:v>8.1727624999999998E-2</c:v>
                </c:pt>
                <c:pt idx="3314">
                  <c:v>8.1729822999999993E-2</c:v>
                </c:pt>
                <c:pt idx="3315">
                  <c:v>8.2007398999999995E-2</c:v>
                </c:pt>
                <c:pt idx="3316">
                  <c:v>8.1641141E-2</c:v>
                </c:pt>
                <c:pt idx="3317">
                  <c:v>8.2726851000000004E-2</c:v>
                </c:pt>
                <c:pt idx="3318">
                  <c:v>8.2836366999999994E-2</c:v>
                </c:pt>
                <c:pt idx="3319">
                  <c:v>8.3029527000000006E-2</c:v>
                </c:pt>
                <c:pt idx="3320">
                  <c:v>8.324703E-2</c:v>
                </c:pt>
                <c:pt idx="3321">
                  <c:v>8.3208010999999998E-2</c:v>
                </c:pt>
                <c:pt idx="3322">
                  <c:v>8.1809847000000005E-2</c:v>
                </c:pt>
                <c:pt idx="3323">
                  <c:v>8.2901911999999994E-2</c:v>
                </c:pt>
                <c:pt idx="3324">
                  <c:v>8.2954548000000003E-2</c:v>
                </c:pt>
                <c:pt idx="3325">
                  <c:v>8.2529234000000007E-2</c:v>
                </c:pt>
                <c:pt idx="3326">
                  <c:v>8.2713599999999998E-2</c:v>
                </c:pt>
                <c:pt idx="3327">
                  <c:v>8.3400866000000004E-2</c:v>
                </c:pt>
                <c:pt idx="3328">
                  <c:v>8.2936362999999999E-2</c:v>
                </c:pt>
                <c:pt idx="3329">
                  <c:v>8.2276460999999995E-2</c:v>
                </c:pt>
                <c:pt idx="3330">
                  <c:v>8.2574351000000004E-2</c:v>
                </c:pt>
                <c:pt idx="3331">
                  <c:v>8.1685395999999993E-2</c:v>
                </c:pt>
                <c:pt idx="3332">
                  <c:v>8.1763110999999999E-2</c:v>
                </c:pt>
                <c:pt idx="3333">
                  <c:v>8.1805129000000004E-2</c:v>
                </c:pt>
                <c:pt idx="3334">
                  <c:v>8.1737558000000002E-2</c:v>
                </c:pt>
                <c:pt idx="3335">
                  <c:v>8.0367791999999993E-2</c:v>
                </c:pt>
                <c:pt idx="3336">
                  <c:v>8.0348638E-2</c:v>
                </c:pt>
                <c:pt idx="3337">
                  <c:v>8.0053763999999999E-2</c:v>
                </c:pt>
                <c:pt idx="3338">
                  <c:v>7.9795260000000007E-2</c:v>
                </c:pt>
                <c:pt idx="3339">
                  <c:v>8.0128096999999995E-2</c:v>
                </c:pt>
                <c:pt idx="3340">
                  <c:v>8.0118013000000002E-2</c:v>
                </c:pt>
                <c:pt idx="3341">
                  <c:v>8.0016081000000003E-2</c:v>
                </c:pt>
                <c:pt idx="3342">
                  <c:v>8.0882519999999999E-2</c:v>
                </c:pt>
                <c:pt idx="3343">
                  <c:v>8.0647453999999993E-2</c:v>
                </c:pt>
                <c:pt idx="3344">
                  <c:v>8.0454900999999995E-2</c:v>
                </c:pt>
                <c:pt idx="3345">
                  <c:v>8.0713901000000005E-2</c:v>
                </c:pt>
                <c:pt idx="3346">
                  <c:v>8.1085328999999998E-2</c:v>
                </c:pt>
                <c:pt idx="3347">
                  <c:v>8.1853132999999995E-2</c:v>
                </c:pt>
                <c:pt idx="3348">
                  <c:v>8.1141369000000005E-2</c:v>
                </c:pt>
                <c:pt idx="3349">
                  <c:v>8.1236729999999993E-2</c:v>
                </c:pt>
                <c:pt idx="3350">
                  <c:v>8.1299685999999996E-2</c:v>
                </c:pt>
                <c:pt idx="3351">
                  <c:v>8.1196052000000005E-2</c:v>
                </c:pt>
                <c:pt idx="3352">
                  <c:v>8.1449944999999996E-2</c:v>
                </c:pt>
                <c:pt idx="3353">
                  <c:v>8.1935285999999996E-2</c:v>
                </c:pt>
                <c:pt idx="3354">
                  <c:v>8.2062858000000002E-2</c:v>
                </c:pt>
                <c:pt idx="3355">
                  <c:v>8.2084554000000004E-2</c:v>
                </c:pt>
                <c:pt idx="3356">
                  <c:v>8.1823637000000005E-2</c:v>
                </c:pt>
                <c:pt idx="3357">
                  <c:v>8.1904821000000003E-2</c:v>
                </c:pt>
                <c:pt idx="3358">
                  <c:v>8.1583420000000004E-2</c:v>
                </c:pt>
                <c:pt idx="3359">
                  <c:v>8.2479615000000006E-2</c:v>
                </c:pt>
                <c:pt idx="3360">
                  <c:v>8.1540415000000005E-2</c:v>
                </c:pt>
                <c:pt idx="3361">
                  <c:v>8.1918566999999998E-2</c:v>
                </c:pt>
                <c:pt idx="3362">
                  <c:v>8.1011858000000006E-2</c:v>
                </c:pt>
                <c:pt idx="3363">
                  <c:v>8.2362621999999996E-2</c:v>
                </c:pt>
                <c:pt idx="3364">
                  <c:v>8.1715043000000001E-2</c:v>
                </c:pt>
                <c:pt idx="3365">
                  <c:v>8.1932226999999996E-2</c:v>
                </c:pt>
                <c:pt idx="3366">
                  <c:v>8.2273508999999995E-2</c:v>
                </c:pt>
                <c:pt idx="3367">
                  <c:v>8.232022E-2</c:v>
                </c:pt>
                <c:pt idx="3368">
                  <c:v>8.2059603999999994E-2</c:v>
                </c:pt>
                <c:pt idx="3369">
                  <c:v>8.2059366999999994E-2</c:v>
                </c:pt>
                <c:pt idx="3370">
                  <c:v>8.1890450000000004E-2</c:v>
                </c:pt>
                <c:pt idx="3371">
                  <c:v>8.1539746999999996E-2</c:v>
                </c:pt>
                <c:pt idx="3372">
                  <c:v>8.2714613000000006E-2</c:v>
                </c:pt>
                <c:pt idx="3373">
                  <c:v>8.2046547999999997E-2</c:v>
                </c:pt>
                <c:pt idx="3374">
                  <c:v>8.1797329000000002E-2</c:v>
                </c:pt>
                <c:pt idx="3375">
                  <c:v>8.1784613000000006E-2</c:v>
                </c:pt>
                <c:pt idx="3376">
                  <c:v>8.2057213000000004E-2</c:v>
                </c:pt>
                <c:pt idx="3377">
                  <c:v>8.2237033000000001E-2</c:v>
                </c:pt>
                <c:pt idx="3378">
                  <c:v>8.2115708999999995E-2</c:v>
                </c:pt>
                <c:pt idx="3379">
                  <c:v>8.2510402999999996E-2</c:v>
                </c:pt>
                <c:pt idx="3380">
                  <c:v>8.217998E-2</c:v>
                </c:pt>
                <c:pt idx="3381">
                  <c:v>8.1705886000000005E-2</c:v>
                </c:pt>
                <c:pt idx="3382">
                  <c:v>8.1579929999999995E-2</c:v>
                </c:pt>
                <c:pt idx="3383">
                  <c:v>8.1946533000000002E-2</c:v>
                </c:pt>
                <c:pt idx="3384">
                  <c:v>8.2338512000000003E-2</c:v>
                </c:pt>
                <c:pt idx="3385">
                  <c:v>8.1801940000000004E-2</c:v>
                </c:pt>
                <c:pt idx="3386">
                  <c:v>8.1564718999999994E-2</c:v>
                </c:pt>
                <c:pt idx="3387">
                  <c:v>8.1277881999999996E-2</c:v>
                </c:pt>
                <c:pt idx="3388">
                  <c:v>8.2156386999999997E-2</c:v>
                </c:pt>
                <c:pt idx="3389">
                  <c:v>8.1382657999999997E-2</c:v>
                </c:pt>
                <c:pt idx="3390">
                  <c:v>8.1802199000000006E-2</c:v>
                </c:pt>
                <c:pt idx="3391">
                  <c:v>8.1479097E-2</c:v>
                </c:pt>
                <c:pt idx="3392">
                  <c:v>8.1144018999999998E-2</c:v>
                </c:pt>
                <c:pt idx="3393">
                  <c:v>8.1270577999999996E-2</c:v>
                </c:pt>
                <c:pt idx="3394">
                  <c:v>8.1288310000000003E-2</c:v>
                </c:pt>
                <c:pt idx="3395">
                  <c:v>8.1140873000000002E-2</c:v>
                </c:pt>
                <c:pt idx="3396">
                  <c:v>8.1813359000000002E-2</c:v>
                </c:pt>
                <c:pt idx="3397">
                  <c:v>8.1287770999999995E-2</c:v>
                </c:pt>
                <c:pt idx="3398">
                  <c:v>8.2131804000000003E-2</c:v>
                </c:pt>
                <c:pt idx="3399">
                  <c:v>8.2119737999999998E-2</c:v>
                </c:pt>
                <c:pt idx="3400">
                  <c:v>8.1454081999999997E-2</c:v>
                </c:pt>
                <c:pt idx="3401">
                  <c:v>8.1988675999999996E-2</c:v>
                </c:pt>
                <c:pt idx="3402">
                  <c:v>8.1642563000000001E-2</c:v>
                </c:pt>
                <c:pt idx="3403">
                  <c:v>8.1923457000000005E-2</c:v>
                </c:pt>
                <c:pt idx="3404">
                  <c:v>8.2149923999999999E-2</c:v>
                </c:pt>
                <c:pt idx="3405">
                  <c:v>8.2480260999999999E-2</c:v>
                </c:pt>
                <c:pt idx="3406">
                  <c:v>8.2700047999999998E-2</c:v>
                </c:pt>
                <c:pt idx="3407">
                  <c:v>8.1212361999999996E-2</c:v>
                </c:pt>
                <c:pt idx="3408">
                  <c:v>8.1261592999999993E-2</c:v>
                </c:pt>
                <c:pt idx="3409">
                  <c:v>8.1342756000000002E-2</c:v>
                </c:pt>
                <c:pt idx="3410">
                  <c:v>8.1665616999999996E-2</c:v>
                </c:pt>
                <c:pt idx="3411">
                  <c:v>8.1768196000000001E-2</c:v>
                </c:pt>
                <c:pt idx="3412">
                  <c:v>8.2156365999999995E-2</c:v>
                </c:pt>
                <c:pt idx="3413">
                  <c:v>8.1836262000000007E-2</c:v>
                </c:pt>
                <c:pt idx="3414">
                  <c:v>8.1934295000000004E-2</c:v>
                </c:pt>
                <c:pt idx="3415">
                  <c:v>8.2377079000000006E-2</c:v>
                </c:pt>
                <c:pt idx="3416">
                  <c:v>8.2668677999999995E-2</c:v>
                </c:pt>
                <c:pt idx="3417">
                  <c:v>8.3302487999999994E-2</c:v>
                </c:pt>
                <c:pt idx="3418">
                  <c:v>8.2131955000000006E-2</c:v>
                </c:pt>
                <c:pt idx="3419">
                  <c:v>8.2356157999999999E-2</c:v>
                </c:pt>
                <c:pt idx="3420">
                  <c:v>8.2360317000000002E-2</c:v>
                </c:pt>
                <c:pt idx="3421">
                  <c:v>8.2217770999999995E-2</c:v>
                </c:pt>
                <c:pt idx="3422">
                  <c:v>8.1941254000000005E-2</c:v>
                </c:pt>
                <c:pt idx="3423">
                  <c:v>8.2173904000000006E-2</c:v>
                </c:pt>
                <c:pt idx="3424">
                  <c:v>8.2049843999999997E-2</c:v>
                </c:pt>
                <c:pt idx="3425">
                  <c:v>8.2291650999999993E-2</c:v>
                </c:pt>
                <c:pt idx="3426">
                  <c:v>8.2460783999999995E-2</c:v>
                </c:pt>
                <c:pt idx="3427">
                  <c:v>8.2920161000000006E-2</c:v>
                </c:pt>
                <c:pt idx="3428">
                  <c:v>8.3231517000000005E-2</c:v>
                </c:pt>
                <c:pt idx="3429">
                  <c:v>8.3441090999999995E-2</c:v>
                </c:pt>
                <c:pt idx="3430">
                  <c:v>8.2970362000000006E-2</c:v>
                </c:pt>
                <c:pt idx="3431">
                  <c:v>8.2923004999999994E-2</c:v>
                </c:pt>
                <c:pt idx="3432">
                  <c:v>8.2771536000000007E-2</c:v>
                </c:pt>
                <c:pt idx="3433">
                  <c:v>8.2921970999999997E-2</c:v>
                </c:pt>
                <c:pt idx="3434">
                  <c:v>8.2489891999999995E-2</c:v>
                </c:pt>
                <c:pt idx="3435">
                  <c:v>8.2731311000000002E-2</c:v>
                </c:pt>
                <c:pt idx="3436">
                  <c:v>8.2673848999999994E-2</c:v>
                </c:pt>
                <c:pt idx="3437">
                  <c:v>8.2683048999999995E-2</c:v>
                </c:pt>
                <c:pt idx="3438">
                  <c:v>8.2738507000000003E-2</c:v>
                </c:pt>
                <c:pt idx="3439">
                  <c:v>8.3019723000000004E-2</c:v>
                </c:pt>
                <c:pt idx="3440">
                  <c:v>8.3158735999999997E-2</c:v>
                </c:pt>
                <c:pt idx="3441">
                  <c:v>8.3284691999999994E-2</c:v>
                </c:pt>
                <c:pt idx="3442">
                  <c:v>8.3476339999999996E-2</c:v>
                </c:pt>
                <c:pt idx="3443">
                  <c:v>8.3581568999999994E-2</c:v>
                </c:pt>
                <c:pt idx="3444">
                  <c:v>8.3676670999999994E-2</c:v>
                </c:pt>
                <c:pt idx="3445">
                  <c:v>8.3563082999999996E-2</c:v>
                </c:pt>
                <c:pt idx="3446">
                  <c:v>8.3307271000000002E-2</c:v>
                </c:pt>
                <c:pt idx="3447">
                  <c:v>8.3525076000000004E-2</c:v>
                </c:pt>
                <c:pt idx="3448">
                  <c:v>8.2839322000000007E-2</c:v>
                </c:pt>
                <c:pt idx="3449">
                  <c:v>8.2886743999999998E-2</c:v>
                </c:pt>
                <c:pt idx="3450">
                  <c:v>8.3141024999999993E-2</c:v>
                </c:pt>
                <c:pt idx="3451">
                  <c:v>8.3035817999999997E-2</c:v>
                </c:pt>
                <c:pt idx="3452">
                  <c:v>8.3854918000000001E-2</c:v>
                </c:pt>
                <c:pt idx="3453">
                  <c:v>8.3176252000000006E-2</c:v>
                </c:pt>
                <c:pt idx="3454">
                  <c:v>8.3597534000000001E-2</c:v>
                </c:pt>
                <c:pt idx="3455">
                  <c:v>8.3873921000000004E-2</c:v>
                </c:pt>
                <c:pt idx="3456">
                  <c:v>8.4824990000000003E-2</c:v>
                </c:pt>
                <c:pt idx="3457">
                  <c:v>8.331645E-2</c:v>
                </c:pt>
                <c:pt idx="3458">
                  <c:v>8.3267003000000006E-2</c:v>
                </c:pt>
                <c:pt idx="3459">
                  <c:v>8.2356394999999999E-2</c:v>
                </c:pt>
                <c:pt idx="3460">
                  <c:v>8.2197324000000002E-2</c:v>
                </c:pt>
                <c:pt idx="3461">
                  <c:v>8.2561725000000002E-2</c:v>
                </c:pt>
                <c:pt idx="3462">
                  <c:v>8.2481446E-2</c:v>
                </c:pt>
                <c:pt idx="3463">
                  <c:v>8.2740941999999998E-2</c:v>
                </c:pt>
                <c:pt idx="3464">
                  <c:v>8.3433249000000001E-2</c:v>
                </c:pt>
                <c:pt idx="3465">
                  <c:v>8.3702181E-2</c:v>
                </c:pt>
                <c:pt idx="3466">
                  <c:v>8.3418575999999994E-2</c:v>
                </c:pt>
                <c:pt idx="3467">
                  <c:v>8.2958382999999997E-2</c:v>
                </c:pt>
                <c:pt idx="3468">
                  <c:v>8.3168216000000003E-2</c:v>
                </c:pt>
                <c:pt idx="3469">
                  <c:v>8.2220032999999998E-2</c:v>
                </c:pt>
                <c:pt idx="3470">
                  <c:v>8.2862569999999997E-2</c:v>
                </c:pt>
                <c:pt idx="3471">
                  <c:v>8.2514388999999994E-2</c:v>
                </c:pt>
                <c:pt idx="3472">
                  <c:v>8.2752618999999999E-2</c:v>
                </c:pt>
                <c:pt idx="3473">
                  <c:v>8.3164101000000004E-2</c:v>
                </c:pt>
                <c:pt idx="3474">
                  <c:v>8.3058398000000006E-2</c:v>
                </c:pt>
                <c:pt idx="3475">
                  <c:v>8.3260022000000003E-2</c:v>
                </c:pt>
                <c:pt idx="3476">
                  <c:v>8.3528933E-2</c:v>
                </c:pt>
                <c:pt idx="3477">
                  <c:v>8.3376605000000006E-2</c:v>
                </c:pt>
                <c:pt idx="3478">
                  <c:v>8.4314983999999996E-2</c:v>
                </c:pt>
                <c:pt idx="3479">
                  <c:v>8.3728704000000001E-2</c:v>
                </c:pt>
                <c:pt idx="3480">
                  <c:v>8.4213374999999993E-2</c:v>
                </c:pt>
                <c:pt idx="3481">
                  <c:v>8.3579371E-2</c:v>
                </c:pt>
                <c:pt idx="3482">
                  <c:v>8.2691839000000003E-2</c:v>
                </c:pt>
                <c:pt idx="3483">
                  <c:v>8.3273940000000005E-2</c:v>
                </c:pt>
                <c:pt idx="3484">
                  <c:v>8.3271052999999998E-2</c:v>
                </c:pt>
                <c:pt idx="3485">
                  <c:v>8.2882909000000005E-2</c:v>
                </c:pt>
                <c:pt idx="3486">
                  <c:v>8.2438397999999996E-2</c:v>
                </c:pt>
                <c:pt idx="3487">
                  <c:v>8.2194091999999996E-2</c:v>
                </c:pt>
                <c:pt idx="3488">
                  <c:v>8.2135401999999996E-2</c:v>
                </c:pt>
                <c:pt idx="3489">
                  <c:v>8.1047775000000002E-2</c:v>
                </c:pt>
                <c:pt idx="3490">
                  <c:v>8.1444688000000001E-2</c:v>
                </c:pt>
                <c:pt idx="3491">
                  <c:v>8.1531948000000007E-2</c:v>
                </c:pt>
                <c:pt idx="3492">
                  <c:v>8.1584992999999995E-2</c:v>
                </c:pt>
                <c:pt idx="3493">
                  <c:v>8.1788512999999993E-2</c:v>
                </c:pt>
                <c:pt idx="3494">
                  <c:v>8.1679901999999999E-2</c:v>
                </c:pt>
                <c:pt idx="3495">
                  <c:v>8.2007679E-2</c:v>
                </c:pt>
                <c:pt idx="3496">
                  <c:v>8.1930351999999998E-2</c:v>
                </c:pt>
                <c:pt idx="3497">
                  <c:v>8.2640258999999994E-2</c:v>
                </c:pt>
                <c:pt idx="3498">
                  <c:v>8.2100885999999998E-2</c:v>
                </c:pt>
                <c:pt idx="3499">
                  <c:v>8.2275383999999993E-2</c:v>
                </c:pt>
                <c:pt idx="3500">
                  <c:v>8.2853283E-2</c:v>
                </c:pt>
                <c:pt idx="3501">
                  <c:v>8.2779638000000003E-2</c:v>
                </c:pt>
                <c:pt idx="3502">
                  <c:v>8.3288914000000006E-2</c:v>
                </c:pt>
                <c:pt idx="3503">
                  <c:v>8.2755419999999996E-2</c:v>
                </c:pt>
                <c:pt idx="3504">
                  <c:v>8.2821242000000003E-2</c:v>
                </c:pt>
                <c:pt idx="3505">
                  <c:v>8.3029203999999995E-2</c:v>
                </c:pt>
                <c:pt idx="3506">
                  <c:v>8.3515855E-2</c:v>
                </c:pt>
                <c:pt idx="3507">
                  <c:v>8.3308909E-2</c:v>
                </c:pt>
                <c:pt idx="3508">
                  <c:v>8.2897775000000007E-2</c:v>
                </c:pt>
                <c:pt idx="3509">
                  <c:v>8.3407114000000004E-2</c:v>
                </c:pt>
                <c:pt idx="3510">
                  <c:v>8.3124994999999993E-2</c:v>
                </c:pt>
                <c:pt idx="3511">
                  <c:v>8.3427474000000001E-2</c:v>
                </c:pt>
                <c:pt idx="3512">
                  <c:v>8.3259611999999997E-2</c:v>
                </c:pt>
                <c:pt idx="3513">
                  <c:v>8.3283312999999998E-2</c:v>
                </c:pt>
                <c:pt idx="3514">
                  <c:v>8.3001150999999995E-2</c:v>
                </c:pt>
                <c:pt idx="3515">
                  <c:v>8.2804760000000005E-2</c:v>
                </c:pt>
                <c:pt idx="3516">
                  <c:v>8.2521132999999997E-2</c:v>
                </c:pt>
                <c:pt idx="3517">
                  <c:v>8.3070225999999997E-2</c:v>
                </c:pt>
                <c:pt idx="3518">
                  <c:v>8.3421678999999999E-2</c:v>
                </c:pt>
                <c:pt idx="3519">
                  <c:v>8.3270104999999997E-2</c:v>
                </c:pt>
                <c:pt idx="3520">
                  <c:v>8.3473021999999994E-2</c:v>
                </c:pt>
                <c:pt idx="3521">
                  <c:v>8.2775867000000003E-2</c:v>
                </c:pt>
                <c:pt idx="3522">
                  <c:v>8.2742967000000001E-2</c:v>
                </c:pt>
                <c:pt idx="3523">
                  <c:v>8.2720129000000003E-2</c:v>
                </c:pt>
                <c:pt idx="3524">
                  <c:v>8.2779379E-2</c:v>
                </c:pt>
                <c:pt idx="3525">
                  <c:v>8.2384620000000006E-2</c:v>
                </c:pt>
                <c:pt idx="3526">
                  <c:v>8.2425988000000006E-2</c:v>
                </c:pt>
                <c:pt idx="3527">
                  <c:v>8.2774035999999995E-2</c:v>
                </c:pt>
                <c:pt idx="3528">
                  <c:v>8.3153887999999995E-2</c:v>
                </c:pt>
                <c:pt idx="3529">
                  <c:v>8.3272345999999997E-2</c:v>
                </c:pt>
                <c:pt idx="3530">
                  <c:v>8.3409052999999997E-2</c:v>
                </c:pt>
                <c:pt idx="3531">
                  <c:v>8.3815102000000002E-2</c:v>
                </c:pt>
                <c:pt idx="3532">
                  <c:v>8.3393928000000006E-2</c:v>
                </c:pt>
                <c:pt idx="3533">
                  <c:v>8.3384685E-2</c:v>
                </c:pt>
                <c:pt idx="3534">
                  <c:v>8.4072488000000001E-2</c:v>
                </c:pt>
                <c:pt idx="3535">
                  <c:v>8.3512924000000002E-2</c:v>
                </c:pt>
                <c:pt idx="3536">
                  <c:v>8.3454793999999999E-2</c:v>
                </c:pt>
                <c:pt idx="3537">
                  <c:v>8.3725018999999998E-2</c:v>
                </c:pt>
                <c:pt idx="3538">
                  <c:v>8.3548215999999995E-2</c:v>
                </c:pt>
                <c:pt idx="3539">
                  <c:v>8.4073802000000003E-2</c:v>
                </c:pt>
                <c:pt idx="3540">
                  <c:v>8.3972344000000004E-2</c:v>
                </c:pt>
                <c:pt idx="3541">
                  <c:v>8.4498358999999995E-2</c:v>
                </c:pt>
                <c:pt idx="3542">
                  <c:v>8.4351827000000004E-2</c:v>
                </c:pt>
                <c:pt idx="3543">
                  <c:v>8.4091232000000002E-2</c:v>
                </c:pt>
                <c:pt idx="3544">
                  <c:v>8.4113748000000002E-2</c:v>
                </c:pt>
                <c:pt idx="3545">
                  <c:v>8.4063136999999996E-2</c:v>
                </c:pt>
                <c:pt idx="3546">
                  <c:v>8.4223113000000002E-2</c:v>
                </c:pt>
                <c:pt idx="3547">
                  <c:v>8.3845351999999998E-2</c:v>
                </c:pt>
                <c:pt idx="3548">
                  <c:v>8.3999448000000004E-2</c:v>
                </c:pt>
                <c:pt idx="3549">
                  <c:v>8.4191549000000004E-2</c:v>
                </c:pt>
                <c:pt idx="3550">
                  <c:v>8.4550476999999999E-2</c:v>
                </c:pt>
                <c:pt idx="3551">
                  <c:v>8.3752770000000004E-2</c:v>
                </c:pt>
                <c:pt idx="3552">
                  <c:v>8.4550305000000006E-2</c:v>
                </c:pt>
                <c:pt idx="3553">
                  <c:v>8.4680203999999995E-2</c:v>
                </c:pt>
                <c:pt idx="3554">
                  <c:v>8.3598611000000003E-2</c:v>
                </c:pt>
                <c:pt idx="3555">
                  <c:v>8.4970750999999997E-2</c:v>
                </c:pt>
                <c:pt idx="3556">
                  <c:v>8.5284197000000006E-2</c:v>
                </c:pt>
                <c:pt idx="3557">
                  <c:v>8.4443977000000003E-2</c:v>
                </c:pt>
                <c:pt idx="3558">
                  <c:v>8.3980185999999998E-2</c:v>
                </c:pt>
                <c:pt idx="3559">
                  <c:v>8.4398473000000002E-2</c:v>
                </c:pt>
                <c:pt idx="3560">
                  <c:v>8.3956658000000003E-2</c:v>
                </c:pt>
                <c:pt idx="3561">
                  <c:v>8.4263015999999996E-2</c:v>
                </c:pt>
                <c:pt idx="3562">
                  <c:v>8.4412521000000004E-2</c:v>
                </c:pt>
                <c:pt idx="3563">
                  <c:v>8.4816652000000006E-2</c:v>
                </c:pt>
                <c:pt idx="3564">
                  <c:v>8.3847873000000003E-2</c:v>
                </c:pt>
                <c:pt idx="3565">
                  <c:v>8.4081277999999995E-2</c:v>
                </c:pt>
                <c:pt idx="3566">
                  <c:v>8.3472289000000005E-2</c:v>
                </c:pt>
                <c:pt idx="3567">
                  <c:v>8.3773582999999999E-2</c:v>
                </c:pt>
                <c:pt idx="3568">
                  <c:v>8.4112626999999995E-2</c:v>
                </c:pt>
                <c:pt idx="3569">
                  <c:v>8.3996992000000006E-2</c:v>
                </c:pt>
                <c:pt idx="3570">
                  <c:v>8.4380762999999998E-2</c:v>
                </c:pt>
                <c:pt idx="3571">
                  <c:v>8.4613563000000003E-2</c:v>
                </c:pt>
                <c:pt idx="3572">
                  <c:v>8.5200600000000001E-2</c:v>
                </c:pt>
                <c:pt idx="3573">
                  <c:v>8.5342370000000001E-2</c:v>
                </c:pt>
                <c:pt idx="3574">
                  <c:v>8.5596242000000003E-2</c:v>
                </c:pt>
                <c:pt idx="3575">
                  <c:v>8.5348425000000006E-2</c:v>
                </c:pt>
                <c:pt idx="3576">
                  <c:v>8.5135791000000002E-2</c:v>
                </c:pt>
                <c:pt idx="3577">
                  <c:v>8.4188639999999995E-2</c:v>
                </c:pt>
                <c:pt idx="3578">
                  <c:v>8.4761926000000001E-2</c:v>
                </c:pt>
                <c:pt idx="3579">
                  <c:v>8.5088002999999995E-2</c:v>
                </c:pt>
                <c:pt idx="3580">
                  <c:v>8.5994451999999999E-2</c:v>
                </c:pt>
                <c:pt idx="3581">
                  <c:v>8.5458867999999993E-2</c:v>
                </c:pt>
                <c:pt idx="3582">
                  <c:v>8.5850501999999995E-2</c:v>
                </c:pt>
                <c:pt idx="3583">
                  <c:v>8.4341463000000005E-2</c:v>
                </c:pt>
                <c:pt idx="3584">
                  <c:v>8.4301086999999997E-2</c:v>
                </c:pt>
                <c:pt idx="3585">
                  <c:v>8.5668204999999997E-2</c:v>
                </c:pt>
                <c:pt idx="3586">
                  <c:v>8.5035818999999999E-2</c:v>
                </c:pt>
                <c:pt idx="3587">
                  <c:v>8.4908566000000005E-2</c:v>
                </c:pt>
                <c:pt idx="3588">
                  <c:v>8.5082702999999996E-2</c:v>
                </c:pt>
                <c:pt idx="3589">
                  <c:v>8.5433572999999999E-2</c:v>
                </c:pt>
                <c:pt idx="3590">
                  <c:v>8.5331273999999999E-2</c:v>
                </c:pt>
                <c:pt idx="3591">
                  <c:v>8.5323044000000001E-2</c:v>
                </c:pt>
                <c:pt idx="3592">
                  <c:v>8.4758522000000003E-2</c:v>
                </c:pt>
                <c:pt idx="3593">
                  <c:v>8.5423597000000004E-2</c:v>
                </c:pt>
                <c:pt idx="3594">
                  <c:v>8.5110841000000007E-2</c:v>
                </c:pt>
                <c:pt idx="3595">
                  <c:v>8.4644546000000001E-2</c:v>
                </c:pt>
                <c:pt idx="3596">
                  <c:v>8.5024593999999995E-2</c:v>
                </c:pt>
                <c:pt idx="3597">
                  <c:v>8.4994795999999997E-2</c:v>
                </c:pt>
                <c:pt idx="3598">
                  <c:v>8.4673309000000002E-2</c:v>
                </c:pt>
                <c:pt idx="3599">
                  <c:v>8.5282710999999997E-2</c:v>
                </c:pt>
                <c:pt idx="3600">
                  <c:v>8.5315437999999993E-2</c:v>
                </c:pt>
                <c:pt idx="3601">
                  <c:v>8.5371542999999994E-2</c:v>
                </c:pt>
                <c:pt idx="3602">
                  <c:v>8.5800947000000002E-2</c:v>
                </c:pt>
                <c:pt idx="3603">
                  <c:v>8.5472462999999999E-2</c:v>
                </c:pt>
                <c:pt idx="3604">
                  <c:v>8.5702397999999999E-2</c:v>
                </c:pt>
                <c:pt idx="3605">
                  <c:v>8.5841518000000006E-2</c:v>
                </c:pt>
                <c:pt idx="3606">
                  <c:v>8.5560691999999994E-2</c:v>
                </c:pt>
                <c:pt idx="3607">
                  <c:v>8.5672708E-2</c:v>
                </c:pt>
                <c:pt idx="3608">
                  <c:v>8.6662990999999995E-2</c:v>
                </c:pt>
                <c:pt idx="3609">
                  <c:v>8.5858624999999994E-2</c:v>
                </c:pt>
                <c:pt idx="3610">
                  <c:v>8.5999666000000002E-2</c:v>
                </c:pt>
                <c:pt idx="3611">
                  <c:v>8.6047152000000002E-2</c:v>
                </c:pt>
                <c:pt idx="3612">
                  <c:v>8.6033341999999999E-2</c:v>
                </c:pt>
                <c:pt idx="3613">
                  <c:v>8.6298244999999996E-2</c:v>
                </c:pt>
                <c:pt idx="3614">
                  <c:v>8.5959459000000002E-2</c:v>
                </c:pt>
                <c:pt idx="3615">
                  <c:v>8.5663163000000001E-2</c:v>
                </c:pt>
                <c:pt idx="3616">
                  <c:v>8.6005956999999994E-2</c:v>
                </c:pt>
                <c:pt idx="3617">
                  <c:v>8.6035086999999996E-2</c:v>
                </c:pt>
                <c:pt idx="3618">
                  <c:v>8.5939248999999995E-2</c:v>
                </c:pt>
                <c:pt idx="3619">
                  <c:v>8.6438292E-2</c:v>
                </c:pt>
                <c:pt idx="3620">
                  <c:v>8.6696085000000006E-2</c:v>
                </c:pt>
                <c:pt idx="3621">
                  <c:v>8.6569568999999999E-2</c:v>
                </c:pt>
                <c:pt idx="3622">
                  <c:v>8.6605118999999994E-2</c:v>
                </c:pt>
                <c:pt idx="3623">
                  <c:v>8.6481296999999999E-2</c:v>
                </c:pt>
                <c:pt idx="3624">
                  <c:v>8.6600940000000001E-2</c:v>
                </c:pt>
                <c:pt idx="3625">
                  <c:v>8.6428898000000004E-2</c:v>
                </c:pt>
                <c:pt idx="3626">
                  <c:v>8.6548304000000006E-2</c:v>
                </c:pt>
                <c:pt idx="3627">
                  <c:v>8.6927894000000006E-2</c:v>
                </c:pt>
                <c:pt idx="3628">
                  <c:v>8.6901198999999998E-2</c:v>
                </c:pt>
                <c:pt idx="3629">
                  <c:v>8.6050449000000001E-2</c:v>
                </c:pt>
                <c:pt idx="3630">
                  <c:v>8.6399832999999995E-2</c:v>
                </c:pt>
                <c:pt idx="3631">
                  <c:v>8.6669756000000001E-2</c:v>
                </c:pt>
                <c:pt idx="3632">
                  <c:v>8.6643708E-2</c:v>
                </c:pt>
                <c:pt idx="3633">
                  <c:v>8.6220938999999996E-2</c:v>
                </c:pt>
                <c:pt idx="3634">
                  <c:v>8.6978764E-2</c:v>
                </c:pt>
                <c:pt idx="3635">
                  <c:v>8.6972192000000004E-2</c:v>
                </c:pt>
                <c:pt idx="3636">
                  <c:v>8.6338018000000002E-2</c:v>
                </c:pt>
                <c:pt idx="3637">
                  <c:v>8.6092699999999994E-2</c:v>
                </c:pt>
                <c:pt idx="3638">
                  <c:v>8.6260647999999995E-2</c:v>
                </c:pt>
                <c:pt idx="3639">
                  <c:v>8.7123076999999993E-2</c:v>
                </c:pt>
                <c:pt idx="3640">
                  <c:v>8.6670575E-2</c:v>
                </c:pt>
                <c:pt idx="3641">
                  <c:v>8.6134520000000006E-2</c:v>
                </c:pt>
                <c:pt idx="3642">
                  <c:v>8.6737602999999996E-2</c:v>
                </c:pt>
                <c:pt idx="3643">
                  <c:v>8.6563709000000003E-2</c:v>
                </c:pt>
                <c:pt idx="3644">
                  <c:v>8.6737517E-2</c:v>
                </c:pt>
                <c:pt idx="3645">
                  <c:v>8.6272583999999999E-2</c:v>
                </c:pt>
                <c:pt idx="3646">
                  <c:v>8.6466429999999997E-2</c:v>
                </c:pt>
                <c:pt idx="3647">
                  <c:v>8.7038854999999998E-2</c:v>
                </c:pt>
                <c:pt idx="3648">
                  <c:v>8.6329874000000001E-2</c:v>
                </c:pt>
                <c:pt idx="3649">
                  <c:v>8.6649245E-2</c:v>
                </c:pt>
                <c:pt idx="3650">
                  <c:v>8.6859315000000006E-2</c:v>
                </c:pt>
                <c:pt idx="3651">
                  <c:v>8.7049413000000006E-2</c:v>
                </c:pt>
                <c:pt idx="3652">
                  <c:v>8.7496528000000004E-2</c:v>
                </c:pt>
                <c:pt idx="3653">
                  <c:v>8.7564784000000007E-2</c:v>
                </c:pt>
                <c:pt idx="3654">
                  <c:v>8.8405284000000001E-2</c:v>
                </c:pt>
                <c:pt idx="3655">
                  <c:v>8.7828911999999995E-2</c:v>
                </c:pt>
                <c:pt idx="3656">
                  <c:v>8.7445486000000003E-2</c:v>
                </c:pt>
                <c:pt idx="3657">
                  <c:v>8.7596564000000002E-2</c:v>
                </c:pt>
                <c:pt idx="3658">
                  <c:v>8.7702784000000006E-2</c:v>
                </c:pt>
                <c:pt idx="3659">
                  <c:v>8.6747858999999997E-2</c:v>
                </c:pt>
                <c:pt idx="3660">
                  <c:v>8.6619102000000003E-2</c:v>
                </c:pt>
                <c:pt idx="3661">
                  <c:v>8.6158198000000005E-2</c:v>
                </c:pt>
                <c:pt idx="3662">
                  <c:v>8.5571594000000001E-2</c:v>
                </c:pt>
                <c:pt idx="3663">
                  <c:v>8.5621731000000006E-2</c:v>
                </c:pt>
                <c:pt idx="3664">
                  <c:v>8.5027782999999996E-2</c:v>
                </c:pt>
                <c:pt idx="3665">
                  <c:v>8.5099487000000001E-2</c:v>
                </c:pt>
                <c:pt idx="3666">
                  <c:v>8.5926170999999996E-2</c:v>
                </c:pt>
                <c:pt idx="3667">
                  <c:v>8.6259894000000004E-2</c:v>
                </c:pt>
                <c:pt idx="3668">
                  <c:v>8.6629400999999995E-2</c:v>
                </c:pt>
                <c:pt idx="3669">
                  <c:v>8.6175478E-2</c:v>
                </c:pt>
                <c:pt idx="3670">
                  <c:v>8.6444561000000003E-2</c:v>
                </c:pt>
                <c:pt idx="3671">
                  <c:v>8.7021359000000006E-2</c:v>
                </c:pt>
                <c:pt idx="3672">
                  <c:v>8.6643793999999996E-2</c:v>
                </c:pt>
                <c:pt idx="3673">
                  <c:v>8.7190687000000003E-2</c:v>
                </c:pt>
                <c:pt idx="3674">
                  <c:v>8.6629163999999995E-2</c:v>
                </c:pt>
                <c:pt idx="3675">
                  <c:v>8.6372211000000004E-2</c:v>
                </c:pt>
                <c:pt idx="3676">
                  <c:v>8.5752598999999999E-2</c:v>
                </c:pt>
                <c:pt idx="3677">
                  <c:v>8.6255973E-2</c:v>
                </c:pt>
                <c:pt idx="3678">
                  <c:v>8.5847076999999994E-2</c:v>
                </c:pt>
                <c:pt idx="3679">
                  <c:v>8.5563127000000003E-2</c:v>
                </c:pt>
                <c:pt idx="3680">
                  <c:v>8.6262306999999996E-2</c:v>
                </c:pt>
                <c:pt idx="3681">
                  <c:v>8.6325478999999997E-2</c:v>
                </c:pt>
                <c:pt idx="3682">
                  <c:v>8.6249680999999995E-2</c:v>
                </c:pt>
                <c:pt idx="3683">
                  <c:v>8.6732065999999997E-2</c:v>
                </c:pt>
                <c:pt idx="3684">
                  <c:v>8.6517363999999999E-2</c:v>
                </c:pt>
                <c:pt idx="3685">
                  <c:v>8.6704508999999999E-2</c:v>
                </c:pt>
                <c:pt idx="3686">
                  <c:v>8.6859293000000004E-2</c:v>
                </c:pt>
                <c:pt idx="3687">
                  <c:v>8.7885964999999996E-2</c:v>
                </c:pt>
                <c:pt idx="3688">
                  <c:v>8.6630585999999996E-2</c:v>
                </c:pt>
                <c:pt idx="3689">
                  <c:v>8.7853408999999993E-2</c:v>
                </c:pt>
                <c:pt idx="3690">
                  <c:v>8.6719527000000005E-2</c:v>
                </c:pt>
                <c:pt idx="3691">
                  <c:v>8.7228607999999999E-2</c:v>
                </c:pt>
                <c:pt idx="3692">
                  <c:v>8.6336489000000002E-2</c:v>
                </c:pt>
                <c:pt idx="3693">
                  <c:v>8.6228200000000005E-2</c:v>
                </c:pt>
                <c:pt idx="3694">
                  <c:v>8.5877822000000006E-2</c:v>
                </c:pt>
                <c:pt idx="3695">
                  <c:v>8.5835570999999999E-2</c:v>
                </c:pt>
                <c:pt idx="3696">
                  <c:v>8.5963508999999994E-2</c:v>
                </c:pt>
                <c:pt idx="3697">
                  <c:v>8.6258169999999995E-2</c:v>
                </c:pt>
                <c:pt idx="3698">
                  <c:v>8.6820445999999996E-2</c:v>
                </c:pt>
                <c:pt idx="3699">
                  <c:v>8.6985356999999999E-2</c:v>
                </c:pt>
                <c:pt idx="3700">
                  <c:v>8.7201610999999998E-2</c:v>
                </c:pt>
                <c:pt idx="3701">
                  <c:v>8.6646486999999994E-2</c:v>
                </c:pt>
                <c:pt idx="3702">
                  <c:v>8.6927010999999998E-2</c:v>
                </c:pt>
                <c:pt idx="3703">
                  <c:v>8.6838156999999999E-2</c:v>
                </c:pt>
                <c:pt idx="3704">
                  <c:v>8.6797414000000003E-2</c:v>
                </c:pt>
                <c:pt idx="3705">
                  <c:v>8.7787006000000001E-2</c:v>
                </c:pt>
                <c:pt idx="3706">
                  <c:v>8.7866745999999996E-2</c:v>
                </c:pt>
                <c:pt idx="3707">
                  <c:v>8.7516177000000001E-2</c:v>
                </c:pt>
                <c:pt idx="3708">
                  <c:v>8.7371584000000002E-2</c:v>
                </c:pt>
                <c:pt idx="3709">
                  <c:v>8.6505815999999999E-2</c:v>
                </c:pt>
                <c:pt idx="3710">
                  <c:v>8.7044199000000003E-2</c:v>
                </c:pt>
                <c:pt idx="3711">
                  <c:v>8.6792329000000001E-2</c:v>
                </c:pt>
                <c:pt idx="3712">
                  <c:v>8.7271053000000001E-2</c:v>
                </c:pt>
                <c:pt idx="3713">
                  <c:v>8.7100216999999994E-2</c:v>
                </c:pt>
                <c:pt idx="3714">
                  <c:v>8.6740254000000003E-2</c:v>
                </c:pt>
                <c:pt idx="3715">
                  <c:v>8.6412652000000006E-2</c:v>
                </c:pt>
                <c:pt idx="3716">
                  <c:v>8.6952047000000005E-2</c:v>
                </c:pt>
                <c:pt idx="3717">
                  <c:v>8.7103708000000002E-2</c:v>
                </c:pt>
                <c:pt idx="3718">
                  <c:v>8.7232377999999999E-2</c:v>
                </c:pt>
                <c:pt idx="3719">
                  <c:v>8.8333234999999996E-2</c:v>
                </c:pt>
                <c:pt idx="3720">
                  <c:v>8.7428400000000003E-2</c:v>
                </c:pt>
                <c:pt idx="3721">
                  <c:v>8.7493705000000005E-2</c:v>
                </c:pt>
                <c:pt idx="3722">
                  <c:v>8.641778E-2</c:v>
                </c:pt>
                <c:pt idx="3723">
                  <c:v>8.5477999999999998E-2</c:v>
                </c:pt>
                <c:pt idx="3724">
                  <c:v>8.5683545E-2</c:v>
                </c:pt>
                <c:pt idx="3725">
                  <c:v>8.6059800000000006E-2</c:v>
                </c:pt>
                <c:pt idx="3726">
                  <c:v>8.6002573999999998E-2</c:v>
                </c:pt>
                <c:pt idx="3727">
                  <c:v>8.5961052999999996E-2</c:v>
                </c:pt>
                <c:pt idx="3728">
                  <c:v>8.5792609000000006E-2</c:v>
                </c:pt>
                <c:pt idx="3729">
                  <c:v>8.5088109999999995E-2</c:v>
                </c:pt>
                <c:pt idx="3730">
                  <c:v>8.6172785000000002E-2</c:v>
                </c:pt>
                <c:pt idx="3731">
                  <c:v>8.6540827000000001E-2</c:v>
                </c:pt>
                <c:pt idx="3732">
                  <c:v>8.5983307999999994E-2</c:v>
                </c:pt>
                <c:pt idx="3733">
                  <c:v>8.6136436999999996E-2</c:v>
                </c:pt>
                <c:pt idx="3734">
                  <c:v>8.5839405999999993E-2</c:v>
                </c:pt>
                <c:pt idx="3735">
                  <c:v>8.6319274000000001E-2</c:v>
                </c:pt>
                <c:pt idx="3736">
                  <c:v>8.6405369999999995E-2</c:v>
                </c:pt>
                <c:pt idx="3737">
                  <c:v>8.5741868999999998E-2</c:v>
                </c:pt>
                <c:pt idx="3738">
                  <c:v>8.7122215000000003E-2</c:v>
                </c:pt>
                <c:pt idx="3739">
                  <c:v>8.5895727000000005E-2</c:v>
                </c:pt>
                <c:pt idx="3740">
                  <c:v>8.5895036999999994E-2</c:v>
                </c:pt>
                <c:pt idx="3741">
                  <c:v>8.6970662000000004E-2</c:v>
                </c:pt>
                <c:pt idx="3742">
                  <c:v>8.6368461999999993E-2</c:v>
                </c:pt>
                <c:pt idx="3743">
                  <c:v>8.6281611999999994E-2</c:v>
                </c:pt>
                <c:pt idx="3744">
                  <c:v>8.6783388000000003E-2</c:v>
                </c:pt>
                <c:pt idx="3745">
                  <c:v>8.6458351000000003E-2</c:v>
                </c:pt>
                <c:pt idx="3746">
                  <c:v>8.6746976000000003E-2</c:v>
                </c:pt>
                <c:pt idx="3747">
                  <c:v>8.7077810000000005E-2</c:v>
                </c:pt>
                <c:pt idx="3748">
                  <c:v>8.6542313999999995E-2</c:v>
                </c:pt>
                <c:pt idx="3749">
                  <c:v>8.6952455999999997E-2</c:v>
                </c:pt>
                <c:pt idx="3750">
                  <c:v>8.6580320000000002E-2</c:v>
                </c:pt>
                <c:pt idx="3751">
                  <c:v>8.7006793999999998E-2</c:v>
                </c:pt>
                <c:pt idx="3752">
                  <c:v>8.6655407000000004E-2</c:v>
                </c:pt>
                <c:pt idx="3753">
                  <c:v>8.6849316999999995E-2</c:v>
                </c:pt>
                <c:pt idx="3754">
                  <c:v>8.5957132000000006E-2</c:v>
                </c:pt>
                <c:pt idx="3755">
                  <c:v>8.6091794999999999E-2</c:v>
                </c:pt>
                <c:pt idx="3756">
                  <c:v>8.6653188000000006E-2</c:v>
                </c:pt>
                <c:pt idx="3757">
                  <c:v>8.6771107E-2</c:v>
                </c:pt>
                <c:pt idx="3758">
                  <c:v>8.6158996000000002E-2</c:v>
                </c:pt>
                <c:pt idx="3759">
                  <c:v>8.6592731000000006E-2</c:v>
                </c:pt>
                <c:pt idx="3760">
                  <c:v>8.7018213999999997E-2</c:v>
                </c:pt>
                <c:pt idx="3761">
                  <c:v>8.7330517999999996E-2</c:v>
                </c:pt>
                <c:pt idx="3762">
                  <c:v>8.7552632000000005E-2</c:v>
                </c:pt>
                <c:pt idx="3763">
                  <c:v>8.6892150000000001E-2</c:v>
                </c:pt>
                <c:pt idx="3764">
                  <c:v>8.6506311000000002E-2</c:v>
                </c:pt>
                <c:pt idx="3765">
                  <c:v>8.6392701000000002E-2</c:v>
                </c:pt>
                <c:pt idx="3766">
                  <c:v>8.6427410999999996E-2</c:v>
                </c:pt>
                <c:pt idx="3767">
                  <c:v>8.5673440000000003E-2</c:v>
                </c:pt>
                <c:pt idx="3768">
                  <c:v>8.6122110000000002E-2</c:v>
                </c:pt>
                <c:pt idx="3769">
                  <c:v>8.5707957000000001E-2</c:v>
                </c:pt>
                <c:pt idx="3770">
                  <c:v>8.5930092E-2</c:v>
                </c:pt>
                <c:pt idx="3771">
                  <c:v>8.5390158999999993E-2</c:v>
                </c:pt>
                <c:pt idx="3772">
                  <c:v>8.5101253000000002E-2</c:v>
                </c:pt>
                <c:pt idx="3773">
                  <c:v>8.5703367000000003E-2</c:v>
                </c:pt>
                <c:pt idx="3774">
                  <c:v>8.5075700000000004E-2</c:v>
                </c:pt>
                <c:pt idx="3775">
                  <c:v>8.6473109000000006E-2</c:v>
                </c:pt>
                <c:pt idx="3776">
                  <c:v>8.5352345999999996E-2</c:v>
                </c:pt>
                <c:pt idx="3777">
                  <c:v>8.6439411999999993E-2</c:v>
                </c:pt>
                <c:pt idx="3778">
                  <c:v>8.6866165999999995E-2</c:v>
                </c:pt>
                <c:pt idx="3779">
                  <c:v>8.6616754000000004E-2</c:v>
                </c:pt>
                <c:pt idx="3780">
                  <c:v>8.7087763999999998E-2</c:v>
                </c:pt>
                <c:pt idx="3781">
                  <c:v>8.7253190999999994E-2</c:v>
                </c:pt>
                <c:pt idx="3782">
                  <c:v>8.7925802999999997E-2</c:v>
                </c:pt>
                <c:pt idx="3783">
                  <c:v>8.7930564000000003E-2</c:v>
                </c:pt>
                <c:pt idx="3784">
                  <c:v>8.6890405000000004E-2</c:v>
                </c:pt>
                <c:pt idx="3785">
                  <c:v>8.7457638000000004E-2</c:v>
                </c:pt>
                <c:pt idx="3786">
                  <c:v>8.7818892999999995E-2</c:v>
                </c:pt>
                <c:pt idx="3787">
                  <c:v>8.7454427000000001E-2</c:v>
                </c:pt>
                <c:pt idx="3788">
                  <c:v>8.8106747999999999E-2</c:v>
                </c:pt>
                <c:pt idx="3789">
                  <c:v>8.7970703999999997E-2</c:v>
                </c:pt>
                <c:pt idx="3790">
                  <c:v>8.8342283999999993E-2</c:v>
                </c:pt>
                <c:pt idx="3791">
                  <c:v>8.8099724000000004E-2</c:v>
                </c:pt>
                <c:pt idx="3792">
                  <c:v>8.8920655000000001E-2</c:v>
                </c:pt>
                <c:pt idx="3793">
                  <c:v>8.8048311000000004E-2</c:v>
                </c:pt>
                <c:pt idx="3794">
                  <c:v>8.8494590999999997E-2</c:v>
                </c:pt>
                <c:pt idx="3795">
                  <c:v>8.7984233999999995E-2</c:v>
                </c:pt>
                <c:pt idx="3796">
                  <c:v>8.8482353E-2</c:v>
                </c:pt>
                <c:pt idx="3797">
                  <c:v>8.8711662999999996E-2</c:v>
                </c:pt>
                <c:pt idx="3798">
                  <c:v>8.8429458000000002E-2</c:v>
                </c:pt>
                <c:pt idx="3799">
                  <c:v>8.8449129000000001E-2</c:v>
                </c:pt>
                <c:pt idx="3800">
                  <c:v>8.8636404000000002E-2</c:v>
                </c:pt>
                <c:pt idx="3801">
                  <c:v>8.9044909000000005E-2</c:v>
                </c:pt>
                <c:pt idx="3802">
                  <c:v>8.951605E-2</c:v>
                </c:pt>
                <c:pt idx="3803">
                  <c:v>8.8290122999999998E-2</c:v>
                </c:pt>
                <c:pt idx="3804">
                  <c:v>8.8579394000000006E-2</c:v>
                </c:pt>
                <c:pt idx="3805">
                  <c:v>8.7936984999999995E-2</c:v>
                </c:pt>
                <c:pt idx="3806">
                  <c:v>8.8127324000000007E-2</c:v>
                </c:pt>
                <c:pt idx="3807">
                  <c:v>8.8544749000000006E-2</c:v>
                </c:pt>
                <c:pt idx="3808">
                  <c:v>8.8377769999999994E-2</c:v>
                </c:pt>
                <c:pt idx="3809">
                  <c:v>8.7518137999999995E-2</c:v>
                </c:pt>
                <c:pt idx="3810">
                  <c:v>8.7416507000000004E-2</c:v>
                </c:pt>
                <c:pt idx="3811">
                  <c:v>8.7649651999999995E-2</c:v>
                </c:pt>
                <c:pt idx="3812">
                  <c:v>8.7628257000000001E-2</c:v>
                </c:pt>
                <c:pt idx="3813">
                  <c:v>8.8185474999999999E-2</c:v>
                </c:pt>
                <c:pt idx="3814">
                  <c:v>8.8332416999999996E-2</c:v>
                </c:pt>
                <c:pt idx="3815">
                  <c:v>8.8279781000000002E-2</c:v>
                </c:pt>
                <c:pt idx="3816">
                  <c:v>8.8075545000000005E-2</c:v>
                </c:pt>
                <c:pt idx="3817">
                  <c:v>8.9214432999999996E-2</c:v>
                </c:pt>
                <c:pt idx="3818">
                  <c:v>8.8943407000000002E-2</c:v>
                </c:pt>
                <c:pt idx="3819">
                  <c:v>8.8570194000000005E-2</c:v>
                </c:pt>
                <c:pt idx="3820">
                  <c:v>8.9039069999999998E-2</c:v>
                </c:pt>
                <c:pt idx="3821">
                  <c:v>8.9522772E-2</c:v>
                </c:pt>
                <c:pt idx="3822">
                  <c:v>8.9066604999999993E-2</c:v>
                </c:pt>
                <c:pt idx="3823">
                  <c:v>8.9272562999999999E-2</c:v>
                </c:pt>
                <c:pt idx="3824">
                  <c:v>8.9490863000000004E-2</c:v>
                </c:pt>
                <c:pt idx="3825">
                  <c:v>8.9469167000000002E-2</c:v>
                </c:pt>
                <c:pt idx="3826">
                  <c:v>8.9621667000000002E-2</c:v>
                </c:pt>
                <c:pt idx="3827">
                  <c:v>8.9052384999999998E-2</c:v>
                </c:pt>
                <c:pt idx="3828">
                  <c:v>8.9777097E-2</c:v>
                </c:pt>
                <c:pt idx="3829">
                  <c:v>9.0146043999999995E-2</c:v>
                </c:pt>
                <c:pt idx="3830">
                  <c:v>9.0399488E-2</c:v>
                </c:pt>
                <c:pt idx="3831">
                  <c:v>9.1188058000000002E-2</c:v>
                </c:pt>
                <c:pt idx="3832">
                  <c:v>9.0558085999999996E-2</c:v>
                </c:pt>
                <c:pt idx="3833">
                  <c:v>9.0175151999999995E-2</c:v>
                </c:pt>
                <c:pt idx="3834">
                  <c:v>9.0744282999999995E-2</c:v>
                </c:pt>
                <c:pt idx="3835">
                  <c:v>9.0651787999999997E-2</c:v>
                </c:pt>
                <c:pt idx="3836">
                  <c:v>9.1223478999999996E-2</c:v>
                </c:pt>
                <c:pt idx="3837">
                  <c:v>9.1087634000000001E-2</c:v>
                </c:pt>
                <c:pt idx="3838">
                  <c:v>9.0708926999999995E-2</c:v>
                </c:pt>
                <c:pt idx="3839">
                  <c:v>9.0431591000000006E-2</c:v>
                </c:pt>
                <c:pt idx="3840">
                  <c:v>9.0127298999999994E-2</c:v>
                </c:pt>
                <c:pt idx="3841">
                  <c:v>8.9897881999999998E-2</c:v>
                </c:pt>
                <c:pt idx="3842">
                  <c:v>9.0090692999999999E-2</c:v>
                </c:pt>
                <c:pt idx="3843">
                  <c:v>9.0670209000000002E-2</c:v>
                </c:pt>
                <c:pt idx="3844">
                  <c:v>8.9729782999999994E-2</c:v>
                </c:pt>
                <c:pt idx="3845">
                  <c:v>8.9750552999999997E-2</c:v>
                </c:pt>
                <c:pt idx="3846">
                  <c:v>9.0077571999999995E-2</c:v>
                </c:pt>
                <c:pt idx="3847">
                  <c:v>8.9939637000000003E-2</c:v>
                </c:pt>
                <c:pt idx="3848">
                  <c:v>9.0133742000000003E-2</c:v>
                </c:pt>
                <c:pt idx="3849">
                  <c:v>9.0419008999999995E-2</c:v>
                </c:pt>
                <c:pt idx="3850">
                  <c:v>9.0134732999999995E-2</c:v>
                </c:pt>
                <c:pt idx="3851">
                  <c:v>8.9789249000000002E-2</c:v>
                </c:pt>
                <c:pt idx="3852">
                  <c:v>8.9974282000000003E-2</c:v>
                </c:pt>
                <c:pt idx="3853">
                  <c:v>9.0208550999999998E-2</c:v>
                </c:pt>
                <c:pt idx="3854">
                  <c:v>9.0585297999999995E-2</c:v>
                </c:pt>
                <c:pt idx="3855">
                  <c:v>8.9633408999999997E-2</c:v>
                </c:pt>
                <c:pt idx="3856">
                  <c:v>8.9070677000000001E-2</c:v>
                </c:pt>
                <c:pt idx="3857">
                  <c:v>8.9522857999999997E-2</c:v>
                </c:pt>
                <c:pt idx="3858">
                  <c:v>8.9276355000000002E-2</c:v>
                </c:pt>
                <c:pt idx="3859">
                  <c:v>8.8259161000000003E-2</c:v>
                </c:pt>
                <c:pt idx="3860">
                  <c:v>8.8271829999999996E-2</c:v>
                </c:pt>
                <c:pt idx="3861">
                  <c:v>8.7872714000000005E-2</c:v>
                </c:pt>
                <c:pt idx="3862">
                  <c:v>8.9369087E-2</c:v>
                </c:pt>
                <c:pt idx="3863">
                  <c:v>8.9558042000000004E-2</c:v>
                </c:pt>
                <c:pt idx="3864">
                  <c:v>8.8710972999999999E-2</c:v>
                </c:pt>
                <c:pt idx="3865">
                  <c:v>8.8871940999999996E-2</c:v>
                </c:pt>
                <c:pt idx="3866">
                  <c:v>8.7390717000000007E-2</c:v>
                </c:pt>
                <c:pt idx="3867">
                  <c:v>8.7445723000000003E-2</c:v>
                </c:pt>
                <c:pt idx="3868">
                  <c:v>8.7291435000000001E-2</c:v>
                </c:pt>
                <c:pt idx="3869">
                  <c:v>8.7382960999999995E-2</c:v>
                </c:pt>
                <c:pt idx="3870">
                  <c:v>8.7665165000000003E-2</c:v>
                </c:pt>
                <c:pt idx="3871">
                  <c:v>8.7448264999999997E-2</c:v>
                </c:pt>
                <c:pt idx="3872">
                  <c:v>8.7129454999999995E-2</c:v>
                </c:pt>
                <c:pt idx="3873">
                  <c:v>8.7463735000000001E-2</c:v>
                </c:pt>
                <c:pt idx="3874">
                  <c:v>8.7731396000000003E-2</c:v>
                </c:pt>
                <c:pt idx="3875">
                  <c:v>8.7355942000000006E-2</c:v>
                </c:pt>
                <c:pt idx="3876">
                  <c:v>8.6552784999999993E-2</c:v>
                </c:pt>
                <c:pt idx="3877">
                  <c:v>8.7760957000000001E-2</c:v>
                </c:pt>
                <c:pt idx="3878">
                  <c:v>8.6456584000000003E-2</c:v>
                </c:pt>
                <c:pt idx="3879">
                  <c:v>8.6730019000000005E-2</c:v>
                </c:pt>
                <c:pt idx="3880">
                  <c:v>8.6382898E-2</c:v>
                </c:pt>
                <c:pt idx="3881">
                  <c:v>8.6910766E-2</c:v>
                </c:pt>
                <c:pt idx="3882">
                  <c:v>8.7799350999999998E-2</c:v>
                </c:pt>
                <c:pt idx="3883">
                  <c:v>8.7697612999999994E-2</c:v>
                </c:pt>
                <c:pt idx="3884">
                  <c:v>8.7368718999999997E-2</c:v>
                </c:pt>
                <c:pt idx="3885">
                  <c:v>8.7741716999999997E-2</c:v>
                </c:pt>
                <c:pt idx="3886">
                  <c:v>8.8272283000000007E-2</c:v>
                </c:pt>
                <c:pt idx="3887">
                  <c:v>8.8360813999999996E-2</c:v>
                </c:pt>
                <c:pt idx="3888">
                  <c:v>8.8949612999999997E-2</c:v>
                </c:pt>
                <c:pt idx="3889">
                  <c:v>8.9359283999999997E-2</c:v>
                </c:pt>
                <c:pt idx="3890">
                  <c:v>8.8202346000000001E-2</c:v>
                </c:pt>
                <c:pt idx="3891">
                  <c:v>8.7738356000000003E-2</c:v>
                </c:pt>
                <c:pt idx="3892">
                  <c:v>8.8010411999999996E-2</c:v>
                </c:pt>
                <c:pt idx="3893">
                  <c:v>8.8193383E-2</c:v>
                </c:pt>
                <c:pt idx="3894">
                  <c:v>8.7883681000000005E-2</c:v>
                </c:pt>
                <c:pt idx="3895">
                  <c:v>8.7834665000000006E-2</c:v>
                </c:pt>
                <c:pt idx="3896">
                  <c:v>8.7987832000000002E-2</c:v>
                </c:pt>
                <c:pt idx="3897">
                  <c:v>8.7659068000000007E-2</c:v>
                </c:pt>
                <c:pt idx="3898">
                  <c:v>8.8936404999999996E-2</c:v>
                </c:pt>
                <c:pt idx="3899">
                  <c:v>8.8599195000000006E-2</c:v>
                </c:pt>
                <c:pt idx="3900">
                  <c:v>8.8525638000000004E-2</c:v>
                </c:pt>
                <c:pt idx="3901">
                  <c:v>8.8178452000000004E-2</c:v>
                </c:pt>
                <c:pt idx="3902">
                  <c:v>8.8481856999999997E-2</c:v>
                </c:pt>
                <c:pt idx="3903">
                  <c:v>8.8089942000000004E-2</c:v>
                </c:pt>
                <c:pt idx="3904">
                  <c:v>8.8004163999999996E-2</c:v>
                </c:pt>
                <c:pt idx="3905">
                  <c:v>8.8369754999999994E-2</c:v>
                </c:pt>
                <c:pt idx="3906">
                  <c:v>8.8781771999999995E-2</c:v>
                </c:pt>
                <c:pt idx="3907">
                  <c:v>8.8759106000000004E-2</c:v>
                </c:pt>
                <c:pt idx="3908">
                  <c:v>8.9227920000000002E-2</c:v>
                </c:pt>
                <c:pt idx="3909">
                  <c:v>8.9042839999999998E-2</c:v>
                </c:pt>
                <c:pt idx="3910">
                  <c:v>8.9839967000000007E-2</c:v>
                </c:pt>
                <c:pt idx="3911">
                  <c:v>8.8868105000000003E-2</c:v>
                </c:pt>
                <c:pt idx="3912">
                  <c:v>8.8056908000000003E-2</c:v>
                </c:pt>
                <c:pt idx="3913">
                  <c:v>8.8679560000000004E-2</c:v>
                </c:pt>
                <c:pt idx="3914">
                  <c:v>8.8055378000000004E-2</c:v>
                </c:pt>
                <c:pt idx="3915">
                  <c:v>8.8005133999999999E-2</c:v>
                </c:pt>
                <c:pt idx="3916">
                  <c:v>8.8391538000000006E-2</c:v>
                </c:pt>
                <c:pt idx="3917">
                  <c:v>8.9072874999999996E-2</c:v>
                </c:pt>
                <c:pt idx="3918">
                  <c:v>8.8937655000000004E-2</c:v>
                </c:pt>
                <c:pt idx="3919">
                  <c:v>8.8819822000000007E-2</c:v>
                </c:pt>
                <c:pt idx="3920">
                  <c:v>8.8946833000000003E-2</c:v>
                </c:pt>
                <c:pt idx="3921">
                  <c:v>8.8983891999999995E-2</c:v>
                </c:pt>
                <c:pt idx="3922">
                  <c:v>8.9047644999999995E-2</c:v>
                </c:pt>
                <c:pt idx="3923">
                  <c:v>8.9162982000000002E-2</c:v>
                </c:pt>
                <c:pt idx="3924">
                  <c:v>8.9868687000000003E-2</c:v>
                </c:pt>
                <c:pt idx="3925">
                  <c:v>8.8724740999999996E-2</c:v>
                </c:pt>
                <c:pt idx="3926">
                  <c:v>8.9595963000000001E-2</c:v>
                </c:pt>
                <c:pt idx="3927">
                  <c:v>8.8912166000000001E-2</c:v>
                </c:pt>
                <c:pt idx="3928">
                  <c:v>9.0147099999999994E-2</c:v>
                </c:pt>
                <c:pt idx="3929">
                  <c:v>8.9573728000000005E-2</c:v>
                </c:pt>
                <c:pt idx="3930">
                  <c:v>9.0450875E-2</c:v>
                </c:pt>
                <c:pt idx="3931">
                  <c:v>9.0015972999999999E-2</c:v>
                </c:pt>
                <c:pt idx="3932">
                  <c:v>8.9920203000000004E-2</c:v>
                </c:pt>
                <c:pt idx="3933">
                  <c:v>9.0298697999999997E-2</c:v>
                </c:pt>
                <c:pt idx="3934">
                  <c:v>8.9777248000000004E-2</c:v>
                </c:pt>
                <c:pt idx="3935">
                  <c:v>9.0551320000000005E-2</c:v>
                </c:pt>
                <c:pt idx="3936">
                  <c:v>8.9587237E-2</c:v>
                </c:pt>
                <c:pt idx="3937">
                  <c:v>9.0157850999999997E-2</c:v>
                </c:pt>
                <c:pt idx="3938">
                  <c:v>9.0253214999999998E-2</c:v>
                </c:pt>
                <c:pt idx="3939">
                  <c:v>8.9988631999999999E-2</c:v>
                </c:pt>
                <c:pt idx="3940">
                  <c:v>9.0794117999999993E-2</c:v>
                </c:pt>
                <c:pt idx="3941">
                  <c:v>9.0702311999999993E-2</c:v>
                </c:pt>
                <c:pt idx="3942">
                  <c:v>9.0204457000000002E-2</c:v>
                </c:pt>
                <c:pt idx="3943">
                  <c:v>9.0074404999999996E-2</c:v>
                </c:pt>
                <c:pt idx="3944">
                  <c:v>9.0963250999999995E-2</c:v>
                </c:pt>
                <c:pt idx="3945">
                  <c:v>9.0955667000000004E-2</c:v>
                </c:pt>
                <c:pt idx="3946">
                  <c:v>9.0513442999999999E-2</c:v>
                </c:pt>
                <c:pt idx="3947">
                  <c:v>9.0735815999999997E-2</c:v>
                </c:pt>
                <c:pt idx="3948">
                  <c:v>9.1595941E-2</c:v>
                </c:pt>
                <c:pt idx="3949">
                  <c:v>9.2079727E-2</c:v>
                </c:pt>
                <c:pt idx="3950">
                  <c:v>8.9999491000000001E-2</c:v>
                </c:pt>
                <c:pt idx="3951">
                  <c:v>8.9477203000000005E-2</c:v>
                </c:pt>
                <c:pt idx="3952">
                  <c:v>8.9884825000000002E-2</c:v>
                </c:pt>
                <c:pt idx="3953">
                  <c:v>9.0732734999999995E-2</c:v>
                </c:pt>
                <c:pt idx="3954">
                  <c:v>9.0092890999999994E-2</c:v>
                </c:pt>
                <c:pt idx="3955">
                  <c:v>9.0107886999999998E-2</c:v>
                </c:pt>
                <c:pt idx="3956">
                  <c:v>9.0181468000000001E-2</c:v>
                </c:pt>
                <c:pt idx="3957">
                  <c:v>8.8947910000000005E-2</c:v>
                </c:pt>
                <c:pt idx="3958">
                  <c:v>8.9226369E-2</c:v>
                </c:pt>
                <c:pt idx="3959">
                  <c:v>8.9090348999999999E-2</c:v>
                </c:pt>
                <c:pt idx="3960">
                  <c:v>8.9662279999999997E-2</c:v>
                </c:pt>
                <c:pt idx="3961">
                  <c:v>8.9688372000000002E-2</c:v>
                </c:pt>
                <c:pt idx="3962">
                  <c:v>9.0594778000000001E-2</c:v>
                </c:pt>
                <c:pt idx="3963">
                  <c:v>9.0230591999999998E-2</c:v>
                </c:pt>
                <c:pt idx="3964">
                  <c:v>8.9821653000000001E-2</c:v>
                </c:pt>
                <c:pt idx="3965">
                  <c:v>9.0397032000000002E-2</c:v>
                </c:pt>
                <c:pt idx="3966">
                  <c:v>8.9624898999999994E-2</c:v>
                </c:pt>
                <c:pt idx="3967">
                  <c:v>9.0291996999999999E-2</c:v>
                </c:pt>
                <c:pt idx="3968">
                  <c:v>8.9808552999999999E-2</c:v>
                </c:pt>
                <c:pt idx="3969">
                  <c:v>9.0297707000000005E-2</c:v>
                </c:pt>
                <c:pt idx="3970">
                  <c:v>9.0459407000000006E-2</c:v>
                </c:pt>
                <c:pt idx="3971">
                  <c:v>9.0802994999999997E-2</c:v>
                </c:pt>
                <c:pt idx="3972">
                  <c:v>9.0878469000000003E-2</c:v>
                </c:pt>
                <c:pt idx="3973">
                  <c:v>9.0013905000000005E-2</c:v>
                </c:pt>
                <c:pt idx="3974">
                  <c:v>9.0699769999999999E-2</c:v>
                </c:pt>
                <c:pt idx="3975">
                  <c:v>9.0511525999999995E-2</c:v>
                </c:pt>
                <c:pt idx="3976">
                  <c:v>9.0776041000000002E-2</c:v>
                </c:pt>
                <c:pt idx="3977">
                  <c:v>9.1697766E-2</c:v>
                </c:pt>
                <c:pt idx="3978">
                  <c:v>9.1244704999999995E-2</c:v>
                </c:pt>
                <c:pt idx="3979">
                  <c:v>9.1311216000000001E-2</c:v>
                </c:pt>
                <c:pt idx="3980">
                  <c:v>9.1624123000000002E-2</c:v>
                </c:pt>
                <c:pt idx="3981">
                  <c:v>9.0880321999999999E-2</c:v>
                </c:pt>
                <c:pt idx="3982">
                  <c:v>9.1260691000000005E-2</c:v>
                </c:pt>
                <c:pt idx="3983">
                  <c:v>9.2123765999999996E-2</c:v>
                </c:pt>
                <c:pt idx="3984">
                  <c:v>9.1840332999999996E-2</c:v>
                </c:pt>
                <c:pt idx="3985">
                  <c:v>9.1998177E-2</c:v>
                </c:pt>
                <c:pt idx="3986">
                  <c:v>9.1538500999999994E-2</c:v>
                </c:pt>
                <c:pt idx="3987">
                  <c:v>9.1130445000000004E-2</c:v>
                </c:pt>
                <c:pt idx="3988">
                  <c:v>9.0824153000000005E-2</c:v>
                </c:pt>
                <c:pt idx="3989">
                  <c:v>9.1200792000000003E-2</c:v>
                </c:pt>
                <c:pt idx="3990">
                  <c:v>9.1537681999999995E-2</c:v>
                </c:pt>
                <c:pt idx="3991">
                  <c:v>9.1482072999999997E-2</c:v>
                </c:pt>
                <c:pt idx="3992">
                  <c:v>9.2008217000000003E-2</c:v>
                </c:pt>
                <c:pt idx="3993">
                  <c:v>9.0783733000000005E-2</c:v>
                </c:pt>
                <c:pt idx="3994">
                  <c:v>9.1599130000000001E-2</c:v>
                </c:pt>
                <c:pt idx="3995">
                  <c:v>9.2303546E-2</c:v>
                </c:pt>
                <c:pt idx="3996">
                  <c:v>9.1258988999999999E-2</c:v>
                </c:pt>
                <c:pt idx="3997">
                  <c:v>9.1540267999999994E-2</c:v>
                </c:pt>
                <c:pt idx="3998">
                  <c:v>9.1542852999999993E-2</c:v>
                </c:pt>
                <c:pt idx="3999">
                  <c:v>9.1289842999999996E-2</c:v>
                </c:pt>
                <c:pt idx="4000">
                  <c:v>9.1010199E-2</c:v>
                </c:pt>
                <c:pt idx="4001">
                  <c:v>9.1662753999999999E-2</c:v>
                </c:pt>
                <c:pt idx="4002">
                  <c:v>9.1889263999999998E-2</c:v>
                </c:pt>
                <c:pt idx="4003">
                  <c:v>9.1469749000000003E-2</c:v>
                </c:pt>
                <c:pt idx="4004">
                  <c:v>9.1267714999999999E-2</c:v>
                </c:pt>
                <c:pt idx="4005">
                  <c:v>9.1648319000000006E-2</c:v>
                </c:pt>
                <c:pt idx="4006">
                  <c:v>9.1721035000000006E-2</c:v>
                </c:pt>
                <c:pt idx="4007">
                  <c:v>9.1631879999999999E-2</c:v>
                </c:pt>
                <c:pt idx="4008">
                  <c:v>9.2209538999999993E-2</c:v>
                </c:pt>
                <c:pt idx="4009">
                  <c:v>9.1780868000000002E-2</c:v>
                </c:pt>
                <c:pt idx="4010">
                  <c:v>9.1517709000000003E-2</c:v>
                </c:pt>
                <c:pt idx="4011">
                  <c:v>9.1288399000000006E-2</c:v>
                </c:pt>
                <c:pt idx="4012">
                  <c:v>9.0415603999999997E-2</c:v>
                </c:pt>
                <c:pt idx="4013">
                  <c:v>9.0868600999999993E-2</c:v>
                </c:pt>
                <c:pt idx="4014">
                  <c:v>9.0625567000000004E-2</c:v>
                </c:pt>
                <c:pt idx="4015">
                  <c:v>9.0604904E-2</c:v>
                </c:pt>
                <c:pt idx="4016">
                  <c:v>9.0430837E-2</c:v>
                </c:pt>
                <c:pt idx="4017">
                  <c:v>9.0757619999999997E-2</c:v>
                </c:pt>
                <c:pt idx="4018">
                  <c:v>9.1596867999999998E-2</c:v>
                </c:pt>
                <c:pt idx="4019">
                  <c:v>9.1394942000000007E-2</c:v>
                </c:pt>
                <c:pt idx="4020">
                  <c:v>9.1616861999999993E-2</c:v>
                </c:pt>
                <c:pt idx="4021">
                  <c:v>9.2378848E-2</c:v>
                </c:pt>
                <c:pt idx="4022">
                  <c:v>9.2604905000000001E-2</c:v>
                </c:pt>
                <c:pt idx="4023">
                  <c:v>9.2071345999999998E-2</c:v>
                </c:pt>
                <c:pt idx="4024">
                  <c:v>9.2952779999999999E-2</c:v>
                </c:pt>
                <c:pt idx="4025">
                  <c:v>9.2573340000000004E-2</c:v>
                </c:pt>
                <c:pt idx="4026">
                  <c:v>9.2912467999999998E-2</c:v>
                </c:pt>
                <c:pt idx="4027">
                  <c:v>9.2976781999999994E-2</c:v>
                </c:pt>
                <c:pt idx="4028">
                  <c:v>9.3452705999999997E-2</c:v>
                </c:pt>
                <c:pt idx="4029">
                  <c:v>9.3027328000000006E-2</c:v>
                </c:pt>
                <c:pt idx="4030">
                  <c:v>9.3035192000000003E-2</c:v>
                </c:pt>
                <c:pt idx="4031">
                  <c:v>9.2864292000000001E-2</c:v>
                </c:pt>
                <c:pt idx="4032">
                  <c:v>9.3473001999999999E-2</c:v>
                </c:pt>
                <c:pt idx="4033">
                  <c:v>9.4047064E-2</c:v>
                </c:pt>
                <c:pt idx="4034">
                  <c:v>9.4146841999999994E-2</c:v>
                </c:pt>
                <c:pt idx="4035">
                  <c:v>9.3923672E-2</c:v>
                </c:pt>
                <c:pt idx="4036">
                  <c:v>9.5032866999999993E-2</c:v>
                </c:pt>
                <c:pt idx="4037">
                  <c:v>9.4630674999999997E-2</c:v>
                </c:pt>
                <c:pt idx="4038">
                  <c:v>9.5191206E-2</c:v>
                </c:pt>
                <c:pt idx="4039">
                  <c:v>9.4897969999999998E-2</c:v>
                </c:pt>
                <c:pt idx="4040">
                  <c:v>9.5067017000000004E-2</c:v>
                </c:pt>
                <c:pt idx="4041">
                  <c:v>9.4488927E-2</c:v>
                </c:pt>
                <c:pt idx="4042">
                  <c:v>9.4438833E-2</c:v>
                </c:pt>
                <c:pt idx="4043">
                  <c:v>9.4033618999999999E-2</c:v>
                </c:pt>
                <c:pt idx="4044">
                  <c:v>9.4434976000000004E-2</c:v>
                </c:pt>
                <c:pt idx="4045">
                  <c:v>9.4508533000000006E-2</c:v>
                </c:pt>
                <c:pt idx="4046">
                  <c:v>9.4818768999999997E-2</c:v>
                </c:pt>
                <c:pt idx="4047">
                  <c:v>9.4645240000000005E-2</c:v>
                </c:pt>
                <c:pt idx="4048">
                  <c:v>9.3120190000000005E-2</c:v>
                </c:pt>
                <c:pt idx="4049">
                  <c:v>9.3113683000000003E-2</c:v>
                </c:pt>
                <c:pt idx="4050">
                  <c:v>9.2842984000000003E-2</c:v>
                </c:pt>
                <c:pt idx="4051">
                  <c:v>9.3341099999999996E-2</c:v>
                </c:pt>
                <c:pt idx="4052">
                  <c:v>9.3207082999999996E-2</c:v>
                </c:pt>
                <c:pt idx="4053">
                  <c:v>9.3407956E-2</c:v>
                </c:pt>
                <c:pt idx="4054">
                  <c:v>9.4330044000000002E-2</c:v>
                </c:pt>
                <c:pt idx="4055">
                  <c:v>9.3579675000000001E-2</c:v>
                </c:pt>
                <c:pt idx="4056">
                  <c:v>9.4519220000000001E-2</c:v>
                </c:pt>
                <c:pt idx="4057">
                  <c:v>9.3052429000000006E-2</c:v>
                </c:pt>
                <c:pt idx="4058">
                  <c:v>9.3776234999999999E-2</c:v>
                </c:pt>
                <c:pt idx="4059">
                  <c:v>9.3317267999999995E-2</c:v>
                </c:pt>
                <c:pt idx="4060">
                  <c:v>9.3001732000000004E-2</c:v>
                </c:pt>
                <c:pt idx="4061">
                  <c:v>9.2900100999999999E-2</c:v>
                </c:pt>
                <c:pt idx="4062">
                  <c:v>9.2326232999999994E-2</c:v>
                </c:pt>
                <c:pt idx="4063">
                  <c:v>9.3899734999999998E-2</c:v>
                </c:pt>
                <c:pt idx="4064">
                  <c:v>9.3212814000000005E-2</c:v>
                </c:pt>
                <c:pt idx="4065">
                  <c:v>9.3763394E-2</c:v>
                </c:pt>
                <c:pt idx="4066">
                  <c:v>9.3949440999999995E-2</c:v>
                </c:pt>
                <c:pt idx="4067">
                  <c:v>9.5170953000000003E-2</c:v>
                </c:pt>
                <c:pt idx="4068">
                  <c:v>9.5276849999999996E-2</c:v>
                </c:pt>
                <c:pt idx="4069">
                  <c:v>9.5295831999999997E-2</c:v>
                </c:pt>
                <c:pt idx="4070">
                  <c:v>9.4568495000000002E-2</c:v>
                </c:pt>
                <c:pt idx="4071">
                  <c:v>9.3728834999999996E-2</c:v>
                </c:pt>
                <c:pt idx="4072">
                  <c:v>9.3580881000000005E-2</c:v>
                </c:pt>
                <c:pt idx="4073">
                  <c:v>9.3894693000000001E-2</c:v>
                </c:pt>
                <c:pt idx="4074">
                  <c:v>9.2958295999999996E-2</c:v>
                </c:pt>
                <c:pt idx="4075">
                  <c:v>9.3802262999999997E-2</c:v>
                </c:pt>
                <c:pt idx="4076">
                  <c:v>9.4803578999999999E-2</c:v>
                </c:pt>
                <c:pt idx="4077">
                  <c:v>9.4000418000000002E-2</c:v>
                </c:pt>
                <c:pt idx="4078">
                  <c:v>9.4087353999999998E-2</c:v>
                </c:pt>
                <c:pt idx="4079">
                  <c:v>9.4549858000000001E-2</c:v>
                </c:pt>
                <c:pt idx="4080">
                  <c:v>9.4423751E-2</c:v>
                </c:pt>
                <c:pt idx="4081">
                  <c:v>9.4505431000000001E-2</c:v>
                </c:pt>
                <c:pt idx="4082">
                  <c:v>9.4341893999999996E-2</c:v>
                </c:pt>
                <c:pt idx="4083">
                  <c:v>9.4916844E-2</c:v>
                </c:pt>
                <c:pt idx="4084">
                  <c:v>9.5324509000000002E-2</c:v>
                </c:pt>
                <c:pt idx="4085">
                  <c:v>9.5478736999999994E-2</c:v>
                </c:pt>
                <c:pt idx="4086">
                  <c:v>9.5514976000000001E-2</c:v>
                </c:pt>
                <c:pt idx="4087">
                  <c:v>9.6161280000000002E-2</c:v>
                </c:pt>
                <c:pt idx="4088">
                  <c:v>9.6115798000000002E-2</c:v>
                </c:pt>
                <c:pt idx="4089">
                  <c:v>9.6655949000000005E-2</c:v>
                </c:pt>
                <c:pt idx="4090">
                  <c:v>9.6570866000000005E-2</c:v>
                </c:pt>
                <c:pt idx="4091">
                  <c:v>9.7990552999999994E-2</c:v>
                </c:pt>
                <c:pt idx="4092">
                  <c:v>9.4975964999999996E-2</c:v>
                </c:pt>
                <c:pt idx="4093">
                  <c:v>9.5103622999999998E-2</c:v>
                </c:pt>
                <c:pt idx="4094">
                  <c:v>9.6072361999999994E-2</c:v>
                </c:pt>
                <c:pt idx="4095">
                  <c:v>9.5260411000000003E-2</c:v>
                </c:pt>
                <c:pt idx="4096">
                  <c:v>9.5094659999999998E-2</c:v>
                </c:pt>
                <c:pt idx="4097">
                  <c:v>9.4674219000000004E-2</c:v>
                </c:pt>
                <c:pt idx="4098">
                  <c:v>9.4610184999999999E-2</c:v>
                </c:pt>
                <c:pt idx="4099">
                  <c:v>9.5427479999999995E-2</c:v>
                </c:pt>
                <c:pt idx="4100">
                  <c:v>9.5426897999999996E-2</c:v>
                </c:pt>
                <c:pt idx="4101">
                  <c:v>9.4489809999999994E-2</c:v>
                </c:pt>
                <c:pt idx="4102">
                  <c:v>9.4753937999999996E-2</c:v>
                </c:pt>
                <c:pt idx="4103">
                  <c:v>9.4823228999999995E-2</c:v>
                </c:pt>
                <c:pt idx="4104">
                  <c:v>9.5198165000000001E-2</c:v>
                </c:pt>
                <c:pt idx="4105">
                  <c:v>9.5685769000000004E-2</c:v>
                </c:pt>
                <c:pt idx="4106">
                  <c:v>9.5197087999999999E-2</c:v>
                </c:pt>
                <c:pt idx="4107">
                  <c:v>9.5664869E-2</c:v>
                </c:pt>
                <c:pt idx="4108">
                  <c:v>9.6769430000000004E-2</c:v>
                </c:pt>
                <c:pt idx="4109">
                  <c:v>9.6778630000000004E-2</c:v>
                </c:pt>
                <c:pt idx="4110">
                  <c:v>9.6602581000000007E-2</c:v>
                </c:pt>
                <c:pt idx="4111">
                  <c:v>9.6738274999999999E-2</c:v>
                </c:pt>
                <c:pt idx="4112">
                  <c:v>9.6505216000000005E-2</c:v>
                </c:pt>
                <c:pt idx="4113">
                  <c:v>9.5552810000000002E-2</c:v>
                </c:pt>
                <c:pt idx="4114">
                  <c:v>9.6617857000000001E-2</c:v>
                </c:pt>
                <c:pt idx="4115">
                  <c:v>9.6128316000000005E-2</c:v>
                </c:pt>
                <c:pt idx="4116">
                  <c:v>9.6362344000000003E-2</c:v>
                </c:pt>
                <c:pt idx="4117">
                  <c:v>9.5008305000000001E-2</c:v>
                </c:pt>
                <c:pt idx="4118">
                  <c:v>9.4826503000000006E-2</c:v>
                </c:pt>
                <c:pt idx="4119">
                  <c:v>9.5662995000000001E-2</c:v>
                </c:pt>
                <c:pt idx="4120">
                  <c:v>9.4598507999999998E-2</c:v>
                </c:pt>
                <c:pt idx="4121">
                  <c:v>9.4647415999999998E-2</c:v>
                </c:pt>
                <c:pt idx="4122">
                  <c:v>9.4227185000000005E-2</c:v>
                </c:pt>
                <c:pt idx="4123">
                  <c:v>9.5044695999999998E-2</c:v>
                </c:pt>
                <c:pt idx="4124">
                  <c:v>9.4787031999999993E-2</c:v>
                </c:pt>
                <c:pt idx="4125">
                  <c:v>9.5734074000000002E-2</c:v>
                </c:pt>
                <c:pt idx="4126">
                  <c:v>9.5281052000000005E-2</c:v>
                </c:pt>
                <c:pt idx="4127">
                  <c:v>9.5895256999999998E-2</c:v>
                </c:pt>
                <c:pt idx="4128">
                  <c:v>9.5604003000000007E-2</c:v>
                </c:pt>
                <c:pt idx="4129">
                  <c:v>9.5560329999999999E-2</c:v>
                </c:pt>
                <c:pt idx="4130">
                  <c:v>9.6131698000000002E-2</c:v>
                </c:pt>
                <c:pt idx="4131">
                  <c:v>9.6530920000000006E-2</c:v>
                </c:pt>
                <c:pt idx="4132">
                  <c:v>9.6261316999999999E-2</c:v>
                </c:pt>
                <c:pt idx="4133">
                  <c:v>9.6350256999999995E-2</c:v>
                </c:pt>
                <c:pt idx="4134">
                  <c:v>9.6639617999999997E-2</c:v>
                </c:pt>
                <c:pt idx="4135">
                  <c:v>9.5383199000000002E-2</c:v>
                </c:pt>
                <c:pt idx="4136">
                  <c:v>9.5501122999999993E-2</c:v>
                </c:pt>
                <c:pt idx="4137">
                  <c:v>9.5157401000000003E-2</c:v>
                </c:pt>
                <c:pt idx="4138">
                  <c:v>9.5541477E-2</c:v>
                </c:pt>
                <c:pt idx="4139">
                  <c:v>9.5694752999999994E-2</c:v>
                </c:pt>
                <c:pt idx="4140">
                  <c:v>9.5328602999999998E-2</c:v>
                </c:pt>
                <c:pt idx="4141">
                  <c:v>9.5602989999999999E-2</c:v>
                </c:pt>
                <c:pt idx="4142">
                  <c:v>9.5544988999999997E-2</c:v>
                </c:pt>
                <c:pt idx="4143">
                  <c:v>9.5450275000000001E-2</c:v>
                </c:pt>
                <c:pt idx="4144">
                  <c:v>9.5676202000000002E-2</c:v>
                </c:pt>
                <c:pt idx="4145">
                  <c:v>9.5877956E-2</c:v>
                </c:pt>
                <c:pt idx="4146">
                  <c:v>9.6106769999999994E-2</c:v>
                </c:pt>
                <c:pt idx="4147">
                  <c:v>9.5684928000000002E-2</c:v>
                </c:pt>
                <c:pt idx="4148">
                  <c:v>9.4467855000000003E-2</c:v>
                </c:pt>
                <c:pt idx="4149">
                  <c:v>9.4927811000000001E-2</c:v>
                </c:pt>
                <c:pt idx="4150">
                  <c:v>9.4816656999999999E-2</c:v>
                </c:pt>
                <c:pt idx="4151">
                  <c:v>9.3855652999999997E-2</c:v>
                </c:pt>
                <c:pt idx="4152">
                  <c:v>9.4195749999999995E-2</c:v>
                </c:pt>
                <c:pt idx="4153">
                  <c:v>9.4622530999999996E-2</c:v>
                </c:pt>
                <c:pt idx="4154">
                  <c:v>9.4126416000000004E-2</c:v>
                </c:pt>
                <c:pt idx="4155">
                  <c:v>9.4153521000000004E-2</c:v>
                </c:pt>
                <c:pt idx="4156">
                  <c:v>9.4598184000000002E-2</c:v>
                </c:pt>
                <c:pt idx="4157">
                  <c:v>9.4668919000000004E-2</c:v>
                </c:pt>
                <c:pt idx="4158">
                  <c:v>9.4863798999999999E-2</c:v>
                </c:pt>
                <c:pt idx="4159">
                  <c:v>9.4897862999999999E-2</c:v>
                </c:pt>
                <c:pt idx="4160">
                  <c:v>9.4255195E-2</c:v>
                </c:pt>
                <c:pt idx="4161">
                  <c:v>9.3520833999999997E-2</c:v>
                </c:pt>
                <c:pt idx="4162">
                  <c:v>9.3828721000000004E-2</c:v>
                </c:pt>
                <c:pt idx="4163">
                  <c:v>9.3529666999999997E-2</c:v>
                </c:pt>
                <c:pt idx="4164">
                  <c:v>9.4658123999999996E-2</c:v>
                </c:pt>
                <c:pt idx="4165">
                  <c:v>9.4703069000000001E-2</c:v>
                </c:pt>
                <c:pt idx="4166">
                  <c:v>9.4207923999999998E-2</c:v>
                </c:pt>
                <c:pt idx="4167">
                  <c:v>9.3565455000000006E-2</c:v>
                </c:pt>
                <c:pt idx="4168">
                  <c:v>9.4115924000000004E-2</c:v>
                </c:pt>
                <c:pt idx="4169">
                  <c:v>9.3695159E-2</c:v>
                </c:pt>
                <c:pt idx="4170">
                  <c:v>9.4114243E-2</c:v>
                </c:pt>
                <c:pt idx="4171">
                  <c:v>9.4039156999999998E-2</c:v>
                </c:pt>
                <c:pt idx="4172">
                  <c:v>9.4094723000000005E-2</c:v>
                </c:pt>
                <c:pt idx="4173">
                  <c:v>9.4621604999999998E-2</c:v>
                </c:pt>
                <c:pt idx="4174">
                  <c:v>9.3744951000000007E-2</c:v>
                </c:pt>
                <c:pt idx="4175">
                  <c:v>9.3985250000000006E-2</c:v>
                </c:pt>
                <c:pt idx="4176">
                  <c:v>9.4409121999999998E-2</c:v>
                </c:pt>
                <c:pt idx="4177">
                  <c:v>9.4020671E-2</c:v>
                </c:pt>
                <c:pt idx="4178">
                  <c:v>9.3832513000000006E-2</c:v>
                </c:pt>
                <c:pt idx="4179">
                  <c:v>9.4014400999999997E-2</c:v>
                </c:pt>
                <c:pt idx="4180">
                  <c:v>9.4104009000000002E-2</c:v>
                </c:pt>
                <c:pt idx="4181">
                  <c:v>9.4195793E-2</c:v>
                </c:pt>
                <c:pt idx="4182">
                  <c:v>9.4910381000000002E-2</c:v>
                </c:pt>
                <c:pt idx="4183">
                  <c:v>9.4935266000000004E-2</c:v>
                </c:pt>
                <c:pt idx="4184">
                  <c:v>9.5154105000000003E-2</c:v>
                </c:pt>
                <c:pt idx="4185">
                  <c:v>9.5260152000000001E-2</c:v>
                </c:pt>
                <c:pt idx="4186">
                  <c:v>9.5434072999999994E-2</c:v>
                </c:pt>
                <c:pt idx="4187">
                  <c:v>9.4119586000000005E-2</c:v>
                </c:pt>
                <c:pt idx="4188">
                  <c:v>9.4270427000000004E-2</c:v>
                </c:pt>
                <c:pt idx="4189">
                  <c:v>9.4629318000000004E-2</c:v>
                </c:pt>
                <c:pt idx="4190">
                  <c:v>9.4282277999999997E-2</c:v>
                </c:pt>
                <c:pt idx="4191">
                  <c:v>9.4185559000000002E-2</c:v>
                </c:pt>
                <c:pt idx="4192">
                  <c:v>9.4306752999999993E-2</c:v>
                </c:pt>
                <c:pt idx="4193">
                  <c:v>9.4184633000000004E-2</c:v>
                </c:pt>
                <c:pt idx="4194">
                  <c:v>9.4534473999999993E-2</c:v>
                </c:pt>
                <c:pt idx="4195">
                  <c:v>9.4405265000000002E-2</c:v>
                </c:pt>
                <c:pt idx="4196">
                  <c:v>9.4858865000000001E-2</c:v>
                </c:pt>
                <c:pt idx="4197">
                  <c:v>9.5826979000000007E-2</c:v>
                </c:pt>
                <c:pt idx="4198">
                  <c:v>9.5084382999999995E-2</c:v>
                </c:pt>
                <c:pt idx="4199">
                  <c:v>9.5503987999999998E-2</c:v>
                </c:pt>
                <c:pt idx="4200">
                  <c:v>9.4691542000000004E-2</c:v>
                </c:pt>
                <c:pt idx="4201">
                  <c:v>9.5130404000000002E-2</c:v>
                </c:pt>
                <c:pt idx="4202">
                  <c:v>9.3874245999999995E-2</c:v>
                </c:pt>
                <c:pt idx="4203">
                  <c:v>9.4618307999999998E-2</c:v>
                </c:pt>
                <c:pt idx="4204">
                  <c:v>9.5015458999999997E-2</c:v>
                </c:pt>
                <c:pt idx="4205">
                  <c:v>9.5371003999999995E-2</c:v>
                </c:pt>
                <c:pt idx="4206">
                  <c:v>9.5259656999999998E-2</c:v>
                </c:pt>
                <c:pt idx="4207">
                  <c:v>9.6120795999999994E-2</c:v>
                </c:pt>
                <c:pt idx="4208">
                  <c:v>9.5955175000000004E-2</c:v>
                </c:pt>
                <c:pt idx="4209">
                  <c:v>9.5631797000000004E-2</c:v>
                </c:pt>
                <c:pt idx="4210">
                  <c:v>9.6524240999999997E-2</c:v>
                </c:pt>
                <c:pt idx="4211">
                  <c:v>9.6418728999999995E-2</c:v>
                </c:pt>
                <c:pt idx="4212">
                  <c:v>9.6073912999999997E-2</c:v>
                </c:pt>
                <c:pt idx="4213">
                  <c:v>9.5798731999999998E-2</c:v>
                </c:pt>
                <c:pt idx="4214">
                  <c:v>9.5644551999999994E-2</c:v>
                </c:pt>
                <c:pt idx="4215">
                  <c:v>9.5624427999999997E-2</c:v>
                </c:pt>
                <c:pt idx="4216">
                  <c:v>9.4755833999999997E-2</c:v>
                </c:pt>
                <c:pt idx="4217">
                  <c:v>9.5242441999999997E-2</c:v>
                </c:pt>
                <c:pt idx="4218">
                  <c:v>9.5855741999999994E-2</c:v>
                </c:pt>
                <c:pt idx="4219">
                  <c:v>9.5695550000000004E-2</c:v>
                </c:pt>
                <c:pt idx="4220">
                  <c:v>9.5473694999999997E-2</c:v>
                </c:pt>
                <c:pt idx="4221">
                  <c:v>9.5472941000000006E-2</c:v>
                </c:pt>
                <c:pt idx="4222">
                  <c:v>9.4967067000000002E-2</c:v>
                </c:pt>
                <c:pt idx="4223">
                  <c:v>9.5288937000000004E-2</c:v>
                </c:pt>
                <c:pt idx="4224">
                  <c:v>9.5917491999999993E-2</c:v>
                </c:pt>
                <c:pt idx="4225">
                  <c:v>9.3938689000000006E-2</c:v>
                </c:pt>
                <c:pt idx="4226">
                  <c:v>9.4257565000000001E-2</c:v>
                </c:pt>
                <c:pt idx="4227">
                  <c:v>9.5118683999999995E-2</c:v>
                </c:pt>
                <c:pt idx="4228">
                  <c:v>9.5281438999999996E-2</c:v>
                </c:pt>
                <c:pt idx="4229">
                  <c:v>9.4479662000000006E-2</c:v>
                </c:pt>
                <c:pt idx="4230">
                  <c:v>9.4652544000000005E-2</c:v>
                </c:pt>
                <c:pt idx="4231">
                  <c:v>9.5529347000000001E-2</c:v>
                </c:pt>
                <c:pt idx="4232">
                  <c:v>9.5546497999999994E-2</c:v>
                </c:pt>
                <c:pt idx="4233">
                  <c:v>9.5115344000000004E-2</c:v>
                </c:pt>
                <c:pt idx="4234">
                  <c:v>9.5050792999999995E-2</c:v>
                </c:pt>
                <c:pt idx="4235">
                  <c:v>9.4123206000000001E-2</c:v>
                </c:pt>
                <c:pt idx="4236">
                  <c:v>9.5103234999999994E-2</c:v>
                </c:pt>
                <c:pt idx="4237">
                  <c:v>9.4980424999999993E-2</c:v>
                </c:pt>
                <c:pt idx="4238">
                  <c:v>9.5279953000000001E-2</c:v>
                </c:pt>
                <c:pt idx="4239">
                  <c:v>9.4706020000000002E-2</c:v>
                </c:pt>
                <c:pt idx="4240">
                  <c:v>9.5035561000000005E-2</c:v>
                </c:pt>
                <c:pt idx="4241">
                  <c:v>9.6008241999999994E-2</c:v>
                </c:pt>
                <c:pt idx="4242">
                  <c:v>9.5307423000000002E-2</c:v>
                </c:pt>
                <c:pt idx="4243">
                  <c:v>9.5493668000000004E-2</c:v>
                </c:pt>
                <c:pt idx="4244">
                  <c:v>9.4459862000000006E-2</c:v>
                </c:pt>
                <c:pt idx="4245">
                  <c:v>9.4842620000000002E-2</c:v>
                </c:pt>
                <c:pt idx="4246">
                  <c:v>9.6545657000000007E-2</c:v>
                </c:pt>
                <c:pt idx="4247">
                  <c:v>9.7148740999999997E-2</c:v>
                </c:pt>
                <c:pt idx="4248">
                  <c:v>9.7068483999999997E-2</c:v>
                </c:pt>
                <c:pt idx="4249">
                  <c:v>9.7435922999999994E-2</c:v>
                </c:pt>
                <c:pt idx="4250">
                  <c:v>9.8570932E-2</c:v>
                </c:pt>
                <c:pt idx="4251">
                  <c:v>9.5517669999999999E-2</c:v>
                </c:pt>
                <c:pt idx="4252">
                  <c:v>9.5532987999999999E-2</c:v>
                </c:pt>
                <c:pt idx="4253">
                  <c:v>9.6333926E-2</c:v>
                </c:pt>
                <c:pt idx="4254">
                  <c:v>9.7212709999999994E-2</c:v>
                </c:pt>
                <c:pt idx="4255">
                  <c:v>9.6393304999999999E-2</c:v>
                </c:pt>
                <c:pt idx="4256">
                  <c:v>9.5819868000000002E-2</c:v>
                </c:pt>
                <c:pt idx="4257">
                  <c:v>9.6177547000000002E-2</c:v>
                </c:pt>
                <c:pt idx="4258">
                  <c:v>9.5723495000000006E-2</c:v>
                </c:pt>
                <c:pt idx="4259">
                  <c:v>9.6514437999999994E-2</c:v>
                </c:pt>
                <c:pt idx="4260">
                  <c:v>9.6484468000000004E-2</c:v>
                </c:pt>
                <c:pt idx="4261">
                  <c:v>9.5965194000000004E-2</c:v>
                </c:pt>
                <c:pt idx="4262">
                  <c:v>9.5526396E-2</c:v>
                </c:pt>
                <c:pt idx="4263">
                  <c:v>9.5381733999999996E-2</c:v>
                </c:pt>
                <c:pt idx="4264">
                  <c:v>9.4652112999999996E-2</c:v>
                </c:pt>
                <c:pt idx="4265">
                  <c:v>9.5296779999999998E-2</c:v>
                </c:pt>
                <c:pt idx="4266">
                  <c:v>9.4465507000000004E-2</c:v>
                </c:pt>
                <c:pt idx="4267">
                  <c:v>9.4968037000000005E-2</c:v>
                </c:pt>
                <c:pt idx="4268">
                  <c:v>9.5625612999999998E-2</c:v>
                </c:pt>
                <c:pt idx="4269">
                  <c:v>9.5042283000000005E-2</c:v>
                </c:pt>
                <c:pt idx="4270">
                  <c:v>9.5739352E-2</c:v>
                </c:pt>
                <c:pt idx="4271">
                  <c:v>9.5481279000000002E-2</c:v>
                </c:pt>
                <c:pt idx="4272">
                  <c:v>9.4936493999999996E-2</c:v>
                </c:pt>
                <c:pt idx="4273">
                  <c:v>9.4901461000000006E-2</c:v>
                </c:pt>
                <c:pt idx="4274">
                  <c:v>9.4545806999999996E-2</c:v>
                </c:pt>
                <c:pt idx="4275">
                  <c:v>9.473724E-2</c:v>
                </c:pt>
                <c:pt idx="4276">
                  <c:v>9.4102047999999994E-2</c:v>
                </c:pt>
                <c:pt idx="4277">
                  <c:v>9.5220507999999995E-2</c:v>
                </c:pt>
                <c:pt idx="4278">
                  <c:v>9.4707464000000005E-2</c:v>
                </c:pt>
                <c:pt idx="4279">
                  <c:v>9.4876812000000005E-2</c:v>
                </c:pt>
                <c:pt idx="4280">
                  <c:v>9.5108406000000006E-2</c:v>
                </c:pt>
                <c:pt idx="4281">
                  <c:v>9.5311194000000002E-2</c:v>
                </c:pt>
                <c:pt idx="4282">
                  <c:v>9.4286995999999998E-2</c:v>
                </c:pt>
                <c:pt idx="4283">
                  <c:v>9.3757879000000002E-2</c:v>
                </c:pt>
                <c:pt idx="4284">
                  <c:v>9.3701126999999995E-2</c:v>
                </c:pt>
                <c:pt idx="4285">
                  <c:v>9.3520855E-2</c:v>
                </c:pt>
                <c:pt idx="4286">
                  <c:v>9.3440748000000004E-2</c:v>
                </c:pt>
                <c:pt idx="4287">
                  <c:v>9.2691561000000006E-2</c:v>
                </c:pt>
                <c:pt idx="4288">
                  <c:v>9.3643987999999997E-2</c:v>
                </c:pt>
                <c:pt idx="4289">
                  <c:v>9.3460699999999994E-2</c:v>
                </c:pt>
                <c:pt idx="4290">
                  <c:v>9.2889500999999999E-2</c:v>
                </c:pt>
                <c:pt idx="4291">
                  <c:v>9.2812754999999997E-2</c:v>
                </c:pt>
                <c:pt idx="4292">
                  <c:v>9.3231946999999996E-2</c:v>
                </c:pt>
                <c:pt idx="4293">
                  <c:v>9.4619729999999999E-2</c:v>
                </c:pt>
                <c:pt idx="4294">
                  <c:v>9.2742560000000002E-2</c:v>
                </c:pt>
                <c:pt idx="4295">
                  <c:v>9.2934790000000003E-2</c:v>
                </c:pt>
                <c:pt idx="4296">
                  <c:v>9.3675725000000001E-2</c:v>
                </c:pt>
                <c:pt idx="4297">
                  <c:v>9.3160092E-2</c:v>
                </c:pt>
                <c:pt idx="4298">
                  <c:v>9.3140529E-2</c:v>
                </c:pt>
                <c:pt idx="4299">
                  <c:v>9.3826285999999995E-2</c:v>
                </c:pt>
                <c:pt idx="4300">
                  <c:v>9.3667969000000004E-2</c:v>
                </c:pt>
                <c:pt idx="4301">
                  <c:v>9.3796380999999998E-2</c:v>
                </c:pt>
                <c:pt idx="4302">
                  <c:v>9.3814113000000005E-2</c:v>
                </c:pt>
                <c:pt idx="4303">
                  <c:v>9.4479274000000002E-2</c:v>
                </c:pt>
                <c:pt idx="4304">
                  <c:v>9.4921993999999996E-2</c:v>
                </c:pt>
                <c:pt idx="4305">
                  <c:v>9.5002358999999995E-2</c:v>
                </c:pt>
                <c:pt idx="4306">
                  <c:v>9.5562980000000006E-2</c:v>
                </c:pt>
                <c:pt idx="4307">
                  <c:v>9.4045685000000004E-2</c:v>
                </c:pt>
                <c:pt idx="4308">
                  <c:v>9.4089078000000007E-2</c:v>
                </c:pt>
                <c:pt idx="4309">
                  <c:v>9.5099422000000003E-2</c:v>
                </c:pt>
                <c:pt idx="4310">
                  <c:v>9.4504181000000007E-2</c:v>
                </c:pt>
                <c:pt idx="4311">
                  <c:v>9.4643494999999994E-2</c:v>
                </c:pt>
                <c:pt idx="4312">
                  <c:v>9.5168820000000001E-2</c:v>
                </c:pt>
                <c:pt idx="4313">
                  <c:v>9.5146715000000007E-2</c:v>
                </c:pt>
                <c:pt idx="4314">
                  <c:v>9.4962908999999998E-2</c:v>
                </c:pt>
                <c:pt idx="4315">
                  <c:v>9.5621001999999997E-2</c:v>
                </c:pt>
                <c:pt idx="4316">
                  <c:v>9.5648387000000001E-2</c:v>
                </c:pt>
                <c:pt idx="4317">
                  <c:v>9.5640630000000004E-2</c:v>
                </c:pt>
                <c:pt idx="4318">
                  <c:v>9.5186314999999994E-2</c:v>
                </c:pt>
                <c:pt idx="4319">
                  <c:v>9.5828336E-2</c:v>
                </c:pt>
                <c:pt idx="4320">
                  <c:v>9.5528829999999995E-2</c:v>
                </c:pt>
                <c:pt idx="4321">
                  <c:v>9.6495909000000005E-2</c:v>
                </c:pt>
                <c:pt idx="4322">
                  <c:v>9.5821591999999997E-2</c:v>
                </c:pt>
                <c:pt idx="4323">
                  <c:v>9.6065983999999993E-2</c:v>
                </c:pt>
                <c:pt idx="4324">
                  <c:v>9.6383114000000006E-2</c:v>
                </c:pt>
                <c:pt idx="4325">
                  <c:v>9.5985984999999996E-2</c:v>
                </c:pt>
                <c:pt idx="4326">
                  <c:v>9.5613742000000002E-2</c:v>
                </c:pt>
                <c:pt idx="4327">
                  <c:v>9.6161647000000003E-2</c:v>
                </c:pt>
                <c:pt idx="4328">
                  <c:v>9.6391474000000005E-2</c:v>
                </c:pt>
                <c:pt idx="4329">
                  <c:v>9.5828981999999993E-2</c:v>
                </c:pt>
                <c:pt idx="4330">
                  <c:v>9.5768309999999995E-2</c:v>
                </c:pt>
                <c:pt idx="4331">
                  <c:v>9.6187911000000001E-2</c:v>
                </c:pt>
                <c:pt idx="4332">
                  <c:v>9.6536133999999996E-2</c:v>
                </c:pt>
                <c:pt idx="4333">
                  <c:v>9.5686155999999994E-2</c:v>
                </c:pt>
                <c:pt idx="4334">
                  <c:v>9.5582522000000003E-2</c:v>
                </c:pt>
                <c:pt idx="4335">
                  <c:v>9.5772856000000003E-2</c:v>
                </c:pt>
                <c:pt idx="4336">
                  <c:v>9.5420300999999999E-2</c:v>
                </c:pt>
                <c:pt idx="4337">
                  <c:v>9.5095737999999999E-2</c:v>
                </c:pt>
                <c:pt idx="4338">
                  <c:v>9.5919108000000003E-2</c:v>
                </c:pt>
                <c:pt idx="4339">
                  <c:v>9.7193404999999997E-2</c:v>
                </c:pt>
                <c:pt idx="4340">
                  <c:v>9.7180715000000001E-2</c:v>
                </c:pt>
                <c:pt idx="4341">
                  <c:v>9.7439068000000004E-2</c:v>
                </c:pt>
                <c:pt idx="4342">
                  <c:v>9.7742541000000002E-2</c:v>
                </c:pt>
                <c:pt idx="4343">
                  <c:v>9.6951317999999995E-2</c:v>
                </c:pt>
                <c:pt idx="4344">
                  <c:v>9.6729656999999997E-2</c:v>
                </c:pt>
                <c:pt idx="4345">
                  <c:v>9.7339634999999994E-2</c:v>
                </c:pt>
                <c:pt idx="4346">
                  <c:v>9.7203251000000004E-2</c:v>
                </c:pt>
                <c:pt idx="4347">
                  <c:v>9.8194310000000007E-2</c:v>
                </c:pt>
                <c:pt idx="4348">
                  <c:v>9.8377361999999996E-2</c:v>
                </c:pt>
                <c:pt idx="4349">
                  <c:v>9.7891185000000006E-2</c:v>
                </c:pt>
                <c:pt idx="4350">
                  <c:v>9.7927683000000001E-2</c:v>
                </c:pt>
                <c:pt idx="4351">
                  <c:v>9.9630699000000003E-2</c:v>
                </c:pt>
                <c:pt idx="4352">
                  <c:v>9.9744869999999999E-2</c:v>
                </c:pt>
                <c:pt idx="4353">
                  <c:v>9.8820386999999996E-2</c:v>
                </c:pt>
                <c:pt idx="4354">
                  <c:v>9.9211483000000003E-2</c:v>
                </c:pt>
                <c:pt idx="4355">
                  <c:v>9.9628911000000001E-2</c:v>
                </c:pt>
                <c:pt idx="4356">
                  <c:v>9.8236583000000002E-2</c:v>
                </c:pt>
                <c:pt idx="4357">
                  <c:v>9.8573236999999994E-2</c:v>
                </c:pt>
                <c:pt idx="4358">
                  <c:v>9.8348685000000005E-2</c:v>
                </c:pt>
                <c:pt idx="4359">
                  <c:v>9.8683097999999997E-2</c:v>
                </c:pt>
                <c:pt idx="4360">
                  <c:v>9.7735819000000002E-2</c:v>
                </c:pt>
                <c:pt idx="4361">
                  <c:v>9.9116056999999994E-2</c:v>
                </c:pt>
                <c:pt idx="4362">
                  <c:v>9.9601997999999997E-2</c:v>
                </c:pt>
                <c:pt idx="4363">
                  <c:v>9.7889892000000006E-2</c:v>
                </c:pt>
                <c:pt idx="4364">
                  <c:v>9.8138442000000006E-2</c:v>
                </c:pt>
                <c:pt idx="4365">
                  <c:v>9.8424094000000004E-2</c:v>
                </c:pt>
                <c:pt idx="4366">
                  <c:v>9.7242183999999995E-2</c:v>
                </c:pt>
                <c:pt idx="4367">
                  <c:v>9.7707573000000006E-2</c:v>
                </c:pt>
                <c:pt idx="4368">
                  <c:v>9.7714748000000004E-2</c:v>
                </c:pt>
                <c:pt idx="4369">
                  <c:v>9.8181963999999997E-2</c:v>
                </c:pt>
                <c:pt idx="4370">
                  <c:v>9.7553866000000003E-2</c:v>
                </c:pt>
                <c:pt idx="4371">
                  <c:v>9.6722525000000004E-2</c:v>
                </c:pt>
                <c:pt idx="4372">
                  <c:v>9.6028408999999995E-2</c:v>
                </c:pt>
                <c:pt idx="4373">
                  <c:v>9.6077856000000003E-2</c:v>
                </c:pt>
                <c:pt idx="4374">
                  <c:v>9.6003868000000006E-2</c:v>
                </c:pt>
                <c:pt idx="4375">
                  <c:v>9.7214131999999995E-2</c:v>
                </c:pt>
                <c:pt idx="4376">
                  <c:v>9.7676202000000004E-2</c:v>
                </c:pt>
                <c:pt idx="4377">
                  <c:v>9.7874810000000007E-2</c:v>
                </c:pt>
                <c:pt idx="4378">
                  <c:v>9.6627573999999994E-2</c:v>
                </c:pt>
                <c:pt idx="4379">
                  <c:v>9.6989044999999996E-2</c:v>
                </c:pt>
                <c:pt idx="4380">
                  <c:v>9.7398196000000006E-2</c:v>
                </c:pt>
                <c:pt idx="4381">
                  <c:v>9.7207819000000001E-2</c:v>
                </c:pt>
                <c:pt idx="4382">
                  <c:v>9.7463285999999996E-2</c:v>
                </c:pt>
                <c:pt idx="4383">
                  <c:v>9.7229386000000001E-2</c:v>
                </c:pt>
                <c:pt idx="4384">
                  <c:v>9.6536522E-2</c:v>
                </c:pt>
                <c:pt idx="4385">
                  <c:v>9.6780310999999994E-2</c:v>
                </c:pt>
                <c:pt idx="4386">
                  <c:v>9.8237983000000001E-2</c:v>
                </c:pt>
                <c:pt idx="4387">
                  <c:v>9.7706711000000002E-2</c:v>
                </c:pt>
                <c:pt idx="4388">
                  <c:v>9.7097138999999999E-2</c:v>
                </c:pt>
                <c:pt idx="4389">
                  <c:v>9.7833205000000006E-2</c:v>
                </c:pt>
                <c:pt idx="4390">
                  <c:v>9.7185411999999999E-2</c:v>
                </c:pt>
                <c:pt idx="4391">
                  <c:v>9.7742734999999997E-2</c:v>
                </c:pt>
                <c:pt idx="4392">
                  <c:v>9.6716578999999997E-2</c:v>
                </c:pt>
                <c:pt idx="4393">
                  <c:v>9.6998115999999995E-2</c:v>
                </c:pt>
                <c:pt idx="4394">
                  <c:v>9.6916652000000006E-2</c:v>
                </c:pt>
                <c:pt idx="4395">
                  <c:v>9.7108623000000005E-2</c:v>
                </c:pt>
                <c:pt idx="4396">
                  <c:v>9.7202841999999998E-2</c:v>
                </c:pt>
                <c:pt idx="4397">
                  <c:v>9.6878774000000001E-2</c:v>
                </c:pt>
                <c:pt idx="4398">
                  <c:v>9.7413428999999996E-2</c:v>
                </c:pt>
                <c:pt idx="4399">
                  <c:v>9.8406750000000001E-2</c:v>
                </c:pt>
                <c:pt idx="4400">
                  <c:v>9.7938305000000003E-2</c:v>
                </c:pt>
                <c:pt idx="4401">
                  <c:v>9.8105908000000006E-2</c:v>
                </c:pt>
                <c:pt idx="4402">
                  <c:v>9.8436461000000003E-2</c:v>
                </c:pt>
                <c:pt idx="4403">
                  <c:v>9.8856216999999996E-2</c:v>
                </c:pt>
                <c:pt idx="4404">
                  <c:v>9.8811747000000005E-2</c:v>
                </c:pt>
                <c:pt idx="4405">
                  <c:v>9.8267284999999996E-2</c:v>
                </c:pt>
                <c:pt idx="4406">
                  <c:v>9.7731294999999996E-2</c:v>
                </c:pt>
                <c:pt idx="4407">
                  <c:v>9.8547894999999996E-2</c:v>
                </c:pt>
                <c:pt idx="4408">
                  <c:v>9.8501334999999995E-2</c:v>
                </c:pt>
                <c:pt idx="4409">
                  <c:v>9.8860590999999998E-2</c:v>
                </c:pt>
                <c:pt idx="4410">
                  <c:v>9.8443851999999998E-2</c:v>
                </c:pt>
                <c:pt idx="4411">
                  <c:v>9.8333645999999997E-2</c:v>
                </c:pt>
                <c:pt idx="4412">
                  <c:v>9.8303826999999996E-2</c:v>
                </c:pt>
                <c:pt idx="4413">
                  <c:v>9.8301132999999999E-2</c:v>
                </c:pt>
                <c:pt idx="4414">
                  <c:v>9.7578148000000003E-2</c:v>
                </c:pt>
                <c:pt idx="4415">
                  <c:v>9.7301606999999998E-2</c:v>
                </c:pt>
                <c:pt idx="4416">
                  <c:v>9.6438550999999997E-2</c:v>
                </c:pt>
                <c:pt idx="4417">
                  <c:v>9.6565608999999997E-2</c:v>
                </c:pt>
                <c:pt idx="4418">
                  <c:v>9.7020996999999998E-2</c:v>
                </c:pt>
                <c:pt idx="4419">
                  <c:v>9.7493125999999999E-2</c:v>
                </c:pt>
                <c:pt idx="4420">
                  <c:v>9.6517346000000004E-2</c:v>
                </c:pt>
                <c:pt idx="4421">
                  <c:v>9.6574204999999996E-2</c:v>
                </c:pt>
                <c:pt idx="4422">
                  <c:v>9.6872526E-2</c:v>
                </c:pt>
                <c:pt idx="4423">
                  <c:v>9.7502326E-2</c:v>
                </c:pt>
                <c:pt idx="4424">
                  <c:v>9.8232554E-2</c:v>
                </c:pt>
                <c:pt idx="4425">
                  <c:v>9.8261597000000006E-2</c:v>
                </c:pt>
                <c:pt idx="4426">
                  <c:v>9.8119547000000001E-2</c:v>
                </c:pt>
                <c:pt idx="4427">
                  <c:v>9.8893190000000006E-2</c:v>
                </c:pt>
                <c:pt idx="4428">
                  <c:v>9.8568065999999996E-2</c:v>
                </c:pt>
                <c:pt idx="4429">
                  <c:v>9.9028712000000005E-2</c:v>
                </c:pt>
                <c:pt idx="4430">
                  <c:v>9.8642032000000004E-2</c:v>
                </c:pt>
                <c:pt idx="4431">
                  <c:v>9.8025737000000002E-2</c:v>
                </c:pt>
                <c:pt idx="4432">
                  <c:v>9.8474381999999999E-2</c:v>
                </c:pt>
                <c:pt idx="4433">
                  <c:v>9.8947743000000005E-2</c:v>
                </c:pt>
                <c:pt idx="4434">
                  <c:v>9.8141091999999999E-2</c:v>
                </c:pt>
                <c:pt idx="4435">
                  <c:v>9.8186834000000001E-2</c:v>
                </c:pt>
                <c:pt idx="4436">
                  <c:v>9.8890043999999996E-2</c:v>
                </c:pt>
                <c:pt idx="4437">
                  <c:v>9.8650930999999997E-2</c:v>
                </c:pt>
                <c:pt idx="4438">
                  <c:v>9.8980622000000004E-2</c:v>
                </c:pt>
                <c:pt idx="4439">
                  <c:v>9.9857272999999996E-2</c:v>
                </c:pt>
                <c:pt idx="4440">
                  <c:v>9.9677970000000005E-2</c:v>
                </c:pt>
                <c:pt idx="4441">
                  <c:v>9.9703416000000003E-2</c:v>
                </c:pt>
                <c:pt idx="4442">
                  <c:v>0.10007964</c:v>
                </c:pt>
                <c:pt idx="4443">
                  <c:v>9.9536025E-2</c:v>
                </c:pt>
                <c:pt idx="4444">
                  <c:v>9.9778955000000003E-2</c:v>
                </c:pt>
                <c:pt idx="4445">
                  <c:v>9.9581206000000005E-2</c:v>
                </c:pt>
                <c:pt idx="4446">
                  <c:v>9.9649552000000002E-2</c:v>
                </c:pt>
                <c:pt idx="4447">
                  <c:v>9.9333819000000004E-2</c:v>
                </c:pt>
                <c:pt idx="4448">
                  <c:v>9.9178712000000002E-2</c:v>
                </c:pt>
                <c:pt idx="4449">
                  <c:v>9.9417826000000001E-2</c:v>
                </c:pt>
                <c:pt idx="4450">
                  <c:v>9.8442859999999993E-2</c:v>
                </c:pt>
                <c:pt idx="4451">
                  <c:v>9.8518420999999995E-2</c:v>
                </c:pt>
                <c:pt idx="4452">
                  <c:v>9.8482806000000006E-2</c:v>
                </c:pt>
                <c:pt idx="4453">
                  <c:v>9.8724680999999995E-2</c:v>
                </c:pt>
                <c:pt idx="4454">
                  <c:v>9.8350344000000006E-2</c:v>
                </c:pt>
                <c:pt idx="4455">
                  <c:v>9.8214971999999998E-2</c:v>
                </c:pt>
                <c:pt idx="4456">
                  <c:v>9.8108881999999994E-2</c:v>
                </c:pt>
                <c:pt idx="4457">
                  <c:v>9.8221005E-2</c:v>
                </c:pt>
                <c:pt idx="4458">
                  <c:v>9.8030800000000001E-2</c:v>
                </c:pt>
                <c:pt idx="4459">
                  <c:v>9.8190497000000002E-2</c:v>
                </c:pt>
                <c:pt idx="4460">
                  <c:v>9.7707444000000004E-2</c:v>
                </c:pt>
                <c:pt idx="4461">
                  <c:v>9.7170329999999999E-2</c:v>
                </c:pt>
                <c:pt idx="4462">
                  <c:v>9.7469748999999994E-2</c:v>
                </c:pt>
                <c:pt idx="4463">
                  <c:v>9.7308759999999994E-2</c:v>
                </c:pt>
                <c:pt idx="4464">
                  <c:v>9.6984305000000007E-2</c:v>
                </c:pt>
                <c:pt idx="4465">
                  <c:v>9.6759972E-2</c:v>
                </c:pt>
                <c:pt idx="4466">
                  <c:v>9.7394317999999994E-2</c:v>
                </c:pt>
                <c:pt idx="4467">
                  <c:v>9.7397959000000006E-2</c:v>
                </c:pt>
                <c:pt idx="4468">
                  <c:v>9.7512474000000002E-2</c:v>
                </c:pt>
                <c:pt idx="4469">
                  <c:v>9.7679370000000001E-2</c:v>
                </c:pt>
                <c:pt idx="4470">
                  <c:v>9.7330348999999997E-2</c:v>
                </c:pt>
                <c:pt idx="4471">
                  <c:v>9.8085568999999997E-2</c:v>
                </c:pt>
                <c:pt idx="4472">
                  <c:v>9.7223245999999999E-2</c:v>
                </c:pt>
                <c:pt idx="4473">
                  <c:v>9.6874314000000003E-2</c:v>
                </c:pt>
                <c:pt idx="4474">
                  <c:v>9.7027418000000004E-2</c:v>
                </c:pt>
                <c:pt idx="4475">
                  <c:v>9.6807501000000004E-2</c:v>
                </c:pt>
                <c:pt idx="4476">
                  <c:v>9.6503470999999993E-2</c:v>
                </c:pt>
                <c:pt idx="4477">
                  <c:v>9.7247808000000005E-2</c:v>
                </c:pt>
                <c:pt idx="4478">
                  <c:v>9.5925593000000003E-2</c:v>
                </c:pt>
                <c:pt idx="4479">
                  <c:v>9.5573559000000002E-2</c:v>
                </c:pt>
                <c:pt idx="4480">
                  <c:v>9.5753442999999994E-2</c:v>
                </c:pt>
                <c:pt idx="4481">
                  <c:v>9.5611889000000005E-2</c:v>
                </c:pt>
                <c:pt idx="4482">
                  <c:v>9.6666162E-2</c:v>
                </c:pt>
                <c:pt idx="4483">
                  <c:v>9.6715825000000005E-2</c:v>
                </c:pt>
                <c:pt idx="4484">
                  <c:v>9.7120279000000004E-2</c:v>
                </c:pt>
                <c:pt idx="4485">
                  <c:v>9.6581940000000005E-2</c:v>
                </c:pt>
                <c:pt idx="4486">
                  <c:v>9.6955799999999995E-2</c:v>
                </c:pt>
                <c:pt idx="4487">
                  <c:v>9.6346141999999996E-2</c:v>
                </c:pt>
                <c:pt idx="4488">
                  <c:v>9.6492676999999999E-2</c:v>
                </c:pt>
                <c:pt idx="4489">
                  <c:v>9.5862614999999998E-2</c:v>
                </c:pt>
                <c:pt idx="4490">
                  <c:v>9.6768309999999996E-2</c:v>
                </c:pt>
                <c:pt idx="4491">
                  <c:v>9.6902281000000007E-2</c:v>
                </c:pt>
                <c:pt idx="4492">
                  <c:v>9.7963513000000002E-2</c:v>
                </c:pt>
                <c:pt idx="4493">
                  <c:v>9.8200450999999994E-2</c:v>
                </c:pt>
                <c:pt idx="4494">
                  <c:v>9.8750062E-2</c:v>
                </c:pt>
                <c:pt idx="4495">
                  <c:v>9.9514543999999996E-2</c:v>
                </c:pt>
                <c:pt idx="4496">
                  <c:v>9.8339311999999998E-2</c:v>
                </c:pt>
                <c:pt idx="4497">
                  <c:v>9.7909864999999999E-2</c:v>
                </c:pt>
                <c:pt idx="4498">
                  <c:v>9.7941601000000003E-2</c:v>
                </c:pt>
                <c:pt idx="4499">
                  <c:v>9.7545441999999996E-2</c:v>
                </c:pt>
                <c:pt idx="4500">
                  <c:v>9.7504826000000003E-2</c:v>
                </c:pt>
                <c:pt idx="4501">
                  <c:v>9.7683096999999997E-2</c:v>
                </c:pt>
                <c:pt idx="4502">
                  <c:v>9.7605920999999998E-2</c:v>
                </c:pt>
                <c:pt idx="4503">
                  <c:v>9.7425903999999994E-2</c:v>
                </c:pt>
                <c:pt idx="4504">
                  <c:v>9.7431009999999998E-2</c:v>
                </c:pt>
                <c:pt idx="4505">
                  <c:v>9.7829780000000005E-2</c:v>
                </c:pt>
                <c:pt idx="4506">
                  <c:v>9.7266724999999998E-2</c:v>
                </c:pt>
                <c:pt idx="4507">
                  <c:v>9.6878343000000006E-2</c:v>
                </c:pt>
                <c:pt idx="4508">
                  <c:v>9.7598293000000003E-2</c:v>
                </c:pt>
                <c:pt idx="4509">
                  <c:v>9.6919000000000005E-2</c:v>
                </c:pt>
                <c:pt idx="4510">
                  <c:v>9.8341767999999996E-2</c:v>
                </c:pt>
                <c:pt idx="4511">
                  <c:v>9.8407267000000007E-2</c:v>
                </c:pt>
                <c:pt idx="4512">
                  <c:v>9.8964979999999994E-2</c:v>
                </c:pt>
                <c:pt idx="4513">
                  <c:v>9.6689323999999993E-2</c:v>
                </c:pt>
                <c:pt idx="4514">
                  <c:v>9.6723860999999994E-2</c:v>
                </c:pt>
                <c:pt idx="4515">
                  <c:v>9.7196485999999999E-2</c:v>
                </c:pt>
                <c:pt idx="4516">
                  <c:v>9.7260197000000007E-2</c:v>
                </c:pt>
                <c:pt idx="4517">
                  <c:v>9.7392830999999999E-2</c:v>
                </c:pt>
                <c:pt idx="4518">
                  <c:v>9.7767664000000004E-2</c:v>
                </c:pt>
                <c:pt idx="4519">
                  <c:v>9.6606804000000004E-2</c:v>
                </c:pt>
                <c:pt idx="4520">
                  <c:v>9.7228115000000004E-2</c:v>
                </c:pt>
                <c:pt idx="4521">
                  <c:v>9.7851692000000004E-2</c:v>
                </c:pt>
                <c:pt idx="4522">
                  <c:v>9.7995573000000002E-2</c:v>
                </c:pt>
                <c:pt idx="4523">
                  <c:v>9.7186445999999996E-2</c:v>
                </c:pt>
                <c:pt idx="4524">
                  <c:v>9.8229063000000005E-2</c:v>
                </c:pt>
                <c:pt idx="4525">
                  <c:v>9.7255757999999998E-2</c:v>
                </c:pt>
                <c:pt idx="4526">
                  <c:v>9.8436828000000004E-2</c:v>
                </c:pt>
                <c:pt idx="4527">
                  <c:v>9.7678830999999994E-2</c:v>
                </c:pt>
                <c:pt idx="4528">
                  <c:v>9.7725175999999997E-2</c:v>
                </c:pt>
                <c:pt idx="4529">
                  <c:v>9.7539408999999994E-2</c:v>
                </c:pt>
                <c:pt idx="4530">
                  <c:v>9.6855181999999998E-2</c:v>
                </c:pt>
                <c:pt idx="4531">
                  <c:v>9.6531436999999998E-2</c:v>
                </c:pt>
                <c:pt idx="4532">
                  <c:v>9.7511353999999995E-2</c:v>
                </c:pt>
                <c:pt idx="4533">
                  <c:v>9.8514068999999996E-2</c:v>
                </c:pt>
                <c:pt idx="4534">
                  <c:v>9.8470051000000003E-2</c:v>
                </c:pt>
                <c:pt idx="4535">
                  <c:v>9.7802675000000006E-2</c:v>
                </c:pt>
                <c:pt idx="4536">
                  <c:v>9.8070272E-2</c:v>
                </c:pt>
                <c:pt idx="4537">
                  <c:v>9.8611244000000001E-2</c:v>
                </c:pt>
                <c:pt idx="4538">
                  <c:v>9.8125643999999998E-2</c:v>
                </c:pt>
                <c:pt idx="4539">
                  <c:v>9.7271573E-2</c:v>
                </c:pt>
                <c:pt idx="4540">
                  <c:v>9.8044870000000006E-2</c:v>
                </c:pt>
                <c:pt idx="4541">
                  <c:v>9.7347499000000004E-2</c:v>
                </c:pt>
                <c:pt idx="4542">
                  <c:v>9.8264613000000001E-2</c:v>
                </c:pt>
                <c:pt idx="4543">
                  <c:v>9.7580712E-2</c:v>
                </c:pt>
                <c:pt idx="4544">
                  <c:v>9.7705978999999998E-2</c:v>
                </c:pt>
                <c:pt idx="4545">
                  <c:v>9.7512022000000004E-2</c:v>
                </c:pt>
                <c:pt idx="4546">
                  <c:v>9.8166882999999996E-2</c:v>
                </c:pt>
                <c:pt idx="4547">
                  <c:v>9.8876901000000003E-2</c:v>
                </c:pt>
                <c:pt idx="4548">
                  <c:v>9.8050320999999996E-2</c:v>
                </c:pt>
                <c:pt idx="4549">
                  <c:v>9.8122628000000003E-2</c:v>
                </c:pt>
                <c:pt idx="4550">
                  <c:v>9.7828228000000003E-2</c:v>
                </c:pt>
                <c:pt idx="4551">
                  <c:v>9.8560714999999993E-2</c:v>
                </c:pt>
                <c:pt idx="4552">
                  <c:v>9.8077511000000006E-2</c:v>
                </c:pt>
                <c:pt idx="4553">
                  <c:v>9.8015374000000002E-2</c:v>
                </c:pt>
                <c:pt idx="4554">
                  <c:v>9.7968103000000001E-2</c:v>
                </c:pt>
                <c:pt idx="4555">
                  <c:v>9.8222427000000001E-2</c:v>
                </c:pt>
                <c:pt idx="4556">
                  <c:v>9.7895666000000006E-2</c:v>
                </c:pt>
                <c:pt idx="4557">
                  <c:v>9.8747799999999997E-2</c:v>
                </c:pt>
                <c:pt idx="4558">
                  <c:v>9.7705590999999994E-2</c:v>
                </c:pt>
                <c:pt idx="4559">
                  <c:v>9.8740927000000006E-2</c:v>
                </c:pt>
                <c:pt idx="4560">
                  <c:v>9.8105476999999996E-2</c:v>
                </c:pt>
                <c:pt idx="4561">
                  <c:v>9.7830274999999994E-2</c:v>
                </c:pt>
                <c:pt idx="4562">
                  <c:v>9.7417910999999996E-2</c:v>
                </c:pt>
                <c:pt idx="4563">
                  <c:v>9.7753119999999999E-2</c:v>
                </c:pt>
                <c:pt idx="4564">
                  <c:v>9.8229623000000002E-2</c:v>
                </c:pt>
                <c:pt idx="4565">
                  <c:v>9.7439391E-2</c:v>
                </c:pt>
                <c:pt idx="4566">
                  <c:v>9.7270818999999994E-2</c:v>
                </c:pt>
                <c:pt idx="4567">
                  <c:v>9.7572590000000001E-2</c:v>
                </c:pt>
                <c:pt idx="4568">
                  <c:v>9.7073719000000003E-2</c:v>
                </c:pt>
                <c:pt idx="4569">
                  <c:v>9.6667153000000006E-2</c:v>
                </c:pt>
                <c:pt idx="4570">
                  <c:v>9.6155117999999998E-2</c:v>
                </c:pt>
                <c:pt idx="4571">
                  <c:v>9.6545744000000003E-2</c:v>
                </c:pt>
                <c:pt idx="4572">
                  <c:v>9.7234556999999999E-2</c:v>
                </c:pt>
                <c:pt idx="4573">
                  <c:v>9.7225379000000001E-2</c:v>
                </c:pt>
                <c:pt idx="4574">
                  <c:v>9.7386131000000001E-2</c:v>
                </c:pt>
                <c:pt idx="4575">
                  <c:v>9.7215037000000004E-2</c:v>
                </c:pt>
                <c:pt idx="4576">
                  <c:v>9.9026858999999995E-2</c:v>
                </c:pt>
                <c:pt idx="4577">
                  <c:v>9.8235505000000001E-2</c:v>
                </c:pt>
                <c:pt idx="4578">
                  <c:v>9.8316151000000004E-2</c:v>
                </c:pt>
                <c:pt idx="4579">
                  <c:v>9.6081668999999995E-2</c:v>
                </c:pt>
                <c:pt idx="4580">
                  <c:v>9.6612534999999999E-2</c:v>
                </c:pt>
                <c:pt idx="4581">
                  <c:v>9.6066286000000001E-2</c:v>
                </c:pt>
                <c:pt idx="4582">
                  <c:v>9.6212085000000003E-2</c:v>
                </c:pt>
                <c:pt idx="4583">
                  <c:v>9.5994129999999997E-2</c:v>
                </c:pt>
                <c:pt idx="4584">
                  <c:v>9.6413278000000005E-2</c:v>
                </c:pt>
                <c:pt idx="4585">
                  <c:v>9.6177784000000002E-2</c:v>
                </c:pt>
                <c:pt idx="4586">
                  <c:v>9.6349956E-2</c:v>
                </c:pt>
                <c:pt idx="4587">
                  <c:v>9.6137860000000006E-2</c:v>
                </c:pt>
                <c:pt idx="4588">
                  <c:v>9.5870522E-2</c:v>
                </c:pt>
                <c:pt idx="4589">
                  <c:v>9.5824975000000007E-2</c:v>
                </c:pt>
                <c:pt idx="4590">
                  <c:v>9.5693115999999995E-2</c:v>
                </c:pt>
                <c:pt idx="4591">
                  <c:v>9.5336402000000001E-2</c:v>
                </c:pt>
                <c:pt idx="4592">
                  <c:v>9.6013951E-2</c:v>
                </c:pt>
                <c:pt idx="4593">
                  <c:v>9.5847813000000004E-2</c:v>
                </c:pt>
                <c:pt idx="4594">
                  <c:v>9.4958642999999995E-2</c:v>
                </c:pt>
                <c:pt idx="4595">
                  <c:v>9.5732910000000004E-2</c:v>
                </c:pt>
                <c:pt idx="4596">
                  <c:v>9.6097786000000004E-2</c:v>
                </c:pt>
                <c:pt idx="4597">
                  <c:v>9.6750986999999997E-2</c:v>
                </c:pt>
                <c:pt idx="4598">
                  <c:v>9.6781495999999995E-2</c:v>
                </c:pt>
                <c:pt idx="4599">
                  <c:v>9.6733104E-2</c:v>
                </c:pt>
                <c:pt idx="4600">
                  <c:v>9.6087896000000006E-2</c:v>
                </c:pt>
                <c:pt idx="4601">
                  <c:v>9.6864230999999995E-2</c:v>
                </c:pt>
                <c:pt idx="4602">
                  <c:v>9.6418513999999997E-2</c:v>
                </c:pt>
                <c:pt idx="4603">
                  <c:v>9.7481513000000006E-2</c:v>
                </c:pt>
                <c:pt idx="4604">
                  <c:v>9.6952094000000003E-2</c:v>
                </c:pt>
                <c:pt idx="4605">
                  <c:v>9.6203704000000001E-2</c:v>
                </c:pt>
                <c:pt idx="4606">
                  <c:v>9.6307532000000001E-2</c:v>
                </c:pt>
                <c:pt idx="4607">
                  <c:v>9.7221780999999993E-2</c:v>
                </c:pt>
                <c:pt idx="4608">
                  <c:v>9.7514326999999998E-2</c:v>
                </c:pt>
                <c:pt idx="4609">
                  <c:v>9.7642095999999998E-2</c:v>
                </c:pt>
                <c:pt idx="4610">
                  <c:v>9.7907926000000006E-2</c:v>
                </c:pt>
                <c:pt idx="4611">
                  <c:v>9.8498319000000001E-2</c:v>
                </c:pt>
                <c:pt idx="4612">
                  <c:v>9.8068935999999995E-2</c:v>
                </c:pt>
                <c:pt idx="4613">
                  <c:v>9.7695356999999997E-2</c:v>
                </c:pt>
                <c:pt idx="4614">
                  <c:v>9.7679391000000004E-2</c:v>
                </c:pt>
                <c:pt idx="4615">
                  <c:v>9.7227468999999997E-2</c:v>
                </c:pt>
                <c:pt idx="4616">
                  <c:v>9.7284112000000006E-2</c:v>
                </c:pt>
                <c:pt idx="4617">
                  <c:v>9.6778975000000003E-2</c:v>
                </c:pt>
                <c:pt idx="4618">
                  <c:v>9.6428123000000004E-2</c:v>
                </c:pt>
                <c:pt idx="4619">
                  <c:v>9.6646254000000001E-2</c:v>
                </c:pt>
                <c:pt idx="4620">
                  <c:v>9.6330974E-2</c:v>
                </c:pt>
                <c:pt idx="4621">
                  <c:v>9.6135964000000004E-2</c:v>
                </c:pt>
                <c:pt idx="4622">
                  <c:v>9.6375530000000001E-2</c:v>
                </c:pt>
                <c:pt idx="4623">
                  <c:v>9.5860180000000003E-2</c:v>
                </c:pt>
                <c:pt idx="4624">
                  <c:v>9.5727028000000006E-2</c:v>
                </c:pt>
                <c:pt idx="4625">
                  <c:v>9.5996348999999995E-2</c:v>
                </c:pt>
                <c:pt idx="4626">
                  <c:v>9.5633606999999995E-2</c:v>
                </c:pt>
                <c:pt idx="4627">
                  <c:v>9.5900514000000006E-2</c:v>
                </c:pt>
                <c:pt idx="4628">
                  <c:v>9.6384536000000007E-2</c:v>
                </c:pt>
                <c:pt idx="4629">
                  <c:v>9.6308091999999998E-2</c:v>
                </c:pt>
                <c:pt idx="4630">
                  <c:v>9.6138334000000006E-2</c:v>
                </c:pt>
                <c:pt idx="4631">
                  <c:v>9.6368248000000004E-2</c:v>
                </c:pt>
                <c:pt idx="4632">
                  <c:v>9.6632658999999996E-2</c:v>
                </c:pt>
                <c:pt idx="4633">
                  <c:v>9.6678722999999994E-2</c:v>
                </c:pt>
                <c:pt idx="4634">
                  <c:v>9.7056913999999994E-2</c:v>
                </c:pt>
                <c:pt idx="4635">
                  <c:v>9.7083327999999997E-2</c:v>
                </c:pt>
                <c:pt idx="4636">
                  <c:v>9.8016688000000005E-2</c:v>
                </c:pt>
                <c:pt idx="4637">
                  <c:v>9.7604368999999996E-2</c:v>
                </c:pt>
                <c:pt idx="4638">
                  <c:v>9.7718797999999996E-2</c:v>
                </c:pt>
                <c:pt idx="4639">
                  <c:v>9.7555805999999995E-2</c:v>
                </c:pt>
                <c:pt idx="4640">
                  <c:v>9.7703221000000007E-2</c:v>
                </c:pt>
                <c:pt idx="4641">
                  <c:v>9.8784772000000007E-2</c:v>
                </c:pt>
                <c:pt idx="4642">
                  <c:v>9.8737975000000006E-2</c:v>
                </c:pt>
                <c:pt idx="4643">
                  <c:v>9.8703113999999995E-2</c:v>
                </c:pt>
                <c:pt idx="4644">
                  <c:v>0.10033614</c:v>
                </c:pt>
                <c:pt idx="4645">
                  <c:v>9.8358919000000003E-2</c:v>
                </c:pt>
                <c:pt idx="4646">
                  <c:v>9.8569100000000007E-2</c:v>
                </c:pt>
                <c:pt idx="4647">
                  <c:v>9.810468E-2</c:v>
                </c:pt>
                <c:pt idx="4648">
                  <c:v>9.7269783999999998E-2</c:v>
                </c:pt>
                <c:pt idx="4649">
                  <c:v>9.7813039000000004E-2</c:v>
                </c:pt>
                <c:pt idx="4650">
                  <c:v>9.7533548999999997E-2</c:v>
                </c:pt>
                <c:pt idx="4651">
                  <c:v>9.7582651000000006E-2</c:v>
                </c:pt>
                <c:pt idx="4652">
                  <c:v>9.7485326999999997E-2</c:v>
                </c:pt>
                <c:pt idx="4653">
                  <c:v>9.7894804000000002E-2</c:v>
                </c:pt>
                <c:pt idx="4654">
                  <c:v>9.7602323000000005E-2</c:v>
                </c:pt>
                <c:pt idx="4655">
                  <c:v>9.7346012999999995E-2</c:v>
                </c:pt>
                <c:pt idx="4656">
                  <c:v>9.6715134999999994E-2</c:v>
                </c:pt>
                <c:pt idx="4657">
                  <c:v>9.6554899999999999E-2</c:v>
                </c:pt>
                <c:pt idx="4658">
                  <c:v>9.6882759999999998E-2</c:v>
                </c:pt>
                <c:pt idx="4659">
                  <c:v>9.7117931000000005E-2</c:v>
                </c:pt>
                <c:pt idx="4660">
                  <c:v>9.7518229999999997E-2</c:v>
                </c:pt>
                <c:pt idx="4661">
                  <c:v>9.7461109000000004E-2</c:v>
                </c:pt>
                <c:pt idx="4662">
                  <c:v>9.7765379999999999E-2</c:v>
                </c:pt>
                <c:pt idx="4663">
                  <c:v>9.7105908000000005E-2</c:v>
                </c:pt>
                <c:pt idx="4664">
                  <c:v>9.6787356000000005E-2</c:v>
                </c:pt>
                <c:pt idx="4665">
                  <c:v>9.7126764000000004E-2</c:v>
                </c:pt>
                <c:pt idx="4666">
                  <c:v>9.7059133000000006E-2</c:v>
                </c:pt>
                <c:pt idx="4667">
                  <c:v>9.6725778999999998E-2</c:v>
                </c:pt>
                <c:pt idx="4668">
                  <c:v>9.6687814999999996E-2</c:v>
                </c:pt>
                <c:pt idx="4669">
                  <c:v>9.6719142999999994E-2</c:v>
                </c:pt>
                <c:pt idx="4670">
                  <c:v>9.7428639999999997E-2</c:v>
                </c:pt>
                <c:pt idx="4671">
                  <c:v>9.6746463000000005E-2</c:v>
                </c:pt>
                <c:pt idx="4672">
                  <c:v>9.8934040000000001E-2</c:v>
                </c:pt>
                <c:pt idx="4673">
                  <c:v>9.7368979999999994E-2</c:v>
                </c:pt>
                <c:pt idx="4674">
                  <c:v>9.6974759999999993E-2</c:v>
                </c:pt>
                <c:pt idx="4675">
                  <c:v>9.7545657999999993E-2</c:v>
                </c:pt>
                <c:pt idx="4676">
                  <c:v>9.7361633000000003E-2</c:v>
                </c:pt>
                <c:pt idx="4677">
                  <c:v>9.8372794E-2</c:v>
                </c:pt>
                <c:pt idx="4678">
                  <c:v>9.7216804000000004E-2</c:v>
                </c:pt>
                <c:pt idx="4679">
                  <c:v>5.6353760000000003E-2</c:v>
                </c:pt>
                <c:pt idx="4680">
                  <c:v>5.6618168000000003E-2</c:v>
                </c:pt>
                <c:pt idx="4681">
                  <c:v>5.1911232000000002E-2</c:v>
                </c:pt>
                <c:pt idx="4682">
                  <c:v>5.1703640000000002E-2</c:v>
                </c:pt>
                <c:pt idx="4683">
                  <c:v>5.2328549000000002E-2</c:v>
                </c:pt>
                <c:pt idx="4684">
                  <c:v>5.2744340000000001E-2</c:v>
                </c:pt>
                <c:pt idx="4685">
                  <c:v>5.2173507000000001E-2</c:v>
                </c:pt>
                <c:pt idx="4686">
                  <c:v>5.1638637000000001E-2</c:v>
                </c:pt>
                <c:pt idx="4687">
                  <c:v>5.2755693999999999E-2</c:v>
                </c:pt>
                <c:pt idx="4688">
                  <c:v>5.2438047000000002E-2</c:v>
                </c:pt>
                <c:pt idx="4689">
                  <c:v>5.0985154999999997E-2</c:v>
                </c:pt>
                <c:pt idx="4690">
                  <c:v>5.0768514000000001E-2</c:v>
                </c:pt>
                <c:pt idx="4691">
                  <c:v>5.0565231000000002E-2</c:v>
                </c:pt>
                <c:pt idx="4692">
                  <c:v>5.1748454999999999E-2</c:v>
                </c:pt>
                <c:pt idx="4693">
                  <c:v>5.1188912000000003E-2</c:v>
                </c:pt>
                <c:pt idx="4694">
                  <c:v>5.1603732999999999E-2</c:v>
                </c:pt>
                <c:pt idx="4695">
                  <c:v>5.0601406000000002E-2</c:v>
                </c:pt>
                <c:pt idx="4696">
                  <c:v>5.0338398999999999E-2</c:v>
                </c:pt>
                <c:pt idx="4697">
                  <c:v>5.0392629000000001E-2</c:v>
                </c:pt>
                <c:pt idx="4698">
                  <c:v>5.0470301000000002E-2</c:v>
                </c:pt>
                <c:pt idx="4699">
                  <c:v>5.0415424E-2</c:v>
                </c:pt>
                <c:pt idx="4700">
                  <c:v>5.0421758999999997E-2</c:v>
                </c:pt>
                <c:pt idx="4701">
                  <c:v>5.0444036999999997E-2</c:v>
                </c:pt>
                <c:pt idx="4702">
                  <c:v>5.0282161999999998E-2</c:v>
                </c:pt>
                <c:pt idx="4703">
                  <c:v>5.0587337000000003E-2</c:v>
                </c:pt>
                <c:pt idx="4704">
                  <c:v>5.0082692999999998E-2</c:v>
                </c:pt>
                <c:pt idx="4705">
                  <c:v>5.0155409999999997E-2</c:v>
                </c:pt>
                <c:pt idx="4706">
                  <c:v>4.9684701999999997E-2</c:v>
                </c:pt>
                <c:pt idx="4707">
                  <c:v>4.9371709E-2</c:v>
                </c:pt>
                <c:pt idx="4708">
                  <c:v>4.9422514000000001E-2</c:v>
                </c:pt>
                <c:pt idx="4709">
                  <c:v>4.9488228000000002E-2</c:v>
                </c:pt>
                <c:pt idx="4710">
                  <c:v>4.8331633999999998E-2</c:v>
                </c:pt>
                <c:pt idx="4711">
                  <c:v>4.9312566000000002E-2</c:v>
                </c:pt>
                <c:pt idx="4712">
                  <c:v>4.8984100000000003E-2</c:v>
                </c:pt>
                <c:pt idx="4713">
                  <c:v>4.9005495000000003E-2</c:v>
                </c:pt>
                <c:pt idx="4714">
                  <c:v>4.8825180000000003E-2</c:v>
                </c:pt>
                <c:pt idx="4715">
                  <c:v>4.8675438000000001E-2</c:v>
                </c:pt>
                <c:pt idx="4716">
                  <c:v>4.8720725999999999E-2</c:v>
                </c:pt>
                <c:pt idx="4717">
                  <c:v>4.8857066999999997E-2</c:v>
                </c:pt>
                <c:pt idx="4718">
                  <c:v>4.8786979000000001E-2</c:v>
                </c:pt>
                <c:pt idx="4719">
                  <c:v>4.8981730000000001E-2</c:v>
                </c:pt>
                <c:pt idx="4720">
                  <c:v>4.8790016999999998E-2</c:v>
                </c:pt>
                <c:pt idx="4721">
                  <c:v>4.8936764000000001E-2</c:v>
                </c:pt>
                <c:pt idx="4722">
                  <c:v>4.8814902E-2</c:v>
                </c:pt>
                <c:pt idx="4723">
                  <c:v>4.8752010999999998E-2</c:v>
                </c:pt>
                <c:pt idx="4724">
                  <c:v>4.8524704000000002E-2</c:v>
                </c:pt>
                <c:pt idx="4725">
                  <c:v>4.8531383999999997E-2</c:v>
                </c:pt>
                <c:pt idx="4726">
                  <c:v>4.8551098000000001E-2</c:v>
                </c:pt>
                <c:pt idx="4727">
                  <c:v>4.8542221000000003E-2</c:v>
                </c:pt>
                <c:pt idx="4728">
                  <c:v>4.8611188999999999E-2</c:v>
                </c:pt>
                <c:pt idx="4729">
                  <c:v>4.8574776E-2</c:v>
                </c:pt>
                <c:pt idx="4730">
                  <c:v>4.8525588000000001E-2</c:v>
                </c:pt>
                <c:pt idx="4731">
                  <c:v>4.8531879E-2</c:v>
                </c:pt>
                <c:pt idx="4732">
                  <c:v>4.8510591999999998E-2</c:v>
                </c:pt>
                <c:pt idx="4733">
                  <c:v>4.8704783000000001E-2</c:v>
                </c:pt>
                <c:pt idx="4734">
                  <c:v>4.8755760000000002E-2</c:v>
                </c:pt>
                <c:pt idx="4735">
                  <c:v>4.8805552000000002E-2</c:v>
                </c:pt>
                <c:pt idx="4736">
                  <c:v>4.8635513999999998E-2</c:v>
                </c:pt>
                <c:pt idx="4737">
                  <c:v>4.8691511E-2</c:v>
                </c:pt>
                <c:pt idx="4738">
                  <c:v>4.8551549999999999E-2</c:v>
                </c:pt>
                <c:pt idx="4739">
                  <c:v>4.8469525999999999E-2</c:v>
                </c:pt>
                <c:pt idx="4740">
                  <c:v>4.8589621E-2</c:v>
                </c:pt>
                <c:pt idx="4741">
                  <c:v>4.8457116000000001E-2</c:v>
                </c:pt>
                <c:pt idx="4742">
                  <c:v>4.8344217000000002E-2</c:v>
                </c:pt>
                <c:pt idx="4743">
                  <c:v>4.8335771E-2</c:v>
                </c:pt>
                <c:pt idx="4744">
                  <c:v>4.8421867E-2</c:v>
                </c:pt>
                <c:pt idx="4745">
                  <c:v>4.8186305999999998E-2</c:v>
                </c:pt>
                <c:pt idx="4746">
                  <c:v>4.8064358000000001E-2</c:v>
                </c:pt>
                <c:pt idx="4747">
                  <c:v>4.8265554000000002E-2</c:v>
                </c:pt>
                <c:pt idx="4748">
                  <c:v>4.8314764000000003E-2</c:v>
                </c:pt>
                <c:pt idx="4749">
                  <c:v>4.8258335999999999E-2</c:v>
                </c:pt>
                <c:pt idx="4750">
                  <c:v>4.8381425999999998E-2</c:v>
                </c:pt>
                <c:pt idx="4751">
                  <c:v>4.8668801999999997E-2</c:v>
                </c:pt>
                <c:pt idx="4752">
                  <c:v>4.9039494000000003E-2</c:v>
                </c:pt>
                <c:pt idx="4753">
                  <c:v>4.9184474999999998E-2</c:v>
                </c:pt>
                <c:pt idx="4754">
                  <c:v>4.9100920999999999E-2</c:v>
                </c:pt>
                <c:pt idx="4755">
                  <c:v>4.9311661E-2</c:v>
                </c:pt>
                <c:pt idx="4756">
                  <c:v>4.8974102999999998E-2</c:v>
                </c:pt>
                <c:pt idx="4757">
                  <c:v>4.8838797000000003E-2</c:v>
                </c:pt>
                <c:pt idx="4758">
                  <c:v>4.9042553000000003E-2</c:v>
                </c:pt>
                <c:pt idx="4759">
                  <c:v>4.9121432E-2</c:v>
                </c:pt>
                <c:pt idx="4760">
                  <c:v>4.9006788000000003E-2</c:v>
                </c:pt>
                <c:pt idx="4761">
                  <c:v>4.8909682000000003E-2</c:v>
                </c:pt>
                <c:pt idx="4762">
                  <c:v>4.9361367000000003E-2</c:v>
                </c:pt>
                <c:pt idx="4763">
                  <c:v>4.9257105000000002E-2</c:v>
                </c:pt>
                <c:pt idx="4764">
                  <c:v>4.9186003999999998E-2</c:v>
                </c:pt>
                <c:pt idx="4765">
                  <c:v>4.9562969999999998E-2</c:v>
                </c:pt>
                <c:pt idx="4766">
                  <c:v>4.9693600999999997E-2</c:v>
                </c:pt>
                <c:pt idx="4767">
                  <c:v>4.9560815000000001E-2</c:v>
                </c:pt>
                <c:pt idx="4768">
                  <c:v>4.9533129000000002E-2</c:v>
                </c:pt>
                <c:pt idx="4769">
                  <c:v>4.9629696000000001E-2</c:v>
                </c:pt>
                <c:pt idx="4770">
                  <c:v>4.9656067999999998E-2</c:v>
                </c:pt>
                <c:pt idx="4771">
                  <c:v>4.9666130000000003E-2</c:v>
                </c:pt>
                <c:pt idx="4772">
                  <c:v>4.9721438E-2</c:v>
                </c:pt>
                <c:pt idx="4773">
                  <c:v>4.9779868999999997E-2</c:v>
                </c:pt>
                <c:pt idx="4774">
                  <c:v>4.9676192000000001E-2</c:v>
                </c:pt>
                <c:pt idx="4775">
                  <c:v>4.9724496999999999E-2</c:v>
                </c:pt>
                <c:pt idx="4776">
                  <c:v>4.9822853E-2</c:v>
                </c:pt>
                <c:pt idx="4777">
                  <c:v>5.0184926999999997E-2</c:v>
                </c:pt>
                <c:pt idx="4778">
                  <c:v>4.9947342999999998E-2</c:v>
                </c:pt>
                <c:pt idx="4779">
                  <c:v>4.9636913999999997E-2</c:v>
                </c:pt>
                <c:pt idx="4780">
                  <c:v>5.0068236000000002E-2</c:v>
                </c:pt>
                <c:pt idx="4781">
                  <c:v>4.9886628000000002E-2</c:v>
                </c:pt>
                <c:pt idx="4782">
                  <c:v>4.9940448999999998E-2</c:v>
                </c:pt>
                <c:pt idx="4783">
                  <c:v>4.9937044999999999E-2</c:v>
                </c:pt>
                <c:pt idx="4784">
                  <c:v>4.9895719999999998E-2</c:v>
                </c:pt>
                <c:pt idx="4785">
                  <c:v>4.9900697000000001E-2</c:v>
                </c:pt>
                <c:pt idx="4786">
                  <c:v>4.9763903999999998E-2</c:v>
                </c:pt>
                <c:pt idx="4787">
                  <c:v>4.9555644000000003E-2</c:v>
                </c:pt>
                <c:pt idx="4788">
                  <c:v>4.9892293999999997E-2</c:v>
                </c:pt>
                <c:pt idx="4789">
                  <c:v>5.0041670000000003E-2</c:v>
                </c:pt>
                <c:pt idx="4790">
                  <c:v>5.0012713E-2</c:v>
                </c:pt>
                <c:pt idx="4791">
                  <c:v>4.9819835999999999E-2</c:v>
                </c:pt>
                <c:pt idx="4792">
                  <c:v>4.9900417000000002E-2</c:v>
                </c:pt>
                <c:pt idx="4793">
                  <c:v>4.9851961E-2</c:v>
                </c:pt>
                <c:pt idx="4794">
                  <c:v>4.9829532000000003E-2</c:v>
                </c:pt>
                <c:pt idx="4795">
                  <c:v>4.9884193E-2</c:v>
                </c:pt>
                <c:pt idx="4796">
                  <c:v>4.9901730999999998E-2</c:v>
                </c:pt>
                <c:pt idx="4797">
                  <c:v>4.9790858E-2</c:v>
                </c:pt>
                <c:pt idx="4798">
                  <c:v>4.9766597000000003E-2</c:v>
                </c:pt>
                <c:pt idx="4799">
                  <c:v>4.9682031000000001E-2</c:v>
                </c:pt>
                <c:pt idx="4800">
                  <c:v>4.9746215000000003E-2</c:v>
                </c:pt>
                <c:pt idx="4801">
                  <c:v>4.9714069E-2</c:v>
                </c:pt>
                <c:pt idx="4802">
                  <c:v>4.9903778000000003E-2</c:v>
                </c:pt>
                <c:pt idx="4803">
                  <c:v>4.9944736000000003E-2</c:v>
                </c:pt>
                <c:pt idx="4804">
                  <c:v>4.9976558999999997E-2</c:v>
                </c:pt>
                <c:pt idx="4805">
                  <c:v>5.0035250000000003E-2</c:v>
                </c:pt>
                <c:pt idx="4806">
                  <c:v>5.0023615E-2</c:v>
                </c:pt>
                <c:pt idx="4807">
                  <c:v>4.9949735000000002E-2</c:v>
                </c:pt>
                <c:pt idx="4808">
                  <c:v>5.0106113000000001E-2</c:v>
                </c:pt>
                <c:pt idx="4809">
                  <c:v>5.0184022000000002E-2</c:v>
                </c:pt>
                <c:pt idx="4810">
                  <c:v>5.0132808000000001E-2</c:v>
                </c:pt>
                <c:pt idx="4811">
                  <c:v>5.0152092000000002E-2</c:v>
                </c:pt>
                <c:pt idx="4812">
                  <c:v>5.0367054000000001E-2</c:v>
                </c:pt>
                <c:pt idx="4813">
                  <c:v>5.0269600999999997E-2</c:v>
                </c:pt>
                <c:pt idx="4814">
                  <c:v>5.0184561000000003E-2</c:v>
                </c:pt>
                <c:pt idx="4815">
                  <c:v>5.0338850999999997E-2</c:v>
                </c:pt>
                <c:pt idx="4816">
                  <c:v>5.0318725000000002E-2</c:v>
                </c:pt>
                <c:pt idx="4817">
                  <c:v>5.0284554000000002E-2</c:v>
                </c:pt>
                <c:pt idx="4818">
                  <c:v>5.0294356999999998E-2</c:v>
                </c:pt>
                <c:pt idx="4819">
                  <c:v>5.0617027000000002E-2</c:v>
                </c:pt>
                <c:pt idx="4820">
                  <c:v>5.0432531000000003E-2</c:v>
                </c:pt>
                <c:pt idx="4821">
                  <c:v>5.0460799000000001E-2</c:v>
                </c:pt>
                <c:pt idx="4822">
                  <c:v>5.0431324999999999E-2</c:v>
                </c:pt>
                <c:pt idx="4823">
                  <c:v>5.0323938999999998E-2</c:v>
                </c:pt>
                <c:pt idx="4824">
                  <c:v>5.0095900999999998E-2</c:v>
                </c:pt>
                <c:pt idx="4825">
                  <c:v>5.0126537999999998E-2</c:v>
                </c:pt>
                <c:pt idx="4826">
                  <c:v>5.0084029000000002E-2</c:v>
                </c:pt>
                <c:pt idx="4827">
                  <c:v>5.0116648999999999E-2</c:v>
                </c:pt>
                <c:pt idx="4828">
                  <c:v>5.0183633999999998E-2</c:v>
                </c:pt>
                <c:pt idx="4829">
                  <c:v>5.0150260000000002E-2</c:v>
                </c:pt>
                <c:pt idx="4830">
                  <c:v>5.0213432000000002E-2</c:v>
                </c:pt>
                <c:pt idx="4831">
                  <c:v>5.0270484999999997E-2</c:v>
                </c:pt>
                <c:pt idx="4832">
                  <c:v>5.0286429000000001E-2</c:v>
                </c:pt>
                <c:pt idx="4833">
                  <c:v>5.0279534000000001E-2</c:v>
                </c:pt>
                <c:pt idx="4834">
                  <c:v>5.0170017999999997E-2</c:v>
                </c:pt>
                <c:pt idx="4835">
                  <c:v>5.0153277000000003E-2</c:v>
                </c:pt>
                <c:pt idx="4836">
                  <c:v>5.0092820000000003E-2</c:v>
                </c:pt>
                <c:pt idx="4837">
                  <c:v>5.0153492000000001E-2</c:v>
                </c:pt>
                <c:pt idx="4838">
                  <c:v>5.0228449000000001E-2</c:v>
                </c:pt>
                <c:pt idx="4839">
                  <c:v>5.0187942999999999E-2</c:v>
                </c:pt>
                <c:pt idx="4840">
                  <c:v>5.0232434999999999E-2</c:v>
                </c:pt>
                <c:pt idx="4841">
                  <c:v>5.0223860000000002E-2</c:v>
                </c:pt>
                <c:pt idx="4842">
                  <c:v>5.0355204000000001E-2</c:v>
                </c:pt>
                <c:pt idx="4843">
                  <c:v>5.0239157E-2</c:v>
                </c:pt>
                <c:pt idx="4844">
                  <c:v>5.0237971999999999E-2</c:v>
                </c:pt>
                <c:pt idx="4845">
                  <c:v>5.0201732999999998E-2</c:v>
                </c:pt>
                <c:pt idx="4846">
                  <c:v>5.0311442999999997E-2</c:v>
                </c:pt>
                <c:pt idx="4847">
                  <c:v>5.0315429000000002E-2</c:v>
                </c:pt>
                <c:pt idx="4848">
                  <c:v>5.0420143000000001E-2</c:v>
                </c:pt>
                <c:pt idx="4849">
                  <c:v>5.0487299999999999E-2</c:v>
                </c:pt>
                <c:pt idx="4850">
                  <c:v>5.0404737999999998E-2</c:v>
                </c:pt>
                <c:pt idx="4851">
                  <c:v>5.0458171000000003E-2</c:v>
                </c:pt>
                <c:pt idx="4852">
                  <c:v>5.0403057000000001E-2</c:v>
                </c:pt>
                <c:pt idx="4853">
                  <c:v>5.0353997999999997E-2</c:v>
                </c:pt>
                <c:pt idx="4854">
                  <c:v>5.0298493999999999E-2</c:v>
                </c:pt>
                <c:pt idx="4855">
                  <c:v>5.0334627999999999E-2</c:v>
                </c:pt>
                <c:pt idx="4856">
                  <c:v>5.0392564000000001E-2</c:v>
                </c:pt>
                <c:pt idx="4857">
                  <c:v>5.0485813999999997E-2</c:v>
                </c:pt>
                <c:pt idx="4858">
                  <c:v>5.0452589999999999E-2</c:v>
                </c:pt>
                <c:pt idx="4859">
                  <c:v>5.0543060000000001E-2</c:v>
                </c:pt>
                <c:pt idx="4860">
                  <c:v>5.0503869E-2</c:v>
                </c:pt>
                <c:pt idx="4861">
                  <c:v>5.0647814999999999E-2</c:v>
                </c:pt>
                <c:pt idx="4862">
                  <c:v>5.0598065999999997E-2</c:v>
                </c:pt>
                <c:pt idx="4863">
                  <c:v>5.0551743000000003E-2</c:v>
                </c:pt>
                <c:pt idx="4864">
                  <c:v>5.0512443999999997E-2</c:v>
                </c:pt>
                <c:pt idx="4865">
                  <c:v>5.0630190999999998E-2</c:v>
                </c:pt>
                <c:pt idx="4866">
                  <c:v>5.0607073000000002E-2</c:v>
                </c:pt>
                <c:pt idx="4867">
                  <c:v>5.0677613000000003E-2</c:v>
                </c:pt>
                <c:pt idx="4868">
                  <c:v>5.0737918999999999E-2</c:v>
                </c:pt>
                <c:pt idx="4869">
                  <c:v>5.0716394999999997E-2</c:v>
                </c:pt>
                <c:pt idx="4870">
                  <c:v>5.0759119999999998E-2</c:v>
                </c:pt>
                <c:pt idx="4871">
                  <c:v>5.0770819000000002E-2</c:v>
                </c:pt>
                <c:pt idx="4872">
                  <c:v>5.0734191999999997E-2</c:v>
                </c:pt>
                <c:pt idx="4873">
                  <c:v>5.0628166000000002E-2</c:v>
                </c:pt>
                <c:pt idx="4874">
                  <c:v>5.0779825000000001E-2</c:v>
                </c:pt>
                <c:pt idx="4875">
                  <c:v>5.0841467000000001E-2</c:v>
                </c:pt>
                <c:pt idx="4876">
                  <c:v>5.0707216999999999E-2</c:v>
                </c:pt>
                <c:pt idx="4877">
                  <c:v>5.0634953000000003E-2</c:v>
                </c:pt>
                <c:pt idx="4878">
                  <c:v>5.0541832000000002E-2</c:v>
                </c:pt>
                <c:pt idx="4879">
                  <c:v>5.0441278999999999E-2</c:v>
                </c:pt>
                <c:pt idx="4880">
                  <c:v>5.0486588999999998E-2</c:v>
                </c:pt>
                <c:pt idx="4881">
                  <c:v>5.0693879999999997E-2</c:v>
                </c:pt>
                <c:pt idx="4882">
                  <c:v>5.0871846999999998E-2</c:v>
                </c:pt>
                <c:pt idx="4883">
                  <c:v>5.0929545999999999E-2</c:v>
                </c:pt>
                <c:pt idx="4884">
                  <c:v>5.0965699000000003E-2</c:v>
                </c:pt>
                <c:pt idx="4885">
                  <c:v>5.0852390999999997E-2</c:v>
                </c:pt>
                <c:pt idx="4886">
                  <c:v>5.0631009999999997E-2</c:v>
                </c:pt>
                <c:pt idx="4887">
                  <c:v>5.0563312999999999E-2</c:v>
                </c:pt>
                <c:pt idx="4888">
                  <c:v>5.0614699999999999E-2</c:v>
                </c:pt>
                <c:pt idx="4889">
                  <c:v>5.0534421000000003E-2</c:v>
                </c:pt>
                <c:pt idx="4890">
                  <c:v>5.0684269999999997E-2</c:v>
                </c:pt>
                <c:pt idx="4891">
                  <c:v>4.9699655000000002E-2</c:v>
                </c:pt>
                <c:pt idx="4892">
                  <c:v>5.0305194999999997E-2</c:v>
                </c:pt>
                <c:pt idx="4893">
                  <c:v>5.0287052999999998E-2</c:v>
                </c:pt>
                <c:pt idx="4894">
                  <c:v>5.0378990999999998E-2</c:v>
                </c:pt>
                <c:pt idx="4895">
                  <c:v>5.0215500000000003E-2</c:v>
                </c:pt>
                <c:pt idx="4896">
                  <c:v>5.0195182999999997E-2</c:v>
                </c:pt>
                <c:pt idx="4897">
                  <c:v>5.0246203000000003E-2</c:v>
                </c:pt>
                <c:pt idx="4898">
                  <c:v>5.0283886E-2</c:v>
                </c:pt>
                <c:pt idx="4899">
                  <c:v>5.0153362999999999E-2</c:v>
                </c:pt>
                <c:pt idx="4900">
                  <c:v>5.0229353999999997E-2</c:v>
                </c:pt>
                <c:pt idx="4901">
                  <c:v>5.0300175000000003E-2</c:v>
                </c:pt>
                <c:pt idx="4902">
                  <c:v>5.0241247000000003E-2</c:v>
                </c:pt>
                <c:pt idx="4903">
                  <c:v>5.0274965999999997E-2</c:v>
                </c:pt>
                <c:pt idx="4904">
                  <c:v>5.0301101000000001E-2</c:v>
                </c:pt>
                <c:pt idx="4905">
                  <c:v>5.0237196999999997E-2</c:v>
                </c:pt>
                <c:pt idx="4906">
                  <c:v>5.0306897000000003E-2</c:v>
                </c:pt>
                <c:pt idx="4907">
                  <c:v>5.0308060000000002E-2</c:v>
                </c:pt>
                <c:pt idx="4908">
                  <c:v>5.0355269000000001E-2</c:v>
                </c:pt>
                <c:pt idx="4909">
                  <c:v>5.0289767999999999E-2</c:v>
                </c:pt>
                <c:pt idx="4910">
                  <c:v>5.0348676000000002E-2</c:v>
                </c:pt>
                <c:pt idx="4911">
                  <c:v>5.0419064999999999E-2</c:v>
                </c:pt>
                <c:pt idx="4912">
                  <c:v>5.0398231000000002E-2</c:v>
                </c:pt>
                <c:pt idx="4913">
                  <c:v>5.0268567E-2</c:v>
                </c:pt>
                <c:pt idx="4914">
                  <c:v>5.0377740999999997E-2</c:v>
                </c:pt>
                <c:pt idx="4915">
                  <c:v>5.0387199000000001E-2</c:v>
                </c:pt>
                <c:pt idx="4916">
                  <c:v>5.0468447999999999E-2</c:v>
                </c:pt>
                <c:pt idx="4917">
                  <c:v>5.0473790999999997E-2</c:v>
                </c:pt>
                <c:pt idx="4918">
                  <c:v>5.05595E-2</c:v>
                </c:pt>
                <c:pt idx="4919">
                  <c:v>5.0396335E-2</c:v>
                </c:pt>
                <c:pt idx="4920">
                  <c:v>5.0442076000000002E-2</c:v>
                </c:pt>
                <c:pt idx="4921">
                  <c:v>5.0371126000000002E-2</c:v>
                </c:pt>
                <c:pt idx="4922">
                  <c:v>5.0276130000000002E-2</c:v>
                </c:pt>
                <c:pt idx="4923">
                  <c:v>5.0296015999999999E-2</c:v>
                </c:pt>
                <c:pt idx="4924">
                  <c:v>5.0290952999999999E-2</c:v>
                </c:pt>
                <c:pt idx="4925">
                  <c:v>5.0158016999999999E-2</c:v>
                </c:pt>
                <c:pt idx="4926">
                  <c:v>5.0309418000000002E-2</c:v>
                </c:pt>
                <c:pt idx="4927">
                  <c:v>5.0142008000000002E-2</c:v>
                </c:pt>
                <c:pt idx="4928">
                  <c:v>4.9973154999999998E-2</c:v>
                </c:pt>
                <c:pt idx="4929">
                  <c:v>4.9926960999999999E-2</c:v>
                </c:pt>
                <c:pt idx="4930">
                  <c:v>5.0279491000000003E-2</c:v>
                </c:pt>
                <c:pt idx="4931">
                  <c:v>5.0394071999999998E-2</c:v>
                </c:pt>
                <c:pt idx="4932">
                  <c:v>5.0425420999999998E-2</c:v>
                </c:pt>
                <c:pt idx="4933">
                  <c:v>5.0537545000000003E-2</c:v>
                </c:pt>
                <c:pt idx="4934">
                  <c:v>5.0706010000000003E-2</c:v>
                </c:pt>
                <c:pt idx="4935">
                  <c:v>5.0474351000000001E-2</c:v>
                </c:pt>
                <c:pt idx="4936">
                  <c:v>5.0520932999999997E-2</c:v>
                </c:pt>
                <c:pt idx="4937">
                  <c:v>5.0597010999999997E-2</c:v>
                </c:pt>
                <c:pt idx="4938">
                  <c:v>5.0632863E-2</c:v>
                </c:pt>
                <c:pt idx="4939">
                  <c:v>5.0731348000000002E-2</c:v>
                </c:pt>
                <c:pt idx="4940">
                  <c:v>5.0730485999999998E-2</c:v>
                </c:pt>
                <c:pt idx="4941">
                  <c:v>5.0736841999999997E-2</c:v>
                </c:pt>
                <c:pt idx="4942">
                  <c:v>5.0757332000000002E-2</c:v>
                </c:pt>
                <c:pt idx="4943">
                  <c:v>5.0738458E-2</c:v>
                </c:pt>
                <c:pt idx="4944">
                  <c:v>5.0740568999999999E-2</c:v>
                </c:pt>
                <c:pt idx="4945">
                  <c:v>5.0852175999999999E-2</c:v>
                </c:pt>
                <c:pt idx="4946">
                  <c:v>5.0813243000000001E-2</c:v>
                </c:pt>
                <c:pt idx="4947">
                  <c:v>5.0657748000000002E-2</c:v>
                </c:pt>
                <c:pt idx="4948">
                  <c:v>5.0595567000000001E-2</c:v>
                </c:pt>
                <c:pt idx="4949">
                  <c:v>5.0620990999999997E-2</c:v>
                </c:pt>
                <c:pt idx="4950">
                  <c:v>5.0757806000000003E-2</c:v>
                </c:pt>
                <c:pt idx="4951">
                  <c:v>5.0744124000000002E-2</c:v>
                </c:pt>
                <c:pt idx="4952">
                  <c:v>5.0859479999999999E-2</c:v>
                </c:pt>
                <c:pt idx="4953">
                  <c:v>5.0902161000000001E-2</c:v>
                </c:pt>
                <c:pt idx="4954">
                  <c:v>5.07371E-2</c:v>
                </c:pt>
                <c:pt idx="4955">
                  <c:v>5.0742767000000001E-2</c:v>
                </c:pt>
                <c:pt idx="4956">
                  <c:v>5.0707109E-2</c:v>
                </c:pt>
                <c:pt idx="4957">
                  <c:v>5.0753841000000001E-2</c:v>
                </c:pt>
                <c:pt idx="4958">
                  <c:v>5.0726822999999997E-2</c:v>
                </c:pt>
                <c:pt idx="4959">
                  <c:v>5.0735074999999998E-2</c:v>
                </c:pt>
                <c:pt idx="4960">
                  <c:v>5.0742550999999997E-2</c:v>
                </c:pt>
                <c:pt idx="4961">
                  <c:v>5.0668843999999998E-2</c:v>
                </c:pt>
                <c:pt idx="4962">
                  <c:v>5.0723526999999997E-2</c:v>
                </c:pt>
                <c:pt idx="4963">
                  <c:v>5.0659470999999998E-2</c:v>
                </c:pt>
                <c:pt idx="4964">
                  <c:v>5.0581346999999999E-2</c:v>
                </c:pt>
                <c:pt idx="4965">
                  <c:v>5.0645359000000001E-2</c:v>
                </c:pt>
                <c:pt idx="4966">
                  <c:v>5.0745502999999997E-2</c:v>
                </c:pt>
                <c:pt idx="4967">
                  <c:v>5.0809537000000002E-2</c:v>
                </c:pt>
                <c:pt idx="4968">
                  <c:v>5.0803912999999999E-2</c:v>
                </c:pt>
                <c:pt idx="4969">
                  <c:v>5.0842114000000001E-2</c:v>
                </c:pt>
                <c:pt idx="4970">
                  <c:v>5.0770475000000002E-2</c:v>
                </c:pt>
                <c:pt idx="4971">
                  <c:v>5.0729107000000002E-2</c:v>
                </c:pt>
                <c:pt idx="4972">
                  <c:v>5.0662466000000003E-2</c:v>
                </c:pt>
                <c:pt idx="4973">
                  <c:v>5.0694762999999997E-2</c:v>
                </c:pt>
                <c:pt idx="4974">
                  <c:v>5.0611338999999998E-2</c:v>
                </c:pt>
                <c:pt idx="4975">
                  <c:v>5.0598496999999999E-2</c:v>
                </c:pt>
                <c:pt idx="4976">
                  <c:v>5.0686575999999997E-2</c:v>
                </c:pt>
                <c:pt idx="4977">
                  <c:v>5.0663780999999998E-2</c:v>
                </c:pt>
                <c:pt idx="4978">
                  <c:v>5.0707647000000002E-2</c:v>
                </c:pt>
                <c:pt idx="4979">
                  <c:v>5.0840304000000003E-2</c:v>
                </c:pt>
                <c:pt idx="4980">
                  <c:v>5.0652383000000002E-2</c:v>
                </c:pt>
                <c:pt idx="4981">
                  <c:v>5.0562516000000002E-2</c:v>
                </c:pt>
                <c:pt idx="4982">
                  <c:v>5.0823132E-2</c:v>
                </c:pt>
                <c:pt idx="4983">
                  <c:v>5.0801112000000002E-2</c:v>
                </c:pt>
                <c:pt idx="4984">
                  <c:v>5.0854955E-2</c:v>
                </c:pt>
                <c:pt idx="4985">
                  <c:v>5.0828711999999998E-2</c:v>
                </c:pt>
                <c:pt idx="4986">
                  <c:v>5.0740548000000003E-2</c:v>
                </c:pt>
                <c:pt idx="4987">
                  <c:v>5.0513845000000002E-2</c:v>
                </c:pt>
                <c:pt idx="4988">
                  <c:v>5.0567665999999997E-2</c:v>
                </c:pt>
                <c:pt idx="4989">
                  <c:v>5.0539225E-2</c:v>
                </c:pt>
                <c:pt idx="4990">
                  <c:v>5.0479090999999997E-2</c:v>
                </c:pt>
                <c:pt idx="4991">
                  <c:v>5.0529550999999999E-2</c:v>
                </c:pt>
                <c:pt idx="4992">
                  <c:v>5.0527849E-2</c:v>
                </c:pt>
                <c:pt idx="4993">
                  <c:v>5.0555557000000001E-2</c:v>
                </c:pt>
                <c:pt idx="4994">
                  <c:v>5.0476140000000003E-2</c:v>
                </c:pt>
                <c:pt idx="4995">
                  <c:v>5.0385390000000002E-2</c:v>
                </c:pt>
                <c:pt idx="4996">
                  <c:v>5.0439037999999999E-2</c:v>
                </c:pt>
                <c:pt idx="4997">
                  <c:v>5.0405729000000003E-2</c:v>
                </c:pt>
                <c:pt idx="4998">
                  <c:v>5.0385454000000003E-2</c:v>
                </c:pt>
                <c:pt idx="4999">
                  <c:v>5.0454206000000001E-2</c:v>
                </c:pt>
                <c:pt idx="5000">
                  <c:v>5.0384140000000001E-2</c:v>
                </c:pt>
                <c:pt idx="5001">
                  <c:v>5.0475622999999997E-2</c:v>
                </c:pt>
                <c:pt idx="5002">
                  <c:v>5.0474825000000001E-2</c:v>
                </c:pt>
                <c:pt idx="5003">
                  <c:v>5.046834E-2</c:v>
                </c:pt>
                <c:pt idx="5004">
                  <c:v>5.0449186E-2</c:v>
                </c:pt>
                <c:pt idx="5005">
                  <c:v>5.0467414000000002E-2</c:v>
                </c:pt>
                <c:pt idx="5006">
                  <c:v>5.0395107000000001E-2</c:v>
                </c:pt>
                <c:pt idx="5007">
                  <c:v>5.044701E-2</c:v>
                </c:pt>
                <c:pt idx="5008">
                  <c:v>5.0350183999999999E-2</c:v>
                </c:pt>
                <c:pt idx="5009">
                  <c:v>5.0459829999999997E-2</c:v>
                </c:pt>
                <c:pt idx="5010">
                  <c:v>5.0452288999999997E-2</c:v>
                </c:pt>
                <c:pt idx="5011">
                  <c:v>5.0399092999999999E-2</c:v>
                </c:pt>
                <c:pt idx="5012">
                  <c:v>5.0353739000000002E-2</c:v>
                </c:pt>
                <c:pt idx="5013">
                  <c:v>5.0296058999999997E-2</c:v>
                </c:pt>
                <c:pt idx="5014">
                  <c:v>5.0310840000000003E-2</c:v>
                </c:pt>
                <c:pt idx="5015">
                  <c:v>5.0358133999999999E-2</c:v>
                </c:pt>
                <c:pt idx="5016">
                  <c:v>5.0380218999999997E-2</c:v>
                </c:pt>
                <c:pt idx="5017">
                  <c:v>5.0369532000000002E-2</c:v>
                </c:pt>
                <c:pt idx="5018">
                  <c:v>5.0374229E-2</c:v>
                </c:pt>
                <c:pt idx="5019">
                  <c:v>5.0341307000000002E-2</c:v>
                </c:pt>
                <c:pt idx="5020">
                  <c:v>5.0222093000000002E-2</c:v>
                </c:pt>
                <c:pt idx="5021">
                  <c:v>5.0357747000000001E-2</c:v>
                </c:pt>
                <c:pt idx="5022">
                  <c:v>5.0347448000000003E-2</c:v>
                </c:pt>
                <c:pt idx="5023">
                  <c:v>5.0244737999999997E-2</c:v>
                </c:pt>
                <c:pt idx="5024">
                  <c:v>5.0346478E-2</c:v>
                </c:pt>
                <c:pt idx="5025">
                  <c:v>5.0308901000000003E-2</c:v>
                </c:pt>
                <c:pt idx="5026">
                  <c:v>5.0244436000000003E-2</c:v>
                </c:pt>
                <c:pt idx="5027">
                  <c:v>5.0174153999999999E-2</c:v>
                </c:pt>
                <c:pt idx="5028">
                  <c:v>5.0154461999999997E-2</c:v>
                </c:pt>
                <c:pt idx="5029">
                  <c:v>5.0103937000000001E-2</c:v>
                </c:pt>
                <c:pt idx="5030">
                  <c:v>5.0009998E-2</c:v>
                </c:pt>
                <c:pt idx="5031">
                  <c:v>5.0082715E-2</c:v>
                </c:pt>
                <c:pt idx="5032">
                  <c:v>5.0188159000000003E-2</c:v>
                </c:pt>
                <c:pt idx="5033">
                  <c:v>5.0245018000000002E-2</c:v>
                </c:pt>
                <c:pt idx="5034">
                  <c:v>5.0101696000000001E-2</c:v>
                </c:pt>
                <c:pt idx="5035">
                  <c:v>5.0038502999999998E-2</c:v>
                </c:pt>
                <c:pt idx="5036">
                  <c:v>4.9896193999999998E-2</c:v>
                </c:pt>
                <c:pt idx="5037">
                  <c:v>4.9842007000000001E-2</c:v>
                </c:pt>
                <c:pt idx="5038">
                  <c:v>4.9866503999999999E-2</c:v>
                </c:pt>
                <c:pt idx="5039">
                  <c:v>4.9734730999999997E-2</c:v>
                </c:pt>
                <c:pt idx="5040">
                  <c:v>4.9563507999999999E-2</c:v>
                </c:pt>
                <c:pt idx="5041">
                  <c:v>4.9465346E-2</c:v>
                </c:pt>
                <c:pt idx="5042">
                  <c:v>4.9387005999999997E-2</c:v>
                </c:pt>
                <c:pt idx="5043">
                  <c:v>4.9170512999999999E-2</c:v>
                </c:pt>
                <c:pt idx="5044">
                  <c:v>4.9135652000000002E-2</c:v>
                </c:pt>
                <c:pt idx="5045">
                  <c:v>4.9186737000000001E-2</c:v>
                </c:pt>
                <c:pt idx="5046">
                  <c:v>4.9172431000000003E-2</c:v>
                </c:pt>
                <c:pt idx="5047">
                  <c:v>4.9100726999999997E-2</c:v>
                </c:pt>
                <c:pt idx="5048">
                  <c:v>4.9047163999999997E-2</c:v>
                </c:pt>
                <c:pt idx="5049">
                  <c:v>4.8945490000000001E-2</c:v>
                </c:pt>
                <c:pt idx="5050">
                  <c:v>4.9000346E-2</c:v>
                </c:pt>
                <c:pt idx="5051">
                  <c:v>4.8943227999999998E-2</c:v>
                </c:pt>
                <c:pt idx="5052">
                  <c:v>4.8959774999999997E-2</c:v>
                </c:pt>
                <c:pt idx="5053">
                  <c:v>4.8895009000000003E-2</c:v>
                </c:pt>
                <c:pt idx="5054">
                  <c:v>4.9013725000000001E-2</c:v>
                </c:pt>
                <c:pt idx="5055">
                  <c:v>4.9014027000000002E-2</c:v>
                </c:pt>
                <c:pt idx="5056">
                  <c:v>4.9147718E-2</c:v>
                </c:pt>
                <c:pt idx="5057">
                  <c:v>4.9079396999999997E-2</c:v>
                </c:pt>
                <c:pt idx="5058">
                  <c:v>4.8987891999999998E-2</c:v>
                </c:pt>
                <c:pt idx="5059">
                  <c:v>4.8976644999999999E-2</c:v>
                </c:pt>
                <c:pt idx="5060">
                  <c:v>4.9064852999999999E-2</c:v>
                </c:pt>
                <c:pt idx="5061">
                  <c:v>4.8999030999999998E-2</c:v>
                </c:pt>
                <c:pt idx="5062">
                  <c:v>4.8970483000000002E-2</c:v>
                </c:pt>
                <c:pt idx="5063">
                  <c:v>4.8990219000000002E-2</c:v>
                </c:pt>
                <c:pt idx="5064">
                  <c:v>4.9103397999999999E-2</c:v>
                </c:pt>
                <c:pt idx="5065">
                  <c:v>4.9107126000000001E-2</c:v>
                </c:pt>
                <c:pt idx="5066">
                  <c:v>4.9000583E-2</c:v>
                </c:pt>
                <c:pt idx="5067">
                  <c:v>4.8976430000000001E-2</c:v>
                </c:pt>
                <c:pt idx="5068">
                  <c:v>4.9077263000000003E-2</c:v>
                </c:pt>
                <c:pt idx="5069">
                  <c:v>4.9009481000000001E-2</c:v>
                </c:pt>
                <c:pt idx="5070">
                  <c:v>4.9067590000000001E-2</c:v>
                </c:pt>
                <c:pt idx="5071">
                  <c:v>4.9085106000000003E-2</c:v>
                </c:pt>
                <c:pt idx="5072">
                  <c:v>4.8999504999999999E-2</c:v>
                </c:pt>
                <c:pt idx="5073">
                  <c:v>4.8984445000000001E-2</c:v>
                </c:pt>
                <c:pt idx="5074">
                  <c:v>4.891761E-2</c:v>
                </c:pt>
                <c:pt idx="5075">
                  <c:v>4.8850280000000003E-2</c:v>
                </c:pt>
                <c:pt idx="5076">
                  <c:v>4.8871868999999998E-2</c:v>
                </c:pt>
                <c:pt idx="5077">
                  <c:v>4.8947279000000003E-2</c:v>
                </c:pt>
                <c:pt idx="5078">
                  <c:v>4.8941031000000003E-2</c:v>
                </c:pt>
                <c:pt idx="5079">
                  <c:v>4.8767286999999999E-2</c:v>
                </c:pt>
                <c:pt idx="5080">
                  <c:v>4.8858468000000002E-2</c:v>
                </c:pt>
                <c:pt idx="5081">
                  <c:v>4.8794068000000003E-2</c:v>
                </c:pt>
                <c:pt idx="5082">
                  <c:v>4.8688558999999999E-2</c:v>
                </c:pt>
                <c:pt idx="5083">
                  <c:v>4.8735807999999999E-2</c:v>
                </c:pt>
                <c:pt idx="5084">
                  <c:v>4.8516710999999997E-2</c:v>
                </c:pt>
                <c:pt idx="5085">
                  <c:v>4.8398037999999997E-2</c:v>
                </c:pt>
                <c:pt idx="5086">
                  <c:v>4.8455326999999999E-2</c:v>
                </c:pt>
                <c:pt idx="5087">
                  <c:v>4.8389053000000001E-2</c:v>
                </c:pt>
                <c:pt idx="5088">
                  <c:v>4.8473146000000002E-2</c:v>
                </c:pt>
                <c:pt idx="5089">
                  <c:v>4.8477518999999997E-2</c:v>
                </c:pt>
                <c:pt idx="5090">
                  <c:v>4.8648807000000002E-2</c:v>
                </c:pt>
                <c:pt idx="5091">
                  <c:v>4.8718098000000001E-2</c:v>
                </c:pt>
                <c:pt idx="5092">
                  <c:v>4.8593047E-2</c:v>
                </c:pt>
                <c:pt idx="5093">
                  <c:v>4.8500443999999997E-2</c:v>
                </c:pt>
                <c:pt idx="5094">
                  <c:v>4.8361086999999997E-2</c:v>
                </c:pt>
                <c:pt idx="5095">
                  <c:v>4.8263959000000002E-2</c:v>
                </c:pt>
                <c:pt idx="5096">
                  <c:v>4.8330211999999997E-2</c:v>
                </c:pt>
                <c:pt idx="5097">
                  <c:v>4.8407107999999997E-2</c:v>
                </c:pt>
                <c:pt idx="5098">
                  <c:v>4.8016806000000002E-2</c:v>
                </c:pt>
                <c:pt idx="5099">
                  <c:v>4.8006443000000003E-2</c:v>
                </c:pt>
                <c:pt idx="5100">
                  <c:v>4.7921143999999999E-2</c:v>
                </c:pt>
                <c:pt idx="5101">
                  <c:v>4.7926164E-2</c:v>
                </c:pt>
                <c:pt idx="5102">
                  <c:v>4.7920174000000003E-2</c:v>
                </c:pt>
                <c:pt idx="5103">
                  <c:v>4.7990628E-2</c:v>
                </c:pt>
                <c:pt idx="5104">
                  <c:v>4.7915584999999997E-2</c:v>
                </c:pt>
                <c:pt idx="5105">
                  <c:v>4.7971668000000002E-2</c:v>
                </c:pt>
                <c:pt idx="5106">
                  <c:v>4.8054705000000003E-2</c:v>
                </c:pt>
                <c:pt idx="5107">
                  <c:v>4.8191907999999999E-2</c:v>
                </c:pt>
                <c:pt idx="5108">
                  <c:v>4.818385E-2</c:v>
                </c:pt>
                <c:pt idx="5109">
                  <c:v>4.8233663000000003E-2</c:v>
                </c:pt>
                <c:pt idx="5110">
                  <c:v>4.8369575999999997E-2</c:v>
                </c:pt>
                <c:pt idx="5111">
                  <c:v>4.8432467999999999E-2</c:v>
                </c:pt>
                <c:pt idx="5112">
                  <c:v>4.8454723999999998E-2</c:v>
                </c:pt>
                <c:pt idx="5113">
                  <c:v>4.8465411E-2</c:v>
                </c:pt>
                <c:pt idx="5114">
                  <c:v>4.8532784000000002E-2</c:v>
                </c:pt>
                <c:pt idx="5115">
                  <c:v>4.8554436999999999E-2</c:v>
                </c:pt>
                <c:pt idx="5116">
                  <c:v>4.8644411999999998E-2</c:v>
                </c:pt>
                <c:pt idx="5117">
                  <c:v>4.8739341999999998E-2</c:v>
                </c:pt>
                <c:pt idx="5118">
                  <c:v>4.8688773999999997E-2</c:v>
                </c:pt>
                <c:pt idx="5119">
                  <c:v>4.8792149999999999E-2</c:v>
                </c:pt>
                <c:pt idx="5120">
                  <c:v>4.8898780000000003E-2</c:v>
                </c:pt>
                <c:pt idx="5121">
                  <c:v>4.8934588000000001E-2</c:v>
                </c:pt>
                <c:pt idx="5122">
                  <c:v>4.9072071000000002E-2</c:v>
                </c:pt>
                <c:pt idx="5123">
                  <c:v>4.9070434000000003E-2</c:v>
                </c:pt>
                <c:pt idx="5124">
                  <c:v>4.9156142E-2</c:v>
                </c:pt>
                <c:pt idx="5125">
                  <c:v>4.9244564999999997E-2</c:v>
                </c:pt>
                <c:pt idx="5126">
                  <c:v>4.9381597999999999E-2</c:v>
                </c:pt>
                <c:pt idx="5127">
                  <c:v>4.9495315999999998E-2</c:v>
                </c:pt>
                <c:pt idx="5128">
                  <c:v>4.9545367E-2</c:v>
                </c:pt>
                <c:pt idx="5129">
                  <c:v>4.9562754000000001E-2</c:v>
                </c:pt>
                <c:pt idx="5130">
                  <c:v>4.9663114000000001E-2</c:v>
                </c:pt>
                <c:pt idx="5131">
                  <c:v>4.9653589999999997E-2</c:v>
                </c:pt>
                <c:pt idx="5132">
                  <c:v>4.9777821999999999E-2</c:v>
                </c:pt>
                <c:pt idx="5133">
                  <c:v>4.982992E-2</c:v>
                </c:pt>
                <c:pt idx="5134">
                  <c:v>4.9731089999999999E-2</c:v>
                </c:pt>
                <c:pt idx="5135">
                  <c:v>4.9828649000000003E-2</c:v>
                </c:pt>
                <c:pt idx="5136">
                  <c:v>4.9924590999999997E-2</c:v>
                </c:pt>
                <c:pt idx="5137">
                  <c:v>4.9978542000000001E-2</c:v>
                </c:pt>
                <c:pt idx="5138">
                  <c:v>4.9907247000000002E-2</c:v>
                </c:pt>
                <c:pt idx="5139">
                  <c:v>5.0042941000000001E-2</c:v>
                </c:pt>
                <c:pt idx="5140">
                  <c:v>5.0119385000000002E-2</c:v>
                </c:pt>
                <c:pt idx="5141">
                  <c:v>5.0020103000000003E-2</c:v>
                </c:pt>
                <c:pt idx="5142">
                  <c:v>5.0282097999999997E-2</c:v>
                </c:pt>
                <c:pt idx="5143">
                  <c:v>5.0466229000000001E-2</c:v>
                </c:pt>
                <c:pt idx="5144">
                  <c:v>5.0503135999999997E-2</c:v>
                </c:pt>
                <c:pt idx="5145">
                  <c:v>5.0611791000000003E-2</c:v>
                </c:pt>
                <c:pt idx="5146">
                  <c:v>5.0650120999999999E-2</c:v>
                </c:pt>
                <c:pt idx="5147">
                  <c:v>5.0655852000000001E-2</c:v>
                </c:pt>
                <c:pt idx="5148">
                  <c:v>5.1406094999999999E-2</c:v>
                </c:pt>
                <c:pt idx="5149">
                  <c:v>5.0878698E-2</c:v>
                </c:pt>
                <c:pt idx="5150">
                  <c:v>5.0833280000000002E-2</c:v>
                </c:pt>
                <c:pt idx="5151">
                  <c:v>5.0781570999999998E-2</c:v>
                </c:pt>
                <c:pt idx="5152">
                  <c:v>5.0863573000000002E-2</c:v>
                </c:pt>
                <c:pt idx="5153">
                  <c:v>5.0937388E-2</c:v>
                </c:pt>
                <c:pt idx="5154">
                  <c:v>5.1001444E-2</c:v>
                </c:pt>
                <c:pt idx="5155">
                  <c:v>5.1130028000000001E-2</c:v>
                </c:pt>
                <c:pt idx="5156">
                  <c:v>5.1112079999999997E-2</c:v>
                </c:pt>
                <c:pt idx="5157">
                  <c:v>5.1188049999999999E-2</c:v>
                </c:pt>
                <c:pt idx="5158">
                  <c:v>5.1241807E-2</c:v>
                </c:pt>
                <c:pt idx="5159">
                  <c:v>5.1334883999999997E-2</c:v>
                </c:pt>
                <c:pt idx="5160">
                  <c:v>5.1398576000000001E-2</c:v>
                </c:pt>
                <c:pt idx="5161">
                  <c:v>5.1448540000000001E-2</c:v>
                </c:pt>
                <c:pt idx="5162">
                  <c:v>5.1615174E-2</c:v>
                </c:pt>
                <c:pt idx="5163">
                  <c:v>5.1626635999999997E-2</c:v>
                </c:pt>
                <c:pt idx="5164">
                  <c:v>5.1584708E-2</c:v>
                </c:pt>
                <c:pt idx="5165">
                  <c:v>5.1664987000000002E-2</c:v>
                </c:pt>
                <c:pt idx="5166">
                  <c:v>5.1668499E-2</c:v>
                </c:pt>
                <c:pt idx="5167">
                  <c:v>5.1653503000000003E-2</c:v>
                </c:pt>
                <c:pt idx="5168">
                  <c:v>5.1860750999999997E-2</c:v>
                </c:pt>
                <c:pt idx="5169">
                  <c:v>5.1833193999999999E-2</c:v>
                </c:pt>
                <c:pt idx="5170">
                  <c:v>5.1850064000000001E-2</c:v>
                </c:pt>
                <c:pt idx="5171">
                  <c:v>5.1791696999999998E-2</c:v>
                </c:pt>
                <c:pt idx="5172">
                  <c:v>5.1915217999999999E-2</c:v>
                </c:pt>
                <c:pt idx="5173">
                  <c:v>5.1990542000000001E-2</c:v>
                </c:pt>
                <c:pt idx="5174">
                  <c:v>5.1870037000000001E-2</c:v>
                </c:pt>
                <c:pt idx="5175">
                  <c:v>5.1961648999999999E-2</c:v>
                </c:pt>
                <c:pt idx="5176">
                  <c:v>5.2050525E-2</c:v>
                </c:pt>
                <c:pt idx="5177">
                  <c:v>5.1963028000000001E-2</c:v>
                </c:pt>
                <c:pt idx="5178">
                  <c:v>5.2027750999999997E-2</c:v>
                </c:pt>
                <c:pt idx="5179">
                  <c:v>5.2103246999999998E-2</c:v>
                </c:pt>
                <c:pt idx="5180">
                  <c:v>5.199554E-2</c:v>
                </c:pt>
                <c:pt idx="5181">
                  <c:v>5.1709824000000001E-2</c:v>
                </c:pt>
                <c:pt idx="5182">
                  <c:v>5.1825760999999998E-2</c:v>
                </c:pt>
                <c:pt idx="5183">
                  <c:v>5.1889449999999997E-2</c:v>
                </c:pt>
                <c:pt idx="5184">
                  <c:v>5.2005408000000003E-2</c:v>
                </c:pt>
                <c:pt idx="5185">
                  <c:v>5.1820913000000003E-2</c:v>
                </c:pt>
                <c:pt idx="5186">
                  <c:v>5.1739944000000003E-2</c:v>
                </c:pt>
                <c:pt idx="5187">
                  <c:v>5.1749726000000003E-2</c:v>
                </c:pt>
                <c:pt idx="5188">
                  <c:v>5.1744254000000003E-2</c:v>
                </c:pt>
                <c:pt idx="5189">
                  <c:v>5.1882900000000003E-2</c:v>
                </c:pt>
                <c:pt idx="5190">
                  <c:v>5.1932864000000002E-2</c:v>
                </c:pt>
                <c:pt idx="5191">
                  <c:v>5.2052096999999999E-2</c:v>
                </c:pt>
                <c:pt idx="5192">
                  <c:v>5.2028677000000002E-2</c:v>
                </c:pt>
                <c:pt idx="5193">
                  <c:v>5.1846531000000001E-2</c:v>
                </c:pt>
                <c:pt idx="5194">
                  <c:v>5.1832375E-2</c:v>
                </c:pt>
                <c:pt idx="5195">
                  <c:v>5.1937044000000002E-2</c:v>
                </c:pt>
                <c:pt idx="5196">
                  <c:v>5.2036865000000002E-2</c:v>
                </c:pt>
                <c:pt idx="5197">
                  <c:v>5.2008705000000002E-2</c:v>
                </c:pt>
                <c:pt idx="5198">
                  <c:v>5.2039665999999998E-2</c:v>
                </c:pt>
                <c:pt idx="5199">
                  <c:v>5.2096805000000003E-2</c:v>
                </c:pt>
                <c:pt idx="5200">
                  <c:v>5.2026522999999998E-2</c:v>
                </c:pt>
                <c:pt idx="5201">
                  <c:v>5.2159458999999998E-2</c:v>
                </c:pt>
                <c:pt idx="5202">
                  <c:v>5.2052895000000002E-2</c:v>
                </c:pt>
                <c:pt idx="5203">
                  <c:v>5.2009416000000003E-2</c:v>
                </c:pt>
                <c:pt idx="5204">
                  <c:v>5.2034452000000002E-2</c:v>
                </c:pt>
                <c:pt idx="5205">
                  <c:v>5.2121194000000003E-2</c:v>
                </c:pt>
                <c:pt idx="5206">
                  <c:v>5.2007368999999998E-2</c:v>
                </c:pt>
                <c:pt idx="5207">
                  <c:v>5.2135650999999998E-2</c:v>
                </c:pt>
                <c:pt idx="5208">
                  <c:v>5.2332018000000001E-2</c:v>
                </c:pt>
                <c:pt idx="5209">
                  <c:v>5.2351302000000002E-2</c:v>
                </c:pt>
                <c:pt idx="5210">
                  <c:v>5.2404648999999998E-2</c:v>
                </c:pt>
                <c:pt idx="5211">
                  <c:v>5.2561352999999998E-2</c:v>
                </c:pt>
                <c:pt idx="5212">
                  <c:v>5.2524790000000002E-2</c:v>
                </c:pt>
                <c:pt idx="5213">
                  <c:v>5.2623016000000002E-2</c:v>
                </c:pt>
                <c:pt idx="5214">
                  <c:v>5.2727167999999998E-2</c:v>
                </c:pt>
                <c:pt idx="5215">
                  <c:v>5.2864608E-2</c:v>
                </c:pt>
                <c:pt idx="5216">
                  <c:v>5.2560319000000001E-2</c:v>
                </c:pt>
                <c:pt idx="5217">
                  <c:v>5.2550817E-2</c:v>
                </c:pt>
                <c:pt idx="5218">
                  <c:v>5.2658244E-2</c:v>
                </c:pt>
                <c:pt idx="5219">
                  <c:v>5.2683775000000002E-2</c:v>
                </c:pt>
                <c:pt idx="5220">
                  <c:v>5.2747743999999999E-2</c:v>
                </c:pt>
                <c:pt idx="5221">
                  <c:v>5.2880702000000002E-2</c:v>
                </c:pt>
                <c:pt idx="5222">
                  <c:v>5.2740848999999999E-2</c:v>
                </c:pt>
                <c:pt idx="5223">
                  <c:v>5.2728073E-2</c:v>
                </c:pt>
                <c:pt idx="5224">
                  <c:v>5.2818651000000001E-2</c:v>
                </c:pt>
                <c:pt idx="5225">
                  <c:v>5.2632883999999998E-2</c:v>
                </c:pt>
                <c:pt idx="5226">
                  <c:v>5.2633874999999997E-2</c:v>
                </c:pt>
                <c:pt idx="5227">
                  <c:v>5.2717946000000002E-2</c:v>
                </c:pt>
                <c:pt idx="5228">
                  <c:v>5.2775796E-2</c:v>
                </c:pt>
                <c:pt idx="5229">
                  <c:v>5.2809171000000002E-2</c:v>
                </c:pt>
                <c:pt idx="5230">
                  <c:v>5.2817164E-2</c:v>
                </c:pt>
                <c:pt idx="5231">
                  <c:v>5.2796587999999998E-2</c:v>
                </c:pt>
                <c:pt idx="5232">
                  <c:v>5.2773318999999999E-2</c:v>
                </c:pt>
                <c:pt idx="5233">
                  <c:v>5.2742681E-2</c:v>
                </c:pt>
                <c:pt idx="5234">
                  <c:v>5.2911080999999999E-2</c:v>
                </c:pt>
                <c:pt idx="5235">
                  <c:v>5.2891517999999998E-2</c:v>
                </c:pt>
                <c:pt idx="5236">
                  <c:v>5.2954452999999999E-2</c:v>
                </c:pt>
                <c:pt idx="5237">
                  <c:v>5.3003211000000001E-2</c:v>
                </c:pt>
                <c:pt idx="5238">
                  <c:v>5.2968867000000003E-2</c:v>
                </c:pt>
                <c:pt idx="5239">
                  <c:v>5.2908236999999997E-2</c:v>
                </c:pt>
                <c:pt idx="5240">
                  <c:v>5.3028978999999997E-2</c:v>
                </c:pt>
                <c:pt idx="5241">
                  <c:v>5.3024863999999998E-2</c:v>
                </c:pt>
                <c:pt idx="5242">
                  <c:v>5.3048908999999998E-2</c:v>
                </c:pt>
                <c:pt idx="5243">
                  <c:v>5.3191175E-2</c:v>
                </c:pt>
                <c:pt idx="5244">
                  <c:v>5.3171115999999997E-2</c:v>
                </c:pt>
                <c:pt idx="5245">
                  <c:v>5.3201129E-2</c:v>
                </c:pt>
                <c:pt idx="5246">
                  <c:v>5.3172258E-2</c:v>
                </c:pt>
                <c:pt idx="5247">
                  <c:v>5.3251244000000003E-2</c:v>
                </c:pt>
                <c:pt idx="5248">
                  <c:v>5.3310688000000002E-2</c:v>
                </c:pt>
                <c:pt idx="5249">
                  <c:v>5.3373278000000003E-2</c:v>
                </c:pt>
                <c:pt idx="5250">
                  <c:v>5.3486847999999997E-2</c:v>
                </c:pt>
                <c:pt idx="5251">
                  <c:v>5.3470621000000003E-2</c:v>
                </c:pt>
                <c:pt idx="5252">
                  <c:v>5.3465558000000003E-2</c:v>
                </c:pt>
                <c:pt idx="5253">
                  <c:v>5.3542802E-2</c:v>
                </c:pt>
                <c:pt idx="5254">
                  <c:v>5.3540971E-2</c:v>
                </c:pt>
                <c:pt idx="5255">
                  <c:v>5.3566889999999999E-2</c:v>
                </c:pt>
                <c:pt idx="5256">
                  <c:v>5.3565447000000002E-2</c:v>
                </c:pt>
                <c:pt idx="5257">
                  <c:v>5.3661088000000003E-2</c:v>
                </c:pt>
                <c:pt idx="5258">
                  <c:v>5.3631935999999998E-2</c:v>
                </c:pt>
                <c:pt idx="5259">
                  <c:v>5.3507144E-2</c:v>
                </c:pt>
                <c:pt idx="5260">
                  <c:v>5.3814342000000001E-2</c:v>
                </c:pt>
                <c:pt idx="5261">
                  <c:v>5.3735097000000002E-2</c:v>
                </c:pt>
                <c:pt idx="5262">
                  <c:v>5.3748540999999997E-2</c:v>
                </c:pt>
                <c:pt idx="5263">
                  <c:v>5.3911705999999997E-2</c:v>
                </c:pt>
                <c:pt idx="5264">
                  <c:v>5.3870856000000002E-2</c:v>
                </c:pt>
                <c:pt idx="5265">
                  <c:v>5.3909723999999999E-2</c:v>
                </c:pt>
                <c:pt idx="5266">
                  <c:v>5.4036993999999998E-2</c:v>
                </c:pt>
                <c:pt idx="5267">
                  <c:v>5.4202141000000002E-2</c:v>
                </c:pt>
                <c:pt idx="5268">
                  <c:v>5.4261650000000002E-2</c:v>
                </c:pt>
                <c:pt idx="5269">
                  <c:v>5.4203412999999999E-2</c:v>
                </c:pt>
                <c:pt idx="5270">
                  <c:v>5.4284725999999998E-2</c:v>
                </c:pt>
                <c:pt idx="5271">
                  <c:v>5.4338050999999998E-2</c:v>
                </c:pt>
                <c:pt idx="5272">
                  <c:v>5.4308685000000002E-2</c:v>
                </c:pt>
                <c:pt idx="5273">
                  <c:v>5.4434468E-2</c:v>
                </c:pt>
                <c:pt idx="5274">
                  <c:v>5.4531470999999998E-2</c:v>
                </c:pt>
                <c:pt idx="5275">
                  <c:v>5.4458318999999998E-2</c:v>
                </c:pt>
                <c:pt idx="5276">
                  <c:v>5.4459245000000003E-2</c:v>
                </c:pt>
                <c:pt idx="5277">
                  <c:v>5.4425978999999999E-2</c:v>
                </c:pt>
                <c:pt idx="5278">
                  <c:v>5.4410831999999999E-2</c:v>
                </c:pt>
                <c:pt idx="5279">
                  <c:v>5.4388661999999997E-2</c:v>
                </c:pt>
                <c:pt idx="5280">
                  <c:v>5.4473207000000003E-2</c:v>
                </c:pt>
                <c:pt idx="5281">
                  <c:v>5.4500677999999997E-2</c:v>
                </c:pt>
                <c:pt idx="5282">
                  <c:v>5.4439897000000001E-2</c:v>
                </c:pt>
                <c:pt idx="5283">
                  <c:v>5.4640793999999999E-2</c:v>
                </c:pt>
                <c:pt idx="5284">
                  <c:v>5.4710665999999998E-2</c:v>
                </c:pt>
                <c:pt idx="5285">
                  <c:v>5.4582642000000001E-2</c:v>
                </c:pt>
                <c:pt idx="5286">
                  <c:v>5.4697932999999997E-2</c:v>
                </c:pt>
                <c:pt idx="5287">
                  <c:v>5.4847093E-2</c:v>
                </c:pt>
                <c:pt idx="5288">
                  <c:v>5.4941398000000002E-2</c:v>
                </c:pt>
                <c:pt idx="5289">
                  <c:v>5.4906709999999997E-2</c:v>
                </c:pt>
                <c:pt idx="5290">
                  <c:v>5.4935300999999999E-2</c:v>
                </c:pt>
                <c:pt idx="5291">
                  <c:v>5.5039022E-2</c:v>
                </c:pt>
                <c:pt idx="5292">
                  <c:v>5.5048027999999999E-2</c:v>
                </c:pt>
                <c:pt idx="5293">
                  <c:v>5.5203738000000002E-2</c:v>
                </c:pt>
                <c:pt idx="5294">
                  <c:v>5.5331050999999999E-2</c:v>
                </c:pt>
                <c:pt idx="5295">
                  <c:v>5.5197123000000001E-2</c:v>
                </c:pt>
                <c:pt idx="5296">
                  <c:v>5.5289640000000001E-2</c:v>
                </c:pt>
                <c:pt idx="5297">
                  <c:v>5.5375649999999998E-2</c:v>
                </c:pt>
                <c:pt idx="5298">
                  <c:v>5.5346197999999999E-2</c:v>
                </c:pt>
                <c:pt idx="5299">
                  <c:v>5.5216708000000003E-2</c:v>
                </c:pt>
                <c:pt idx="5300">
                  <c:v>5.5459247000000003E-2</c:v>
                </c:pt>
                <c:pt idx="5301">
                  <c:v>5.5381251999999999E-2</c:v>
                </c:pt>
                <c:pt idx="5302">
                  <c:v>5.5415530999999997E-2</c:v>
                </c:pt>
                <c:pt idx="5303">
                  <c:v>5.5572232999999999E-2</c:v>
                </c:pt>
                <c:pt idx="5304">
                  <c:v>5.5594513999999998E-2</c:v>
                </c:pt>
                <c:pt idx="5305">
                  <c:v>5.5588200999999997E-2</c:v>
                </c:pt>
                <c:pt idx="5306">
                  <c:v>5.5753735999999998E-2</c:v>
                </c:pt>
                <c:pt idx="5307">
                  <c:v>5.5834768999999999E-2</c:v>
                </c:pt>
                <c:pt idx="5308">
                  <c:v>5.5530735999999997E-2</c:v>
                </c:pt>
                <c:pt idx="5309">
                  <c:v>5.5701143000000002E-2</c:v>
                </c:pt>
                <c:pt idx="5310">
                  <c:v>5.5668092000000002E-2</c:v>
                </c:pt>
                <c:pt idx="5311">
                  <c:v>5.5380757000000003E-2</c:v>
                </c:pt>
                <c:pt idx="5312">
                  <c:v>5.5507423E-2</c:v>
                </c:pt>
                <c:pt idx="5313">
                  <c:v>5.5830072000000001E-2</c:v>
                </c:pt>
                <c:pt idx="5314">
                  <c:v>5.5952149999999999E-2</c:v>
                </c:pt>
                <c:pt idx="5315">
                  <c:v>5.5679252999999998E-2</c:v>
                </c:pt>
                <c:pt idx="5316">
                  <c:v>5.5688948000000002E-2</c:v>
                </c:pt>
                <c:pt idx="5317">
                  <c:v>5.6055483000000003E-2</c:v>
                </c:pt>
                <c:pt idx="5318">
                  <c:v>5.5421779999999997E-2</c:v>
                </c:pt>
                <c:pt idx="5319">
                  <c:v>5.5529981999999999E-2</c:v>
                </c:pt>
                <c:pt idx="5320">
                  <c:v>5.6012154000000001E-2</c:v>
                </c:pt>
                <c:pt idx="5321">
                  <c:v>5.5587446999999998E-2</c:v>
                </c:pt>
                <c:pt idx="5322">
                  <c:v>5.5606558E-2</c:v>
                </c:pt>
                <c:pt idx="5323">
                  <c:v>5.5667661E-2</c:v>
                </c:pt>
                <c:pt idx="5324">
                  <c:v>5.5551226000000002E-2</c:v>
                </c:pt>
                <c:pt idx="5325">
                  <c:v>5.5613538999999997E-2</c:v>
                </c:pt>
                <c:pt idx="5326">
                  <c:v>5.5531318000000003E-2</c:v>
                </c:pt>
                <c:pt idx="5327">
                  <c:v>5.5576739E-2</c:v>
                </c:pt>
                <c:pt idx="5328">
                  <c:v>5.5855130000000003E-2</c:v>
                </c:pt>
                <c:pt idx="5329">
                  <c:v>5.5782219000000001E-2</c:v>
                </c:pt>
                <c:pt idx="5330">
                  <c:v>5.5787110000000001E-2</c:v>
                </c:pt>
                <c:pt idx="5331">
                  <c:v>5.5745655999999998E-2</c:v>
                </c:pt>
                <c:pt idx="5332">
                  <c:v>5.5446233999999997E-2</c:v>
                </c:pt>
                <c:pt idx="5333">
                  <c:v>5.5750116000000002E-2</c:v>
                </c:pt>
                <c:pt idx="5334">
                  <c:v>5.5685156E-2</c:v>
                </c:pt>
                <c:pt idx="5335">
                  <c:v>5.6011938999999997E-2</c:v>
                </c:pt>
                <c:pt idx="5336">
                  <c:v>5.5884583000000002E-2</c:v>
                </c:pt>
                <c:pt idx="5337">
                  <c:v>5.5754985999999999E-2</c:v>
                </c:pt>
                <c:pt idx="5338">
                  <c:v>5.5542844000000001E-2</c:v>
                </c:pt>
                <c:pt idx="5339">
                  <c:v>5.0891496000000001E-2</c:v>
                </c:pt>
                <c:pt idx="5340">
                  <c:v>5.5538320000000002E-2</c:v>
                </c:pt>
                <c:pt idx="5341">
                  <c:v>5.5881157000000001E-2</c:v>
                </c:pt>
                <c:pt idx="5342">
                  <c:v>5.5854073999999997E-2</c:v>
                </c:pt>
                <c:pt idx="5343">
                  <c:v>5.5914832999999997E-2</c:v>
                </c:pt>
                <c:pt idx="5344">
                  <c:v>5.6003084000000002E-2</c:v>
                </c:pt>
                <c:pt idx="5345">
                  <c:v>5.5996124000000001E-2</c:v>
                </c:pt>
                <c:pt idx="5346">
                  <c:v>5.6101805999999997E-2</c:v>
                </c:pt>
                <c:pt idx="5347">
                  <c:v>5.6228709000000002E-2</c:v>
                </c:pt>
                <c:pt idx="5348">
                  <c:v>5.5925412000000001E-2</c:v>
                </c:pt>
                <c:pt idx="5349">
                  <c:v>5.5628577999999998E-2</c:v>
                </c:pt>
                <c:pt idx="5350">
                  <c:v>5.5584926E-2</c:v>
                </c:pt>
                <c:pt idx="5351">
                  <c:v>5.5680889999999997E-2</c:v>
                </c:pt>
                <c:pt idx="5352">
                  <c:v>5.5710882000000003E-2</c:v>
                </c:pt>
                <c:pt idx="5353">
                  <c:v>5.5930367000000002E-2</c:v>
                </c:pt>
                <c:pt idx="5354">
                  <c:v>5.5664731000000002E-2</c:v>
                </c:pt>
                <c:pt idx="5355">
                  <c:v>5.5893803999999998E-2</c:v>
                </c:pt>
                <c:pt idx="5356">
                  <c:v>5.5922998000000002E-2</c:v>
                </c:pt>
                <c:pt idx="5357">
                  <c:v>5.5865536E-2</c:v>
                </c:pt>
                <c:pt idx="5358">
                  <c:v>5.5995004000000001E-2</c:v>
                </c:pt>
                <c:pt idx="5359">
                  <c:v>5.6238319000000002E-2</c:v>
                </c:pt>
                <c:pt idx="5360">
                  <c:v>5.6404435000000003E-2</c:v>
                </c:pt>
                <c:pt idx="5361">
                  <c:v>5.6228795999999998E-2</c:v>
                </c:pt>
                <c:pt idx="5362">
                  <c:v>5.6228128000000002E-2</c:v>
                </c:pt>
                <c:pt idx="5363">
                  <c:v>5.6215953999999999E-2</c:v>
                </c:pt>
                <c:pt idx="5364">
                  <c:v>5.6265034999999998E-2</c:v>
                </c:pt>
                <c:pt idx="5365">
                  <c:v>5.6557128999999998E-2</c:v>
                </c:pt>
                <c:pt idx="5366">
                  <c:v>5.6662964000000003E-2</c:v>
                </c:pt>
                <c:pt idx="5367">
                  <c:v>5.6656198999999997E-2</c:v>
                </c:pt>
                <c:pt idx="5368">
                  <c:v>5.6758971999999998E-2</c:v>
                </c:pt>
                <c:pt idx="5369">
                  <c:v>5.6716505E-2</c:v>
                </c:pt>
                <c:pt idx="5370">
                  <c:v>5.6723744999999999E-2</c:v>
                </c:pt>
                <c:pt idx="5371">
                  <c:v>5.6598453999999999E-2</c:v>
                </c:pt>
                <c:pt idx="5372">
                  <c:v>5.6607481000000001E-2</c:v>
                </c:pt>
                <c:pt idx="5373">
                  <c:v>5.6627909999999997E-2</c:v>
                </c:pt>
                <c:pt idx="5374">
                  <c:v>5.6801114999999999E-2</c:v>
                </c:pt>
                <c:pt idx="5375">
                  <c:v>5.6756106000000001E-2</c:v>
                </c:pt>
                <c:pt idx="5376">
                  <c:v>5.6768989999999998E-2</c:v>
                </c:pt>
                <c:pt idx="5377">
                  <c:v>5.7286322000000001E-2</c:v>
                </c:pt>
                <c:pt idx="5378">
                  <c:v>5.7336761E-2</c:v>
                </c:pt>
                <c:pt idx="5379">
                  <c:v>5.7259627E-2</c:v>
                </c:pt>
                <c:pt idx="5380">
                  <c:v>5.7156510000000001E-2</c:v>
                </c:pt>
                <c:pt idx="5381">
                  <c:v>5.6757183000000003E-2</c:v>
                </c:pt>
                <c:pt idx="5382">
                  <c:v>5.6822596000000003E-2</c:v>
                </c:pt>
                <c:pt idx="5383">
                  <c:v>5.6768236E-2</c:v>
                </c:pt>
                <c:pt idx="5384">
                  <c:v>5.6726459E-2</c:v>
                </c:pt>
                <c:pt idx="5385">
                  <c:v>5.6763345999999999E-2</c:v>
                </c:pt>
                <c:pt idx="5386">
                  <c:v>5.6689703000000001E-2</c:v>
                </c:pt>
                <c:pt idx="5387">
                  <c:v>5.6672120999999999E-2</c:v>
                </c:pt>
                <c:pt idx="5388">
                  <c:v>5.6657792999999998E-2</c:v>
                </c:pt>
                <c:pt idx="5389">
                  <c:v>5.6901194000000002E-2</c:v>
                </c:pt>
                <c:pt idx="5390">
                  <c:v>5.5741842999999999E-2</c:v>
                </c:pt>
                <c:pt idx="5391">
                  <c:v>5.5700798000000003E-2</c:v>
                </c:pt>
                <c:pt idx="5392">
                  <c:v>5.5797343999999999E-2</c:v>
                </c:pt>
                <c:pt idx="5393">
                  <c:v>5.5787951000000002E-2</c:v>
                </c:pt>
                <c:pt idx="5394">
                  <c:v>5.5744729999999999E-2</c:v>
                </c:pt>
                <c:pt idx="5395">
                  <c:v>5.5800210000000003E-2</c:v>
                </c:pt>
                <c:pt idx="5396">
                  <c:v>5.5706529999999997E-2</c:v>
                </c:pt>
                <c:pt idx="5397">
                  <c:v>5.6202316000000002E-2</c:v>
                </c:pt>
                <c:pt idx="5398">
                  <c:v>5.5967835000000001E-2</c:v>
                </c:pt>
                <c:pt idx="5399">
                  <c:v>5.5922200999999998E-2</c:v>
                </c:pt>
                <c:pt idx="5400">
                  <c:v>5.5984898999999998E-2</c:v>
                </c:pt>
                <c:pt idx="5401">
                  <c:v>5.5946655999999997E-2</c:v>
                </c:pt>
                <c:pt idx="5402">
                  <c:v>5.6008167999999997E-2</c:v>
                </c:pt>
                <c:pt idx="5403">
                  <c:v>5.6020062000000002E-2</c:v>
                </c:pt>
                <c:pt idx="5404">
                  <c:v>5.6026956000000003E-2</c:v>
                </c:pt>
                <c:pt idx="5405">
                  <c:v>5.6118783999999998E-2</c:v>
                </c:pt>
                <c:pt idx="5406">
                  <c:v>5.6046368999999999E-2</c:v>
                </c:pt>
                <c:pt idx="5407">
                  <c:v>5.6144659999999999E-2</c:v>
                </c:pt>
                <c:pt idx="5408">
                  <c:v>5.6309161000000003E-2</c:v>
                </c:pt>
                <c:pt idx="5409">
                  <c:v>5.6270335999999997E-2</c:v>
                </c:pt>
                <c:pt idx="5410">
                  <c:v>5.6211946999999998E-2</c:v>
                </c:pt>
                <c:pt idx="5411">
                  <c:v>5.6175986999999997E-2</c:v>
                </c:pt>
                <c:pt idx="5412">
                  <c:v>5.6252388E-2</c:v>
                </c:pt>
                <c:pt idx="5413">
                  <c:v>5.6202401999999999E-2</c:v>
                </c:pt>
                <c:pt idx="5414">
                  <c:v>5.6249241999999998E-2</c:v>
                </c:pt>
                <c:pt idx="5415">
                  <c:v>5.6224011999999997E-2</c:v>
                </c:pt>
                <c:pt idx="5416">
                  <c:v>5.6229593000000001E-2</c:v>
                </c:pt>
                <c:pt idx="5417">
                  <c:v>5.6517464000000003E-2</c:v>
                </c:pt>
                <c:pt idx="5418">
                  <c:v>5.6534463E-2</c:v>
                </c:pt>
                <c:pt idx="5419">
                  <c:v>5.6480255E-2</c:v>
                </c:pt>
                <c:pt idx="5420">
                  <c:v>5.6375478E-2</c:v>
                </c:pt>
                <c:pt idx="5421">
                  <c:v>5.6329908999999997E-2</c:v>
                </c:pt>
                <c:pt idx="5422">
                  <c:v>5.6270896000000001E-2</c:v>
                </c:pt>
                <c:pt idx="5423">
                  <c:v>5.6431496999999997E-2</c:v>
                </c:pt>
                <c:pt idx="5424">
                  <c:v>5.6575507999999997E-2</c:v>
                </c:pt>
                <c:pt idx="5425">
                  <c:v>5.6501261999999997E-2</c:v>
                </c:pt>
                <c:pt idx="5426">
                  <c:v>5.6532502999999998E-2</c:v>
                </c:pt>
                <c:pt idx="5427">
                  <c:v>5.6534076000000003E-2</c:v>
                </c:pt>
                <c:pt idx="5428">
                  <c:v>5.6659796999999998E-2</c:v>
                </c:pt>
                <c:pt idx="5429">
                  <c:v>5.6445414999999999E-2</c:v>
                </c:pt>
                <c:pt idx="5430">
                  <c:v>5.7739839000000001E-2</c:v>
                </c:pt>
                <c:pt idx="5431">
                  <c:v>5.6332064000000001E-2</c:v>
                </c:pt>
                <c:pt idx="5432">
                  <c:v>5.6189775999999997E-2</c:v>
                </c:pt>
                <c:pt idx="5433">
                  <c:v>5.6214467999999997E-2</c:v>
                </c:pt>
                <c:pt idx="5434">
                  <c:v>5.6302459999999999E-2</c:v>
                </c:pt>
                <c:pt idx="5435">
                  <c:v>5.6386552999999999E-2</c:v>
                </c:pt>
                <c:pt idx="5436">
                  <c:v>5.6385367999999998E-2</c:v>
                </c:pt>
                <c:pt idx="5437">
                  <c:v>5.6421801000000001E-2</c:v>
                </c:pt>
                <c:pt idx="5438">
                  <c:v>5.6377050999999997E-2</c:v>
                </c:pt>
                <c:pt idx="5439">
                  <c:v>5.6321311999999998E-2</c:v>
                </c:pt>
                <c:pt idx="5440">
                  <c:v>5.6465258999999997E-2</c:v>
                </c:pt>
                <c:pt idx="5441">
                  <c:v>5.6548187999999999E-2</c:v>
                </c:pt>
                <c:pt idx="5442">
                  <c:v>5.6493957999999997E-2</c:v>
                </c:pt>
                <c:pt idx="5443">
                  <c:v>5.6493160000000001E-2</c:v>
                </c:pt>
                <c:pt idx="5444">
                  <c:v>5.6535174000000001E-2</c:v>
                </c:pt>
                <c:pt idx="5445">
                  <c:v>5.6454248999999998E-2</c:v>
                </c:pt>
                <c:pt idx="5446">
                  <c:v>5.6524013999999997E-2</c:v>
                </c:pt>
                <c:pt idx="5447">
                  <c:v>5.6534356000000001E-2</c:v>
                </c:pt>
                <c:pt idx="5448">
                  <c:v>5.6640923000000003E-2</c:v>
                </c:pt>
                <c:pt idx="5449">
                  <c:v>5.6566371999999997E-2</c:v>
                </c:pt>
                <c:pt idx="5450">
                  <c:v>5.6660852999999997E-2</c:v>
                </c:pt>
                <c:pt idx="5451">
                  <c:v>5.6611187E-2</c:v>
                </c:pt>
                <c:pt idx="5452">
                  <c:v>5.6604917999999997E-2</c:v>
                </c:pt>
                <c:pt idx="5453">
                  <c:v>5.6555060999999997E-2</c:v>
                </c:pt>
                <c:pt idx="5454">
                  <c:v>5.6558141999999999E-2</c:v>
                </c:pt>
                <c:pt idx="5455">
                  <c:v>5.6539913999999997E-2</c:v>
                </c:pt>
                <c:pt idx="5456">
                  <c:v>5.6608278999999997E-2</c:v>
                </c:pt>
                <c:pt idx="5457">
                  <c:v>5.6577382000000002E-2</c:v>
                </c:pt>
                <c:pt idx="5458">
                  <c:v>5.6394481000000003E-2</c:v>
                </c:pt>
                <c:pt idx="5459">
                  <c:v>5.6434427000000002E-2</c:v>
                </c:pt>
                <c:pt idx="5460">
                  <c:v>5.6482151000000001E-2</c:v>
                </c:pt>
                <c:pt idx="5461">
                  <c:v>5.6753715000000003E-2</c:v>
                </c:pt>
                <c:pt idx="5462">
                  <c:v>5.6676280000000002E-2</c:v>
                </c:pt>
                <c:pt idx="5463">
                  <c:v>5.6722926E-2</c:v>
                </c:pt>
                <c:pt idx="5464">
                  <c:v>5.6768947E-2</c:v>
                </c:pt>
                <c:pt idx="5465">
                  <c:v>5.6709890999999998E-2</c:v>
                </c:pt>
                <c:pt idx="5466">
                  <c:v>5.6710816999999997E-2</c:v>
                </c:pt>
                <c:pt idx="5467">
                  <c:v>5.6738503000000003E-2</c:v>
                </c:pt>
                <c:pt idx="5468">
                  <c:v>5.6829254000000003E-2</c:v>
                </c:pt>
                <c:pt idx="5469">
                  <c:v>5.663112E-2</c:v>
                </c:pt>
                <c:pt idx="5470">
                  <c:v>5.6710192E-2</c:v>
                </c:pt>
                <c:pt idx="5471">
                  <c:v>5.6662964000000003E-2</c:v>
                </c:pt>
                <c:pt idx="5472">
                  <c:v>5.6614461999999997E-2</c:v>
                </c:pt>
                <c:pt idx="5473">
                  <c:v>5.6713488999999999E-2</c:v>
                </c:pt>
                <c:pt idx="5474">
                  <c:v>5.6753478000000003E-2</c:v>
                </c:pt>
                <c:pt idx="5475">
                  <c:v>5.6679058999999997E-2</c:v>
                </c:pt>
                <c:pt idx="5476">
                  <c:v>5.6821130999999997E-2</c:v>
                </c:pt>
                <c:pt idx="5477">
                  <c:v>5.6779590999999997E-2</c:v>
                </c:pt>
                <c:pt idx="5478">
                  <c:v>5.6703772E-2</c:v>
                </c:pt>
                <c:pt idx="5479">
                  <c:v>5.6945104000000003E-2</c:v>
                </c:pt>
                <c:pt idx="5480">
                  <c:v>5.6909856000000002E-2</c:v>
                </c:pt>
                <c:pt idx="5481">
                  <c:v>5.6826647000000001E-2</c:v>
                </c:pt>
                <c:pt idx="5482">
                  <c:v>5.6925519000000001E-2</c:v>
                </c:pt>
                <c:pt idx="5483">
                  <c:v>5.6894148999999998E-2</c:v>
                </c:pt>
                <c:pt idx="5484">
                  <c:v>5.6925110000000001E-2</c:v>
                </c:pt>
                <c:pt idx="5485">
                  <c:v>5.6969796000000003E-2</c:v>
                </c:pt>
                <c:pt idx="5486">
                  <c:v>5.6978866000000003E-2</c:v>
                </c:pt>
                <c:pt idx="5487">
                  <c:v>5.6956696000000001E-2</c:v>
                </c:pt>
                <c:pt idx="5488">
                  <c:v>5.7102732000000003E-2</c:v>
                </c:pt>
                <c:pt idx="5489">
                  <c:v>5.7250147000000001E-2</c:v>
                </c:pt>
                <c:pt idx="5490">
                  <c:v>5.7129556999999997E-2</c:v>
                </c:pt>
                <c:pt idx="5491">
                  <c:v>5.7152889999999998E-2</c:v>
                </c:pt>
                <c:pt idx="5492">
                  <c:v>5.7233665000000003E-2</c:v>
                </c:pt>
                <c:pt idx="5493">
                  <c:v>5.7338807999999998E-2</c:v>
                </c:pt>
                <c:pt idx="5494">
                  <c:v>5.7261953999999997E-2</c:v>
                </c:pt>
                <c:pt idx="5495">
                  <c:v>5.7297354000000002E-2</c:v>
                </c:pt>
                <c:pt idx="5496">
                  <c:v>5.7379528999999999E-2</c:v>
                </c:pt>
                <c:pt idx="5497">
                  <c:v>5.7381985000000003E-2</c:v>
                </c:pt>
                <c:pt idx="5498">
                  <c:v>5.7340790000000003E-2</c:v>
                </c:pt>
                <c:pt idx="5499">
                  <c:v>5.7470301000000001E-2</c:v>
                </c:pt>
                <c:pt idx="5500">
                  <c:v>5.7544245000000001E-2</c:v>
                </c:pt>
                <c:pt idx="5501">
                  <c:v>5.7455499E-2</c:v>
                </c:pt>
                <c:pt idx="5502">
                  <c:v>5.7449509000000003E-2</c:v>
                </c:pt>
                <c:pt idx="5503">
                  <c:v>5.7438715000000001E-2</c:v>
                </c:pt>
                <c:pt idx="5504">
                  <c:v>5.7377417E-2</c:v>
                </c:pt>
                <c:pt idx="5505">
                  <c:v>5.7541897000000002E-2</c:v>
                </c:pt>
                <c:pt idx="5506">
                  <c:v>5.7707370000000001E-2</c:v>
                </c:pt>
                <c:pt idx="5507">
                  <c:v>5.7685414999999997E-2</c:v>
                </c:pt>
                <c:pt idx="5508">
                  <c:v>5.7662551999999999E-2</c:v>
                </c:pt>
                <c:pt idx="5509">
                  <c:v>5.7702781000000002E-2</c:v>
                </c:pt>
                <c:pt idx="5510">
                  <c:v>5.7612824999999999E-2</c:v>
                </c:pt>
                <c:pt idx="5511">
                  <c:v>5.7911773E-2</c:v>
                </c:pt>
                <c:pt idx="5512">
                  <c:v>5.8044106999999998E-2</c:v>
                </c:pt>
                <c:pt idx="5513">
                  <c:v>5.8030770000000002E-2</c:v>
                </c:pt>
                <c:pt idx="5514">
                  <c:v>5.7956998000000003E-2</c:v>
                </c:pt>
                <c:pt idx="5515">
                  <c:v>5.7893804E-2</c:v>
                </c:pt>
                <c:pt idx="5516">
                  <c:v>5.7816391000000002E-2</c:v>
                </c:pt>
                <c:pt idx="5517">
                  <c:v>5.7804067000000001E-2</c:v>
                </c:pt>
                <c:pt idx="5518">
                  <c:v>5.7852351000000003E-2</c:v>
                </c:pt>
                <c:pt idx="5519">
                  <c:v>5.7701359000000001E-2</c:v>
                </c:pt>
                <c:pt idx="5520">
                  <c:v>5.7734387999999998E-2</c:v>
                </c:pt>
                <c:pt idx="5521">
                  <c:v>5.7674275999999997E-2</c:v>
                </c:pt>
                <c:pt idx="5522">
                  <c:v>5.7818933000000003E-2</c:v>
                </c:pt>
                <c:pt idx="5523">
                  <c:v>5.7815463999999997E-2</c:v>
                </c:pt>
                <c:pt idx="5524">
                  <c:v>5.7676926000000003E-2</c:v>
                </c:pt>
                <c:pt idx="5525">
                  <c:v>5.7719694000000002E-2</c:v>
                </c:pt>
                <c:pt idx="5526">
                  <c:v>5.8059856999999999E-2</c:v>
                </c:pt>
                <c:pt idx="5527">
                  <c:v>5.7874111999999998E-2</c:v>
                </c:pt>
                <c:pt idx="5528">
                  <c:v>5.7948853000000002E-2</c:v>
                </c:pt>
                <c:pt idx="5529">
                  <c:v>5.7898480000000002E-2</c:v>
                </c:pt>
                <c:pt idx="5530">
                  <c:v>5.7734969999999997E-2</c:v>
                </c:pt>
                <c:pt idx="5531">
                  <c:v>5.7833304000000002E-2</c:v>
                </c:pt>
                <c:pt idx="5532">
                  <c:v>5.7800641E-2</c:v>
                </c:pt>
                <c:pt idx="5533">
                  <c:v>5.7851229999999997E-2</c:v>
                </c:pt>
                <c:pt idx="5534">
                  <c:v>5.7847093000000002E-2</c:v>
                </c:pt>
                <c:pt idx="5535">
                  <c:v>5.7901238000000001E-2</c:v>
                </c:pt>
                <c:pt idx="5536">
                  <c:v>5.7816067999999998E-2</c:v>
                </c:pt>
                <c:pt idx="5537">
                  <c:v>5.7666968999999998E-2</c:v>
                </c:pt>
                <c:pt idx="5538">
                  <c:v>5.7788209E-2</c:v>
                </c:pt>
                <c:pt idx="5539">
                  <c:v>5.7767116E-2</c:v>
                </c:pt>
                <c:pt idx="5540">
                  <c:v>5.7775907000000001E-2</c:v>
                </c:pt>
                <c:pt idx="5541">
                  <c:v>5.7886542999999999E-2</c:v>
                </c:pt>
                <c:pt idx="5542">
                  <c:v>5.7898307000000003E-2</c:v>
                </c:pt>
                <c:pt idx="5543">
                  <c:v>5.7829663000000003E-2</c:v>
                </c:pt>
                <c:pt idx="5544">
                  <c:v>5.7731415000000001E-2</c:v>
                </c:pt>
                <c:pt idx="5545">
                  <c:v>5.7772351999999999E-2</c:v>
                </c:pt>
                <c:pt idx="5546">
                  <c:v>5.7750008999999998E-2</c:v>
                </c:pt>
                <c:pt idx="5547">
                  <c:v>5.7645703E-2</c:v>
                </c:pt>
                <c:pt idx="5548">
                  <c:v>5.7643140000000002E-2</c:v>
                </c:pt>
                <c:pt idx="5549">
                  <c:v>5.7807622000000003E-2</c:v>
                </c:pt>
                <c:pt idx="5550">
                  <c:v>5.7715644000000003E-2</c:v>
                </c:pt>
                <c:pt idx="5551">
                  <c:v>5.7978091000000002E-2</c:v>
                </c:pt>
                <c:pt idx="5552">
                  <c:v>5.7913302999999999E-2</c:v>
                </c:pt>
                <c:pt idx="5553">
                  <c:v>5.8008836000000001E-2</c:v>
                </c:pt>
                <c:pt idx="5554">
                  <c:v>5.7941872999999998E-2</c:v>
                </c:pt>
                <c:pt idx="5555">
                  <c:v>5.8055871000000002E-2</c:v>
                </c:pt>
                <c:pt idx="5556">
                  <c:v>5.8069013000000003E-2</c:v>
                </c:pt>
                <c:pt idx="5557">
                  <c:v>5.7975268000000003E-2</c:v>
                </c:pt>
                <c:pt idx="5558">
                  <c:v>5.8036113E-2</c:v>
                </c:pt>
                <c:pt idx="5559">
                  <c:v>5.8051819999999997E-2</c:v>
                </c:pt>
                <c:pt idx="5560">
                  <c:v>5.8093101000000001E-2</c:v>
                </c:pt>
                <c:pt idx="5561">
                  <c:v>5.8163513E-2</c:v>
                </c:pt>
                <c:pt idx="5562">
                  <c:v>5.8111113999999998E-2</c:v>
                </c:pt>
                <c:pt idx="5563">
                  <c:v>5.8061019999999998E-2</c:v>
                </c:pt>
                <c:pt idx="5564">
                  <c:v>5.8092153000000001E-2</c:v>
                </c:pt>
                <c:pt idx="5565">
                  <c:v>5.7970463999999999E-2</c:v>
                </c:pt>
                <c:pt idx="5566">
                  <c:v>5.7936379000000003E-2</c:v>
                </c:pt>
                <c:pt idx="5567">
                  <c:v>5.8047274000000003E-2</c:v>
                </c:pt>
                <c:pt idx="5568">
                  <c:v>5.7988691000000002E-2</c:v>
                </c:pt>
                <c:pt idx="5569">
                  <c:v>5.8038656000000001E-2</c:v>
                </c:pt>
                <c:pt idx="5570">
                  <c:v>5.8007307000000001E-2</c:v>
                </c:pt>
                <c:pt idx="5571">
                  <c:v>5.7988756000000002E-2</c:v>
                </c:pt>
                <c:pt idx="5572">
                  <c:v>5.8046197000000001E-2</c:v>
                </c:pt>
                <c:pt idx="5573">
                  <c:v>5.7922373999999999E-2</c:v>
                </c:pt>
                <c:pt idx="5574">
                  <c:v>5.7979706999999998E-2</c:v>
                </c:pt>
                <c:pt idx="5575">
                  <c:v>5.8011162999999998E-2</c:v>
                </c:pt>
                <c:pt idx="5576">
                  <c:v>5.7945168999999998E-2</c:v>
                </c:pt>
                <c:pt idx="5577">
                  <c:v>5.7900656000000002E-2</c:v>
                </c:pt>
                <c:pt idx="5578">
                  <c:v>5.7990221000000002E-2</c:v>
                </c:pt>
                <c:pt idx="5579">
                  <c:v>5.7850712999999998E-2</c:v>
                </c:pt>
                <c:pt idx="5580">
                  <c:v>5.8109217999999997E-2</c:v>
                </c:pt>
                <c:pt idx="5581">
                  <c:v>5.8178400999999998E-2</c:v>
                </c:pt>
                <c:pt idx="5582">
                  <c:v>5.8055352999999997E-2</c:v>
                </c:pt>
                <c:pt idx="5583">
                  <c:v>5.8057228000000002E-2</c:v>
                </c:pt>
                <c:pt idx="5584">
                  <c:v>5.8246614000000002E-2</c:v>
                </c:pt>
                <c:pt idx="5585">
                  <c:v>5.8264992000000002E-2</c:v>
                </c:pt>
                <c:pt idx="5586">
                  <c:v>5.8240106999999999E-2</c:v>
                </c:pt>
                <c:pt idx="5587">
                  <c:v>5.8269345E-2</c:v>
                </c:pt>
                <c:pt idx="5588">
                  <c:v>5.8326764000000003E-2</c:v>
                </c:pt>
                <c:pt idx="5589">
                  <c:v>5.8288885999999998E-2</c:v>
                </c:pt>
                <c:pt idx="5590">
                  <c:v>5.9049666000000001E-2</c:v>
                </c:pt>
                <c:pt idx="5591">
                  <c:v>5.8538923E-2</c:v>
                </c:pt>
                <c:pt idx="5592">
                  <c:v>5.8248531999999999E-2</c:v>
                </c:pt>
                <c:pt idx="5593">
                  <c:v>5.8367808E-2</c:v>
                </c:pt>
                <c:pt idx="5594">
                  <c:v>5.8353242999999999E-2</c:v>
                </c:pt>
                <c:pt idx="5595">
                  <c:v>5.8365460000000001E-2</c:v>
                </c:pt>
                <c:pt idx="5596">
                  <c:v>5.8092153000000001E-2</c:v>
                </c:pt>
                <c:pt idx="5597">
                  <c:v>5.8095536000000003E-2</c:v>
                </c:pt>
                <c:pt idx="5598">
                  <c:v>5.8205548000000003E-2</c:v>
                </c:pt>
                <c:pt idx="5599">
                  <c:v>5.8149896E-2</c:v>
                </c:pt>
                <c:pt idx="5600">
                  <c:v>5.8203609000000003E-2</c:v>
                </c:pt>
                <c:pt idx="5601">
                  <c:v>5.8198697000000001E-2</c:v>
                </c:pt>
                <c:pt idx="5602">
                  <c:v>5.8008901000000002E-2</c:v>
                </c:pt>
                <c:pt idx="5603">
                  <c:v>5.8012068E-2</c:v>
                </c:pt>
                <c:pt idx="5604">
                  <c:v>5.7986386000000001E-2</c:v>
                </c:pt>
                <c:pt idx="5605">
                  <c:v>5.8013058999999999E-2</c:v>
                </c:pt>
                <c:pt idx="5606">
                  <c:v>5.7959194999999998E-2</c:v>
                </c:pt>
                <c:pt idx="5607">
                  <c:v>5.8008944E-2</c:v>
                </c:pt>
                <c:pt idx="5608">
                  <c:v>5.8077028000000003E-2</c:v>
                </c:pt>
                <c:pt idx="5609">
                  <c:v>5.7914919000000002E-2</c:v>
                </c:pt>
                <c:pt idx="5610">
                  <c:v>5.8067462E-2</c:v>
                </c:pt>
                <c:pt idx="5611">
                  <c:v>5.8119774999999999E-2</c:v>
                </c:pt>
                <c:pt idx="5612">
                  <c:v>5.8004958000000002E-2</c:v>
                </c:pt>
                <c:pt idx="5613">
                  <c:v>5.7935214999999998E-2</c:v>
                </c:pt>
                <c:pt idx="5614">
                  <c:v>5.7882169999999997E-2</c:v>
                </c:pt>
                <c:pt idx="5615">
                  <c:v>5.7830288000000001E-2</c:v>
                </c:pt>
                <c:pt idx="5616">
                  <c:v>5.8066579E-2</c:v>
                </c:pt>
                <c:pt idx="5617">
                  <c:v>5.8513263000000003E-2</c:v>
                </c:pt>
                <c:pt idx="5618">
                  <c:v>5.8027754000000001E-2</c:v>
                </c:pt>
                <c:pt idx="5619">
                  <c:v>5.7912980000000003E-2</c:v>
                </c:pt>
                <c:pt idx="5620">
                  <c:v>5.797223E-2</c:v>
                </c:pt>
                <c:pt idx="5621">
                  <c:v>5.8159008999999998E-2</c:v>
                </c:pt>
                <c:pt idx="5622">
                  <c:v>5.8229916E-2</c:v>
                </c:pt>
                <c:pt idx="5623">
                  <c:v>5.8129707000000003E-2</c:v>
                </c:pt>
                <c:pt idx="5624">
                  <c:v>5.8065199999999997E-2</c:v>
                </c:pt>
                <c:pt idx="5625">
                  <c:v>5.8162392E-2</c:v>
                </c:pt>
                <c:pt idx="5626">
                  <c:v>5.8100965999999997E-2</c:v>
                </c:pt>
                <c:pt idx="5627">
                  <c:v>5.7982335000000003E-2</c:v>
                </c:pt>
                <c:pt idx="5628">
                  <c:v>5.7807879999999999E-2</c:v>
                </c:pt>
                <c:pt idx="5629">
                  <c:v>5.7691899999999997E-2</c:v>
                </c:pt>
                <c:pt idx="5630">
                  <c:v>5.7654773999999999E-2</c:v>
                </c:pt>
                <c:pt idx="5631">
                  <c:v>5.7669683999999999E-2</c:v>
                </c:pt>
                <c:pt idx="5632">
                  <c:v>5.7726050000000001E-2</c:v>
                </c:pt>
                <c:pt idx="5633">
                  <c:v>5.7818480999999998E-2</c:v>
                </c:pt>
                <c:pt idx="5634">
                  <c:v>5.7930496999999997E-2</c:v>
                </c:pt>
                <c:pt idx="5635">
                  <c:v>5.7861140999999998E-2</c:v>
                </c:pt>
                <c:pt idx="5636">
                  <c:v>5.8158491999999999E-2</c:v>
                </c:pt>
                <c:pt idx="5637">
                  <c:v>5.8321270000000001E-2</c:v>
                </c:pt>
                <c:pt idx="5638">
                  <c:v>5.8153816999999997E-2</c:v>
                </c:pt>
                <c:pt idx="5639">
                  <c:v>5.8301210999999999E-2</c:v>
                </c:pt>
                <c:pt idx="5640">
                  <c:v>5.8314870999999997E-2</c:v>
                </c:pt>
                <c:pt idx="5641">
                  <c:v>5.8259175000000003E-2</c:v>
                </c:pt>
                <c:pt idx="5642">
                  <c:v>5.8230799E-2</c:v>
                </c:pt>
                <c:pt idx="5643">
                  <c:v>5.8489518999999997E-2</c:v>
                </c:pt>
                <c:pt idx="5644">
                  <c:v>5.8637364999999997E-2</c:v>
                </c:pt>
                <c:pt idx="5645">
                  <c:v>5.8607136999999997E-2</c:v>
                </c:pt>
                <c:pt idx="5646">
                  <c:v>5.8618038999999997E-2</c:v>
                </c:pt>
                <c:pt idx="5647">
                  <c:v>5.8700623E-2</c:v>
                </c:pt>
                <c:pt idx="5648">
                  <c:v>5.8633056000000003E-2</c:v>
                </c:pt>
                <c:pt idx="5649">
                  <c:v>5.8848752999999997E-2</c:v>
                </c:pt>
                <c:pt idx="5650">
                  <c:v>5.8827486999999998E-2</c:v>
                </c:pt>
                <c:pt idx="5651">
                  <c:v>5.8920629000000002E-2</c:v>
                </c:pt>
                <c:pt idx="5652">
                  <c:v>5.8860085999999999E-2</c:v>
                </c:pt>
                <c:pt idx="5653">
                  <c:v>5.9001339E-2</c:v>
                </c:pt>
                <c:pt idx="5654">
                  <c:v>5.9014588999999999E-2</c:v>
                </c:pt>
                <c:pt idx="5655">
                  <c:v>5.8985006999999999E-2</c:v>
                </c:pt>
                <c:pt idx="5656">
                  <c:v>5.8936185000000002E-2</c:v>
                </c:pt>
                <c:pt idx="5657">
                  <c:v>5.8957665999999999E-2</c:v>
                </c:pt>
                <c:pt idx="5658">
                  <c:v>5.8959756000000002E-2</c:v>
                </c:pt>
                <c:pt idx="5659">
                  <c:v>5.9003729999999997E-2</c:v>
                </c:pt>
                <c:pt idx="5660">
                  <c:v>5.9172970999999998E-2</c:v>
                </c:pt>
                <c:pt idx="5661">
                  <c:v>5.7936399999999999E-2</c:v>
                </c:pt>
                <c:pt idx="5662">
                  <c:v>5.7998538000000002E-2</c:v>
                </c:pt>
                <c:pt idx="5663">
                  <c:v>5.8354924000000002E-2</c:v>
                </c:pt>
                <c:pt idx="5664">
                  <c:v>5.7853557E-2</c:v>
                </c:pt>
                <c:pt idx="5665">
                  <c:v>5.7906408999999999E-2</c:v>
                </c:pt>
                <c:pt idx="5666">
                  <c:v>5.8010171999999999E-2</c:v>
                </c:pt>
                <c:pt idx="5667">
                  <c:v>5.7851144E-2</c:v>
                </c:pt>
                <c:pt idx="5668">
                  <c:v>5.7810509000000003E-2</c:v>
                </c:pt>
                <c:pt idx="5669">
                  <c:v>5.7829404000000001E-2</c:v>
                </c:pt>
                <c:pt idx="5670">
                  <c:v>5.7861335E-2</c:v>
                </c:pt>
                <c:pt idx="5671">
                  <c:v>5.7816885999999998E-2</c:v>
                </c:pt>
                <c:pt idx="5672">
                  <c:v>5.7847933999999997E-2</c:v>
                </c:pt>
                <c:pt idx="5673">
                  <c:v>5.7812598999999999E-2</c:v>
                </c:pt>
                <c:pt idx="5674">
                  <c:v>5.7740960000000001E-2</c:v>
                </c:pt>
                <c:pt idx="5675">
                  <c:v>5.8002955000000002E-2</c:v>
                </c:pt>
                <c:pt idx="5676">
                  <c:v>5.8066536000000002E-2</c:v>
                </c:pt>
                <c:pt idx="5677">
                  <c:v>5.8129406000000002E-2</c:v>
                </c:pt>
                <c:pt idx="5678">
                  <c:v>5.8126776999999998E-2</c:v>
                </c:pt>
                <c:pt idx="5679">
                  <c:v>5.8083879999999997E-2</c:v>
                </c:pt>
                <c:pt idx="5680">
                  <c:v>5.8174372000000002E-2</c:v>
                </c:pt>
                <c:pt idx="5681">
                  <c:v>5.8119969E-2</c:v>
                </c:pt>
                <c:pt idx="5682">
                  <c:v>5.8105855999999997E-2</c:v>
                </c:pt>
                <c:pt idx="5683">
                  <c:v>5.8144832E-2</c:v>
                </c:pt>
                <c:pt idx="5684">
                  <c:v>5.8097797999999999E-2</c:v>
                </c:pt>
                <c:pt idx="5685">
                  <c:v>5.806716E-2</c:v>
                </c:pt>
                <c:pt idx="5686">
                  <c:v>5.8106287E-2</c:v>
                </c:pt>
                <c:pt idx="5687">
                  <c:v>5.8049837999999999E-2</c:v>
                </c:pt>
                <c:pt idx="5688">
                  <c:v>5.8020470999999997E-2</c:v>
                </c:pt>
                <c:pt idx="5689">
                  <c:v>5.8244221999999998E-2</c:v>
                </c:pt>
                <c:pt idx="5690">
                  <c:v>5.8197533000000003E-2</c:v>
                </c:pt>
                <c:pt idx="5691">
                  <c:v>5.8245946E-2</c:v>
                </c:pt>
                <c:pt idx="5692">
                  <c:v>5.7834618999999997E-2</c:v>
                </c:pt>
                <c:pt idx="5693">
                  <c:v>5.7657488999999999E-2</c:v>
                </c:pt>
                <c:pt idx="5694">
                  <c:v>5.7657403000000003E-2</c:v>
                </c:pt>
                <c:pt idx="5695">
                  <c:v>5.7805532E-2</c:v>
                </c:pt>
                <c:pt idx="5696">
                  <c:v>5.7745634999999997E-2</c:v>
                </c:pt>
                <c:pt idx="5697">
                  <c:v>5.7523884999999997E-2</c:v>
                </c:pt>
                <c:pt idx="5698">
                  <c:v>5.7424042000000002E-2</c:v>
                </c:pt>
                <c:pt idx="5699">
                  <c:v>5.7179672000000001E-2</c:v>
                </c:pt>
                <c:pt idx="5700">
                  <c:v>5.7190918E-2</c:v>
                </c:pt>
                <c:pt idx="5701">
                  <c:v>5.7208543000000001E-2</c:v>
                </c:pt>
                <c:pt idx="5702">
                  <c:v>5.7248682000000002E-2</c:v>
                </c:pt>
                <c:pt idx="5703">
                  <c:v>5.7243812999999998E-2</c:v>
                </c:pt>
                <c:pt idx="5704">
                  <c:v>5.7231552999999998E-2</c:v>
                </c:pt>
                <c:pt idx="5705">
                  <c:v>5.7210137000000001E-2</c:v>
                </c:pt>
                <c:pt idx="5706">
                  <c:v>5.7315753999999997E-2</c:v>
                </c:pt>
                <c:pt idx="5707">
                  <c:v>5.7339239E-2</c:v>
                </c:pt>
                <c:pt idx="5708">
                  <c:v>5.7342772E-2</c:v>
                </c:pt>
                <c:pt idx="5709">
                  <c:v>5.7428179000000003E-2</c:v>
                </c:pt>
                <c:pt idx="5710">
                  <c:v>5.7302374000000003E-2</c:v>
                </c:pt>
                <c:pt idx="5711">
                  <c:v>5.7324588000000003E-2</c:v>
                </c:pt>
                <c:pt idx="5712">
                  <c:v>5.7378644999999999E-2</c:v>
                </c:pt>
                <c:pt idx="5713">
                  <c:v>5.7548101999999997E-2</c:v>
                </c:pt>
                <c:pt idx="5714">
                  <c:v>5.7399631E-2</c:v>
                </c:pt>
                <c:pt idx="5715">
                  <c:v>5.7449961000000001E-2</c:v>
                </c:pt>
                <c:pt idx="5716">
                  <c:v>5.7532911999999999E-2</c:v>
                </c:pt>
                <c:pt idx="5717">
                  <c:v>5.7493397000000002E-2</c:v>
                </c:pt>
                <c:pt idx="5718">
                  <c:v>5.7297246000000003E-2</c:v>
                </c:pt>
                <c:pt idx="5719">
                  <c:v>5.7351131999999999E-2</c:v>
                </c:pt>
                <c:pt idx="5720">
                  <c:v>5.7311702999999999E-2</c:v>
                </c:pt>
                <c:pt idx="5721">
                  <c:v>5.7386617000000001E-2</c:v>
                </c:pt>
                <c:pt idx="5722">
                  <c:v>5.7411546000000001E-2</c:v>
                </c:pt>
                <c:pt idx="5723">
                  <c:v>5.7330060000000002E-2</c:v>
                </c:pt>
                <c:pt idx="5724">
                  <c:v>5.7421176999999997E-2</c:v>
                </c:pt>
                <c:pt idx="5725">
                  <c:v>5.7484542E-2</c:v>
                </c:pt>
                <c:pt idx="5726">
                  <c:v>5.7418288999999997E-2</c:v>
                </c:pt>
                <c:pt idx="5727">
                  <c:v>5.7380217999999997E-2</c:v>
                </c:pt>
                <c:pt idx="5728">
                  <c:v>5.7403078000000003E-2</c:v>
                </c:pt>
                <c:pt idx="5729">
                  <c:v>5.7473123000000001E-2</c:v>
                </c:pt>
                <c:pt idx="5730">
                  <c:v>5.7319804000000002E-2</c:v>
                </c:pt>
                <c:pt idx="5731">
                  <c:v>5.7368885000000001E-2</c:v>
                </c:pt>
                <c:pt idx="5732">
                  <c:v>5.7401010000000002E-2</c:v>
                </c:pt>
                <c:pt idx="5733">
                  <c:v>5.7337966999999997E-2</c:v>
                </c:pt>
                <c:pt idx="5734">
                  <c:v>5.7397906999999998E-2</c:v>
                </c:pt>
                <c:pt idx="5735">
                  <c:v>5.7395364999999997E-2</c:v>
                </c:pt>
                <c:pt idx="5736">
                  <c:v>5.7434513E-2</c:v>
                </c:pt>
                <c:pt idx="5737">
                  <c:v>5.7373949E-2</c:v>
                </c:pt>
                <c:pt idx="5738">
                  <c:v>5.7340035999999997E-2</c:v>
                </c:pt>
                <c:pt idx="5739">
                  <c:v>5.7366709000000002E-2</c:v>
                </c:pt>
                <c:pt idx="5740">
                  <c:v>5.7232458E-2</c:v>
                </c:pt>
                <c:pt idx="5741">
                  <c:v>5.7259347000000002E-2</c:v>
                </c:pt>
                <c:pt idx="5742">
                  <c:v>5.7380239999999999E-2</c:v>
                </c:pt>
                <c:pt idx="5743">
                  <c:v>5.731054E-2</c:v>
                </c:pt>
                <c:pt idx="5744">
                  <c:v>5.7361646000000002E-2</c:v>
                </c:pt>
                <c:pt idx="5745">
                  <c:v>5.7381554000000001E-2</c:v>
                </c:pt>
                <c:pt idx="5746">
                  <c:v>5.7276410999999999E-2</c:v>
                </c:pt>
                <c:pt idx="5747">
                  <c:v>5.7354450000000001E-2</c:v>
                </c:pt>
                <c:pt idx="5748">
                  <c:v>5.7413829E-2</c:v>
                </c:pt>
                <c:pt idx="5749">
                  <c:v>5.7464073999999997E-2</c:v>
                </c:pt>
                <c:pt idx="5750">
                  <c:v>5.7376125E-2</c:v>
                </c:pt>
                <c:pt idx="5751">
                  <c:v>5.7478445000000003E-2</c:v>
                </c:pt>
                <c:pt idx="5752">
                  <c:v>5.7606835000000002E-2</c:v>
                </c:pt>
                <c:pt idx="5753">
                  <c:v>5.7492125999999998E-2</c:v>
                </c:pt>
                <c:pt idx="5754">
                  <c:v>5.7611273999999997E-2</c:v>
                </c:pt>
                <c:pt idx="5755">
                  <c:v>5.7576993999999999E-2</c:v>
                </c:pt>
                <c:pt idx="5756">
                  <c:v>5.7584018000000001E-2</c:v>
                </c:pt>
                <c:pt idx="5757">
                  <c:v>5.7577855999999997E-2</c:v>
                </c:pt>
                <c:pt idx="5758">
                  <c:v>5.7596772999999997E-2</c:v>
                </c:pt>
                <c:pt idx="5759">
                  <c:v>5.7560814000000002E-2</c:v>
                </c:pt>
                <c:pt idx="5760">
                  <c:v>5.7536769000000001E-2</c:v>
                </c:pt>
                <c:pt idx="5761">
                  <c:v>5.7590761999999997E-2</c:v>
                </c:pt>
                <c:pt idx="5762">
                  <c:v>5.8048739000000002E-2</c:v>
                </c:pt>
                <c:pt idx="5763">
                  <c:v>5.7868057000000001E-2</c:v>
                </c:pt>
                <c:pt idx="5764">
                  <c:v>5.7834554000000003E-2</c:v>
                </c:pt>
                <c:pt idx="5765">
                  <c:v>5.7906343999999998E-2</c:v>
                </c:pt>
                <c:pt idx="5766">
                  <c:v>5.7855775999999998E-2</c:v>
                </c:pt>
                <c:pt idx="5767">
                  <c:v>5.7915586999999998E-2</c:v>
                </c:pt>
                <c:pt idx="5768">
                  <c:v>5.8001510999999999E-2</c:v>
                </c:pt>
                <c:pt idx="5769">
                  <c:v>5.7922223000000002E-2</c:v>
                </c:pt>
                <c:pt idx="5770">
                  <c:v>5.7919508000000001E-2</c:v>
                </c:pt>
                <c:pt idx="5771">
                  <c:v>5.7893782999999997E-2</c:v>
                </c:pt>
                <c:pt idx="5772">
                  <c:v>5.7916212000000002E-2</c:v>
                </c:pt>
                <c:pt idx="5773">
                  <c:v>5.7857003999999997E-2</c:v>
                </c:pt>
                <c:pt idx="5774">
                  <c:v>5.7896648000000002E-2</c:v>
                </c:pt>
                <c:pt idx="5775">
                  <c:v>5.7919658999999998E-2</c:v>
                </c:pt>
                <c:pt idx="5776">
                  <c:v>5.7849721999999999E-2</c:v>
                </c:pt>
                <c:pt idx="5777">
                  <c:v>5.7851747000000002E-2</c:v>
                </c:pt>
                <c:pt idx="5778">
                  <c:v>5.7868207999999997E-2</c:v>
                </c:pt>
                <c:pt idx="5779">
                  <c:v>5.7824406000000002E-2</c:v>
                </c:pt>
                <c:pt idx="5780">
                  <c:v>5.7684209E-2</c:v>
                </c:pt>
                <c:pt idx="5781">
                  <c:v>5.7655420999999998E-2</c:v>
                </c:pt>
                <c:pt idx="5782">
                  <c:v>5.7594533000000003E-2</c:v>
                </c:pt>
                <c:pt idx="5783">
                  <c:v>5.7630061000000003E-2</c:v>
                </c:pt>
                <c:pt idx="5784">
                  <c:v>5.7645746999999997E-2</c:v>
                </c:pt>
                <c:pt idx="5785">
                  <c:v>5.7625925000000001E-2</c:v>
                </c:pt>
                <c:pt idx="5786">
                  <c:v>5.7565661999999997E-2</c:v>
                </c:pt>
                <c:pt idx="5787">
                  <c:v>5.7613686999999997E-2</c:v>
                </c:pt>
                <c:pt idx="5788">
                  <c:v>5.7678067999999999E-2</c:v>
                </c:pt>
                <c:pt idx="5789">
                  <c:v>5.7591969E-2</c:v>
                </c:pt>
                <c:pt idx="5790">
                  <c:v>5.7575227999999999E-2</c:v>
                </c:pt>
                <c:pt idx="5791">
                  <c:v>5.7438390999999998E-2</c:v>
                </c:pt>
                <c:pt idx="5792">
                  <c:v>5.7442937999999999E-2</c:v>
                </c:pt>
                <c:pt idx="5793">
                  <c:v>5.7523454000000002E-2</c:v>
                </c:pt>
                <c:pt idx="5794">
                  <c:v>5.7599078999999997E-2</c:v>
                </c:pt>
                <c:pt idx="5795">
                  <c:v>5.7561223000000002E-2</c:v>
                </c:pt>
                <c:pt idx="5796">
                  <c:v>5.7489584000000003E-2</c:v>
                </c:pt>
                <c:pt idx="5797">
                  <c:v>5.7516085000000002E-2</c:v>
                </c:pt>
                <c:pt idx="5798">
                  <c:v>5.7476850000000003E-2</c:v>
                </c:pt>
                <c:pt idx="5799">
                  <c:v>5.7435805999999999E-2</c:v>
                </c:pt>
                <c:pt idx="5800">
                  <c:v>5.7487322E-2</c:v>
                </c:pt>
                <c:pt idx="5801">
                  <c:v>5.7490768999999997E-2</c:v>
                </c:pt>
                <c:pt idx="5802">
                  <c:v>5.7460174000000003E-2</c:v>
                </c:pt>
                <c:pt idx="5803">
                  <c:v>5.7520157000000002E-2</c:v>
                </c:pt>
                <c:pt idx="5804">
                  <c:v>5.7546917000000003E-2</c:v>
                </c:pt>
                <c:pt idx="5805">
                  <c:v>5.7582683000000003E-2</c:v>
                </c:pt>
                <c:pt idx="5806">
                  <c:v>5.7601233000000002E-2</c:v>
                </c:pt>
                <c:pt idx="5807">
                  <c:v>5.7647340999999998E-2</c:v>
                </c:pt>
                <c:pt idx="5808">
                  <c:v>5.7661690000000002E-2</c:v>
                </c:pt>
                <c:pt idx="5809">
                  <c:v>5.7613039999999997E-2</c:v>
                </c:pt>
                <c:pt idx="5810">
                  <c:v>5.7630384999999999E-2</c:v>
                </c:pt>
                <c:pt idx="5811">
                  <c:v>5.7719931000000002E-2</c:v>
                </c:pt>
                <c:pt idx="5812">
                  <c:v>5.7665912999999999E-2</c:v>
                </c:pt>
                <c:pt idx="5813">
                  <c:v>5.7681106000000003E-2</c:v>
                </c:pt>
                <c:pt idx="5814">
                  <c:v>5.7825699000000001E-2</c:v>
                </c:pt>
                <c:pt idx="5815">
                  <c:v>5.7727148999999998E-2</c:v>
                </c:pt>
                <c:pt idx="5816">
                  <c:v>5.7778470999999998E-2</c:v>
                </c:pt>
                <c:pt idx="5817">
                  <c:v>5.7752767000000003E-2</c:v>
                </c:pt>
                <c:pt idx="5818">
                  <c:v>5.7658781999999999E-2</c:v>
                </c:pt>
                <c:pt idx="5819">
                  <c:v>5.7603452999999999E-2</c:v>
                </c:pt>
                <c:pt idx="5820">
                  <c:v>5.7688927000000001E-2</c:v>
                </c:pt>
                <c:pt idx="5821">
                  <c:v>5.7700605000000002E-2</c:v>
                </c:pt>
                <c:pt idx="5822">
                  <c:v>5.7678865000000003E-2</c:v>
                </c:pt>
                <c:pt idx="5823">
                  <c:v>5.7736133000000002E-2</c:v>
                </c:pt>
                <c:pt idx="5824">
                  <c:v>5.7743178999999999E-2</c:v>
                </c:pt>
                <c:pt idx="5825">
                  <c:v>5.7832249000000002E-2</c:v>
                </c:pt>
                <c:pt idx="5826">
                  <c:v>5.7826517000000001E-2</c:v>
                </c:pt>
                <c:pt idx="5827">
                  <c:v>5.7798787999999997E-2</c:v>
                </c:pt>
                <c:pt idx="5828">
                  <c:v>5.7609658000000001E-2</c:v>
                </c:pt>
                <c:pt idx="5829">
                  <c:v>5.7624717999999998E-2</c:v>
                </c:pt>
                <c:pt idx="5830">
                  <c:v>5.7628704000000003E-2</c:v>
                </c:pt>
                <c:pt idx="5831">
                  <c:v>5.7626571000000001E-2</c:v>
                </c:pt>
                <c:pt idx="5832">
                  <c:v>5.7562795999999999E-2</c:v>
                </c:pt>
                <c:pt idx="5833">
                  <c:v>5.7616595E-2</c:v>
                </c:pt>
                <c:pt idx="5834">
                  <c:v>5.7757421000000003E-2</c:v>
                </c:pt>
                <c:pt idx="5835">
                  <c:v>5.7688862E-2</c:v>
                </c:pt>
                <c:pt idx="5836">
                  <c:v>5.7664642000000002E-2</c:v>
                </c:pt>
                <c:pt idx="5837">
                  <c:v>5.7522506000000001E-2</c:v>
                </c:pt>
                <c:pt idx="5838">
                  <c:v>5.7502878E-2</c:v>
                </c:pt>
                <c:pt idx="5839">
                  <c:v>5.7570745999999999E-2</c:v>
                </c:pt>
                <c:pt idx="5840">
                  <c:v>5.7555621000000001E-2</c:v>
                </c:pt>
                <c:pt idx="5841">
                  <c:v>5.7526750000000001E-2</c:v>
                </c:pt>
                <c:pt idx="5842">
                  <c:v>5.7594705000000003E-2</c:v>
                </c:pt>
                <c:pt idx="5843">
                  <c:v>5.7619244999999999E-2</c:v>
                </c:pt>
                <c:pt idx="5844">
                  <c:v>5.7589340000000003E-2</c:v>
                </c:pt>
                <c:pt idx="5845">
                  <c:v>5.7626528000000003E-2</c:v>
                </c:pt>
                <c:pt idx="5846">
                  <c:v>5.7702673000000003E-2</c:v>
                </c:pt>
                <c:pt idx="5847">
                  <c:v>5.7653955E-2</c:v>
                </c:pt>
                <c:pt idx="5848">
                  <c:v>5.7595889999999997E-2</c:v>
                </c:pt>
                <c:pt idx="5849">
                  <c:v>5.7561610999999999E-2</c:v>
                </c:pt>
                <c:pt idx="5850">
                  <c:v>5.7404888000000001E-2</c:v>
                </c:pt>
                <c:pt idx="5851">
                  <c:v>5.7337105999999999E-2</c:v>
                </c:pt>
                <c:pt idx="5852">
                  <c:v>5.7453171999999997E-2</c:v>
                </c:pt>
                <c:pt idx="5853">
                  <c:v>5.7610261000000003E-2</c:v>
                </c:pt>
                <c:pt idx="5854">
                  <c:v>5.7406934999999999E-2</c:v>
                </c:pt>
                <c:pt idx="5855">
                  <c:v>5.7552195E-2</c:v>
                </c:pt>
                <c:pt idx="5856">
                  <c:v>5.7643484000000002E-2</c:v>
                </c:pt>
                <c:pt idx="5857">
                  <c:v>5.7585440000000002E-2</c:v>
                </c:pt>
                <c:pt idx="5858">
                  <c:v>5.7711592999999999E-2</c:v>
                </c:pt>
                <c:pt idx="5859">
                  <c:v>5.7700453999999998E-2</c:v>
                </c:pt>
                <c:pt idx="5860">
                  <c:v>5.7672228999999998E-2</c:v>
                </c:pt>
                <c:pt idx="5861">
                  <c:v>5.7722796999999999E-2</c:v>
                </c:pt>
                <c:pt idx="5862">
                  <c:v>5.7779160000000003E-2</c:v>
                </c:pt>
                <c:pt idx="5863">
                  <c:v>5.8123459000000002E-2</c:v>
                </c:pt>
                <c:pt idx="5864">
                  <c:v>5.7745377000000001E-2</c:v>
                </c:pt>
                <c:pt idx="5865">
                  <c:v>5.7760933E-2</c:v>
                </c:pt>
                <c:pt idx="5866">
                  <c:v>5.7734776000000002E-2</c:v>
                </c:pt>
                <c:pt idx="5867">
                  <c:v>5.7721353000000003E-2</c:v>
                </c:pt>
                <c:pt idx="5868">
                  <c:v>5.7600090999999999E-2</c:v>
                </c:pt>
                <c:pt idx="5869">
                  <c:v>5.7711787000000001E-2</c:v>
                </c:pt>
                <c:pt idx="5870">
                  <c:v>5.7736198000000002E-2</c:v>
                </c:pt>
                <c:pt idx="5871">
                  <c:v>5.7691555999999998E-2</c:v>
                </c:pt>
                <c:pt idx="5872">
                  <c:v>5.7676086000000001E-2</c:v>
                </c:pt>
                <c:pt idx="5873">
                  <c:v>5.7724714000000003E-2</c:v>
                </c:pt>
                <c:pt idx="5874">
                  <c:v>5.7663220000000001E-2</c:v>
                </c:pt>
                <c:pt idx="5875">
                  <c:v>5.7664016999999998E-2</c:v>
                </c:pt>
                <c:pt idx="5876">
                  <c:v>5.7751926000000002E-2</c:v>
                </c:pt>
                <c:pt idx="5877">
                  <c:v>5.7736563999999997E-2</c:v>
                </c:pt>
                <c:pt idx="5878">
                  <c:v>5.7831019999999997E-2</c:v>
                </c:pt>
                <c:pt idx="5879">
                  <c:v>5.7753111000000003E-2</c:v>
                </c:pt>
                <c:pt idx="5880">
                  <c:v>5.7721913E-2</c:v>
                </c:pt>
                <c:pt idx="5881">
                  <c:v>5.7705388000000003E-2</c:v>
                </c:pt>
                <c:pt idx="5882">
                  <c:v>5.7800791999999997E-2</c:v>
                </c:pt>
                <c:pt idx="5883">
                  <c:v>5.7867411000000001E-2</c:v>
                </c:pt>
                <c:pt idx="5884">
                  <c:v>5.7848644999999997E-2</c:v>
                </c:pt>
                <c:pt idx="5885">
                  <c:v>5.7829534000000002E-2</c:v>
                </c:pt>
                <c:pt idx="5886">
                  <c:v>5.7962965999999998E-2</c:v>
                </c:pt>
                <c:pt idx="5887">
                  <c:v>5.8021181999999998E-2</c:v>
                </c:pt>
                <c:pt idx="5888">
                  <c:v>5.8028722999999997E-2</c:v>
                </c:pt>
                <c:pt idx="5889">
                  <c:v>5.8034626999999998E-2</c:v>
                </c:pt>
                <c:pt idx="5890">
                  <c:v>5.7990910999999999E-2</c:v>
                </c:pt>
                <c:pt idx="5891">
                  <c:v>5.8282380000000002E-2</c:v>
                </c:pt>
                <c:pt idx="5892">
                  <c:v>5.8210310000000001E-2</c:v>
                </c:pt>
                <c:pt idx="5893">
                  <c:v>5.8191974E-2</c:v>
                </c:pt>
                <c:pt idx="5894">
                  <c:v>5.8096872000000001E-2</c:v>
                </c:pt>
                <c:pt idx="5895">
                  <c:v>5.8195011999999997E-2</c:v>
                </c:pt>
                <c:pt idx="5896">
                  <c:v>5.8142289999999999E-2</c:v>
                </c:pt>
                <c:pt idx="5897">
                  <c:v>5.8037061000000001E-2</c:v>
                </c:pt>
                <c:pt idx="5898">
                  <c:v>5.8050915000000002E-2</c:v>
                </c:pt>
                <c:pt idx="5899">
                  <c:v>5.8098788999999998E-2</c:v>
                </c:pt>
                <c:pt idx="5900">
                  <c:v>5.8140802999999998E-2</c:v>
                </c:pt>
                <c:pt idx="5901">
                  <c:v>5.8262190999999998E-2</c:v>
                </c:pt>
                <c:pt idx="5902">
                  <c:v>5.8269603000000003E-2</c:v>
                </c:pt>
                <c:pt idx="5903">
                  <c:v>5.8173272999999998E-2</c:v>
                </c:pt>
                <c:pt idx="5904">
                  <c:v>5.8075606000000002E-2</c:v>
                </c:pt>
                <c:pt idx="5905">
                  <c:v>5.8130482999999997E-2</c:v>
                </c:pt>
                <c:pt idx="5906">
                  <c:v>5.8163145999999999E-2</c:v>
                </c:pt>
                <c:pt idx="5907">
                  <c:v>5.8061709000000003E-2</c:v>
                </c:pt>
                <c:pt idx="5908">
                  <c:v>5.8017196E-2</c:v>
                </c:pt>
                <c:pt idx="5909">
                  <c:v>5.8107085000000003E-2</c:v>
                </c:pt>
                <c:pt idx="5910">
                  <c:v>5.7904856999999997E-2</c:v>
                </c:pt>
                <c:pt idx="5911">
                  <c:v>5.7937714000000001E-2</c:v>
                </c:pt>
                <c:pt idx="5912">
                  <c:v>5.7957644000000003E-2</c:v>
                </c:pt>
                <c:pt idx="5913">
                  <c:v>5.7983908000000001E-2</c:v>
                </c:pt>
                <c:pt idx="5914">
                  <c:v>5.7950793E-2</c:v>
                </c:pt>
                <c:pt idx="5915">
                  <c:v>5.7968502999999998E-2</c:v>
                </c:pt>
                <c:pt idx="5916">
                  <c:v>5.7963913999999998E-2</c:v>
                </c:pt>
                <c:pt idx="5917">
                  <c:v>5.7996727999999997E-2</c:v>
                </c:pt>
                <c:pt idx="5918">
                  <c:v>5.7947107999999997E-2</c:v>
                </c:pt>
                <c:pt idx="5919">
                  <c:v>5.7913992999999997E-2</c:v>
                </c:pt>
                <c:pt idx="5920">
                  <c:v>5.7845499000000002E-2</c:v>
                </c:pt>
                <c:pt idx="5921">
                  <c:v>5.7863489999999997E-2</c:v>
                </c:pt>
                <c:pt idx="5922">
                  <c:v>5.7952258E-2</c:v>
                </c:pt>
                <c:pt idx="5923">
                  <c:v>5.7844701999999998E-2</c:v>
                </c:pt>
                <c:pt idx="5924">
                  <c:v>5.7894472000000002E-2</c:v>
                </c:pt>
                <c:pt idx="5925">
                  <c:v>5.7907463999999999E-2</c:v>
                </c:pt>
                <c:pt idx="5926">
                  <c:v>5.7723831000000003E-2</c:v>
                </c:pt>
                <c:pt idx="5927">
                  <c:v>5.7755999000000002E-2</c:v>
                </c:pt>
                <c:pt idx="5928">
                  <c:v>5.7827099E-2</c:v>
                </c:pt>
                <c:pt idx="5929">
                  <c:v>5.7777544E-2</c:v>
                </c:pt>
                <c:pt idx="5930">
                  <c:v>5.7729476000000002E-2</c:v>
                </c:pt>
                <c:pt idx="5931">
                  <c:v>5.7786592999999997E-2</c:v>
                </c:pt>
                <c:pt idx="5932">
                  <c:v>5.7871655000000001E-2</c:v>
                </c:pt>
                <c:pt idx="5933">
                  <c:v>5.7875166999999998E-2</c:v>
                </c:pt>
                <c:pt idx="5934">
                  <c:v>5.7914014E-2</c:v>
                </c:pt>
                <c:pt idx="5935">
                  <c:v>5.7875037999999997E-2</c:v>
                </c:pt>
                <c:pt idx="5936">
                  <c:v>5.7856229000000002E-2</c:v>
                </c:pt>
                <c:pt idx="5937">
                  <c:v>5.8046174999999998E-2</c:v>
                </c:pt>
                <c:pt idx="5938">
                  <c:v>5.7996490999999997E-2</c:v>
                </c:pt>
                <c:pt idx="5939">
                  <c:v>5.7918323000000001E-2</c:v>
                </c:pt>
                <c:pt idx="5940">
                  <c:v>5.7983908000000001E-2</c:v>
                </c:pt>
                <c:pt idx="5941">
                  <c:v>5.8042835000000001E-2</c:v>
                </c:pt>
                <c:pt idx="5942">
                  <c:v>5.8117383000000002E-2</c:v>
                </c:pt>
                <c:pt idx="5943">
                  <c:v>5.8084677000000001E-2</c:v>
                </c:pt>
                <c:pt idx="5944">
                  <c:v>5.8191974E-2</c:v>
                </c:pt>
                <c:pt idx="5945">
                  <c:v>5.8192770999999997E-2</c:v>
                </c:pt>
                <c:pt idx="5946">
                  <c:v>5.8124213000000001E-2</c:v>
                </c:pt>
                <c:pt idx="5947">
                  <c:v>5.8220630000000002E-2</c:v>
                </c:pt>
                <c:pt idx="5948">
                  <c:v>5.8229054000000002E-2</c:v>
                </c:pt>
                <c:pt idx="5949">
                  <c:v>5.8073515999999999E-2</c:v>
                </c:pt>
                <c:pt idx="5950">
                  <c:v>5.8196563E-2</c:v>
                </c:pt>
                <c:pt idx="5951">
                  <c:v>5.8289704999999997E-2</c:v>
                </c:pt>
                <c:pt idx="5952">
                  <c:v>5.8157049000000002E-2</c:v>
                </c:pt>
                <c:pt idx="5953">
                  <c:v>5.8289274000000002E-2</c:v>
                </c:pt>
                <c:pt idx="5954">
                  <c:v>5.8335468000000001E-2</c:v>
                </c:pt>
                <c:pt idx="5955">
                  <c:v>5.8288628000000002E-2</c:v>
                </c:pt>
                <c:pt idx="5956">
                  <c:v>5.8323812000000003E-2</c:v>
                </c:pt>
                <c:pt idx="5957">
                  <c:v>5.7967189000000002E-2</c:v>
                </c:pt>
                <c:pt idx="5958">
                  <c:v>5.8059382E-2</c:v>
                </c:pt>
                <c:pt idx="5959">
                  <c:v>5.7189820000000002E-2</c:v>
                </c:pt>
                <c:pt idx="5960">
                  <c:v>5.7223301999999997E-2</c:v>
                </c:pt>
                <c:pt idx="5961">
                  <c:v>5.7255942999999997E-2</c:v>
                </c:pt>
                <c:pt idx="5962">
                  <c:v>5.7189410000000003E-2</c:v>
                </c:pt>
                <c:pt idx="5963">
                  <c:v>5.7281259000000001E-2</c:v>
                </c:pt>
                <c:pt idx="5964">
                  <c:v>5.7264862999999999E-2</c:v>
                </c:pt>
                <c:pt idx="5965">
                  <c:v>5.7273309000000001E-2</c:v>
                </c:pt>
                <c:pt idx="5966">
                  <c:v>5.7230217999999999E-2</c:v>
                </c:pt>
                <c:pt idx="5967">
                  <c:v>5.7264518E-2</c:v>
                </c:pt>
                <c:pt idx="5968">
                  <c:v>5.7245257000000001E-2</c:v>
                </c:pt>
                <c:pt idx="5969">
                  <c:v>5.7278587999999998E-2</c:v>
                </c:pt>
                <c:pt idx="5970">
                  <c:v>5.7303645E-2</c:v>
                </c:pt>
                <c:pt idx="5971">
                  <c:v>5.7312371000000001E-2</c:v>
                </c:pt>
                <c:pt idx="5972">
                  <c:v>5.7112815999999997E-2</c:v>
                </c:pt>
                <c:pt idx="5973">
                  <c:v>5.7184024E-2</c:v>
                </c:pt>
                <c:pt idx="5974">
                  <c:v>5.7256870000000001E-2</c:v>
                </c:pt>
                <c:pt idx="5975">
                  <c:v>5.7305907000000003E-2</c:v>
                </c:pt>
                <c:pt idx="5976">
                  <c:v>5.7307522999999999E-2</c:v>
                </c:pt>
                <c:pt idx="5977">
                  <c:v>5.7346822999999998E-2</c:v>
                </c:pt>
                <c:pt idx="5978">
                  <c:v>5.737606E-2</c:v>
                </c:pt>
                <c:pt idx="5979">
                  <c:v>5.7329586000000002E-2</c:v>
                </c:pt>
                <c:pt idx="5980">
                  <c:v>5.7375391999999997E-2</c:v>
                </c:pt>
                <c:pt idx="5981">
                  <c:v>5.7364468000000002E-2</c:v>
                </c:pt>
                <c:pt idx="5982">
                  <c:v>5.7298926999999999E-2</c:v>
                </c:pt>
                <c:pt idx="5983">
                  <c:v>5.7360741E-2</c:v>
                </c:pt>
                <c:pt idx="5984">
                  <c:v>5.7455973E-2</c:v>
                </c:pt>
                <c:pt idx="5985">
                  <c:v>5.7363714000000003E-2</c:v>
                </c:pt>
                <c:pt idx="5986">
                  <c:v>5.7353652999999997E-2</c:v>
                </c:pt>
                <c:pt idx="5987">
                  <c:v>5.7484391000000003E-2</c:v>
                </c:pt>
                <c:pt idx="5988">
                  <c:v>5.7458924000000001E-2</c:v>
                </c:pt>
                <c:pt idx="5989">
                  <c:v>5.7446148000000002E-2</c:v>
                </c:pt>
                <c:pt idx="5990">
                  <c:v>5.7469675999999997E-2</c:v>
                </c:pt>
                <c:pt idx="5991">
                  <c:v>5.7377547000000001E-2</c:v>
                </c:pt>
                <c:pt idx="5992">
                  <c:v>5.7401656000000002E-2</c:v>
                </c:pt>
                <c:pt idx="5993">
                  <c:v>5.7412364E-2</c:v>
                </c:pt>
                <c:pt idx="5994">
                  <c:v>5.7453300999999998E-2</c:v>
                </c:pt>
                <c:pt idx="5995">
                  <c:v>5.7458558E-2</c:v>
                </c:pt>
                <c:pt idx="5996">
                  <c:v>5.7479134000000001E-2</c:v>
                </c:pt>
                <c:pt idx="5997">
                  <c:v>5.7543534E-2</c:v>
                </c:pt>
                <c:pt idx="5998">
                  <c:v>5.7487708999999998E-2</c:v>
                </c:pt>
                <c:pt idx="5999">
                  <c:v>5.7553875999999997E-2</c:v>
                </c:pt>
                <c:pt idx="6000">
                  <c:v>5.7570207999999998E-2</c:v>
                </c:pt>
                <c:pt idx="6001">
                  <c:v>5.7671170000000001E-2</c:v>
                </c:pt>
                <c:pt idx="6002">
                  <c:v>5.7714222000000003E-2</c:v>
                </c:pt>
                <c:pt idx="6003">
                  <c:v>5.7617091000000002E-2</c:v>
                </c:pt>
                <c:pt idx="6004">
                  <c:v>5.7670265999999998E-2</c:v>
                </c:pt>
                <c:pt idx="6005">
                  <c:v>5.7682527999999997E-2</c:v>
                </c:pt>
                <c:pt idx="6006">
                  <c:v>5.7818847E-2</c:v>
                </c:pt>
                <c:pt idx="6007">
                  <c:v>5.7769744999999997E-2</c:v>
                </c:pt>
                <c:pt idx="6008">
                  <c:v>5.7648612000000002E-2</c:v>
                </c:pt>
                <c:pt idx="6009">
                  <c:v>5.7657985000000002E-2</c:v>
                </c:pt>
                <c:pt idx="6010">
                  <c:v>5.7727902999999997E-2</c:v>
                </c:pt>
                <c:pt idx="6011">
                  <c:v>5.7662357999999997E-2</c:v>
                </c:pt>
                <c:pt idx="6012">
                  <c:v>5.7741024000000002E-2</c:v>
                </c:pt>
                <c:pt idx="6013">
                  <c:v>5.7772136000000002E-2</c:v>
                </c:pt>
                <c:pt idx="6014">
                  <c:v>5.7852221000000002E-2</c:v>
                </c:pt>
                <c:pt idx="6015">
                  <c:v>5.7775842000000001E-2</c:v>
                </c:pt>
                <c:pt idx="6016">
                  <c:v>5.7796374999999997E-2</c:v>
                </c:pt>
                <c:pt idx="6017">
                  <c:v>5.7795233000000001E-2</c:v>
                </c:pt>
                <c:pt idx="6018">
                  <c:v>5.7907723000000001E-2</c:v>
                </c:pt>
                <c:pt idx="6019">
                  <c:v>5.7918991000000003E-2</c:v>
                </c:pt>
                <c:pt idx="6020">
                  <c:v>5.7956222000000002E-2</c:v>
                </c:pt>
                <c:pt idx="6021">
                  <c:v>5.7908154000000003E-2</c:v>
                </c:pt>
                <c:pt idx="6022">
                  <c:v>5.7985308999999999E-2</c:v>
                </c:pt>
                <c:pt idx="6023">
                  <c:v>5.8000584000000001E-2</c:v>
                </c:pt>
                <c:pt idx="6024">
                  <c:v>5.8069508999999998E-2</c:v>
                </c:pt>
                <c:pt idx="6025">
                  <c:v>5.7945794000000002E-2</c:v>
                </c:pt>
                <c:pt idx="6026">
                  <c:v>5.7953227000000003E-2</c:v>
                </c:pt>
                <c:pt idx="6027">
                  <c:v>5.7998925E-2</c:v>
                </c:pt>
                <c:pt idx="6028">
                  <c:v>5.7933727999999997E-2</c:v>
                </c:pt>
                <c:pt idx="6029">
                  <c:v>5.8002890000000001E-2</c:v>
                </c:pt>
                <c:pt idx="6030">
                  <c:v>5.8087026E-2</c:v>
                </c:pt>
                <c:pt idx="6031">
                  <c:v>5.7978673000000001E-2</c:v>
                </c:pt>
                <c:pt idx="6032">
                  <c:v>5.8075025000000002E-2</c:v>
                </c:pt>
                <c:pt idx="6033">
                  <c:v>5.8246851000000002E-2</c:v>
                </c:pt>
                <c:pt idx="6034">
                  <c:v>5.8204793999999997E-2</c:v>
                </c:pt>
                <c:pt idx="6035">
                  <c:v>5.8165926E-2</c:v>
                </c:pt>
                <c:pt idx="6036">
                  <c:v>5.8209663000000002E-2</c:v>
                </c:pt>
                <c:pt idx="6037">
                  <c:v>5.8185294999999998E-2</c:v>
                </c:pt>
                <c:pt idx="6038">
                  <c:v>5.8163792999999998E-2</c:v>
                </c:pt>
                <c:pt idx="6039">
                  <c:v>5.8158190999999998E-2</c:v>
                </c:pt>
                <c:pt idx="6040">
                  <c:v>5.8163253999999998E-2</c:v>
                </c:pt>
                <c:pt idx="6041">
                  <c:v>5.8156144E-2</c:v>
                </c:pt>
                <c:pt idx="6042">
                  <c:v>5.8301253999999997E-2</c:v>
                </c:pt>
                <c:pt idx="6043">
                  <c:v>5.8215567000000003E-2</c:v>
                </c:pt>
                <c:pt idx="6044">
                  <c:v>5.8075562999999997E-2</c:v>
                </c:pt>
                <c:pt idx="6045">
                  <c:v>5.8037945000000001E-2</c:v>
                </c:pt>
                <c:pt idx="6046">
                  <c:v>5.8150736000000001E-2</c:v>
                </c:pt>
                <c:pt idx="6047">
                  <c:v>5.8018683000000001E-2</c:v>
                </c:pt>
                <c:pt idx="6048">
                  <c:v>5.8086401000000003E-2</c:v>
                </c:pt>
                <c:pt idx="6049">
                  <c:v>5.8166701000000001E-2</c:v>
                </c:pt>
                <c:pt idx="6050">
                  <c:v>5.8171268999999998E-2</c:v>
                </c:pt>
                <c:pt idx="6051">
                  <c:v>5.8105555000000003E-2</c:v>
                </c:pt>
                <c:pt idx="6052">
                  <c:v>5.8150564000000002E-2</c:v>
                </c:pt>
                <c:pt idx="6053">
                  <c:v>5.8156209E-2</c:v>
                </c:pt>
                <c:pt idx="6054">
                  <c:v>5.8144186E-2</c:v>
                </c:pt>
                <c:pt idx="6055">
                  <c:v>5.8117663E-2</c:v>
                </c:pt>
                <c:pt idx="6056">
                  <c:v>5.8116348999999998E-2</c:v>
                </c:pt>
                <c:pt idx="6057">
                  <c:v>5.8055698000000003E-2</c:v>
                </c:pt>
                <c:pt idx="6058">
                  <c:v>5.8111113999999998E-2</c:v>
                </c:pt>
                <c:pt idx="6059">
                  <c:v>5.8172388999999998E-2</c:v>
                </c:pt>
                <c:pt idx="6060">
                  <c:v>5.8092584000000003E-2</c:v>
                </c:pt>
                <c:pt idx="6061">
                  <c:v>5.8025361999999997E-2</c:v>
                </c:pt>
                <c:pt idx="6062">
                  <c:v>5.8111674000000002E-2</c:v>
                </c:pt>
                <c:pt idx="6063">
                  <c:v>5.8128005000000003E-2</c:v>
                </c:pt>
                <c:pt idx="6064">
                  <c:v>5.8074895000000001E-2</c:v>
                </c:pt>
                <c:pt idx="6065">
                  <c:v>5.8037945000000001E-2</c:v>
                </c:pt>
                <c:pt idx="6066">
                  <c:v>5.8046691999999997E-2</c:v>
                </c:pt>
                <c:pt idx="6067">
                  <c:v>5.7977444000000003E-2</c:v>
                </c:pt>
                <c:pt idx="6068">
                  <c:v>5.8048071E-2</c:v>
                </c:pt>
                <c:pt idx="6069">
                  <c:v>5.8087305999999998E-2</c:v>
                </c:pt>
                <c:pt idx="6070">
                  <c:v>5.8033785999999997E-2</c:v>
                </c:pt>
                <c:pt idx="6071">
                  <c:v>5.7970765E-2</c:v>
                </c:pt>
                <c:pt idx="6072">
                  <c:v>5.8137291000000001E-2</c:v>
                </c:pt>
                <c:pt idx="6073">
                  <c:v>5.8170235000000001E-2</c:v>
                </c:pt>
                <c:pt idx="6074">
                  <c:v>5.8113633999999997E-2</c:v>
                </c:pt>
                <c:pt idx="6075">
                  <c:v>5.8115594999999999E-2</c:v>
                </c:pt>
                <c:pt idx="6076">
                  <c:v>5.8079397999999997E-2</c:v>
                </c:pt>
                <c:pt idx="6077">
                  <c:v>5.8034777000000003E-2</c:v>
                </c:pt>
                <c:pt idx="6078">
                  <c:v>5.8169738999999998E-2</c:v>
                </c:pt>
                <c:pt idx="6079">
                  <c:v>5.8204082999999997E-2</c:v>
                </c:pt>
                <c:pt idx="6080">
                  <c:v>5.8109217999999997E-2</c:v>
                </c:pt>
                <c:pt idx="6081">
                  <c:v>5.8129189999999997E-2</c:v>
                </c:pt>
                <c:pt idx="6082">
                  <c:v>5.8174609000000002E-2</c:v>
                </c:pt>
                <c:pt idx="6083">
                  <c:v>5.8189087E-2</c:v>
                </c:pt>
                <c:pt idx="6084">
                  <c:v>5.8118676000000001E-2</c:v>
                </c:pt>
                <c:pt idx="6085">
                  <c:v>5.8221771999999998E-2</c:v>
                </c:pt>
                <c:pt idx="6086">
                  <c:v>5.8236832000000002E-2</c:v>
                </c:pt>
                <c:pt idx="6087">
                  <c:v>5.7943638999999998E-2</c:v>
                </c:pt>
                <c:pt idx="6088">
                  <c:v>5.7958183000000003E-2</c:v>
                </c:pt>
                <c:pt idx="6089">
                  <c:v>5.7915264000000001E-2</c:v>
                </c:pt>
                <c:pt idx="6090">
                  <c:v>5.7877752999999997E-2</c:v>
                </c:pt>
                <c:pt idx="6091">
                  <c:v>5.7890852999999999E-2</c:v>
                </c:pt>
                <c:pt idx="6092">
                  <c:v>5.7898974999999998E-2</c:v>
                </c:pt>
                <c:pt idx="6093">
                  <c:v>5.7814063999999998E-2</c:v>
                </c:pt>
                <c:pt idx="6094">
                  <c:v>5.7880359999999999E-2</c:v>
                </c:pt>
                <c:pt idx="6095">
                  <c:v>5.7880122999999999E-2</c:v>
                </c:pt>
                <c:pt idx="6096">
                  <c:v>5.7880811999999997E-2</c:v>
                </c:pt>
                <c:pt idx="6097">
                  <c:v>5.7849787E-2</c:v>
                </c:pt>
                <c:pt idx="6098">
                  <c:v>5.7865040999999999E-2</c:v>
                </c:pt>
                <c:pt idx="6099">
                  <c:v>5.7922158000000001E-2</c:v>
                </c:pt>
                <c:pt idx="6100">
                  <c:v>5.7785581000000003E-2</c:v>
                </c:pt>
                <c:pt idx="6101">
                  <c:v>5.7792496999999998E-2</c:v>
                </c:pt>
                <c:pt idx="6102">
                  <c:v>5.7900267999999998E-2</c:v>
                </c:pt>
                <c:pt idx="6103">
                  <c:v>5.7814235999999998E-2</c:v>
                </c:pt>
                <c:pt idx="6104">
                  <c:v>5.7681149000000001E-2</c:v>
                </c:pt>
                <c:pt idx="6105">
                  <c:v>5.7669985E-2</c:v>
                </c:pt>
                <c:pt idx="6106">
                  <c:v>5.7721955999999998E-2</c:v>
                </c:pt>
                <c:pt idx="6107">
                  <c:v>5.7688258999999999E-2</c:v>
                </c:pt>
                <c:pt idx="6108">
                  <c:v>5.8022087E-2</c:v>
                </c:pt>
                <c:pt idx="6109">
                  <c:v>5.7864868999999999E-2</c:v>
                </c:pt>
                <c:pt idx="6110">
                  <c:v>5.7831365000000003E-2</c:v>
                </c:pt>
                <c:pt idx="6111">
                  <c:v>5.7949198E-2</c:v>
                </c:pt>
                <c:pt idx="6112">
                  <c:v>5.7881976000000002E-2</c:v>
                </c:pt>
                <c:pt idx="6113">
                  <c:v>5.7830116000000001E-2</c:v>
                </c:pt>
                <c:pt idx="6114">
                  <c:v>5.7825719999999997E-2</c:v>
                </c:pt>
                <c:pt idx="6115">
                  <c:v>5.7805337999999998E-2</c:v>
                </c:pt>
                <c:pt idx="6116">
                  <c:v>5.7721633000000001E-2</c:v>
                </c:pt>
                <c:pt idx="6117">
                  <c:v>5.7773451000000003E-2</c:v>
                </c:pt>
                <c:pt idx="6118">
                  <c:v>5.7745032000000002E-2</c:v>
                </c:pt>
                <c:pt idx="6119">
                  <c:v>5.7596989000000001E-2</c:v>
                </c:pt>
                <c:pt idx="6120">
                  <c:v>5.7515956E-2</c:v>
                </c:pt>
                <c:pt idx="6121">
                  <c:v>5.7616725000000001E-2</c:v>
                </c:pt>
                <c:pt idx="6122">
                  <c:v>5.7619115999999998E-2</c:v>
                </c:pt>
                <c:pt idx="6123">
                  <c:v>5.7563247999999997E-2</c:v>
                </c:pt>
                <c:pt idx="6124">
                  <c:v>5.7551871999999997E-2</c:v>
                </c:pt>
                <c:pt idx="6125">
                  <c:v>5.7653588999999998E-2</c:v>
                </c:pt>
                <c:pt idx="6126">
                  <c:v>5.7644540000000001E-2</c:v>
                </c:pt>
                <c:pt idx="6127">
                  <c:v>5.7703427000000002E-2</c:v>
                </c:pt>
                <c:pt idx="6128">
                  <c:v>5.7870664000000002E-2</c:v>
                </c:pt>
                <c:pt idx="6129">
                  <c:v>5.7789761000000002E-2</c:v>
                </c:pt>
                <c:pt idx="6130">
                  <c:v>5.776647E-2</c:v>
                </c:pt>
                <c:pt idx="6131">
                  <c:v>5.7784589999999997E-2</c:v>
                </c:pt>
                <c:pt idx="6132">
                  <c:v>5.7809604000000001E-2</c:v>
                </c:pt>
                <c:pt idx="6133">
                  <c:v>5.7785925000000002E-2</c:v>
                </c:pt>
                <c:pt idx="6134">
                  <c:v>5.7854570000000001E-2</c:v>
                </c:pt>
                <c:pt idx="6135">
                  <c:v>5.7917762999999997E-2</c:v>
                </c:pt>
                <c:pt idx="6136">
                  <c:v>5.7807578999999998E-2</c:v>
                </c:pt>
                <c:pt idx="6137">
                  <c:v>5.7864781999999997E-2</c:v>
                </c:pt>
                <c:pt idx="6138">
                  <c:v>5.7859244999999997E-2</c:v>
                </c:pt>
                <c:pt idx="6139">
                  <c:v>5.7823435999999999E-2</c:v>
                </c:pt>
                <c:pt idx="6140">
                  <c:v>5.7816628000000002E-2</c:v>
                </c:pt>
                <c:pt idx="6141">
                  <c:v>5.7835997E-2</c:v>
                </c:pt>
                <c:pt idx="6142">
                  <c:v>5.7869457999999999E-2</c:v>
                </c:pt>
                <c:pt idx="6143">
                  <c:v>5.7828326999999999E-2</c:v>
                </c:pt>
                <c:pt idx="6144">
                  <c:v>5.7942433000000002E-2</c:v>
                </c:pt>
                <c:pt idx="6145">
                  <c:v>5.7953894999999998E-2</c:v>
                </c:pt>
                <c:pt idx="6146">
                  <c:v>5.7797904999999997E-2</c:v>
                </c:pt>
                <c:pt idx="6147">
                  <c:v>5.7820850999999999E-2</c:v>
                </c:pt>
                <c:pt idx="6148">
                  <c:v>5.7819945999999997E-2</c:v>
                </c:pt>
                <c:pt idx="6149">
                  <c:v>5.7840155999999997E-2</c:v>
                </c:pt>
                <c:pt idx="6150">
                  <c:v>5.7820291000000003E-2</c:v>
                </c:pt>
                <c:pt idx="6151">
                  <c:v>5.7829512E-2</c:v>
                </c:pt>
                <c:pt idx="6152">
                  <c:v>5.7756753000000001E-2</c:v>
                </c:pt>
                <c:pt idx="6153">
                  <c:v>5.7798141999999997E-2</c:v>
                </c:pt>
                <c:pt idx="6154">
                  <c:v>5.7805574999999998E-2</c:v>
                </c:pt>
                <c:pt idx="6155">
                  <c:v>5.8129341000000001E-2</c:v>
                </c:pt>
                <c:pt idx="6156">
                  <c:v>5.7943337999999997E-2</c:v>
                </c:pt>
                <c:pt idx="6157">
                  <c:v>5.8009246E-2</c:v>
                </c:pt>
                <c:pt idx="6158">
                  <c:v>5.8024650999999997E-2</c:v>
                </c:pt>
                <c:pt idx="6159">
                  <c:v>5.7964819000000001E-2</c:v>
                </c:pt>
                <c:pt idx="6160">
                  <c:v>5.7913173999999998E-2</c:v>
                </c:pt>
                <c:pt idx="6161">
                  <c:v>5.8083427E-2</c:v>
                </c:pt>
                <c:pt idx="6162">
                  <c:v>5.7906580999999999E-2</c:v>
                </c:pt>
                <c:pt idx="6163">
                  <c:v>5.7936702E-2</c:v>
                </c:pt>
                <c:pt idx="6164">
                  <c:v>5.7981171999999997E-2</c:v>
                </c:pt>
                <c:pt idx="6165">
                  <c:v>5.7963698000000001E-2</c:v>
                </c:pt>
                <c:pt idx="6166">
                  <c:v>5.8017562000000002E-2</c:v>
                </c:pt>
                <c:pt idx="6167">
                  <c:v>5.8169803999999999E-2</c:v>
                </c:pt>
                <c:pt idx="6168">
                  <c:v>5.8155390000000001E-2</c:v>
                </c:pt>
                <c:pt idx="6169">
                  <c:v>5.8058348000000003E-2</c:v>
                </c:pt>
                <c:pt idx="6170">
                  <c:v>5.8175837000000001E-2</c:v>
                </c:pt>
                <c:pt idx="6171">
                  <c:v>5.8161918E-2</c:v>
                </c:pt>
                <c:pt idx="6172">
                  <c:v>5.8125635000000002E-2</c:v>
                </c:pt>
                <c:pt idx="6173">
                  <c:v>5.8211301E-2</c:v>
                </c:pt>
                <c:pt idx="6174">
                  <c:v>5.8192276000000001E-2</c:v>
                </c:pt>
                <c:pt idx="6175">
                  <c:v>5.8141449999999997E-2</c:v>
                </c:pt>
                <c:pt idx="6176">
                  <c:v>5.8247864000000003E-2</c:v>
                </c:pt>
                <c:pt idx="6177">
                  <c:v>5.8322735000000001E-2</c:v>
                </c:pt>
                <c:pt idx="6178">
                  <c:v>5.8223882999999997E-2</c:v>
                </c:pt>
                <c:pt idx="6179">
                  <c:v>5.8226340000000001E-2</c:v>
                </c:pt>
                <c:pt idx="6180">
                  <c:v>5.8277769E-2</c:v>
                </c:pt>
                <c:pt idx="6181">
                  <c:v>5.8265896999999997E-2</c:v>
                </c:pt>
                <c:pt idx="6182">
                  <c:v>5.8373345E-2</c:v>
                </c:pt>
                <c:pt idx="6183">
                  <c:v>5.8352144000000002E-2</c:v>
                </c:pt>
                <c:pt idx="6184">
                  <c:v>5.8277746999999998E-2</c:v>
                </c:pt>
                <c:pt idx="6185">
                  <c:v>5.8183700999999997E-2</c:v>
                </c:pt>
                <c:pt idx="6186">
                  <c:v>5.8173704E-2</c:v>
                </c:pt>
                <c:pt idx="6187">
                  <c:v>5.8209125E-2</c:v>
                </c:pt>
                <c:pt idx="6188">
                  <c:v>5.8126539999999997E-2</c:v>
                </c:pt>
                <c:pt idx="6189">
                  <c:v>5.8186522999999997E-2</c:v>
                </c:pt>
                <c:pt idx="6190">
                  <c:v>5.8207315000000003E-2</c:v>
                </c:pt>
                <c:pt idx="6191">
                  <c:v>5.8150607E-2</c:v>
                </c:pt>
                <c:pt idx="6192">
                  <c:v>5.8163210999999999E-2</c:v>
                </c:pt>
                <c:pt idx="6193">
                  <c:v>5.8209426000000002E-2</c:v>
                </c:pt>
                <c:pt idx="6194">
                  <c:v>5.8216148000000002E-2</c:v>
                </c:pt>
                <c:pt idx="6195">
                  <c:v>5.8165473000000002E-2</c:v>
                </c:pt>
                <c:pt idx="6196">
                  <c:v>5.8226769999999997E-2</c:v>
                </c:pt>
                <c:pt idx="6197">
                  <c:v>5.8257407999999997E-2</c:v>
                </c:pt>
                <c:pt idx="6198">
                  <c:v>5.8324157000000001E-2</c:v>
                </c:pt>
                <c:pt idx="6199">
                  <c:v>5.8334735999999998E-2</c:v>
                </c:pt>
                <c:pt idx="6200">
                  <c:v>5.8377956000000002E-2</c:v>
                </c:pt>
                <c:pt idx="6201">
                  <c:v>5.8253164000000003E-2</c:v>
                </c:pt>
                <c:pt idx="6202">
                  <c:v>5.8309139000000003E-2</c:v>
                </c:pt>
                <c:pt idx="6203">
                  <c:v>5.8353739000000002E-2</c:v>
                </c:pt>
                <c:pt idx="6204">
                  <c:v>5.8355980000000002E-2</c:v>
                </c:pt>
                <c:pt idx="6205">
                  <c:v>5.8295608999999998E-2</c:v>
                </c:pt>
                <c:pt idx="6206">
                  <c:v>5.8454443000000002E-2</c:v>
                </c:pt>
                <c:pt idx="6207">
                  <c:v>5.8440374000000003E-2</c:v>
                </c:pt>
                <c:pt idx="6208">
                  <c:v>5.8344496000000003E-2</c:v>
                </c:pt>
                <c:pt idx="6209">
                  <c:v>5.8318792000000001E-2</c:v>
                </c:pt>
                <c:pt idx="6210">
                  <c:v>5.8386036000000002E-2</c:v>
                </c:pt>
                <c:pt idx="6211">
                  <c:v>5.8366063000000003E-2</c:v>
                </c:pt>
                <c:pt idx="6212">
                  <c:v>5.8363219000000001E-2</c:v>
                </c:pt>
                <c:pt idx="6213">
                  <c:v>5.8356906E-2</c:v>
                </c:pt>
                <c:pt idx="6214">
                  <c:v>5.8334368999999997E-2</c:v>
                </c:pt>
                <c:pt idx="6215">
                  <c:v>5.8416694999999998E-2</c:v>
                </c:pt>
                <c:pt idx="6216">
                  <c:v>5.8386510000000003E-2</c:v>
                </c:pt>
                <c:pt idx="6217">
                  <c:v>5.8357422999999999E-2</c:v>
                </c:pt>
                <c:pt idx="6218">
                  <c:v>5.8347274999999997E-2</c:v>
                </c:pt>
                <c:pt idx="6219">
                  <c:v>5.8424215000000002E-2</c:v>
                </c:pt>
                <c:pt idx="6220">
                  <c:v>5.8511431000000003E-2</c:v>
                </c:pt>
                <c:pt idx="6221">
                  <c:v>5.8420207000000002E-2</c:v>
                </c:pt>
                <c:pt idx="6222">
                  <c:v>5.8621227999999997E-2</c:v>
                </c:pt>
                <c:pt idx="6223">
                  <c:v>5.8488355999999998E-2</c:v>
                </c:pt>
                <c:pt idx="6224">
                  <c:v>5.8444080000000002E-2</c:v>
                </c:pt>
                <c:pt idx="6225">
                  <c:v>5.8423805000000002E-2</c:v>
                </c:pt>
                <c:pt idx="6226">
                  <c:v>5.8425722999999999E-2</c:v>
                </c:pt>
                <c:pt idx="6227">
                  <c:v>5.8452612000000001E-2</c:v>
                </c:pt>
                <c:pt idx="6228">
                  <c:v>5.8393360999999998E-2</c:v>
                </c:pt>
                <c:pt idx="6229">
                  <c:v>5.8456704999999998E-2</c:v>
                </c:pt>
                <c:pt idx="6230">
                  <c:v>5.8399953999999997E-2</c:v>
                </c:pt>
                <c:pt idx="6231">
                  <c:v>5.8401849999999998E-2</c:v>
                </c:pt>
                <c:pt idx="6232">
                  <c:v>5.8409477000000001E-2</c:v>
                </c:pt>
                <c:pt idx="6233">
                  <c:v>5.8424644999999997E-2</c:v>
                </c:pt>
                <c:pt idx="6234">
                  <c:v>5.8294595999999997E-2</c:v>
                </c:pt>
                <c:pt idx="6235">
                  <c:v>5.8279923999999997E-2</c:v>
                </c:pt>
                <c:pt idx="6236">
                  <c:v>5.8242499000000003E-2</c:v>
                </c:pt>
                <c:pt idx="6237">
                  <c:v>5.8030835000000003E-2</c:v>
                </c:pt>
                <c:pt idx="6238">
                  <c:v>5.8045507000000003E-2</c:v>
                </c:pt>
                <c:pt idx="6239">
                  <c:v>5.8116392000000003E-2</c:v>
                </c:pt>
                <c:pt idx="6240">
                  <c:v>5.8175901000000002E-2</c:v>
                </c:pt>
                <c:pt idx="6241">
                  <c:v>5.8346478E-2</c:v>
                </c:pt>
                <c:pt idx="6242">
                  <c:v>5.8301060000000002E-2</c:v>
                </c:pt>
                <c:pt idx="6243">
                  <c:v>5.8423137E-2</c:v>
                </c:pt>
                <c:pt idx="6244">
                  <c:v>5.8448345999999998E-2</c:v>
                </c:pt>
                <c:pt idx="6245">
                  <c:v>5.8488700999999997E-2</c:v>
                </c:pt>
                <c:pt idx="6246">
                  <c:v>5.8537868E-2</c:v>
                </c:pt>
                <c:pt idx="6247">
                  <c:v>5.8474673999999997E-2</c:v>
                </c:pt>
                <c:pt idx="6248">
                  <c:v>5.8521622000000002E-2</c:v>
                </c:pt>
                <c:pt idx="6249">
                  <c:v>5.8522354999999998E-2</c:v>
                </c:pt>
                <c:pt idx="6250">
                  <c:v>5.8455756999999997E-2</c:v>
                </c:pt>
                <c:pt idx="6251">
                  <c:v>5.8564260999999999E-2</c:v>
                </c:pt>
                <c:pt idx="6252">
                  <c:v>5.8695151000000001E-2</c:v>
                </c:pt>
                <c:pt idx="6253">
                  <c:v>5.845119E-2</c:v>
                </c:pt>
                <c:pt idx="6254">
                  <c:v>5.8398877000000002E-2</c:v>
                </c:pt>
                <c:pt idx="6255">
                  <c:v>5.8175211999999997E-2</c:v>
                </c:pt>
                <c:pt idx="6256">
                  <c:v>5.8277316000000003E-2</c:v>
                </c:pt>
                <c:pt idx="6257">
                  <c:v>5.8200678999999998E-2</c:v>
                </c:pt>
                <c:pt idx="6258">
                  <c:v>5.8160193999999998E-2</c:v>
                </c:pt>
                <c:pt idx="6259">
                  <c:v>5.8276087999999997E-2</c:v>
                </c:pt>
                <c:pt idx="6260">
                  <c:v>5.8323403000000003E-2</c:v>
                </c:pt>
                <c:pt idx="6261">
                  <c:v>5.8305132000000003E-2</c:v>
                </c:pt>
                <c:pt idx="6262">
                  <c:v>5.8349106999999997E-2</c:v>
                </c:pt>
                <c:pt idx="6263">
                  <c:v>5.8308558000000003E-2</c:v>
                </c:pt>
                <c:pt idx="6264">
                  <c:v>5.8269517E-2</c:v>
                </c:pt>
                <c:pt idx="6265">
                  <c:v>5.8446320000000003E-2</c:v>
                </c:pt>
                <c:pt idx="6266">
                  <c:v>5.8421176999999998E-2</c:v>
                </c:pt>
                <c:pt idx="6267">
                  <c:v>5.8316034000000003E-2</c:v>
                </c:pt>
                <c:pt idx="6268">
                  <c:v>5.8296362999999997E-2</c:v>
                </c:pt>
                <c:pt idx="6269">
                  <c:v>5.8464784999999998E-2</c:v>
                </c:pt>
                <c:pt idx="6270">
                  <c:v>5.8351928999999997E-2</c:v>
                </c:pt>
                <c:pt idx="6271">
                  <c:v>5.8448949E-2</c:v>
                </c:pt>
                <c:pt idx="6272">
                  <c:v>5.8617608000000002E-2</c:v>
                </c:pt>
                <c:pt idx="6273">
                  <c:v>5.8477475000000001E-2</c:v>
                </c:pt>
                <c:pt idx="6274">
                  <c:v>5.8478251000000002E-2</c:v>
                </c:pt>
                <c:pt idx="6275">
                  <c:v>5.8442032999999997E-2</c:v>
                </c:pt>
                <c:pt idx="6276">
                  <c:v>5.8445975999999997E-2</c:v>
                </c:pt>
                <c:pt idx="6277">
                  <c:v>5.8524811000000003E-2</c:v>
                </c:pt>
                <c:pt idx="6278">
                  <c:v>5.8516752999999998E-2</c:v>
                </c:pt>
                <c:pt idx="6279">
                  <c:v>5.8504902999999997E-2</c:v>
                </c:pt>
                <c:pt idx="6280">
                  <c:v>5.8399501999999999E-2</c:v>
                </c:pt>
                <c:pt idx="6281">
                  <c:v>5.8431174000000002E-2</c:v>
                </c:pt>
                <c:pt idx="6282">
                  <c:v>5.8407668000000003E-2</c:v>
                </c:pt>
                <c:pt idx="6283">
                  <c:v>5.8329931000000002E-2</c:v>
                </c:pt>
                <c:pt idx="6284">
                  <c:v>5.8402346000000001E-2</c:v>
                </c:pt>
                <c:pt idx="6285">
                  <c:v>5.8494237999999997E-2</c:v>
                </c:pt>
                <c:pt idx="6286">
                  <c:v>5.8449251000000001E-2</c:v>
                </c:pt>
                <c:pt idx="6287">
                  <c:v>5.8471269999999999E-2</c:v>
                </c:pt>
                <c:pt idx="6288">
                  <c:v>5.8628014999999999E-2</c:v>
                </c:pt>
                <c:pt idx="6289">
                  <c:v>5.8434965999999998E-2</c:v>
                </c:pt>
                <c:pt idx="6290">
                  <c:v>5.8337686999999999E-2</c:v>
                </c:pt>
                <c:pt idx="6291">
                  <c:v>5.8381447000000003E-2</c:v>
                </c:pt>
                <c:pt idx="6292">
                  <c:v>5.8384591999999999E-2</c:v>
                </c:pt>
                <c:pt idx="6293">
                  <c:v>5.8394977000000001E-2</c:v>
                </c:pt>
                <c:pt idx="6294">
                  <c:v>5.8462264E-2</c:v>
                </c:pt>
                <c:pt idx="6295">
                  <c:v>5.8526361999999998E-2</c:v>
                </c:pt>
                <c:pt idx="6296">
                  <c:v>5.8398360000000003E-2</c:v>
                </c:pt>
                <c:pt idx="6297">
                  <c:v>5.8436732999999998E-2</c:v>
                </c:pt>
                <c:pt idx="6298">
                  <c:v>5.8504665999999997E-2</c:v>
                </c:pt>
                <c:pt idx="6299">
                  <c:v>5.8442550000000003E-2</c:v>
                </c:pt>
                <c:pt idx="6300">
                  <c:v>5.8448475E-2</c:v>
                </c:pt>
                <c:pt idx="6301">
                  <c:v>5.8576326999999997E-2</c:v>
                </c:pt>
                <c:pt idx="6302">
                  <c:v>5.8508997E-2</c:v>
                </c:pt>
                <c:pt idx="6303">
                  <c:v>5.8670352000000002E-2</c:v>
                </c:pt>
                <c:pt idx="6304">
                  <c:v>5.8577101999999999E-2</c:v>
                </c:pt>
                <c:pt idx="6305">
                  <c:v>5.8667874000000002E-2</c:v>
                </c:pt>
                <c:pt idx="6306">
                  <c:v>5.8605391999999999E-2</c:v>
                </c:pt>
                <c:pt idx="6307">
                  <c:v>5.8620021000000001E-2</c:v>
                </c:pt>
                <c:pt idx="6308">
                  <c:v>5.8637818000000001E-2</c:v>
                </c:pt>
                <c:pt idx="6309">
                  <c:v>5.8594748000000002E-2</c:v>
                </c:pt>
                <c:pt idx="6310">
                  <c:v>5.8669468000000002E-2</c:v>
                </c:pt>
                <c:pt idx="6311">
                  <c:v>5.8740032999999997E-2</c:v>
                </c:pt>
                <c:pt idx="6312">
                  <c:v>5.8874887000000001E-2</c:v>
                </c:pt>
                <c:pt idx="6313">
                  <c:v>5.8834942000000001E-2</c:v>
                </c:pt>
                <c:pt idx="6314">
                  <c:v>5.8947151000000003E-2</c:v>
                </c:pt>
                <c:pt idx="6315">
                  <c:v>5.8939718000000002E-2</c:v>
                </c:pt>
                <c:pt idx="6316">
                  <c:v>5.8903693999999999E-2</c:v>
                </c:pt>
                <c:pt idx="6317">
                  <c:v>5.9034411000000002E-2</c:v>
                </c:pt>
                <c:pt idx="6318">
                  <c:v>5.9217032000000003E-2</c:v>
                </c:pt>
                <c:pt idx="6319">
                  <c:v>5.9201411000000002E-2</c:v>
                </c:pt>
                <c:pt idx="6320">
                  <c:v>5.9284275999999997E-2</c:v>
                </c:pt>
                <c:pt idx="6321">
                  <c:v>5.9299983000000001E-2</c:v>
                </c:pt>
                <c:pt idx="6322">
                  <c:v>5.9319309000000001E-2</c:v>
                </c:pt>
                <c:pt idx="6323">
                  <c:v>5.9349882E-2</c:v>
                </c:pt>
                <c:pt idx="6324">
                  <c:v>5.9405879000000002E-2</c:v>
                </c:pt>
                <c:pt idx="6325">
                  <c:v>5.9301168000000001E-2</c:v>
                </c:pt>
                <c:pt idx="6326">
                  <c:v>5.9110079000000003E-2</c:v>
                </c:pt>
                <c:pt idx="6327">
                  <c:v>5.8980547000000001E-2</c:v>
                </c:pt>
                <c:pt idx="6328">
                  <c:v>5.8667357000000003E-2</c:v>
                </c:pt>
                <c:pt idx="6329">
                  <c:v>5.8485189E-2</c:v>
                </c:pt>
                <c:pt idx="6330">
                  <c:v>5.8571005000000002E-2</c:v>
                </c:pt>
                <c:pt idx="6331">
                  <c:v>5.8373367000000002E-2</c:v>
                </c:pt>
                <c:pt idx="6332">
                  <c:v>5.8249005999999999E-2</c:v>
                </c:pt>
                <c:pt idx="6333">
                  <c:v>5.8330814000000002E-2</c:v>
                </c:pt>
                <c:pt idx="6334">
                  <c:v>5.8362034E-2</c:v>
                </c:pt>
                <c:pt idx="6335">
                  <c:v>5.8307630999999999E-2</c:v>
                </c:pt>
                <c:pt idx="6336">
                  <c:v>5.8350615000000002E-2</c:v>
                </c:pt>
                <c:pt idx="6337">
                  <c:v>5.8344668000000002E-2</c:v>
                </c:pt>
                <c:pt idx="6338">
                  <c:v>5.8313212000000003E-2</c:v>
                </c:pt>
                <c:pt idx="6339">
                  <c:v>5.8219100000000003E-2</c:v>
                </c:pt>
                <c:pt idx="6340">
                  <c:v>5.816752E-2</c:v>
                </c:pt>
                <c:pt idx="6341">
                  <c:v>5.8271800999999998E-2</c:v>
                </c:pt>
                <c:pt idx="6342">
                  <c:v>5.8128909999999999E-2</c:v>
                </c:pt>
                <c:pt idx="6343">
                  <c:v>5.8205569999999998E-2</c:v>
                </c:pt>
                <c:pt idx="6344">
                  <c:v>5.8163405000000001E-2</c:v>
                </c:pt>
                <c:pt idx="6345">
                  <c:v>5.8078212999999997E-2</c:v>
                </c:pt>
                <c:pt idx="6346">
                  <c:v>5.8143517999999998E-2</c:v>
                </c:pt>
                <c:pt idx="6347">
                  <c:v>5.8240386999999998E-2</c:v>
                </c:pt>
                <c:pt idx="6348">
                  <c:v>5.8198135999999998E-2</c:v>
                </c:pt>
                <c:pt idx="6349">
                  <c:v>5.8075973000000003E-2</c:v>
                </c:pt>
                <c:pt idx="6350">
                  <c:v>5.8162823000000002E-2</c:v>
                </c:pt>
                <c:pt idx="6351">
                  <c:v>5.8148603E-2</c:v>
                </c:pt>
                <c:pt idx="6352">
                  <c:v>5.8119279000000003E-2</c:v>
                </c:pt>
                <c:pt idx="6353">
                  <c:v>5.8088727999999999E-2</c:v>
                </c:pt>
                <c:pt idx="6354">
                  <c:v>5.8292679E-2</c:v>
                </c:pt>
                <c:pt idx="6355">
                  <c:v>5.8091744000000001E-2</c:v>
                </c:pt>
                <c:pt idx="6356">
                  <c:v>5.8101957000000003E-2</c:v>
                </c:pt>
                <c:pt idx="6357">
                  <c:v>5.8285352999999998E-2</c:v>
                </c:pt>
                <c:pt idx="6358">
                  <c:v>5.8154893999999999E-2</c:v>
                </c:pt>
                <c:pt idx="6359">
                  <c:v>5.8306144999999997E-2</c:v>
                </c:pt>
                <c:pt idx="6360">
                  <c:v>5.828796E-2</c:v>
                </c:pt>
                <c:pt idx="6361">
                  <c:v>5.8299486999999997E-2</c:v>
                </c:pt>
                <c:pt idx="6362">
                  <c:v>5.8174609000000002E-2</c:v>
                </c:pt>
                <c:pt idx="6363">
                  <c:v>5.8260898999999998E-2</c:v>
                </c:pt>
                <c:pt idx="6364">
                  <c:v>5.8317951999999999E-2</c:v>
                </c:pt>
                <c:pt idx="6365">
                  <c:v>5.8275722000000002E-2</c:v>
                </c:pt>
                <c:pt idx="6366">
                  <c:v>5.8306899000000002E-2</c:v>
                </c:pt>
                <c:pt idx="6367">
                  <c:v>5.8339842000000003E-2</c:v>
                </c:pt>
                <c:pt idx="6368">
                  <c:v>5.8294230000000002E-2</c:v>
                </c:pt>
                <c:pt idx="6369">
                  <c:v>5.8380928999999998E-2</c:v>
                </c:pt>
                <c:pt idx="6370">
                  <c:v>5.8376663000000002E-2</c:v>
                </c:pt>
                <c:pt idx="6371">
                  <c:v>5.8449637999999998E-2</c:v>
                </c:pt>
                <c:pt idx="6372">
                  <c:v>5.8584148000000003E-2</c:v>
                </c:pt>
                <c:pt idx="6373">
                  <c:v>5.8648074000000001E-2</c:v>
                </c:pt>
                <c:pt idx="6374">
                  <c:v>5.8757701000000002E-2</c:v>
                </c:pt>
                <c:pt idx="6375">
                  <c:v>5.8879024000000002E-2</c:v>
                </c:pt>
                <c:pt idx="6376">
                  <c:v>5.8820571000000002E-2</c:v>
                </c:pt>
                <c:pt idx="6377">
                  <c:v>5.8918753999999997E-2</c:v>
                </c:pt>
                <c:pt idx="6378">
                  <c:v>5.8730854999999998E-2</c:v>
                </c:pt>
                <c:pt idx="6379">
                  <c:v>5.8782240999999999E-2</c:v>
                </c:pt>
                <c:pt idx="6380">
                  <c:v>5.8690325000000002E-2</c:v>
                </c:pt>
                <c:pt idx="6381">
                  <c:v>5.8682611000000003E-2</c:v>
                </c:pt>
                <c:pt idx="6382">
                  <c:v>5.8705729999999998E-2</c:v>
                </c:pt>
                <c:pt idx="6383">
                  <c:v>5.8803895000000002E-2</c:v>
                </c:pt>
                <c:pt idx="6384">
                  <c:v>5.8821907E-2</c:v>
                </c:pt>
                <c:pt idx="6385">
                  <c:v>5.878237E-2</c:v>
                </c:pt>
                <c:pt idx="6386">
                  <c:v>5.8789243999999997E-2</c:v>
                </c:pt>
                <c:pt idx="6387">
                  <c:v>5.8885402000000003E-2</c:v>
                </c:pt>
                <c:pt idx="6388">
                  <c:v>5.8800943000000001E-2</c:v>
                </c:pt>
                <c:pt idx="6389">
                  <c:v>5.8790902999999999E-2</c:v>
                </c:pt>
                <c:pt idx="6390">
                  <c:v>5.8772803999999998E-2</c:v>
                </c:pt>
                <c:pt idx="6391">
                  <c:v>5.8695323000000001E-2</c:v>
                </c:pt>
                <c:pt idx="6392">
                  <c:v>5.8747617000000002E-2</c:v>
                </c:pt>
                <c:pt idx="6393">
                  <c:v>5.8741951000000001E-2</c:v>
                </c:pt>
                <c:pt idx="6394">
                  <c:v>5.8691014E-2</c:v>
                </c:pt>
                <c:pt idx="6395">
                  <c:v>5.8769334999999999E-2</c:v>
                </c:pt>
                <c:pt idx="6396">
                  <c:v>5.8802710000000001E-2</c:v>
                </c:pt>
                <c:pt idx="6397">
                  <c:v>5.8920951999999999E-2</c:v>
                </c:pt>
                <c:pt idx="6398">
                  <c:v>5.8689851000000001E-2</c:v>
                </c:pt>
                <c:pt idx="6399">
                  <c:v>5.8682245000000001E-2</c:v>
                </c:pt>
                <c:pt idx="6400">
                  <c:v>5.8626225999999997E-2</c:v>
                </c:pt>
                <c:pt idx="6401">
                  <c:v>5.8627454000000002E-2</c:v>
                </c:pt>
                <c:pt idx="6402">
                  <c:v>5.8633077999999998E-2</c:v>
                </c:pt>
                <c:pt idx="6403">
                  <c:v>5.8608256999999997E-2</c:v>
                </c:pt>
                <c:pt idx="6404">
                  <c:v>5.8530327E-2</c:v>
                </c:pt>
                <c:pt idx="6405">
                  <c:v>5.8564994000000002E-2</c:v>
                </c:pt>
                <c:pt idx="6406">
                  <c:v>5.8669489999999998E-2</c:v>
                </c:pt>
                <c:pt idx="6407">
                  <c:v>5.8637753000000001E-2</c:v>
                </c:pt>
                <c:pt idx="6408">
                  <c:v>5.8613923999999998E-2</c:v>
                </c:pt>
                <c:pt idx="6409">
                  <c:v>5.8681813999999999E-2</c:v>
                </c:pt>
                <c:pt idx="6410">
                  <c:v>5.8680715000000001E-2</c:v>
                </c:pt>
                <c:pt idx="6411">
                  <c:v>5.8606835000000003E-2</c:v>
                </c:pt>
                <c:pt idx="6412">
                  <c:v>5.8687350999999999E-2</c:v>
                </c:pt>
                <c:pt idx="6413">
                  <c:v>5.8862520000000002E-2</c:v>
                </c:pt>
                <c:pt idx="6414">
                  <c:v>5.8849313E-2</c:v>
                </c:pt>
                <c:pt idx="6415">
                  <c:v>5.8896756000000001E-2</c:v>
                </c:pt>
                <c:pt idx="6416">
                  <c:v>5.8856983000000002E-2</c:v>
                </c:pt>
                <c:pt idx="6417">
                  <c:v>5.8839725000000002E-2</c:v>
                </c:pt>
                <c:pt idx="6418">
                  <c:v>5.8881717E-2</c:v>
                </c:pt>
                <c:pt idx="6419">
                  <c:v>5.8858555999999999E-2</c:v>
                </c:pt>
                <c:pt idx="6420">
                  <c:v>5.8856314999999999E-2</c:v>
                </c:pt>
                <c:pt idx="6421">
                  <c:v>5.8806609000000003E-2</c:v>
                </c:pt>
                <c:pt idx="6422">
                  <c:v>5.8894235000000003E-2</c:v>
                </c:pt>
                <c:pt idx="6423">
                  <c:v>5.8889560000000001E-2</c:v>
                </c:pt>
                <c:pt idx="6424">
                  <c:v>5.8813654999999999E-2</c:v>
                </c:pt>
                <c:pt idx="6425">
                  <c:v>5.8862520000000002E-2</c:v>
                </c:pt>
                <c:pt idx="6426">
                  <c:v>5.9010344999999999E-2</c:v>
                </c:pt>
                <c:pt idx="6427">
                  <c:v>5.8979427000000001E-2</c:v>
                </c:pt>
                <c:pt idx="6428">
                  <c:v>5.8883354999999998E-2</c:v>
                </c:pt>
                <c:pt idx="6429">
                  <c:v>5.8845090000000003E-2</c:v>
                </c:pt>
                <c:pt idx="6430">
                  <c:v>5.8796246000000003E-2</c:v>
                </c:pt>
                <c:pt idx="6431">
                  <c:v>5.8853040000000002E-2</c:v>
                </c:pt>
                <c:pt idx="6432">
                  <c:v>5.9194689000000002E-2</c:v>
                </c:pt>
                <c:pt idx="6433">
                  <c:v>5.9441063000000002E-2</c:v>
                </c:pt>
                <c:pt idx="6434">
                  <c:v>5.9533062999999997E-2</c:v>
                </c:pt>
                <c:pt idx="6435">
                  <c:v>5.9187600999999999E-2</c:v>
                </c:pt>
                <c:pt idx="6436">
                  <c:v>5.9121908000000001E-2</c:v>
                </c:pt>
                <c:pt idx="6437">
                  <c:v>5.9065608999999998E-2</c:v>
                </c:pt>
                <c:pt idx="6438">
                  <c:v>5.9104024999999998E-2</c:v>
                </c:pt>
                <c:pt idx="6439">
                  <c:v>5.9054341000000003E-2</c:v>
                </c:pt>
                <c:pt idx="6440">
                  <c:v>5.8865213E-2</c:v>
                </c:pt>
                <c:pt idx="6441">
                  <c:v>5.8911342999999998E-2</c:v>
                </c:pt>
                <c:pt idx="6442">
                  <c:v>5.8855798000000001E-2</c:v>
                </c:pt>
                <c:pt idx="6443">
                  <c:v>5.8767418000000002E-2</c:v>
                </c:pt>
                <c:pt idx="6444">
                  <c:v>5.8750008999999999E-2</c:v>
                </c:pt>
                <c:pt idx="6445">
                  <c:v>5.8778191E-2</c:v>
                </c:pt>
                <c:pt idx="6446">
                  <c:v>5.8713399999999999E-2</c:v>
                </c:pt>
                <c:pt idx="6447">
                  <c:v>5.8677526000000001E-2</c:v>
                </c:pt>
                <c:pt idx="6448">
                  <c:v>5.8699051000000002E-2</c:v>
                </c:pt>
                <c:pt idx="6449">
                  <c:v>5.8794543999999997E-2</c:v>
                </c:pt>
                <c:pt idx="6450">
                  <c:v>5.8660204000000001E-2</c:v>
                </c:pt>
                <c:pt idx="6451">
                  <c:v>5.8708508999999999E-2</c:v>
                </c:pt>
                <c:pt idx="6452">
                  <c:v>5.8863963999999998E-2</c:v>
                </c:pt>
                <c:pt idx="6453">
                  <c:v>5.8733462E-2</c:v>
                </c:pt>
                <c:pt idx="6454">
                  <c:v>5.8816476999999999E-2</c:v>
                </c:pt>
                <c:pt idx="6455">
                  <c:v>5.8799004000000002E-2</c:v>
                </c:pt>
                <c:pt idx="6456">
                  <c:v>5.8895528000000003E-2</c:v>
                </c:pt>
                <c:pt idx="6457">
                  <c:v>5.8841038999999998E-2</c:v>
                </c:pt>
                <c:pt idx="6458">
                  <c:v>5.8867605000000003E-2</c:v>
                </c:pt>
                <c:pt idx="6459">
                  <c:v>5.8511344999999999E-2</c:v>
                </c:pt>
                <c:pt idx="6460">
                  <c:v>5.8557625000000002E-2</c:v>
                </c:pt>
                <c:pt idx="6461">
                  <c:v>5.8534721999999997E-2</c:v>
                </c:pt>
                <c:pt idx="6462">
                  <c:v>5.8606274999999999E-2</c:v>
                </c:pt>
                <c:pt idx="6463">
                  <c:v>5.8573137999999997E-2</c:v>
                </c:pt>
                <c:pt idx="6464">
                  <c:v>5.8553273000000003E-2</c:v>
                </c:pt>
                <c:pt idx="6465">
                  <c:v>5.8532331E-2</c:v>
                </c:pt>
                <c:pt idx="6466">
                  <c:v>5.8567901999999998E-2</c:v>
                </c:pt>
                <c:pt idx="6467">
                  <c:v>5.8536123000000002E-2</c:v>
                </c:pt>
                <c:pt idx="6468">
                  <c:v>5.9028508E-2</c:v>
                </c:pt>
                <c:pt idx="6469">
                  <c:v>5.8559822999999997E-2</c:v>
                </c:pt>
                <c:pt idx="6470">
                  <c:v>5.841607E-2</c:v>
                </c:pt>
                <c:pt idx="6471">
                  <c:v>5.8525112999999997E-2</c:v>
                </c:pt>
                <c:pt idx="6472">
                  <c:v>5.8722624000000001E-2</c:v>
                </c:pt>
                <c:pt idx="6473">
                  <c:v>5.8565812000000002E-2</c:v>
                </c:pt>
                <c:pt idx="6474">
                  <c:v>5.8613601000000001E-2</c:v>
                </c:pt>
                <c:pt idx="6475">
                  <c:v>5.8609356000000001E-2</c:v>
                </c:pt>
                <c:pt idx="6476">
                  <c:v>5.9170083999999998E-2</c:v>
                </c:pt>
                <c:pt idx="6477">
                  <c:v>5.8862477000000003E-2</c:v>
                </c:pt>
                <c:pt idx="6478">
                  <c:v>5.8668757000000002E-2</c:v>
                </c:pt>
                <c:pt idx="6479">
                  <c:v>5.8562536999999998E-2</c:v>
                </c:pt>
                <c:pt idx="6480">
                  <c:v>5.8571198999999997E-2</c:v>
                </c:pt>
                <c:pt idx="6481">
                  <c:v>5.8675006000000002E-2</c:v>
                </c:pt>
                <c:pt idx="6482">
                  <c:v>5.8691293999999998E-2</c:v>
                </c:pt>
                <c:pt idx="6483">
                  <c:v>5.8650788000000002E-2</c:v>
                </c:pt>
                <c:pt idx="6484">
                  <c:v>5.8607201999999997E-2</c:v>
                </c:pt>
                <c:pt idx="6485">
                  <c:v>5.8580096999999998E-2</c:v>
                </c:pt>
                <c:pt idx="6486">
                  <c:v>5.8552777E-2</c:v>
                </c:pt>
                <c:pt idx="6487">
                  <c:v>5.8614829E-2</c:v>
                </c:pt>
                <c:pt idx="6488">
                  <c:v>5.8548273999999997E-2</c:v>
                </c:pt>
                <c:pt idx="6489">
                  <c:v>5.8582295E-2</c:v>
                </c:pt>
                <c:pt idx="6490">
                  <c:v>5.8653157999999997E-2</c:v>
                </c:pt>
                <c:pt idx="6491">
                  <c:v>5.8669963999999998E-2</c:v>
                </c:pt>
                <c:pt idx="6492">
                  <c:v>5.8896260999999998E-2</c:v>
                </c:pt>
                <c:pt idx="6493">
                  <c:v>5.8785170999999997E-2</c:v>
                </c:pt>
                <c:pt idx="6494">
                  <c:v>5.8950339999999997E-2</c:v>
                </c:pt>
                <c:pt idx="6495">
                  <c:v>5.8879369000000001E-2</c:v>
                </c:pt>
                <c:pt idx="6496">
                  <c:v>5.8813892E-2</c:v>
                </c:pt>
                <c:pt idx="6497">
                  <c:v>5.8870061000000001E-2</c:v>
                </c:pt>
                <c:pt idx="6498">
                  <c:v>5.8848105999999997E-2</c:v>
                </c:pt>
                <c:pt idx="6499">
                  <c:v>5.8768237000000001E-2</c:v>
                </c:pt>
                <c:pt idx="6500">
                  <c:v>5.8872948000000001E-2</c:v>
                </c:pt>
                <c:pt idx="6501">
                  <c:v>5.9024436E-2</c:v>
                </c:pt>
                <c:pt idx="6502">
                  <c:v>5.8928557999999999E-2</c:v>
                </c:pt>
                <c:pt idx="6503">
                  <c:v>5.8882665000000001E-2</c:v>
                </c:pt>
                <c:pt idx="6504">
                  <c:v>5.8942411E-2</c:v>
                </c:pt>
                <c:pt idx="6505">
                  <c:v>5.8900225E-2</c:v>
                </c:pt>
                <c:pt idx="6506">
                  <c:v>5.8920090000000001E-2</c:v>
                </c:pt>
                <c:pt idx="6507">
                  <c:v>5.8900203999999998E-2</c:v>
                </c:pt>
                <c:pt idx="6508">
                  <c:v>5.8970851999999997E-2</c:v>
                </c:pt>
                <c:pt idx="6509">
                  <c:v>5.8759553999999999E-2</c:v>
                </c:pt>
                <c:pt idx="6510">
                  <c:v>5.8782477999999999E-2</c:v>
                </c:pt>
                <c:pt idx="6511">
                  <c:v>5.8833347000000001E-2</c:v>
                </c:pt>
                <c:pt idx="6512">
                  <c:v>5.8764703000000001E-2</c:v>
                </c:pt>
                <c:pt idx="6513">
                  <c:v>5.9149012000000001E-2</c:v>
                </c:pt>
                <c:pt idx="6514">
                  <c:v>5.9005993E-2</c:v>
                </c:pt>
                <c:pt idx="6515">
                  <c:v>5.8987656999999999E-2</c:v>
                </c:pt>
                <c:pt idx="6516">
                  <c:v>5.8916794000000001E-2</c:v>
                </c:pt>
                <c:pt idx="6517">
                  <c:v>5.8804304000000002E-2</c:v>
                </c:pt>
                <c:pt idx="6518">
                  <c:v>5.8843861999999997E-2</c:v>
                </c:pt>
                <c:pt idx="6519">
                  <c:v>5.8817467999999998E-2</c:v>
                </c:pt>
                <c:pt idx="6520">
                  <c:v>5.8851057999999998E-2</c:v>
                </c:pt>
                <c:pt idx="6521">
                  <c:v>5.8998127999999997E-2</c:v>
                </c:pt>
                <c:pt idx="6522">
                  <c:v>5.8948572999999997E-2</c:v>
                </c:pt>
                <c:pt idx="6523">
                  <c:v>5.8954628000000002E-2</c:v>
                </c:pt>
                <c:pt idx="6524">
                  <c:v>5.8980547000000001E-2</c:v>
                </c:pt>
                <c:pt idx="6525">
                  <c:v>5.8889882999999997E-2</c:v>
                </c:pt>
                <c:pt idx="6526">
                  <c:v>5.9022646999999998E-2</c:v>
                </c:pt>
                <c:pt idx="6527">
                  <c:v>5.906604E-2</c:v>
                </c:pt>
                <c:pt idx="6528">
                  <c:v>5.9143043999999999E-2</c:v>
                </c:pt>
                <c:pt idx="6529">
                  <c:v>5.9070391999999999E-2</c:v>
                </c:pt>
                <c:pt idx="6530">
                  <c:v>5.9154140000000001E-2</c:v>
                </c:pt>
                <c:pt idx="6531">
                  <c:v>5.8884173999999997E-2</c:v>
                </c:pt>
                <c:pt idx="6532">
                  <c:v>5.8822315999999999E-2</c:v>
                </c:pt>
                <c:pt idx="6533">
                  <c:v>5.8913131000000001E-2</c:v>
                </c:pt>
                <c:pt idx="6534">
                  <c:v>5.8971928999999999E-2</c:v>
                </c:pt>
                <c:pt idx="6535">
                  <c:v>5.9006553000000003E-2</c:v>
                </c:pt>
                <c:pt idx="6536">
                  <c:v>5.8983476999999999E-2</c:v>
                </c:pt>
                <c:pt idx="6537">
                  <c:v>5.8966930000000001E-2</c:v>
                </c:pt>
                <c:pt idx="6538">
                  <c:v>5.8951524999999998E-2</c:v>
                </c:pt>
                <c:pt idx="6539">
                  <c:v>5.8945966000000002E-2</c:v>
                </c:pt>
                <c:pt idx="6540">
                  <c:v>5.8937627999999999E-2</c:v>
                </c:pt>
                <c:pt idx="6541">
                  <c:v>5.9004010000000003E-2</c:v>
                </c:pt>
                <c:pt idx="6542">
                  <c:v>5.8983455999999997E-2</c:v>
                </c:pt>
                <c:pt idx="6543">
                  <c:v>5.9126497E-2</c:v>
                </c:pt>
                <c:pt idx="6544">
                  <c:v>5.9084633999999997E-2</c:v>
                </c:pt>
                <c:pt idx="6545">
                  <c:v>5.9017885999999999E-2</c:v>
                </c:pt>
                <c:pt idx="6546">
                  <c:v>5.9080260000000002E-2</c:v>
                </c:pt>
                <c:pt idx="6547">
                  <c:v>5.9274192000000003E-2</c:v>
                </c:pt>
                <c:pt idx="6548">
                  <c:v>5.9191457000000003E-2</c:v>
                </c:pt>
                <c:pt idx="6549">
                  <c:v>5.9214510999999997E-2</c:v>
                </c:pt>
                <c:pt idx="6550">
                  <c:v>5.9204514E-2</c:v>
                </c:pt>
                <c:pt idx="6551">
                  <c:v>5.9035487999999997E-2</c:v>
                </c:pt>
                <c:pt idx="6552">
                  <c:v>5.9098703000000002E-2</c:v>
                </c:pt>
                <c:pt idx="6553">
                  <c:v>5.9092218000000002E-2</c:v>
                </c:pt>
                <c:pt idx="6554">
                  <c:v>5.9058090000000001E-2</c:v>
                </c:pt>
                <c:pt idx="6555">
                  <c:v>5.8956954999999998E-2</c:v>
                </c:pt>
                <c:pt idx="6556">
                  <c:v>5.9021483999999999E-2</c:v>
                </c:pt>
                <c:pt idx="6557">
                  <c:v>5.9133887000000003E-2</c:v>
                </c:pt>
                <c:pt idx="6558">
                  <c:v>5.9151081000000001E-2</c:v>
                </c:pt>
                <c:pt idx="6559">
                  <c:v>5.9304205999999998E-2</c:v>
                </c:pt>
                <c:pt idx="6560">
                  <c:v>5.9449251000000002E-2</c:v>
                </c:pt>
                <c:pt idx="6561">
                  <c:v>5.9029887000000003E-2</c:v>
                </c:pt>
                <c:pt idx="6562">
                  <c:v>5.9133606999999998E-2</c:v>
                </c:pt>
                <c:pt idx="6563">
                  <c:v>5.9111759999999999E-2</c:v>
                </c:pt>
                <c:pt idx="6564">
                  <c:v>5.9206776000000003E-2</c:v>
                </c:pt>
                <c:pt idx="6565">
                  <c:v>5.9216988999999998E-2</c:v>
                </c:pt>
                <c:pt idx="6566">
                  <c:v>5.9299164000000001E-2</c:v>
                </c:pt>
                <c:pt idx="6567">
                  <c:v>5.9285655E-2</c:v>
                </c:pt>
                <c:pt idx="6568">
                  <c:v>5.9236077999999998E-2</c:v>
                </c:pt>
                <c:pt idx="6569">
                  <c:v>5.9233664999999998E-2</c:v>
                </c:pt>
                <c:pt idx="6570">
                  <c:v>5.9236509E-2</c:v>
                </c:pt>
                <c:pt idx="6571">
                  <c:v>5.9229873000000002E-2</c:v>
                </c:pt>
                <c:pt idx="6572">
                  <c:v>5.9292419999999998E-2</c:v>
                </c:pt>
                <c:pt idx="6573">
                  <c:v>5.9319029000000002E-2</c:v>
                </c:pt>
                <c:pt idx="6574">
                  <c:v>5.9209792999999997E-2</c:v>
                </c:pt>
                <c:pt idx="6575">
                  <c:v>5.9249717E-2</c:v>
                </c:pt>
                <c:pt idx="6576">
                  <c:v>5.9328357999999998E-2</c:v>
                </c:pt>
                <c:pt idx="6577">
                  <c:v>5.9264065999999997E-2</c:v>
                </c:pt>
                <c:pt idx="6578">
                  <c:v>5.9231640000000002E-2</c:v>
                </c:pt>
                <c:pt idx="6579">
                  <c:v>5.9332818000000002E-2</c:v>
                </c:pt>
                <c:pt idx="6580">
                  <c:v>5.9393597999999999E-2</c:v>
                </c:pt>
                <c:pt idx="6581">
                  <c:v>5.9358047999999997E-2</c:v>
                </c:pt>
                <c:pt idx="6582">
                  <c:v>5.9807859999999997E-2</c:v>
                </c:pt>
                <c:pt idx="6583">
                  <c:v>5.9813159999999997E-2</c:v>
                </c:pt>
                <c:pt idx="6584">
                  <c:v>5.9839791000000003E-2</c:v>
                </c:pt>
                <c:pt idx="6585">
                  <c:v>5.9955512000000002E-2</c:v>
                </c:pt>
                <c:pt idx="6586">
                  <c:v>5.9958572000000002E-2</c:v>
                </c:pt>
                <c:pt idx="6587">
                  <c:v>5.9962407000000002E-2</c:v>
                </c:pt>
                <c:pt idx="6588">
                  <c:v>5.9797647000000002E-2</c:v>
                </c:pt>
                <c:pt idx="6589">
                  <c:v>5.9893007999999998E-2</c:v>
                </c:pt>
                <c:pt idx="6590">
                  <c:v>5.9791442E-2</c:v>
                </c:pt>
                <c:pt idx="6591">
                  <c:v>5.9736691000000001E-2</c:v>
                </c:pt>
                <c:pt idx="6592">
                  <c:v>5.9782521999999998E-2</c:v>
                </c:pt>
                <c:pt idx="6593">
                  <c:v>5.9920091000000002E-2</c:v>
                </c:pt>
                <c:pt idx="6594">
                  <c:v>5.9878681000000003E-2</c:v>
                </c:pt>
                <c:pt idx="6595">
                  <c:v>5.9899794999999999E-2</c:v>
                </c:pt>
                <c:pt idx="6596">
                  <c:v>5.9879370000000001E-2</c:v>
                </c:pt>
                <c:pt idx="6597">
                  <c:v>5.9866075999999997E-2</c:v>
                </c:pt>
                <c:pt idx="6598">
                  <c:v>5.9852889999999999E-2</c:v>
                </c:pt>
                <c:pt idx="6599">
                  <c:v>5.9797323999999999E-2</c:v>
                </c:pt>
                <c:pt idx="6600">
                  <c:v>5.9774895000000001E-2</c:v>
                </c:pt>
                <c:pt idx="6601">
                  <c:v>5.9855173999999997E-2</c:v>
                </c:pt>
                <c:pt idx="6602">
                  <c:v>5.9834209999999999E-2</c:v>
                </c:pt>
                <c:pt idx="6603">
                  <c:v>5.9792066999999997E-2</c:v>
                </c:pt>
                <c:pt idx="6604">
                  <c:v>5.9801698E-2</c:v>
                </c:pt>
                <c:pt idx="6605">
                  <c:v>5.9902058000000001E-2</c:v>
                </c:pt>
                <c:pt idx="6606">
                  <c:v>5.9929334000000001E-2</c:v>
                </c:pt>
                <c:pt idx="6607">
                  <c:v>5.9793748000000001E-2</c:v>
                </c:pt>
                <c:pt idx="6608">
                  <c:v>5.9905526000000001E-2</c:v>
                </c:pt>
                <c:pt idx="6609">
                  <c:v>6.0040941E-2</c:v>
                </c:pt>
                <c:pt idx="6610">
                  <c:v>5.9895205999999999E-2</c:v>
                </c:pt>
                <c:pt idx="6611">
                  <c:v>5.9908586E-2</c:v>
                </c:pt>
                <c:pt idx="6612">
                  <c:v>5.9892189999999998E-2</c:v>
                </c:pt>
                <c:pt idx="6613">
                  <c:v>5.9850219000000003E-2</c:v>
                </c:pt>
                <c:pt idx="6614">
                  <c:v>5.9797303000000003E-2</c:v>
                </c:pt>
                <c:pt idx="6615">
                  <c:v>5.9805899000000003E-2</c:v>
                </c:pt>
                <c:pt idx="6616">
                  <c:v>5.9819235999999998E-2</c:v>
                </c:pt>
                <c:pt idx="6617">
                  <c:v>5.9870062000000002E-2</c:v>
                </c:pt>
                <c:pt idx="6618">
                  <c:v>5.9972101999999999E-2</c:v>
                </c:pt>
                <c:pt idx="6619">
                  <c:v>5.9963807000000001E-2</c:v>
                </c:pt>
                <c:pt idx="6620">
                  <c:v>5.9926878000000003E-2</c:v>
                </c:pt>
                <c:pt idx="6621">
                  <c:v>5.9975076000000002E-2</c:v>
                </c:pt>
                <c:pt idx="6622">
                  <c:v>5.9971433999999997E-2</c:v>
                </c:pt>
                <c:pt idx="6623">
                  <c:v>5.9932157E-2</c:v>
                </c:pt>
                <c:pt idx="6624">
                  <c:v>6.0045013000000001E-2</c:v>
                </c:pt>
                <c:pt idx="6625">
                  <c:v>6.0155499000000001E-2</c:v>
                </c:pt>
                <c:pt idx="6626">
                  <c:v>6.014046E-2</c:v>
                </c:pt>
                <c:pt idx="6627">
                  <c:v>6.0126972000000001E-2</c:v>
                </c:pt>
                <c:pt idx="6628">
                  <c:v>6.0238427999999997E-2</c:v>
                </c:pt>
                <c:pt idx="6629">
                  <c:v>6.0423396999999997E-2</c:v>
                </c:pt>
                <c:pt idx="6630">
                  <c:v>6.0356218000000003E-2</c:v>
                </c:pt>
                <c:pt idx="6631">
                  <c:v>6.0286367E-2</c:v>
                </c:pt>
                <c:pt idx="6632">
                  <c:v>6.0275766000000001E-2</c:v>
                </c:pt>
                <c:pt idx="6633">
                  <c:v>6.0175988999999999E-2</c:v>
                </c:pt>
                <c:pt idx="6634">
                  <c:v>6.0214447999999997E-2</c:v>
                </c:pt>
                <c:pt idx="6635">
                  <c:v>6.0222139000000001E-2</c:v>
                </c:pt>
                <c:pt idx="6636">
                  <c:v>6.0147182E-2</c:v>
                </c:pt>
                <c:pt idx="6637">
                  <c:v>6.0089956999999999E-2</c:v>
                </c:pt>
                <c:pt idx="6638">
                  <c:v>6.0119473999999999E-2</c:v>
                </c:pt>
                <c:pt idx="6639">
                  <c:v>6.0189390000000002E-2</c:v>
                </c:pt>
                <c:pt idx="6640">
                  <c:v>6.0061215000000001E-2</c:v>
                </c:pt>
                <c:pt idx="6641">
                  <c:v>6.0040573999999999E-2</c:v>
                </c:pt>
                <c:pt idx="6642">
                  <c:v>6.0093232000000003E-2</c:v>
                </c:pt>
                <c:pt idx="6643">
                  <c:v>6.0036329999999999E-2</c:v>
                </c:pt>
                <c:pt idx="6644">
                  <c:v>6.0119107999999997E-2</c:v>
                </c:pt>
                <c:pt idx="6645">
                  <c:v>6.0055268000000002E-2</c:v>
                </c:pt>
                <c:pt idx="6646">
                  <c:v>5.9969968999999998E-2</c:v>
                </c:pt>
                <c:pt idx="6647">
                  <c:v>6.0096464000000002E-2</c:v>
                </c:pt>
                <c:pt idx="6648">
                  <c:v>6.0135332E-2</c:v>
                </c:pt>
                <c:pt idx="6649">
                  <c:v>6.0155002999999999E-2</c:v>
                </c:pt>
                <c:pt idx="6650">
                  <c:v>6.0050829999999999E-2</c:v>
                </c:pt>
                <c:pt idx="6651">
                  <c:v>6.0119733000000002E-2</c:v>
                </c:pt>
                <c:pt idx="6652">
                  <c:v>6.0117772E-2</c:v>
                </c:pt>
                <c:pt idx="6653">
                  <c:v>6.0065804E-2</c:v>
                </c:pt>
                <c:pt idx="6654">
                  <c:v>6.0478425000000002E-2</c:v>
                </c:pt>
                <c:pt idx="6655">
                  <c:v>6.0222117999999998E-2</c:v>
                </c:pt>
                <c:pt idx="6656">
                  <c:v>6.0267018999999998E-2</c:v>
                </c:pt>
                <c:pt idx="6657">
                  <c:v>6.0550041999999998E-2</c:v>
                </c:pt>
                <c:pt idx="6658">
                  <c:v>6.0318103999999997E-2</c:v>
                </c:pt>
                <c:pt idx="6659">
                  <c:v>6.0226750000000003E-2</c:v>
                </c:pt>
                <c:pt idx="6660">
                  <c:v>6.0100773000000003E-2</c:v>
                </c:pt>
                <c:pt idx="6661">
                  <c:v>6.0106094999999998E-2</c:v>
                </c:pt>
                <c:pt idx="6662">
                  <c:v>6.0127963E-2</c:v>
                </c:pt>
                <c:pt idx="6663">
                  <c:v>6.0126391000000001E-2</c:v>
                </c:pt>
                <c:pt idx="6664">
                  <c:v>5.9137958999999997E-2</c:v>
                </c:pt>
                <c:pt idx="6665">
                  <c:v>6.0084506000000003E-2</c:v>
                </c:pt>
                <c:pt idx="6666">
                  <c:v>6.0020234999999998E-2</c:v>
                </c:pt>
                <c:pt idx="6667">
                  <c:v>6.0089999999999998E-2</c:v>
                </c:pt>
                <c:pt idx="6668">
                  <c:v>6.0091055999999997E-2</c:v>
                </c:pt>
                <c:pt idx="6669">
                  <c:v>6.0054126999999999E-2</c:v>
                </c:pt>
                <c:pt idx="6670">
                  <c:v>6.0059685000000002E-2</c:v>
                </c:pt>
                <c:pt idx="6671">
                  <c:v>6.0109455999999999E-2</c:v>
                </c:pt>
                <c:pt idx="6672">
                  <c:v>6.0166121000000003E-2</c:v>
                </c:pt>
                <c:pt idx="6673">
                  <c:v>6.0188290999999998E-2</c:v>
                </c:pt>
                <c:pt idx="6674">
                  <c:v>6.0311705E-2</c:v>
                </c:pt>
                <c:pt idx="6675">
                  <c:v>6.0435548999999998E-2</c:v>
                </c:pt>
                <c:pt idx="6676">
                  <c:v>6.0470839999999998E-2</c:v>
                </c:pt>
                <c:pt idx="6677">
                  <c:v>6.0369726999999998E-2</c:v>
                </c:pt>
                <c:pt idx="6678">
                  <c:v>6.0418570999999997E-2</c:v>
                </c:pt>
                <c:pt idx="6679">
                  <c:v>6.0273418000000002E-2</c:v>
                </c:pt>
                <c:pt idx="6680">
                  <c:v>6.0387093000000003E-2</c:v>
                </c:pt>
                <c:pt idx="6681">
                  <c:v>6.0440331999999999E-2</c:v>
                </c:pt>
                <c:pt idx="6682">
                  <c:v>6.0497427999999999E-2</c:v>
                </c:pt>
                <c:pt idx="6683">
                  <c:v>6.0487603000000001E-2</c:v>
                </c:pt>
                <c:pt idx="6684">
                  <c:v>6.0565512000000002E-2</c:v>
                </c:pt>
                <c:pt idx="6685">
                  <c:v>6.0611103E-2</c:v>
                </c:pt>
                <c:pt idx="6686">
                  <c:v>6.0428396000000002E-2</c:v>
                </c:pt>
                <c:pt idx="6687">
                  <c:v>6.0445955000000003E-2</c:v>
                </c:pt>
                <c:pt idx="6688">
                  <c:v>6.0542717000000003E-2</c:v>
                </c:pt>
                <c:pt idx="6689">
                  <c:v>6.0535994000000003E-2</c:v>
                </c:pt>
                <c:pt idx="6690">
                  <c:v>6.0513824000000001E-2</c:v>
                </c:pt>
                <c:pt idx="6691">
                  <c:v>6.0463234999999997E-2</c:v>
                </c:pt>
                <c:pt idx="6692">
                  <c:v>6.0506477000000003E-2</c:v>
                </c:pt>
                <c:pt idx="6693">
                  <c:v>6.0382827E-2</c:v>
                </c:pt>
                <c:pt idx="6694">
                  <c:v>6.0427555000000001E-2</c:v>
                </c:pt>
                <c:pt idx="6695">
                  <c:v>6.0360570000000002E-2</c:v>
                </c:pt>
                <c:pt idx="6696">
                  <c:v>6.0385800000000003E-2</c:v>
                </c:pt>
                <c:pt idx="6697">
                  <c:v>6.0494261000000001E-2</c:v>
                </c:pt>
                <c:pt idx="6698">
                  <c:v>6.0528237999999998E-2</c:v>
                </c:pt>
                <c:pt idx="6699">
                  <c:v>6.0506649000000003E-2</c:v>
                </c:pt>
                <c:pt idx="6700">
                  <c:v>6.0574583000000001E-2</c:v>
                </c:pt>
                <c:pt idx="6701">
                  <c:v>6.0647858999999998E-2</c:v>
                </c:pt>
                <c:pt idx="6702">
                  <c:v>6.0628425E-2</c:v>
                </c:pt>
                <c:pt idx="6703">
                  <c:v>6.0698943999999998E-2</c:v>
                </c:pt>
                <c:pt idx="6704">
                  <c:v>6.0711030999999999E-2</c:v>
                </c:pt>
                <c:pt idx="6705">
                  <c:v>6.0699698000000003E-2</c:v>
                </c:pt>
                <c:pt idx="6706">
                  <c:v>6.0746064000000002E-2</c:v>
                </c:pt>
                <c:pt idx="6707">
                  <c:v>6.0771165000000002E-2</c:v>
                </c:pt>
                <c:pt idx="6708">
                  <c:v>6.0764226999999997E-2</c:v>
                </c:pt>
                <c:pt idx="6709">
                  <c:v>6.1126885999999998E-2</c:v>
                </c:pt>
                <c:pt idx="6710">
                  <c:v>6.1372010999999997E-2</c:v>
                </c:pt>
                <c:pt idx="6711">
                  <c:v>6.1393879999999998E-2</c:v>
                </c:pt>
                <c:pt idx="6712">
                  <c:v>6.1287315000000002E-2</c:v>
                </c:pt>
                <c:pt idx="6713">
                  <c:v>6.1345057000000001E-2</c:v>
                </c:pt>
                <c:pt idx="6714">
                  <c:v>6.1496200000000001E-2</c:v>
                </c:pt>
                <c:pt idx="6715">
                  <c:v>6.1405407000000002E-2</c:v>
                </c:pt>
                <c:pt idx="6716">
                  <c:v>6.1475279000000001E-2</c:v>
                </c:pt>
                <c:pt idx="6717">
                  <c:v>6.1724690999999998E-2</c:v>
                </c:pt>
                <c:pt idx="6718">
                  <c:v>6.1548232000000001E-2</c:v>
                </c:pt>
                <c:pt idx="6719">
                  <c:v>6.1692437000000003E-2</c:v>
                </c:pt>
                <c:pt idx="6720">
                  <c:v>6.1731801000000003E-2</c:v>
                </c:pt>
                <c:pt idx="6721">
                  <c:v>6.1681104E-2</c:v>
                </c:pt>
                <c:pt idx="6722">
                  <c:v>6.1660377000000002E-2</c:v>
                </c:pt>
                <c:pt idx="6723">
                  <c:v>6.2057205999999997E-2</c:v>
                </c:pt>
                <c:pt idx="6724">
                  <c:v>6.1823455999999999E-2</c:v>
                </c:pt>
                <c:pt idx="6725">
                  <c:v>6.1774310999999998E-2</c:v>
                </c:pt>
                <c:pt idx="6726">
                  <c:v>6.1901775999999999E-2</c:v>
                </c:pt>
                <c:pt idx="6727">
                  <c:v>6.2158857999999997E-2</c:v>
                </c:pt>
                <c:pt idx="6728">
                  <c:v>6.2033204000000002E-2</c:v>
                </c:pt>
                <c:pt idx="6729">
                  <c:v>6.2003233999999997E-2</c:v>
                </c:pt>
                <c:pt idx="6730">
                  <c:v>6.2237585999999998E-2</c:v>
                </c:pt>
                <c:pt idx="6731">
                  <c:v>6.2096742000000003E-2</c:v>
                </c:pt>
                <c:pt idx="6732">
                  <c:v>6.2035509000000003E-2</c:v>
                </c:pt>
                <c:pt idx="6733">
                  <c:v>6.2029670000000002E-2</c:v>
                </c:pt>
                <c:pt idx="6734">
                  <c:v>6.2081229000000002E-2</c:v>
                </c:pt>
                <c:pt idx="6735">
                  <c:v>6.2101784E-2</c:v>
                </c:pt>
                <c:pt idx="6736">
                  <c:v>6.2097905000000002E-2</c:v>
                </c:pt>
                <c:pt idx="6737">
                  <c:v>6.2056321999999997E-2</c:v>
                </c:pt>
                <c:pt idx="6738">
                  <c:v>6.1993151000000003E-2</c:v>
                </c:pt>
                <c:pt idx="6739">
                  <c:v>6.218663E-2</c:v>
                </c:pt>
                <c:pt idx="6740">
                  <c:v>6.2256072000000003E-2</c:v>
                </c:pt>
                <c:pt idx="6741">
                  <c:v>6.2241141E-2</c:v>
                </c:pt>
                <c:pt idx="6742">
                  <c:v>6.2284038E-2</c:v>
                </c:pt>
                <c:pt idx="6743">
                  <c:v>6.2389438999999998E-2</c:v>
                </c:pt>
                <c:pt idx="6744">
                  <c:v>6.2451340000000001E-2</c:v>
                </c:pt>
                <c:pt idx="6745">
                  <c:v>6.2299357E-2</c:v>
                </c:pt>
                <c:pt idx="6746">
                  <c:v>6.2374701999999997E-2</c:v>
                </c:pt>
                <c:pt idx="6747">
                  <c:v>6.2394566999999998E-2</c:v>
                </c:pt>
                <c:pt idx="6748">
                  <c:v>6.2370004999999999E-2</c:v>
                </c:pt>
                <c:pt idx="6749">
                  <c:v>6.2286753E-2</c:v>
                </c:pt>
                <c:pt idx="6750">
                  <c:v>6.2420745E-2</c:v>
                </c:pt>
                <c:pt idx="6751">
                  <c:v>6.2393770000000001E-2</c:v>
                </c:pt>
                <c:pt idx="6752">
                  <c:v>6.2358823000000001E-2</c:v>
                </c:pt>
                <c:pt idx="6753">
                  <c:v>6.2264065E-2</c:v>
                </c:pt>
                <c:pt idx="6754">
                  <c:v>6.2105813000000003E-2</c:v>
                </c:pt>
                <c:pt idx="6755">
                  <c:v>6.2323876E-2</c:v>
                </c:pt>
                <c:pt idx="6756">
                  <c:v>6.2223667000000003E-2</c:v>
                </c:pt>
                <c:pt idx="6757">
                  <c:v>6.2059230999999999E-2</c:v>
                </c:pt>
                <c:pt idx="6758">
                  <c:v>6.2064401999999998E-2</c:v>
                </c:pt>
                <c:pt idx="6759">
                  <c:v>6.2096893E-2</c:v>
                </c:pt>
                <c:pt idx="6760">
                  <c:v>6.2210266E-2</c:v>
                </c:pt>
                <c:pt idx="6761">
                  <c:v>6.2079764000000003E-2</c:v>
                </c:pt>
                <c:pt idx="6762">
                  <c:v>6.2131042999999997E-2</c:v>
                </c:pt>
                <c:pt idx="6763">
                  <c:v>6.2291686999999998E-2</c:v>
                </c:pt>
                <c:pt idx="6764">
                  <c:v>6.2198221999999997E-2</c:v>
                </c:pt>
                <c:pt idx="6765">
                  <c:v>6.2247366999999998E-2</c:v>
                </c:pt>
                <c:pt idx="6766">
                  <c:v>6.2339367E-2</c:v>
                </c:pt>
                <c:pt idx="6767">
                  <c:v>6.2951461E-2</c:v>
                </c:pt>
                <c:pt idx="6768">
                  <c:v>6.2474437000000001E-2</c:v>
                </c:pt>
                <c:pt idx="6769">
                  <c:v>6.2686079000000006E-2</c:v>
                </c:pt>
                <c:pt idx="6770">
                  <c:v>6.2646499999999994E-2</c:v>
                </c:pt>
                <c:pt idx="6771">
                  <c:v>6.2534721000000001E-2</c:v>
                </c:pt>
                <c:pt idx="6772">
                  <c:v>6.2629522000000007E-2</c:v>
                </c:pt>
                <c:pt idx="6773">
                  <c:v>6.2668628000000004E-2</c:v>
                </c:pt>
                <c:pt idx="6774">
                  <c:v>6.2653221999999995E-2</c:v>
                </c:pt>
                <c:pt idx="6775">
                  <c:v>6.2130741000000003E-2</c:v>
                </c:pt>
                <c:pt idx="6776">
                  <c:v>6.1993388000000003E-2</c:v>
                </c:pt>
                <c:pt idx="6777">
                  <c:v>6.1957019000000002E-2</c:v>
                </c:pt>
                <c:pt idx="6778">
                  <c:v>6.1991922999999997E-2</c:v>
                </c:pt>
                <c:pt idx="6779">
                  <c:v>6.1901797000000001E-2</c:v>
                </c:pt>
                <c:pt idx="6780">
                  <c:v>6.2092561999999997E-2</c:v>
                </c:pt>
                <c:pt idx="6781">
                  <c:v>6.1999829999999999E-2</c:v>
                </c:pt>
                <c:pt idx="6782">
                  <c:v>6.1965873999999997E-2</c:v>
                </c:pt>
                <c:pt idx="6783">
                  <c:v>6.2098983000000003E-2</c:v>
                </c:pt>
                <c:pt idx="6784">
                  <c:v>6.1917396E-2</c:v>
                </c:pt>
                <c:pt idx="6785">
                  <c:v>6.1863293999999999E-2</c:v>
                </c:pt>
                <c:pt idx="6786">
                  <c:v>6.1914917999999999E-2</c:v>
                </c:pt>
                <c:pt idx="6787">
                  <c:v>6.1821409000000001E-2</c:v>
                </c:pt>
                <c:pt idx="6788">
                  <c:v>6.1739644000000003E-2</c:v>
                </c:pt>
                <c:pt idx="6789">
                  <c:v>6.166348E-2</c:v>
                </c:pt>
                <c:pt idx="6790">
                  <c:v>6.1604445000000001E-2</c:v>
                </c:pt>
                <c:pt idx="6791">
                  <c:v>6.1613042E-2</c:v>
                </c:pt>
                <c:pt idx="6792">
                  <c:v>6.1719822000000001E-2</c:v>
                </c:pt>
                <c:pt idx="6793">
                  <c:v>6.1853060000000001E-2</c:v>
                </c:pt>
                <c:pt idx="6794">
                  <c:v>6.1171420999999997E-2</c:v>
                </c:pt>
                <c:pt idx="6795">
                  <c:v>6.0849788000000002E-2</c:v>
                </c:pt>
                <c:pt idx="6796">
                  <c:v>6.0878981999999998E-2</c:v>
                </c:pt>
                <c:pt idx="6797">
                  <c:v>6.0832378999999999E-2</c:v>
                </c:pt>
                <c:pt idx="6798">
                  <c:v>6.0813890000000002E-2</c:v>
                </c:pt>
                <c:pt idx="6799">
                  <c:v>6.0937931000000001E-2</c:v>
                </c:pt>
                <c:pt idx="6800">
                  <c:v>6.0803742000000001E-2</c:v>
                </c:pt>
                <c:pt idx="6801">
                  <c:v>6.0875944000000001E-2</c:v>
                </c:pt>
                <c:pt idx="6802">
                  <c:v>6.0969322999999999E-2</c:v>
                </c:pt>
                <c:pt idx="6803">
                  <c:v>6.0879735999999997E-2</c:v>
                </c:pt>
                <c:pt idx="6804">
                  <c:v>6.0912421000000001E-2</c:v>
                </c:pt>
                <c:pt idx="6805">
                  <c:v>6.1016142000000002E-2</c:v>
                </c:pt>
                <c:pt idx="6806">
                  <c:v>6.1023531999999998E-2</c:v>
                </c:pt>
                <c:pt idx="6807">
                  <c:v>6.0896283000000002E-2</c:v>
                </c:pt>
                <c:pt idx="6808">
                  <c:v>6.0840156999999999E-2</c:v>
                </c:pt>
                <c:pt idx="6809">
                  <c:v>6.1385325999999997E-2</c:v>
                </c:pt>
                <c:pt idx="6810">
                  <c:v>6.1485620999999997E-2</c:v>
                </c:pt>
                <c:pt idx="6811">
                  <c:v>6.1444469000000002E-2</c:v>
                </c:pt>
                <c:pt idx="6812">
                  <c:v>6.1603539999999998E-2</c:v>
                </c:pt>
                <c:pt idx="6813">
                  <c:v>6.1762050999999998E-2</c:v>
                </c:pt>
                <c:pt idx="6814">
                  <c:v>6.1765217999999997E-2</c:v>
                </c:pt>
                <c:pt idx="6815">
                  <c:v>6.1882880000000001E-2</c:v>
                </c:pt>
                <c:pt idx="6816">
                  <c:v>6.1870598999999998E-2</c:v>
                </c:pt>
                <c:pt idx="6817">
                  <c:v>6.1832354999999999E-2</c:v>
                </c:pt>
                <c:pt idx="6818">
                  <c:v>6.1849267999999999E-2</c:v>
                </c:pt>
                <c:pt idx="6819">
                  <c:v>6.1811585000000002E-2</c:v>
                </c:pt>
                <c:pt idx="6820">
                  <c:v>6.1844700000000002E-2</c:v>
                </c:pt>
                <c:pt idx="6821">
                  <c:v>6.1824771000000001E-2</c:v>
                </c:pt>
                <c:pt idx="6822">
                  <c:v>6.1976323999999999E-2</c:v>
                </c:pt>
                <c:pt idx="6823">
                  <c:v>6.1815463000000001E-2</c:v>
                </c:pt>
                <c:pt idx="6824">
                  <c:v>6.1852478000000002E-2</c:v>
                </c:pt>
                <c:pt idx="6825">
                  <c:v>6.1929159999999997E-2</c:v>
                </c:pt>
                <c:pt idx="6826">
                  <c:v>6.1935127999999999E-2</c:v>
                </c:pt>
                <c:pt idx="6827">
                  <c:v>6.1978973999999999E-2</c:v>
                </c:pt>
                <c:pt idx="6828">
                  <c:v>6.1906796E-2</c:v>
                </c:pt>
                <c:pt idx="6829">
                  <c:v>6.1941678E-2</c:v>
                </c:pt>
                <c:pt idx="6830">
                  <c:v>6.1835521999999997E-2</c:v>
                </c:pt>
                <c:pt idx="6831">
                  <c:v>6.2040874000000003E-2</c:v>
                </c:pt>
                <c:pt idx="6832">
                  <c:v>6.2125267999999997E-2</c:v>
                </c:pt>
                <c:pt idx="6833">
                  <c:v>6.1947839999999997E-2</c:v>
                </c:pt>
                <c:pt idx="6834">
                  <c:v>6.1835737000000002E-2</c:v>
                </c:pt>
                <c:pt idx="6835">
                  <c:v>6.1892984999999998E-2</c:v>
                </c:pt>
                <c:pt idx="6836">
                  <c:v>6.1854977999999998E-2</c:v>
                </c:pt>
                <c:pt idx="6837">
                  <c:v>6.1818242000000002E-2</c:v>
                </c:pt>
                <c:pt idx="6838">
                  <c:v>6.1738437E-2</c:v>
                </c:pt>
                <c:pt idx="6839">
                  <c:v>6.1590741999999997E-2</c:v>
                </c:pt>
                <c:pt idx="6840">
                  <c:v>6.1858231E-2</c:v>
                </c:pt>
                <c:pt idx="6841">
                  <c:v>6.1911255999999998E-2</c:v>
                </c:pt>
                <c:pt idx="6842">
                  <c:v>6.1869026000000001E-2</c:v>
                </c:pt>
                <c:pt idx="6843">
                  <c:v>6.1813524000000002E-2</c:v>
                </c:pt>
                <c:pt idx="6844">
                  <c:v>6.1951265999999998E-2</c:v>
                </c:pt>
                <c:pt idx="6845">
                  <c:v>6.2040508000000001E-2</c:v>
                </c:pt>
                <c:pt idx="6846">
                  <c:v>6.1901215000000002E-2</c:v>
                </c:pt>
                <c:pt idx="6847">
                  <c:v>6.1938274000000001E-2</c:v>
                </c:pt>
                <c:pt idx="6848">
                  <c:v>6.2161981999999998E-2</c:v>
                </c:pt>
                <c:pt idx="6849">
                  <c:v>6.2183850999999998E-2</c:v>
                </c:pt>
                <c:pt idx="6850">
                  <c:v>6.2331093999999997E-2</c:v>
                </c:pt>
                <c:pt idx="6851">
                  <c:v>6.2333033000000003E-2</c:v>
                </c:pt>
                <c:pt idx="6852">
                  <c:v>6.2252538000000003E-2</c:v>
                </c:pt>
                <c:pt idx="6853">
                  <c:v>6.2228256000000003E-2</c:v>
                </c:pt>
                <c:pt idx="6854">
                  <c:v>6.2459095999999999E-2</c:v>
                </c:pt>
                <c:pt idx="6855">
                  <c:v>6.2435676000000002E-2</c:v>
                </c:pt>
                <c:pt idx="6856">
                  <c:v>6.2327624999999998E-2</c:v>
                </c:pt>
                <c:pt idx="6857">
                  <c:v>6.2205397000000003E-2</c:v>
                </c:pt>
                <c:pt idx="6858">
                  <c:v>6.2262492000000003E-2</c:v>
                </c:pt>
                <c:pt idx="6859">
                  <c:v>6.2278695000000002E-2</c:v>
                </c:pt>
                <c:pt idx="6860">
                  <c:v>6.2360912999999997E-2</c:v>
                </c:pt>
                <c:pt idx="6861">
                  <c:v>6.2441773999999999E-2</c:v>
                </c:pt>
                <c:pt idx="6862">
                  <c:v>6.2512313999999999E-2</c:v>
                </c:pt>
                <c:pt idx="6863">
                  <c:v>6.2453601999999997E-2</c:v>
                </c:pt>
                <c:pt idx="6864">
                  <c:v>6.2666924999999998E-2</c:v>
                </c:pt>
                <c:pt idx="6865">
                  <c:v>6.2549436999999999E-2</c:v>
                </c:pt>
                <c:pt idx="6866">
                  <c:v>6.2503157000000004E-2</c:v>
                </c:pt>
                <c:pt idx="6867">
                  <c:v>6.2635641000000006E-2</c:v>
                </c:pt>
                <c:pt idx="6868">
                  <c:v>6.2747463000000003E-2</c:v>
                </c:pt>
                <c:pt idx="6869">
                  <c:v>6.2672764000000006E-2</c:v>
                </c:pt>
                <c:pt idx="6870">
                  <c:v>6.2505656000000007E-2</c:v>
                </c:pt>
                <c:pt idx="6871">
                  <c:v>6.2635835000000001E-2</c:v>
                </c:pt>
                <c:pt idx="6872">
                  <c:v>6.2670910999999996E-2</c:v>
                </c:pt>
                <c:pt idx="6873">
                  <c:v>6.2678280000000003E-2</c:v>
                </c:pt>
                <c:pt idx="6874">
                  <c:v>6.2786998999999996E-2</c:v>
                </c:pt>
                <c:pt idx="6875">
                  <c:v>6.2828603999999996E-2</c:v>
                </c:pt>
                <c:pt idx="6876">
                  <c:v>6.3036522999999997E-2</c:v>
                </c:pt>
                <c:pt idx="6877">
                  <c:v>6.3402108999999998E-2</c:v>
                </c:pt>
                <c:pt idx="6878">
                  <c:v>6.2986020000000004E-2</c:v>
                </c:pt>
                <c:pt idx="6879">
                  <c:v>6.2931704000000005E-2</c:v>
                </c:pt>
                <c:pt idx="6880">
                  <c:v>6.2910605999999994E-2</c:v>
                </c:pt>
                <c:pt idx="6881">
                  <c:v>6.2935129000000006E-2</c:v>
                </c:pt>
                <c:pt idx="6882">
                  <c:v>6.282981E-2</c:v>
                </c:pt>
                <c:pt idx="6883">
                  <c:v>6.2829336E-2</c:v>
                </c:pt>
                <c:pt idx="6884">
                  <c:v>6.2955661999999996E-2</c:v>
                </c:pt>
                <c:pt idx="6885">
                  <c:v>6.3083168999999994E-2</c:v>
                </c:pt>
                <c:pt idx="6886">
                  <c:v>6.3055849999999997E-2</c:v>
                </c:pt>
                <c:pt idx="6887">
                  <c:v>6.3196585999999999E-2</c:v>
                </c:pt>
                <c:pt idx="6888">
                  <c:v>6.3200441999999996E-2</c:v>
                </c:pt>
                <c:pt idx="6889">
                  <c:v>6.3170903E-2</c:v>
                </c:pt>
                <c:pt idx="6890">
                  <c:v>6.3190467E-2</c:v>
                </c:pt>
                <c:pt idx="6891">
                  <c:v>6.3191952999999995E-2</c:v>
                </c:pt>
                <c:pt idx="6892">
                  <c:v>6.3219941000000002E-2</c:v>
                </c:pt>
                <c:pt idx="6893">
                  <c:v>6.3194581999999999E-2</c:v>
                </c:pt>
                <c:pt idx="6894">
                  <c:v>6.3250039999999993E-2</c:v>
                </c:pt>
                <c:pt idx="6895">
                  <c:v>6.3174393999999995E-2</c:v>
                </c:pt>
                <c:pt idx="6896">
                  <c:v>6.3135719000000007E-2</c:v>
                </c:pt>
                <c:pt idx="6897">
                  <c:v>6.3331611999999995E-2</c:v>
                </c:pt>
                <c:pt idx="6898">
                  <c:v>6.3315689999999994E-2</c:v>
                </c:pt>
                <c:pt idx="6899">
                  <c:v>6.3359448999999998E-2</c:v>
                </c:pt>
                <c:pt idx="6900">
                  <c:v>6.3537782000000001E-2</c:v>
                </c:pt>
                <c:pt idx="6901">
                  <c:v>6.3688148999999999E-2</c:v>
                </c:pt>
                <c:pt idx="6902">
                  <c:v>6.3567449999999998E-2</c:v>
                </c:pt>
                <c:pt idx="6903">
                  <c:v>6.3694267999999998E-2</c:v>
                </c:pt>
                <c:pt idx="6904">
                  <c:v>6.3806844000000001E-2</c:v>
                </c:pt>
                <c:pt idx="6905">
                  <c:v>6.3682137999999999E-2</c:v>
                </c:pt>
                <c:pt idx="6906">
                  <c:v>6.3503244E-2</c:v>
                </c:pt>
                <c:pt idx="6907">
                  <c:v>6.3546572999999995E-2</c:v>
                </c:pt>
                <c:pt idx="6908">
                  <c:v>6.3440482000000006E-2</c:v>
                </c:pt>
                <c:pt idx="6909">
                  <c:v>6.3550967999999999E-2</c:v>
                </c:pt>
                <c:pt idx="6910">
                  <c:v>6.3582705000000003E-2</c:v>
                </c:pt>
                <c:pt idx="6911">
                  <c:v>6.3625128000000003E-2</c:v>
                </c:pt>
                <c:pt idx="6912">
                  <c:v>6.3604121E-2</c:v>
                </c:pt>
                <c:pt idx="6913">
                  <c:v>6.3804991000000005E-2</c:v>
                </c:pt>
                <c:pt idx="6914">
                  <c:v>6.3741624999999996E-2</c:v>
                </c:pt>
                <c:pt idx="6915">
                  <c:v>6.3649948999999997E-2</c:v>
                </c:pt>
                <c:pt idx="6916">
                  <c:v>6.3667314000000003E-2</c:v>
                </c:pt>
                <c:pt idx="6917">
                  <c:v>6.3915886000000005E-2</c:v>
                </c:pt>
                <c:pt idx="6918">
                  <c:v>6.4015473000000003E-2</c:v>
                </c:pt>
                <c:pt idx="6919">
                  <c:v>6.4179155000000002E-2</c:v>
                </c:pt>
                <c:pt idx="6920">
                  <c:v>6.4258508000000006E-2</c:v>
                </c:pt>
                <c:pt idx="6921">
                  <c:v>6.4301858000000003E-2</c:v>
                </c:pt>
                <c:pt idx="6922">
                  <c:v>6.4149421999999998E-2</c:v>
                </c:pt>
                <c:pt idx="6923">
                  <c:v>6.4138973000000002E-2</c:v>
                </c:pt>
                <c:pt idx="6924">
                  <c:v>6.4173295000000005E-2</c:v>
                </c:pt>
                <c:pt idx="6925">
                  <c:v>6.4092390999999999E-2</c:v>
                </c:pt>
                <c:pt idx="6926">
                  <c:v>6.4235065999999993E-2</c:v>
                </c:pt>
                <c:pt idx="6927">
                  <c:v>6.4118504000000007E-2</c:v>
                </c:pt>
                <c:pt idx="6928">
                  <c:v>6.4307847000000001E-2</c:v>
                </c:pt>
                <c:pt idx="6929">
                  <c:v>6.4482044000000002E-2</c:v>
                </c:pt>
                <c:pt idx="6930">
                  <c:v>6.4366967999999997E-2</c:v>
                </c:pt>
                <c:pt idx="6931">
                  <c:v>6.4441409000000005E-2</c:v>
                </c:pt>
                <c:pt idx="6932">
                  <c:v>6.4482000999999997E-2</c:v>
                </c:pt>
                <c:pt idx="6933">
                  <c:v>6.4577576999999997E-2</c:v>
                </c:pt>
                <c:pt idx="6934">
                  <c:v>6.4502382999999996E-2</c:v>
                </c:pt>
                <c:pt idx="6935">
                  <c:v>6.4533515999999999E-2</c:v>
                </c:pt>
                <c:pt idx="6936">
                  <c:v>6.4708897000000001E-2</c:v>
                </c:pt>
                <c:pt idx="6937">
                  <c:v>6.4656111000000002E-2</c:v>
                </c:pt>
                <c:pt idx="6938">
                  <c:v>6.4697823000000002E-2</c:v>
                </c:pt>
                <c:pt idx="6939">
                  <c:v>6.4718119000000005E-2</c:v>
                </c:pt>
                <c:pt idx="6940">
                  <c:v>6.4714004000000006E-2</c:v>
                </c:pt>
                <c:pt idx="6941">
                  <c:v>6.4559542999999997E-2</c:v>
                </c:pt>
                <c:pt idx="6942">
                  <c:v>6.4557216000000001E-2</c:v>
                </c:pt>
                <c:pt idx="6943">
                  <c:v>6.4680737000000002E-2</c:v>
                </c:pt>
                <c:pt idx="6944">
                  <c:v>6.5381361999999998E-2</c:v>
                </c:pt>
                <c:pt idx="6945">
                  <c:v>6.5120422999999997E-2</c:v>
                </c:pt>
                <c:pt idx="6946">
                  <c:v>6.5312912000000001E-2</c:v>
                </c:pt>
                <c:pt idx="6947">
                  <c:v>6.5238729999999995E-2</c:v>
                </c:pt>
                <c:pt idx="6948">
                  <c:v>6.5251225999999996E-2</c:v>
                </c:pt>
                <c:pt idx="6949">
                  <c:v>6.5247800999999994E-2</c:v>
                </c:pt>
                <c:pt idx="6950">
                  <c:v>6.5321401000000001E-2</c:v>
                </c:pt>
                <c:pt idx="6951">
                  <c:v>6.5190575000000001E-2</c:v>
                </c:pt>
                <c:pt idx="6952">
                  <c:v>6.5151318999999999E-2</c:v>
                </c:pt>
                <c:pt idx="6953">
                  <c:v>6.5465411000000001E-2</c:v>
                </c:pt>
                <c:pt idx="6954">
                  <c:v>6.5216797000000007E-2</c:v>
                </c:pt>
                <c:pt idx="6955">
                  <c:v>6.5153000000000003E-2</c:v>
                </c:pt>
                <c:pt idx="6956">
                  <c:v>6.5323942999999995E-2</c:v>
                </c:pt>
                <c:pt idx="6957">
                  <c:v>6.5332689999999999E-2</c:v>
                </c:pt>
                <c:pt idx="6958">
                  <c:v>6.5277145999999994E-2</c:v>
                </c:pt>
                <c:pt idx="6959">
                  <c:v>6.5282811999999996E-2</c:v>
                </c:pt>
                <c:pt idx="6960">
                  <c:v>6.5329416000000001E-2</c:v>
                </c:pt>
                <c:pt idx="6961">
                  <c:v>6.5082050000000002E-2</c:v>
                </c:pt>
                <c:pt idx="6962">
                  <c:v>6.5250602000000005E-2</c:v>
                </c:pt>
                <c:pt idx="6963">
                  <c:v>6.5255083000000005E-2</c:v>
                </c:pt>
                <c:pt idx="6964">
                  <c:v>6.5013363000000005E-2</c:v>
                </c:pt>
                <c:pt idx="6965">
                  <c:v>6.5051368999999998E-2</c:v>
                </c:pt>
                <c:pt idx="6966">
                  <c:v>6.5105255000000001E-2</c:v>
                </c:pt>
                <c:pt idx="6967">
                  <c:v>6.5172111000000005E-2</c:v>
                </c:pt>
                <c:pt idx="6968">
                  <c:v>6.5294123999999995E-2</c:v>
                </c:pt>
                <c:pt idx="6969">
                  <c:v>6.5553317999999999E-2</c:v>
                </c:pt>
                <c:pt idx="6970">
                  <c:v>6.6297722000000003E-2</c:v>
                </c:pt>
                <c:pt idx="6971">
                  <c:v>6.6673865999999998E-2</c:v>
                </c:pt>
                <c:pt idx="6972">
                  <c:v>6.7001876000000002E-2</c:v>
                </c:pt>
                <c:pt idx="6973">
                  <c:v>6.6782003000000006E-2</c:v>
                </c:pt>
                <c:pt idx="6974">
                  <c:v>6.6075499999999995E-2</c:v>
                </c:pt>
                <c:pt idx="6975">
                  <c:v>6.6231706000000001E-2</c:v>
                </c:pt>
                <c:pt idx="6976">
                  <c:v>6.6328790999999998E-2</c:v>
                </c:pt>
                <c:pt idx="6977">
                  <c:v>6.6873700999999994E-2</c:v>
                </c:pt>
                <c:pt idx="6978">
                  <c:v>6.7015105000000005E-2</c:v>
                </c:pt>
                <c:pt idx="6979">
                  <c:v>6.6616145000000002E-2</c:v>
                </c:pt>
                <c:pt idx="6980">
                  <c:v>6.6741863999999998E-2</c:v>
                </c:pt>
                <c:pt idx="6981">
                  <c:v>6.6435636000000006E-2</c:v>
                </c:pt>
                <c:pt idx="6982">
                  <c:v>6.6295545999999997E-2</c:v>
                </c:pt>
                <c:pt idx="6983">
                  <c:v>6.6372614999999996E-2</c:v>
                </c:pt>
                <c:pt idx="6984">
                  <c:v>6.6568206000000005E-2</c:v>
                </c:pt>
                <c:pt idx="6985">
                  <c:v>6.6128718000000003E-2</c:v>
                </c:pt>
                <c:pt idx="6986">
                  <c:v>6.6407043999999998E-2</c:v>
                </c:pt>
                <c:pt idx="6987">
                  <c:v>6.6275573000000004E-2</c:v>
                </c:pt>
                <c:pt idx="6988">
                  <c:v>6.6489412999999997E-2</c:v>
                </c:pt>
                <c:pt idx="6989">
                  <c:v>6.6439363000000001E-2</c:v>
                </c:pt>
                <c:pt idx="6990">
                  <c:v>6.6435851000000004E-2</c:v>
                </c:pt>
                <c:pt idx="6991">
                  <c:v>6.638761E-2</c:v>
                </c:pt>
                <c:pt idx="6992">
                  <c:v>6.6468449999999998E-2</c:v>
                </c:pt>
                <c:pt idx="6993">
                  <c:v>6.6475452000000004E-2</c:v>
                </c:pt>
                <c:pt idx="6994">
                  <c:v>6.6433803999999999E-2</c:v>
                </c:pt>
                <c:pt idx="6995">
                  <c:v>6.6343334000000004E-2</c:v>
                </c:pt>
                <c:pt idx="6996">
                  <c:v>6.6232373999999997E-2</c:v>
                </c:pt>
                <c:pt idx="6997">
                  <c:v>6.6274259000000002E-2</c:v>
                </c:pt>
                <c:pt idx="6998">
                  <c:v>6.6335664000000003E-2</c:v>
                </c:pt>
                <c:pt idx="6999">
                  <c:v>6.6633855000000006E-2</c:v>
                </c:pt>
                <c:pt idx="7000">
                  <c:v>6.6508546000000002E-2</c:v>
                </c:pt>
                <c:pt idx="7001">
                  <c:v>6.6591755000000002E-2</c:v>
                </c:pt>
                <c:pt idx="7002">
                  <c:v>6.6729926999999994E-2</c:v>
                </c:pt>
                <c:pt idx="7003">
                  <c:v>6.6790771999999998E-2</c:v>
                </c:pt>
                <c:pt idx="7004">
                  <c:v>6.6921856000000002E-2</c:v>
                </c:pt>
                <c:pt idx="7005">
                  <c:v>6.6808504000000005E-2</c:v>
                </c:pt>
                <c:pt idx="7006">
                  <c:v>6.6807749999999999E-2</c:v>
                </c:pt>
                <c:pt idx="7007">
                  <c:v>6.6745419E-2</c:v>
                </c:pt>
                <c:pt idx="7008">
                  <c:v>6.6812683999999997E-2</c:v>
                </c:pt>
                <c:pt idx="7009">
                  <c:v>6.7041756999999993E-2</c:v>
                </c:pt>
                <c:pt idx="7010">
                  <c:v>6.5758216999999994E-2</c:v>
                </c:pt>
                <c:pt idx="7011">
                  <c:v>6.5773922999999998E-2</c:v>
                </c:pt>
                <c:pt idx="7012">
                  <c:v>6.5839250000000002E-2</c:v>
                </c:pt>
                <c:pt idx="7013">
                  <c:v>6.5946633000000004E-2</c:v>
                </c:pt>
                <c:pt idx="7014">
                  <c:v>6.5959279999999995E-2</c:v>
                </c:pt>
                <c:pt idx="7015">
                  <c:v>6.5916059999999999E-2</c:v>
                </c:pt>
                <c:pt idx="7016">
                  <c:v>6.6142075999999994E-2</c:v>
                </c:pt>
                <c:pt idx="7017">
                  <c:v>6.6660765999999996E-2</c:v>
                </c:pt>
                <c:pt idx="7018">
                  <c:v>6.6072418999999993E-2</c:v>
                </c:pt>
                <c:pt idx="7019">
                  <c:v>6.5916770999999999E-2</c:v>
                </c:pt>
                <c:pt idx="7020">
                  <c:v>6.5838905000000003E-2</c:v>
                </c:pt>
                <c:pt idx="7021">
                  <c:v>6.5861506E-2</c:v>
                </c:pt>
                <c:pt idx="7022">
                  <c:v>6.5942238E-2</c:v>
                </c:pt>
                <c:pt idx="7023">
                  <c:v>6.6028873000000002E-2</c:v>
                </c:pt>
                <c:pt idx="7024">
                  <c:v>6.5926508999999994E-2</c:v>
                </c:pt>
                <c:pt idx="7025">
                  <c:v>6.6056730999999994E-2</c:v>
                </c:pt>
                <c:pt idx="7026">
                  <c:v>6.5932370000000004E-2</c:v>
                </c:pt>
                <c:pt idx="7027">
                  <c:v>6.5933942999999995E-2</c:v>
                </c:pt>
                <c:pt idx="7028">
                  <c:v>6.5915715E-2</c:v>
                </c:pt>
                <c:pt idx="7029">
                  <c:v>6.5926811000000002E-2</c:v>
                </c:pt>
                <c:pt idx="7030">
                  <c:v>6.5838668000000003E-2</c:v>
                </c:pt>
                <c:pt idx="7031">
                  <c:v>6.5550280000000002E-2</c:v>
                </c:pt>
                <c:pt idx="7032">
                  <c:v>6.5718421999999999E-2</c:v>
                </c:pt>
                <c:pt idx="7033">
                  <c:v>6.5588480000000005E-2</c:v>
                </c:pt>
                <c:pt idx="7034">
                  <c:v>6.5837568999999999E-2</c:v>
                </c:pt>
                <c:pt idx="7035">
                  <c:v>6.5645145000000002E-2</c:v>
                </c:pt>
                <c:pt idx="7036">
                  <c:v>6.5698254999999997E-2</c:v>
                </c:pt>
                <c:pt idx="7037">
                  <c:v>6.5641159000000004E-2</c:v>
                </c:pt>
                <c:pt idx="7038">
                  <c:v>6.5626185000000004E-2</c:v>
                </c:pt>
                <c:pt idx="7039">
                  <c:v>6.5587682999999994E-2</c:v>
                </c:pt>
                <c:pt idx="7040">
                  <c:v>6.5714629999999996E-2</c:v>
                </c:pt>
                <c:pt idx="7041">
                  <c:v>6.5583848E-2</c:v>
                </c:pt>
                <c:pt idx="7042">
                  <c:v>6.5827442999999999E-2</c:v>
                </c:pt>
                <c:pt idx="7043">
                  <c:v>6.6143003000000006E-2</c:v>
                </c:pt>
                <c:pt idx="7044">
                  <c:v>6.6063284E-2</c:v>
                </c:pt>
                <c:pt idx="7045">
                  <c:v>6.5976538000000001E-2</c:v>
                </c:pt>
                <c:pt idx="7046">
                  <c:v>6.6006120000000001E-2</c:v>
                </c:pt>
                <c:pt idx="7047">
                  <c:v>6.6167608000000003E-2</c:v>
                </c:pt>
                <c:pt idx="7048">
                  <c:v>6.6136862000000005E-2</c:v>
                </c:pt>
                <c:pt idx="7049">
                  <c:v>6.6216387000000002E-2</c:v>
                </c:pt>
                <c:pt idx="7050">
                  <c:v>6.6349905000000001E-2</c:v>
                </c:pt>
                <c:pt idx="7051">
                  <c:v>6.6366258999999997E-2</c:v>
                </c:pt>
                <c:pt idx="7052">
                  <c:v>6.6232051E-2</c:v>
                </c:pt>
                <c:pt idx="7053">
                  <c:v>6.6218779000000005E-2</c:v>
                </c:pt>
                <c:pt idx="7054">
                  <c:v>6.6680739000000003E-2</c:v>
                </c:pt>
                <c:pt idx="7055">
                  <c:v>6.6793271000000001E-2</c:v>
                </c:pt>
                <c:pt idx="7056">
                  <c:v>6.5905308999999995E-2</c:v>
                </c:pt>
                <c:pt idx="7057">
                  <c:v>6.5970009999999996E-2</c:v>
                </c:pt>
                <c:pt idx="7058">
                  <c:v>6.6025640999999996E-2</c:v>
                </c:pt>
                <c:pt idx="7059">
                  <c:v>6.6051539000000006E-2</c:v>
                </c:pt>
                <c:pt idx="7060">
                  <c:v>6.6049061000000006E-2</c:v>
                </c:pt>
                <c:pt idx="7061">
                  <c:v>6.6533732999999998E-2</c:v>
                </c:pt>
                <c:pt idx="7062">
                  <c:v>6.5818738000000002E-2</c:v>
                </c:pt>
                <c:pt idx="7063">
                  <c:v>6.5537524999999999E-2</c:v>
                </c:pt>
                <c:pt idx="7064">
                  <c:v>6.5451944999999997E-2</c:v>
                </c:pt>
                <c:pt idx="7065">
                  <c:v>6.5444511999999996E-2</c:v>
                </c:pt>
                <c:pt idx="7066">
                  <c:v>6.5399202000000003E-2</c:v>
                </c:pt>
                <c:pt idx="7067">
                  <c:v>6.5449359999999998E-2</c:v>
                </c:pt>
                <c:pt idx="7068">
                  <c:v>6.5583351999999998E-2</c:v>
                </c:pt>
                <c:pt idx="7069">
                  <c:v>6.5512252000000007E-2</c:v>
                </c:pt>
                <c:pt idx="7070">
                  <c:v>6.5310132000000007E-2</c:v>
                </c:pt>
                <c:pt idx="7071">
                  <c:v>6.5483530999999998E-2</c:v>
                </c:pt>
                <c:pt idx="7072">
                  <c:v>6.5574970999999996E-2</c:v>
                </c:pt>
                <c:pt idx="7073">
                  <c:v>6.5386661999999998E-2</c:v>
                </c:pt>
                <c:pt idx="7074">
                  <c:v>6.5376535999999999E-2</c:v>
                </c:pt>
                <c:pt idx="7075">
                  <c:v>6.6737317000000004E-2</c:v>
                </c:pt>
                <c:pt idx="7076">
                  <c:v>6.6503009000000002E-2</c:v>
                </c:pt>
                <c:pt idx="7077">
                  <c:v>6.6568937999999994E-2</c:v>
                </c:pt>
                <c:pt idx="7078">
                  <c:v>6.653481E-2</c:v>
                </c:pt>
                <c:pt idx="7079">
                  <c:v>6.6388084E-2</c:v>
                </c:pt>
                <c:pt idx="7080">
                  <c:v>6.6161682999999999E-2</c:v>
                </c:pt>
                <c:pt idx="7081">
                  <c:v>6.6419821000000004E-2</c:v>
                </c:pt>
                <c:pt idx="7082">
                  <c:v>6.7127727999999998E-2</c:v>
                </c:pt>
                <c:pt idx="7083">
                  <c:v>6.6853814999999997E-2</c:v>
                </c:pt>
                <c:pt idx="7084">
                  <c:v>6.6680631000000004E-2</c:v>
                </c:pt>
                <c:pt idx="7085">
                  <c:v>6.6790686000000002E-2</c:v>
                </c:pt>
                <c:pt idx="7086">
                  <c:v>6.6671646000000001E-2</c:v>
                </c:pt>
                <c:pt idx="7087">
                  <c:v>6.6862906999999999E-2</c:v>
                </c:pt>
                <c:pt idx="7088">
                  <c:v>6.6764659000000004E-2</c:v>
                </c:pt>
                <c:pt idx="7089">
                  <c:v>6.6651609000000001E-2</c:v>
                </c:pt>
                <c:pt idx="7090">
                  <c:v>6.6920390999999996E-2</c:v>
                </c:pt>
                <c:pt idx="7091">
                  <c:v>6.6913173000000006E-2</c:v>
                </c:pt>
                <c:pt idx="7092">
                  <c:v>6.7169202999999997E-2</c:v>
                </c:pt>
                <c:pt idx="7093">
                  <c:v>6.7210893999999993E-2</c:v>
                </c:pt>
                <c:pt idx="7094">
                  <c:v>6.7211347000000005E-2</c:v>
                </c:pt>
                <c:pt idx="7095">
                  <c:v>6.7151643999999996E-2</c:v>
                </c:pt>
                <c:pt idx="7096">
                  <c:v>6.6896432000000006E-2</c:v>
                </c:pt>
                <c:pt idx="7097">
                  <c:v>6.7154918999999993E-2</c:v>
                </c:pt>
                <c:pt idx="7098">
                  <c:v>6.6937949999999996E-2</c:v>
                </c:pt>
                <c:pt idx="7099">
                  <c:v>6.6651931999999997E-2</c:v>
                </c:pt>
                <c:pt idx="7100">
                  <c:v>6.6732103000000001E-2</c:v>
                </c:pt>
                <c:pt idx="7101">
                  <c:v>6.664465E-2</c:v>
                </c:pt>
                <c:pt idx="7102">
                  <c:v>6.6685349000000005E-2</c:v>
                </c:pt>
                <c:pt idx="7103">
                  <c:v>6.6809194000000002E-2</c:v>
                </c:pt>
                <c:pt idx="7104">
                  <c:v>6.6855322999999994E-2</c:v>
                </c:pt>
                <c:pt idx="7105">
                  <c:v>6.6721093999999995E-2</c:v>
                </c:pt>
                <c:pt idx="7106">
                  <c:v>6.6815290999999999E-2</c:v>
                </c:pt>
                <c:pt idx="7107">
                  <c:v>6.7034215999999994E-2</c:v>
                </c:pt>
                <c:pt idx="7108">
                  <c:v>6.6812964000000002E-2</c:v>
                </c:pt>
                <c:pt idx="7109">
                  <c:v>6.6709803999999998E-2</c:v>
                </c:pt>
                <c:pt idx="7110">
                  <c:v>6.6748822999999999E-2</c:v>
                </c:pt>
                <c:pt idx="7111">
                  <c:v>6.6633618000000006E-2</c:v>
                </c:pt>
                <c:pt idx="7112">
                  <c:v>6.6629524999999995E-2</c:v>
                </c:pt>
                <c:pt idx="7113">
                  <c:v>6.7257109999999995E-2</c:v>
                </c:pt>
                <c:pt idx="7114">
                  <c:v>6.7215483000000006E-2</c:v>
                </c:pt>
                <c:pt idx="7115">
                  <c:v>6.726116E-2</c:v>
                </c:pt>
                <c:pt idx="7116">
                  <c:v>6.7137401999999999E-2</c:v>
                </c:pt>
                <c:pt idx="7117">
                  <c:v>6.7388215000000001E-2</c:v>
                </c:pt>
                <c:pt idx="7118">
                  <c:v>6.7452593000000005E-2</c:v>
                </c:pt>
                <c:pt idx="7119">
                  <c:v>6.7573227E-2</c:v>
                </c:pt>
                <c:pt idx="7120">
                  <c:v>6.7545626999999997E-2</c:v>
                </c:pt>
                <c:pt idx="7121">
                  <c:v>6.7232008999999995E-2</c:v>
                </c:pt>
                <c:pt idx="7122">
                  <c:v>6.7250926000000003E-2</c:v>
                </c:pt>
                <c:pt idx="7123">
                  <c:v>6.7373154000000005E-2</c:v>
                </c:pt>
                <c:pt idx="7124">
                  <c:v>6.7035487000000005E-2</c:v>
                </c:pt>
                <c:pt idx="7125">
                  <c:v>6.7109307000000007E-2</c:v>
                </c:pt>
                <c:pt idx="7126">
                  <c:v>6.7410578999999998E-2</c:v>
                </c:pt>
                <c:pt idx="7127">
                  <c:v>6.7187581999999996E-2</c:v>
                </c:pt>
                <c:pt idx="7128">
                  <c:v>6.7215375999999993E-2</c:v>
                </c:pt>
                <c:pt idx="7129">
                  <c:v>6.7296709999999996E-2</c:v>
                </c:pt>
                <c:pt idx="7130">
                  <c:v>6.7251896000000005E-2</c:v>
                </c:pt>
                <c:pt idx="7131">
                  <c:v>6.7444707000000007E-2</c:v>
                </c:pt>
                <c:pt idx="7132">
                  <c:v>6.7281348000000005E-2</c:v>
                </c:pt>
                <c:pt idx="7133">
                  <c:v>6.7814861000000004E-2</c:v>
                </c:pt>
                <c:pt idx="7134">
                  <c:v>6.7624032000000001E-2</c:v>
                </c:pt>
                <c:pt idx="7135">
                  <c:v>6.7509106999999999E-2</c:v>
                </c:pt>
                <c:pt idx="7136">
                  <c:v>6.7450524999999997E-2</c:v>
                </c:pt>
                <c:pt idx="7137">
                  <c:v>6.6895073999999999E-2</c:v>
                </c:pt>
                <c:pt idx="7138">
                  <c:v>6.6787927999999996E-2</c:v>
                </c:pt>
                <c:pt idx="7139">
                  <c:v>6.7058347000000004E-2</c:v>
                </c:pt>
                <c:pt idx="7140">
                  <c:v>6.7160735999999999E-2</c:v>
                </c:pt>
                <c:pt idx="7141">
                  <c:v>6.6700798000000006E-2</c:v>
                </c:pt>
                <c:pt idx="7142">
                  <c:v>6.6750180000000006E-2</c:v>
                </c:pt>
                <c:pt idx="7143">
                  <c:v>6.6762870000000002E-2</c:v>
                </c:pt>
                <c:pt idx="7144">
                  <c:v>6.6810550999999996E-2</c:v>
                </c:pt>
                <c:pt idx="7145">
                  <c:v>6.6645791999999995E-2</c:v>
                </c:pt>
                <c:pt idx="7146">
                  <c:v>6.6617007000000006E-2</c:v>
                </c:pt>
                <c:pt idx="7147">
                  <c:v>6.6596774999999997E-2</c:v>
                </c:pt>
                <c:pt idx="7148">
                  <c:v>6.6682073999999994E-2</c:v>
                </c:pt>
                <c:pt idx="7149">
                  <c:v>6.6703124000000003E-2</c:v>
                </c:pt>
                <c:pt idx="7150">
                  <c:v>6.6584085000000001E-2</c:v>
                </c:pt>
                <c:pt idx="7151">
                  <c:v>6.6530135000000004E-2</c:v>
                </c:pt>
                <c:pt idx="7152">
                  <c:v>6.6580163999999997E-2</c:v>
                </c:pt>
                <c:pt idx="7153">
                  <c:v>6.6786505999999995E-2</c:v>
                </c:pt>
                <c:pt idx="7154">
                  <c:v>6.6714457000000005E-2</c:v>
                </c:pt>
                <c:pt idx="7155">
                  <c:v>6.6773018000000003E-2</c:v>
                </c:pt>
                <c:pt idx="7156">
                  <c:v>6.6702111999999994E-2</c:v>
                </c:pt>
                <c:pt idx="7157">
                  <c:v>6.6805876E-2</c:v>
                </c:pt>
                <c:pt idx="7158">
                  <c:v>6.6845303999999994E-2</c:v>
                </c:pt>
                <c:pt idx="7159">
                  <c:v>6.6913452999999998E-2</c:v>
                </c:pt>
                <c:pt idx="7160">
                  <c:v>6.6935493999999998E-2</c:v>
                </c:pt>
                <c:pt idx="7161">
                  <c:v>6.6937605999999997E-2</c:v>
                </c:pt>
                <c:pt idx="7162">
                  <c:v>6.7249741000000002E-2</c:v>
                </c:pt>
                <c:pt idx="7163">
                  <c:v>6.7053305999999993E-2</c:v>
                </c:pt>
                <c:pt idx="7164">
                  <c:v>6.7020232999999999E-2</c:v>
                </c:pt>
                <c:pt idx="7165">
                  <c:v>6.7142379000000002E-2</c:v>
                </c:pt>
                <c:pt idx="7166">
                  <c:v>6.7252972999999994E-2</c:v>
                </c:pt>
                <c:pt idx="7167">
                  <c:v>6.7009331000000005E-2</c:v>
                </c:pt>
                <c:pt idx="7168">
                  <c:v>6.7085170999999999E-2</c:v>
                </c:pt>
                <c:pt idx="7169">
                  <c:v>6.7141431000000001E-2</c:v>
                </c:pt>
                <c:pt idx="7170">
                  <c:v>6.7143564000000003E-2</c:v>
                </c:pt>
                <c:pt idx="7171">
                  <c:v>6.7276242E-2</c:v>
                </c:pt>
                <c:pt idx="7172">
                  <c:v>6.7569908999999997E-2</c:v>
                </c:pt>
                <c:pt idx="7173">
                  <c:v>6.7291517999999995E-2</c:v>
                </c:pt>
                <c:pt idx="7174">
                  <c:v>6.7521840999999999E-2</c:v>
                </c:pt>
                <c:pt idx="7175">
                  <c:v>6.7699656999999996E-2</c:v>
                </c:pt>
                <c:pt idx="7176">
                  <c:v>6.7565556999999998E-2</c:v>
                </c:pt>
                <c:pt idx="7177">
                  <c:v>6.7640902000000003E-2</c:v>
                </c:pt>
                <c:pt idx="7178">
                  <c:v>6.7667661000000004E-2</c:v>
                </c:pt>
                <c:pt idx="7179">
                  <c:v>6.7697630999999994E-2</c:v>
                </c:pt>
                <c:pt idx="7180">
                  <c:v>6.7717194999999994E-2</c:v>
                </c:pt>
                <c:pt idx="7181">
                  <c:v>6.7857177000000005E-2</c:v>
                </c:pt>
                <c:pt idx="7182">
                  <c:v>6.7959755999999996E-2</c:v>
                </c:pt>
                <c:pt idx="7183">
                  <c:v>6.7712692000000005E-2</c:v>
                </c:pt>
                <c:pt idx="7184">
                  <c:v>6.7833606000000005E-2</c:v>
                </c:pt>
                <c:pt idx="7185">
                  <c:v>6.7814753000000005E-2</c:v>
                </c:pt>
                <c:pt idx="7186">
                  <c:v>6.7692848E-2</c:v>
                </c:pt>
                <c:pt idx="7187">
                  <c:v>6.7645965000000002E-2</c:v>
                </c:pt>
                <c:pt idx="7188">
                  <c:v>6.7816929999999997E-2</c:v>
                </c:pt>
                <c:pt idx="7189">
                  <c:v>6.7874952000000002E-2</c:v>
                </c:pt>
                <c:pt idx="7190">
                  <c:v>6.7470216999999999E-2</c:v>
                </c:pt>
                <c:pt idx="7191">
                  <c:v>6.7360442000000006E-2</c:v>
                </c:pt>
                <c:pt idx="7192">
                  <c:v>6.7564566000000006E-2</c:v>
                </c:pt>
                <c:pt idx="7193">
                  <c:v>6.7878722000000002E-2</c:v>
                </c:pt>
                <c:pt idx="7194">
                  <c:v>6.7903671999999998E-2</c:v>
                </c:pt>
                <c:pt idx="7195">
                  <c:v>6.7717086999999995E-2</c:v>
                </c:pt>
                <c:pt idx="7196">
                  <c:v>6.7086916999999996E-2</c:v>
                </c:pt>
                <c:pt idx="7197">
                  <c:v>6.6892919999999995E-2</c:v>
                </c:pt>
                <c:pt idx="7198">
                  <c:v>6.6817014999999993E-2</c:v>
                </c:pt>
                <c:pt idx="7199">
                  <c:v>6.6652879999999998E-2</c:v>
                </c:pt>
                <c:pt idx="7200">
                  <c:v>6.6708899000000002E-2</c:v>
                </c:pt>
                <c:pt idx="7201">
                  <c:v>6.6501672999999997E-2</c:v>
                </c:pt>
                <c:pt idx="7202">
                  <c:v>6.6514513999999997E-2</c:v>
                </c:pt>
                <c:pt idx="7203">
                  <c:v>6.6704309000000003E-2</c:v>
                </c:pt>
                <c:pt idx="7204">
                  <c:v>6.6631441999999999E-2</c:v>
                </c:pt>
                <c:pt idx="7205">
                  <c:v>6.6761167999999996E-2</c:v>
                </c:pt>
                <c:pt idx="7206">
                  <c:v>6.6740959000000002E-2</c:v>
                </c:pt>
                <c:pt idx="7207">
                  <c:v>6.6726803000000001E-2</c:v>
                </c:pt>
                <c:pt idx="7208">
                  <c:v>6.6934029000000006E-2</c:v>
                </c:pt>
                <c:pt idx="7209">
                  <c:v>6.7151019000000006E-2</c:v>
                </c:pt>
                <c:pt idx="7210">
                  <c:v>6.7000239000000003E-2</c:v>
                </c:pt>
                <c:pt idx="7211">
                  <c:v>6.6837913999999998E-2</c:v>
                </c:pt>
                <c:pt idx="7212">
                  <c:v>6.6976128999999995E-2</c:v>
                </c:pt>
                <c:pt idx="7213">
                  <c:v>6.6890076000000007E-2</c:v>
                </c:pt>
                <c:pt idx="7214">
                  <c:v>6.6872537999999995E-2</c:v>
                </c:pt>
                <c:pt idx="7215">
                  <c:v>6.6833173999999995E-2</c:v>
                </c:pt>
                <c:pt idx="7216">
                  <c:v>6.6971238000000002E-2</c:v>
                </c:pt>
                <c:pt idx="7217">
                  <c:v>6.6984230000000006E-2</c:v>
                </c:pt>
                <c:pt idx="7218">
                  <c:v>6.7123311000000005E-2</c:v>
                </c:pt>
                <c:pt idx="7219">
                  <c:v>6.6955467000000005E-2</c:v>
                </c:pt>
                <c:pt idx="7220">
                  <c:v>6.7088188000000007E-2</c:v>
                </c:pt>
                <c:pt idx="7221">
                  <c:v>6.7037059999999996E-2</c:v>
                </c:pt>
                <c:pt idx="7222">
                  <c:v>6.7002027000000006E-2</c:v>
                </c:pt>
                <c:pt idx="7223">
                  <c:v>6.7291301999999997E-2</c:v>
                </c:pt>
                <c:pt idx="7224">
                  <c:v>6.7548319999999995E-2</c:v>
                </c:pt>
                <c:pt idx="7225">
                  <c:v>6.7422320999999993E-2</c:v>
                </c:pt>
                <c:pt idx="7226">
                  <c:v>6.6894104999999995E-2</c:v>
                </c:pt>
                <c:pt idx="7227">
                  <c:v>6.6981408000000006E-2</c:v>
                </c:pt>
                <c:pt idx="7228">
                  <c:v>6.7063129999999999E-2</c:v>
                </c:pt>
                <c:pt idx="7229">
                  <c:v>6.6761707000000003E-2</c:v>
                </c:pt>
                <c:pt idx="7230">
                  <c:v>6.6709566999999997E-2</c:v>
                </c:pt>
                <c:pt idx="7231">
                  <c:v>6.6797408000000003E-2</c:v>
                </c:pt>
                <c:pt idx="7232">
                  <c:v>6.6706700999999993E-2</c:v>
                </c:pt>
                <c:pt idx="7233">
                  <c:v>6.6929374999999999E-2</c:v>
                </c:pt>
                <c:pt idx="7234">
                  <c:v>6.6832376999999998E-2</c:v>
                </c:pt>
                <c:pt idx="7235">
                  <c:v>6.6914034999999997E-2</c:v>
                </c:pt>
                <c:pt idx="7236">
                  <c:v>6.6929073000000006E-2</c:v>
                </c:pt>
                <c:pt idx="7237">
                  <c:v>6.7148002999999998E-2</c:v>
                </c:pt>
                <c:pt idx="7238">
                  <c:v>6.7002221000000001E-2</c:v>
                </c:pt>
                <c:pt idx="7239">
                  <c:v>6.6576284999999999E-2</c:v>
                </c:pt>
                <c:pt idx="7240">
                  <c:v>6.6430270999999999E-2</c:v>
                </c:pt>
                <c:pt idx="7241">
                  <c:v>6.6706161999999999E-2</c:v>
                </c:pt>
                <c:pt idx="7242">
                  <c:v>6.6383624000000002E-2</c:v>
                </c:pt>
                <c:pt idx="7243">
                  <c:v>6.6113226999999997E-2</c:v>
                </c:pt>
                <c:pt idx="7244">
                  <c:v>6.6541359999999994E-2</c:v>
                </c:pt>
                <c:pt idx="7245">
                  <c:v>6.6398662999999997E-2</c:v>
                </c:pt>
                <c:pt idx="7246">
                  <c:v>6.5821819000000004E-2</c:v>
                </c:pt>
                <c:pt idx="7247">
                  <c:v>6.6176721999999993E-2</c:v>
                </c:pt>
                <c:pt idx="7248">
                  <c:v>6.6600934000000001E-2</c:v>
                </c:pt>
                <c:pt idx="7249">
                  <c:v>6.6292788000000005E-2</c:v>
                </c:pt>
                <c:pt idx="7250">
                  <c:v>6.6534465000000001E-2</c:v>
                </c:pt>
                <c:pt idx="7251">
                  <c:v>6.6673995E-2</c:v>
                </c:pt>
                <c:pt idx="7252">
                  <c:v>6.6712991999999999E-2</c:v>
                </c:pt>
                <c:pt idx="7253">
                  <c:v>6.6568895000000003E-2</c:v>
                </c:pt>
                <c:pt idx="7254">
                  <c:v>6.6517660000000006E-2</c:v>
                </c:pt>
                <c:pt idx="7255">
                  <c:v>6.6780064E-2</c:v>
                </c:pt>
                <c:pt idx="7256">
                  <c:v>6.6669943999999995E-2</c:v>
                </c:pt>
                <c:pt idx="7257">
                  <c:v>6.6718788000000001E-2</c:v>
                </c:pt>
                <c:pt idx="7258">
                  <c:v>6.6852025999999995E-2</c:v>
                </c:pt>
                <c:pt idx="7259">
                  <c:v>6.6950553999999995E-2</c:v>
                </c:pt>
                <c:pt idx="7260">
                  <c:v>6.6919355999999999E-2</c:v>
                </c:pt>
                <c:pt idx="7261">
                  <c:v>6.6848299E-2</c:v>
                </c:pt>
                <c:pt idx="7262">
                  <c:v>6.6584839000000007E-2</c:v>
                </c:pt>
                <c:pt idx="7263">
                  <c:v>6.6563400999999994E-2</c:v>
                </c:pt>
                <c:pt idx="7264">
                  <c:v>6.6543084000000002E-2</c:v>
                </c:pt>
                <c:pt idx="7265">
                  <c:v>6.6341546000000001E-2</c:v>
                </c:pt>
                <c:pt idx="7266">
                  <c:v>6.6392803E-2</c:v>
                </c:pt>
                <c:pt idx="7267">
                  <c:v>6.6543837999999994E-2</c:v>
                </c:pt>
                <c:pt idx="7268">
                  <c:v>6.6007606999999996E-2</c:v>
                </c:pt>
                <c:pt idx="7269">
                  <c:v>6.6123805999999993E-2</c:v>
                </c:pt>
                <c:pt idx="7270">
                  <c:v>6.6462374000000005E-2</c:v>
                </c:pt>
                <c:pt idx="7271">
                  <c:v>6.6079528999999998E-2</c:v>
                </c:pt>
                <c:pt idx="7272">
                  <c:v>6.6815657000000001E-2</c:v>
                </c:pt>
                <c:pt idx="7273">
                  <c:v>6.6522765999999997E-2</c:v>
                </c:pt>
                <c:pt idx="7274">
                  <c:v>6.6483122000000006E-2</c:v>
                </c:pt>
                <c:pt idx="7275">
                  <c:v>6.6289749999999995E-2</c:v>
                </c:pt>
                <c:pt idx="7276">
                  <c:v>6.5988001000000004E-2</c:v>
                </c:pt>
                <c:pt idx="7277">
                  <c:v>6.5921877000000004E-2</c:v>
                </c:pt>
                <c:pt idx="7278">
                  <c:v>6.6284944999999998E-2</c:v>
                </c:pt>
                <c:pt idx="7279">
                  <c:v>6.5916533999999999E-2</c:v>
                </c:pt>
                <c:pt idx="7280">
                  <c:v>6.6256181999999997E-2</c:v>
                </c:pt>
                <c:pt idx="7281">
                  <c:v>6.6411396999999997E-2</c:v>
                </c:pt>
                <c:pt idx="7282">
                  <c:v>6.6294986E-2</c:v>
                </c:pt>
                <c:pt idx="7283">
                  <c:v>6.6075736999999996E-2</c:v>
                </c:pt>
                <c:pt idx="7284">
                  <c:v>6.6241962000000001E-2</c:v>
                </c:pt>
                <c:pt idx="7285">
                  <c:v>6.6016505000000003E-2</c:v>
                </c:pt>
                <c:pt idx="7286">
                  <c:v>6.6026803999999994E-2</c:v>
                </c:pt>
                <c:pt idx="7287">
                  <c:v>6.5888222999999996E-2</c:v>
                </c:pt>
                <c:pt idx="7288">
                  <c:v>6.6377354999999999E-2</c:v>
                </c:pt>
                <c:pt idx="7289">
                  <c:v>6.6125917000000006E-2</c:v>
                </c:pt>
                <c:pt idx="7290">
                  <c:v>6.6341201000000002E-2</c:v>
                </c:pt>
                <c:pt idx="7291">
                  <c:v>6.6244999999999998E-2</c:v>
                </c:pt>
                <c:pt idx="7292">
                  <c:v>6.6302677000000004E-2</c:v>
                </c:pt>
                <c:pt idx="7293">
                  <c:v>6.6313019000000001E-2</c:v>
                </c:pt>
                <c:pt idx="7294">
                  <c:v>6.6301642999999993E-2</c:v>
                </c:pt>
                <c:pt idx="7295">
                  <c:v>6.5888287000000004E-2</c:v>
                </c:pt>
                <c:pt idx="7296">
                  <c:v>6.5896884000000003E-2</c:v>
                </c:pt>
                <c:pt idx="7297">
                  <c:v>6.5600566999999999E-2</c:v>
                </c:pt>
                <c:pt idx="7298">
                  <c:v>6.5917180000000006E-2</c:v>
                </c:pt>
                <c:pt idx="7299">
                  <c:v>6.5305542999999994E-2</c:v>
                </c:pt>
                <c:pt idx="7300">
                  <c:v>6.5514384999999994E-2</c:v>
                </c:pt>
                <c:pt idx="7301">
                  <c:v>6.5578095000000003E-2</c:v>
                </c:pt>
                <c:pt idx="7302">
                  <c:v>6.5393535000000003E-2</c:v>
                </c:pt>
                <c:pt idx="7303">
                  <c:v>6.5486785000000006E-2</c:v>
                </c:pt>
                <c:pt idx="7304">
                  <c:v>6.7136539999999995E-2</c:v>
                </c:pt>
                <c:pt idx="7305">
                  <c:v>6.7087089000000003E-2</c:v>
                </c:pt>
                <c:pt idx="7306">
                  <c:v>6.7119217999999994E-2</c:v>
                </c:pt>
                <c:pt idx="7307">
                  <c:v>6.6414003999999999E-2</c:v>
                </c:pt>
                <c:pt idx="7308">
                  <c:v>6.6400344E-2</c:v>
                </c:pt>
                <c:pt idx="7309">
                  <c:v>6.5546573999999996E-2</c:v>
                </c:pt>
                <c:pt idx="7310">
                  <c:v>6.5467092000000005E-2</c:v>
                </c:pt>
                <c:pt idx="7311">
                  <c:v>6.5174760999999998E-2</c:v>
                </c:pt>
                <c:pt idx="7312">
                  <c:v>6.5192601000000003E-2</c:v>
                </c:pt>
                <c:pt idx="7313">
                  <c:v>6.4997781000000004E-2</c:v>
                </c:pt>
                <c:pt idx="7314">
                  <c:v>6.5057724999999997E-2</c:v>
                </c:pt>
                <c:pt idx="7315">
                  <c:v>6.4973004000000001E-2</c:v>
                </c:pt>
                <c:pt idx="7316">
                  <c:v>6.4879453000000004E-2</c:v>
                </c:pt>
                <c:pt idx="7317">
                  <c:v>6.5098488999999995E-2</c:v>
                </c:pt>
                <c:pt idx="7318">
                  <c:v>6.5372119000000006E-2</c:v>
                </c:pt>
                <c:pt idx="7319">
                  <c:v>6.4669511999999998E-2</c:v>
                </c:pt>
                <c:pt idx="7320">
                  <c:v>6.4791136999999999E-2</c:v>
                </c:pt>
                <c:pt idx="7321">
                  <c:v>6.5012931999999996E-2</c:v>
                </c:pt>
                <c:pt idx="7322">
                  <c:v>6.5030512999999998E-2</c:v>
                </c:pt>
                <c:pt idx="7323">
                  <c:v>6.5012823999999997E-2</c:v>
                </c:pt>
                <c:pt idx="7324">
                  <c:v>6.5244848999999994E-2</c:v>
                </c:pt>
                <c:pt idx="7325">
                  <c:v>6.5196027000000004E-2</c:v>
                </c:pt>
                <c:pt idx="7326">
                  <c:v>6.5596366000000003E-2</c:v>
                </c:pt>
                <c:pt idx="7327">
                  <c:v>6.5375286000000005E-2</c:v>
                </c:pt>
                <c:pt idx="7328">
                  <c:v>6.5388731000000005E-2</c:v>
                </c:pt>
                <c:pt idx="7329">
                  <c:v>6.5242565000000002E-2</c:v>
                </c:pt>
                <c:pt idx="7330">
                  <c:v>6.5103488000000001E-2</c:v>
                </c:pt>
                <c:pt idx="7331">
                  <c:v>6.5495057999999995E-2</c:v>
                </c:pt>
                <c:pt idx="7332">
                  <c:v>6.5219942000000003E-2</c:v>
                </c:pt>
                <c:pt idx="7333">
                  <c:v>6.5552305000000005E-2</c:v>
                </c:pt>
                <c:pt idx="7334">
                  <c:v>6.5717473999999998E-2</c:v>
                </c:pt>
                <c:pt idx="7335">
                  <c:v>6.5935796000000005E-2</c:v>
                </c:pt>
                <c:pt idx="7336">
                  <c:v>6.5261331000000006E-2</c:v>
                </c:pt>
                <c:pt idx="7337">
                  <c:v>6.5761426999999997E-2</c:v>
                </c:pt>
                <c:pt idx="7338">
                  <c:v>6.5680523000000005E-2</c:v>
                </c:pt>
                <c:pt idx="7339">
                  <c:v>6.5544785999999994E-2</c:v>
                </c:pt>
                <c:pt idx="7340">
                  <c:v>6.5705213999999998E-2</c:v>
                </c:pt>
                <c:pt idx="7341">
                  <c:v>6.5677550000000001E-2</c:v>
                </c:pt>
                <c:pt idx="7342">
                  <c:v>6.5967834000000003E-2</c:v>
                </c:pt>
                <c:pt idx="7343">
                  <c:v>6.5922954000000006E-2</c:v>
                </c:pt>
                <c:pt idx="7344">
                  <c:v>6.6126175999999995E-2</c:v>
                </c:pt>
                <c:pt idx="7345">
                  <c:v>6.6148819999999997E-2</c:v>
                </c:pt>
                <c:pt idx="7346">
                  <c:v>6.5436670000000002E-2</c:v>
                </c:pt>
                <c:pt idx="7347">
                  <c:v>6.5607008999999994E-2</c:v>
                </c:pt>
                <c:pt idx="7348">
                  <c:v>6.5632368999999996E-2</c:v>
                </c:pt>
                <c:pt idx="7349">
                  <c:v>6.5587229999999996E-2</c:v>
                </c:pt>
                <c:pt idx="7350">
                  <c:v>6.5859072000000005E-2</c:v>
                </c:pt>
                <c:pt idx="7351">
                  <c:v>6.5774914000000004E-2</c:v>
                </c:pt>
                <c:pt idx="7352">
                  <c:v>6.5895247000000004E-2</c:v>
                </c:pt>
                <c:pt idx="7353">
                  <c:v>6.5640404999999999E-2</c:v>
                </c:pt>
                <c:pt idx="7354">
                  <c:v>6.5931852999999999E-2</c:v>
                </c:pt>
                <c:pt idx="7355">
                  <c:v>6.5711376000000002E-2</c:v>
                </c:pt>
                <c:pt idx="7356">
                  <c:v>6.5788616999999994E-2</c:v>
                </c:pt>
                <c:pt idx="7357">
                  <c:v>6.5819513999999996E-2</c:v>
                </c:pt>
                <c:pt idx="7358">
                  <c:v>6.5983390000000003E-2</c:v>
                </c:pt>
                <c:pt idx="7359">
                  <c:v>6.6104932000000005E-2</c:v>
                </c:pt>
                <c:pt idx="7360">
                  <c:v>6.5973953000000002E-2</c:v>
                </c:pt>
                <c:pt idx="7361">
                  <c:v>6.5825309999999998E-2</c:v>
                </c:pt>
                <c:pt idx="7362">
                  <c:v>6.6097993999999993E-2</c:v>
                </c:pt>
                <c:pt idx="7363">
                  <c:v>6.6373519000000006E-2</c:v>
                </c:pt>
                <c:pt idx="7364">
                  <c:v>6.6122125000000004E-2</c:v>
                </c:pt>
                <c:pt idx="7365">
                  <c:v>6.6008706E-2</c:v>
                </c:pt>
                <c:pt idx="7366">
                  <c:v>6.5852910000000001E-2</c:v>
                </c:pt>
                <c:pt idx="7367">
                  <c:v>6.6199409000000001E-2</c:v>
                </c:pt>
                <c:pt idx="7368">
                  <c:v>6.5922567000000001E-2</c:v>
                </c:pt>
                <c:pt idx="7369">
                  <c:v>6.6002414999999995E-2</c:v>
                </c:pt>
                <c:pt idx="7370">
                  <c:v>6.6040421000000002E-2</c:v>
                </c:pt>
                <c:pt idx="7371">
                  <c:v>6.6041369000000003E-2</c:v>
                </c:pt>
                <c:pt idx="7372">
                  <c:v>6.6169526000000006E-2</c:v>
                </c:pt>
                <c:pt idx="7373">
                  <c:v>6.626717E-2</c:v>
                </c:pt>
                <c:pt idx="7374">
                  <c:v>6.6138326999999997E-2</c:v>
                </c:pt>
                <c:pt idx="7375">
                  <c:v>6.5752270000000002E-2</c:v>
                </c:pt>
                <c:pt idx="7376">
                  <c:v>6.5744793999999995E-2</c:v>
                </c:pt>
                <c:pt idx="7377">
                  <c:v>6.5585463999999996E-2</c:v>
                </c:pt>
                <c:pt idx="7378">
                  <c:v>6.5628252999999998E-2</c:v>
                </c:pt>
                <c:pt idx="7379">
                  <c:v>6.5680436999999994E-2</c:v>
                </c:pt>
                <c:pt idx="7380">
                  <c:v>6.5862153000000007E-2</c:v>
                </c:pt>
                <c:pt idx="7381">
                  <c:v>6.5875942000000007E-2</c:v>
                </c:pt>
                <c:pt idx="7382">
                  <c:v>6.5731477999999996E-2</c:v>
                </c:pt>
                <c:pt idx="7383">
                  <c:v>6.5729689999999993E-2</c:v>
                </c:pt>
                <c:pt idx="7384">
                  <c:v>6.5697393000000007E-2</c:v>
                </c:pt>
                <c:pt idx="7385">
                  <c:v>6.5757785999999999E-2</c:v>
                </c:pt>
                <c:pt idx="7386">
                  <c:v>6.5744621000000003E-2</c:v>
                </c:pt>
                <c:pt idx="7387">
                  <c:v>6.5668198999999997E-2</c:v>
                </c:pt>
                <c:pt idx="7388">
                  <c:v>6.5877729999999995E-2</c:v>
                </c:pt>
                <c:pt idx="7389">
                  <c:v>6.5759832000000004E-2</c:v>
                </c:pt>
                <c:pt idx="7390">
                  <c:v>6.5955100000000003E-2</c:v>
                </c:pt>
                <c:pt idx="7391">
                  <c:v>6.5913625000000003E-2</c:v>
                </c:pt>
                <c:pt idx="7392">
                  <c:v>6.5680049000000004E-2</c:v>
                </c:pt>
                <c:pt idx="7393">
                  <c:v>6.5753110000000003E-2</c:v>
                </c:pt>
                <c:pt idx="7394">
                  <c:v>6.5828778000000004E-2</c:v>
                </c:pt>
                <c:pt idx="7395">
                  <c:v>6.5841899999999995E-2</c:v>
                </c:pt>
                <c:pt idx="7396">
                  <c:v>6.5956586999999997E-2</c:v>
                </c:pt>
                <c:pt idx="7397">
                  <c:v>6.5813739999999996E-2</c:v>
                </c:pt>
                <c:pt idx="7398">
                  <c:v>6.6160175000000002E-2</c:v>
                </c:pt>
                <c:pt idx="7399">
                  <c:v>6.6281540999999999E-2</c:v>
                </c:pt>
                <c:pt idx="7400">
                  <c:v>6.6422062000000004E-2</c:v>
                </c:pt>
                <c:pt idx="7401">
                  <c:v>6.6507317999999996E-2</c:v>
                </c:pt>
                <c:pt idx="7402">
                  <c:v>6.6339219000000005E-2</c:v>
                </c:pt>
                <c:pt idx="7403">
                  <c:v>6.6240820000000006E-2</c:v>
                </c:pt>
                <c:pt idx="7404">
                  <c:v>6.6188830000000004E-2</c:v>
                </c:pt>
                <c:pt idx="7405">
                  <c:v>6.6616274000000003E-2</c:v>
                </c:pt>
                <c:pt idx="7406">
                  <c:v>6.6568313000000004E-2</c:v>
                </c:pt>
                <c:pt idx="7407">
                  <c:v>6.6290633000000002E-2</c:v>
                </c:pt>
                <c:pt idx="7408">
                  <c:v>6.5866913999999999E-2</c:v>
                </c:pt>
                <c:pt idx="7409">
                  <c:v>6.5971712000000002E-2</c:v>
                </c:pt>
                <c:pt idx="7410">
                  <c:v>6.6252476000000005E-2</c:v>
                </c:pt>
                <c:pt idx="7411">
                  <c:v>6.6137271999999997E-2</c:v>
                </c:pt>
                <c:pt idx="7412">
                  <c:v>6.6295611000000004E-2</c:v>
                </c:pt>
                <c:pt idx="7413">
                  <c:v>6.6399439000000005E-2</c:v>
                </c:pt>
                <c:pt idx="7414">
                  <c:v>6.5460025000000005E-2</c:v>
                </c:pt>
                <c:pt idx="7415">
                  <c:v>6.5480989000000003E-2</c:v>
                </c:pt>
                <c:pt idx="7416">
                  <c:v>6.5716440000000001E-2</c:v>
                </c:pt>
                <c:pt idx="7417">
                  <c:v>6.5596948000000002E-2</c:v>
                </c:pt>
                <c:pt idx="7418">
                  <c:v>6.5820698999999996E-2</c:v>
                </c:pt>
                <c:pt idx="7419">
                  <c:v>6.5979231999999999E-2</c:v>
                </c:pt>
                <c:pt idx="7420">
                  <c:v>6.6129300000000002E-2</c:v>
                </c:pt>
                <c:pt idx="7421">
                  <c:v>6.5591195000000005E-2</c:v>
                </c:pt>
                <c:pt idx="7422">
                  <c:v>6.5750201999999994E-2</c:v>
                </c:pt>
                <c:pt idx="7423">
                  <c:v>6.5543880999999998E-2</c:v>
                </c:pt>
                <c:pt idx="7424">
                  <c:v>6.5774074000000002E-2</c:v>
                </c:pt>
                <c:pt idx="7425">
                  <c:v>6.5278351999999998E-2</c:v>
                </c:pt>
                <c:pt idx="7426">
                  <c:v>6.5952665999999993E-2</c:v>
                </c:pt>
                <c:pt idx="7427">
                  <c:v>6.5935041E-2</c:v>
                </c:pt>
                <c:pt idx="7428">
                  <c:v>6.5534724000000003E-2</c:v>
                </c:pt>
                <c:pt idx="7429">
                  <c:v>6.5489025000000006E-2</c:v>
                </c:pt>
                <c:pt idx="7430">
                  <c:v>6.5619160999999995E-2</c:v>
                </c:pt>
                <c:pt idx="7431">
                  <c:v>6.5560061000000003E-2</c:v>
                </c:pt>
                <c:pt idx="7432">
                  <c:v>6.5634867999999999E-2</c:v>
                </c:pt>
                <c:pt idx="7433">
                  <c:v>6.5666065999999995E-2</c:v>
                </c:pt>
                <c:pt idx="7434">
                  <c:v>6.5842825999999993E-2</c:v>
                </c:pt>
                <c:pt idx="7435">
                  <c:v>6.5798248000000004E-2</c:v>
                </c:pt>
                <c:pt idx="7436">
                  <c:v>6.5809365999999994E-2</c:v>
                </c:pt>
                <c:pt idx="7437">
                  <c:v>6.5959453000000001E-2</c:v>
                </c:pt>
                <c:pt idx="7438">
                  <c:v>6.5801696000000007E-2</c:v>
                </c:pt>
                <c:pt idx="7439">
                  <c:v>6.5790449000000001E-2</c:v>
                </c:pt>
                <c:pt idx="7440">
                  <c:v>6.5843990000000005E-2</c:v>
                </c:pt>
                <c:pt idx="7441">
                  <c:v>6.5870706000000001E-2</c:v>
                </c:pt>
                <c:pt idx="7442">
                  <c:v>6.5861269E-2</c:v>
                </c:pt>
                <c:pt idx="7443">
                  <c:v>6.5841532999999994E-2</c:v>
                </c:pt>
                <c:pt idx="7444">
                  <c:v>6.5886951999999999E-2</c:v>
                </c:pt>
                <c:pt idx="7445">
                  <c:v>6.6583525000000005E-2</c:v>
                </c:pt>
                <c:pt idx="7446">
                  <c:v>6.6444404999999998E-2</c:v>
                </c:pt>
                <c:pt idx="7447">
                  <c:v>6.5992783999999999E-2</c:v>
                </c:pt>
                <c:pt idx="7448">
                  <c:v>6.6194238000000002E-2</c:v>
                </c:pt>
                <c:pt idx="7449">
                  <c:v>6.5961219000000001E-2</c:v>
                </c:pt>
                <c:pt idx="7450">
                  <c:v>6.5485642999999996E-2</c:v>
                </c:pt>
                <c:pt idx="7451">
                  <c:v>6.5509128E-2</c:v>
                </c:pt>
                <c:pt idx="7452">
                  <c:v>6.5720813000000003E-2</c:v>
                </c:pt>
                <c:pt idx="7453">
                  <c:v>6.5877579000000006E-2</c:v>
                </c:pt>
                <c:pt idx="7454">
                  <c:v>6.5713057000000005E-2</c:v>
                </c:pt>
                <c:pt idx="7455">
                  <c:v>6.5969234000000002E-2</c:v>
                </c:pt>
                <c:pt idx="7456">
                  <c:v>6.6119281000000002E-2</c:v>
                </c:pt>
                <c:pt idx="7457">
                  <c:v>6.5997609999999998E-2</c:v>
                </c:pt>
                <c:pt idx="7458">
                  <c:v>6.5924463000000003E-2</c:v>
                </c:pt>
                <c:pt idx="7459">
                  <c:v>6.6055180000000005E-2</c:v>
                </c:pt>
                <c:pt idx="7460">
                  <c:v>6.6179479999999999E-2</c:v>
                </c:pt>
                <c:pt idx="7461">
                  <c:v>6.6228173000000001E-2</c:v>
                </c:pt>
                <c:pt idx="7462">
                  <c:v>6.6076469999999998E-2</c:v>
                </c:pt>
                <c:pt idx="7463">
                  <c:v>6.5999376999999998E-2</c:v>
                </c:pt>
                <c:pt idx="7464">
                  <c:v>6.6647794999999996E-2</c:v>
                </c:pt>
                <c:pt idx="7465">
                  <c:v>6.5492364999999997E-2</c:v>
                </c:pt>
                <c:pt idx="7466">
                  <c:v>6.6297248000000003E-2</c:v>
                </c:pt>
                <c:pt idx="7467">
                  <c:v>6.6028570999999994E-2</c:v>
                </c:pt>
                <c:pt idx="7468">
                  <c:v>6.6088859E-2</c:v>
                </c:pt>
                <c:pt idx="7469">
                  <c:v>6.6383214999999995E-2</c:v>
                </c:pt>
                <c:pt idx="7470">
                  <c:v>6.6976194000000003E-2</c:v>
                </c:pt>
                <c:pt idx="7471">
                  <c:v>6.5843882000000006E-2</c:v>
                </c:pt>
                <c:pt idx="7472">
                  <c:v>6.7633361000000003E-2</c:v>
                </c:pt>
                <c:pt idx="7473">
                  <c:v>6.5815549000000001E-2</c:v>
                </c:pt>
                <c:pt idx="7474">
                  <c:v>6.6128977000000005E-2</c:v>
                </c:pt>
                <c:pt idx="7475">
                  <c:v>6.5863553000000005E-2</c:v>
                </c:pt>
                <c:pt idx="7476">
                  <c:v>6.5737747999999999E-2</c:v>
                </c:pt>
                <c:pt idx="7477">
                  <c:v>6.6050224000000005E-2</c:v>
                </c:pt>
                <c:pt idx="7478">
                  <c:v>6.6214017E-2</c:v>
                </c:pt>
                <c:pt idx="7479">
                  <c:v>6.5902163E-2</c:v>
                </c:pt>
                <c:pt idx="7480">
                  <c:v>6.6193505999999999E-2</c:v>
                </c:pt>
                <c:pt idx="7481">
                  <c:v>6.7003620999999999E-2</c:v>
                </c:pt>
                <c:pt idx="7482">
                  <c:v>6.6380650999999999E-2</c:v>
                </c:pt>
                <c:pt idx="7483">
                  <c:v>6.6042554000000003E-2</c:v>
                </c:pt>
                <c:pt idx="7484">
                  <c:v>6.5815161999999997E-2</c:v>
                </c:pt>
                <c:pt idx="7485">
                  <c:v>6.5991987000000002E-2</c:v>
                </c:pt>
                <c:pt idx="7486">
                  <c:v>6.5688753000000003E-2</c:v>
                </c:pt>
                <c:pt idx="7487">
                  <c:v>6.5678906999999995E-2</c:v>
                </c:pt>
                <c:pt idx="7488">
                  <c:v>6.6008533999999994E-2</c:v>
                </c:pt>
                <c:pt idx="7489">
                  <c:v>6.5879754999999998E-2</c:v>
                </c:pt>
                <c:pt idx="7490">
                  <c:v>6.5472219999999998E-2</c:v>
                </c:pt>
                <c:pt idx="7491">
                  <c:v>6.5770519E-2</c:v>
                </c:pt>
                <c:pt idx="7492">
                  <c:v>6.5803978999999999E-2</c:v>
                </c:pt>
                <c:pt idx="7493">
                  <c:v>6.5905718000000002E-2</c:v>
                </c:pt>
                <c:pt idx="7494">
                  <c:v>6.6070070999999994E-2</c:v>
                </c:pt>
                <c:pt idx="7495">
                  <c:v>6.6130636000000007E-2</c:v>
                </c:pt>
                <c:pt idx="7496">
                  <c:v>6.6305930999999999E-2</c:v>
                </c:pt>
                <c:pt idx="7497">
                  <c:v>6.5971668999999997E-2</c:v>
                </c:pt>
                <c:pt idx="7498">
                  <c:v>6.6230220000000006E-2</c:v>
                </c:pt>
                <c:pt idx="7499">
                  <c:v>6.6552132999999999E-2</c:v>
                </c:pt>
                <c:pt idx="7500">
                  <c:v>6.6566460999999993E-2</c:v>
                </c:pt>
                <c:pt idx="7501">
                  <c:v>6.6464140000000005E-2</c:v>
                </c:pt>
                <c:pt idx="7502">
                  <c:v>6.6563509000000007E-2</c:v>
                </c:pt>
                <c:pt idx="7503">
                  <c:v>6.6673391999999998E-2</c:v>
                </c:pt>
                <c:pt idx="7504">
                  <c:v>6.6573247000000002E-2</c:v>
                </c:pt>
                <c:pt idx="7505">
                  <c:v>6.6569240000000002E-2</c:v>
                </c:pt>
                <c:pt idx="7506">
                  <c:v>6.6933705999999996E-2</c:v>
                </c:pt>
                <c:pt idx="7507">
                  <c:v>6.6954303000000007E-2</c:v>
                </c:pt>
                <c:pt idx="7508">
                  <c:v>6.6493183999999997E-2</c:v>
                </c:pt>
                <c:pt idx="7509">
                  <c:v>6.6845648999999993E-2</c:v>
                </c:pt>
                <c:pt idx="7510">
                  <c:v>6.6807685000000006E-2</c:v>
                </c:pt>
                <c:pt idx="7511">
                  <c:v>6.6761081999999999E-2</c:v>
                </c:pt>
                <c:pt idx="7512">
                  <c:v>6.6670957000000003E-2</c:v>
                </c:pt>
                <c:pt idx="7513">
                  <c:v>6.6823198E-2</c:v>
                </c:pt>
                <c:pt idx="7514">
                  <c:v>6.6775431999999996E-2</c:v>
                </c:pt>
                <c:pt idx="7515">
                  <c:v>6.6988495999999995E-2</c:v>
                </c:pt>
                <c:pt idx="7516">
                  <c:v>6.6955272999999996E-2</c:v>
                </c:pt>
                <c:pt idx="7517">
                  <c:v>6.6941074000000003E-2</c:v>
                </c:pt>
                <c:pt idx="7518">
                  <c:v>6.7056710000000005E-2</c:v>
                </c:pt>
                <c:pt idx="7519">
                  <c:v>6.6843321999999997E-2</c:v>
                </c:pt>
                <c:pt idx="7520">
                  <c:v>6.6973284999999994E-2</c:v>
                </c:pt>
                <c:pt idx="7521">
                  <c:v>6.7005690000000007E-2</c:v>
                </c:pt>
                <c:pt idx="7522">
                  <c:v>6.6963502999999994E-2</c:v>
                </c:pt>
                <c:pt idx="7523">
                  <c:v>6.6902227999999994E-2</c:v>
                </c:pt>
                <c:pt idx="7524">
                  <c:v>6.7297657999999996E-2</c:v>
                </c:pt>
                <c:pt idx="7525">
                  <c:v>6.7324977999999994E-2</c:v>
                </c:pt>
                <c:pt idx="7526">
                  <c:v>6.7216410000000004E-2</c:v>
                </c:pt>
                <c:pt idx="7527">
                  <c:v>6.7161490000000004E-2</c:v>
                </c:pt>
                <c:pt idx="7528">
                  <c:v>6.7255126999999998E-2</c:v>
                </c:pt>
                <c:pt idx="7529">
                  <c:v>6.7232655000000002E-2</c:v>
                </c:pt>
                <c:pt idx="7530">
                  <c:v>6.7142508000000004E-2</c:v>
                </c:pt>
                <c:pt idx="7531">
                  <c:v>6.7425509999999994E-2</c:v>
                </c:pt>
                <c:pt idx="7532">
                  <c:v>6.7678003E-2</c:v>
                </c:pt>
                <c:pt idx="7533">
                  <c:v>6.7418400000000003E-2</c:v>
                </c:pt>
                <c:pt idx="7534">
                  <c:v>6.7475861999999998E-2</c:v>
                </c:pt>
                <c:pt idx="7535">
                  <c:v>6.7479805000000004E-2</c:v>
                </c:pt>
                <c:pt idx="7536">
                  <c:v>6.7415944000000005E-2</c:v>
                </c:pt>
                <c:pt idx="7537">
                  <c:v>6.7343765999999999E-2</c:v>
                </c:pt>
                <c:pt idx="7538">
                  <c:v>6.7553922000000002E-2</c:v>
                </c:pt>
                <c:pt idx="7539">
                  <c:v>6.7543214000000004E-2</c:v>
                </c:pt>
                <c:pt idx="7540">
                  <c:v>6.7321660000000005E-2</c:v>
                </c:pt>
                <c:pt idx="7541">
                  <c:v>6.7111568999999996E-2</c:v>
                </c:pt>
                <c:pt idx="7542">
                  <c:v>6.7572149999999997E-2</c:v>
                </c:pt>
                <c:pt idx="7543">
                  <c:v>6.7251464999999996E-2</c:v>
                </c:pt>
                <c:pt idx="7544">
                  <c:v>6.7217573000000003E-2</c:v>
                </c:pt>
                <c:pt idx="7545">
                  <c:v>6.7523456999999995E-2</c:v>
                </c:pt>
                <c:pt idx="7546">
                  <c:v>6.7837743000000006E-2</c:v>
                </c:pt>
                <c:pt idx="7547">
                  <c:v>6.7349950000000006E-2</c:v>
                </c:pt>
                <c:pt idx="7548">
                  <c:v>6.7496265999999999E-2</c:v>
                </c:pt>
                <c:pt idx="7549">
                  <c:v>6.7701659999999997E-2</c:v>
                </c:pt>
                <c:pt idx="7550">
                  <c:v>6.7544356E-2</c:v>
                </c:pt>
                <c:pt idx="7551">
                  <c:v>6.7559589000000003E-2</c:v>
                </c:pt>
                <c:pt idx="7552">
                  <c:v>6.8105253000000004E-2</c:v>
                </c:pt>
                <c:pt idx="7553">
                  <c:v>6.7919831E-2</c:v>
                </c:pt>
                <c:pt idx="7554">
                  <c:v>6.8336204999999997E-2</c:v>
                </c:pt>
                <c:pt idx="7555">
                  <c:v>6.8466039000000006E-2</c:v>
                </c:pt>
                <c:pt idx="7556">
                  <c:v>6.9168404000000003E-2</c:v>
                </c:pt>
                <c:pt idx="7557">
                  <c:v>6.8830677000000007E-2</c:v>
                </c:pt>
                <c:pt idx="7558">
                  <c:v>6.8719242999999999E-2</c:v>
                </c:pt>
                <c:pt idx="7559">
                  <c:v>6.8407046999999999E-2</c:v>
                </c:pt>
                <c:pt idx="7560">
                  <c:v>6.8537893000000003E-2</c:v>
                </c:pt>
                <c:pt idx="7561">
                  <c:v>6.8687290999999998E-2</c:v>
                </c:pt>
                <c:pt idx="7562">
                  <c:v>6.8717519000000005E-2</c:v>
                </c:pt>
                <c:pt idx="7563">
                  <c:v>6.8890638000000004E-2</c:v>
                </c:pt>
                <c:pt idx="7564">
                  <c:v>6.8817792000000003E-2</c:v>
                </c:pt>
                <c:pt idx="7565">
                  <c:v>6.9591302999999993E-2</c:v>
                </c:pt>
                <c:pt idx="7566">
                  <c:v>7.0052745999999999E-2</c:v>
                </c:pt>
                <c:pt idx="7567">
                  <c:v>6.9648183000000002E-2</c:v>
                </c:pt>
                <c:pt idx="7568">
                  <c:v>6.9844700999999995E-2</c:v>
                </c:pt>
                <c:pt idx="7569">
                  <c:v>6.9592767999999999E-2</c:v>
                </c:pt>
                <c:pt idx="7570">
                  <c:v>6.9436648000000004E-2</c:v>
                </c:pt>
                <c:pt idx="7571">
                  <c:v>6.9678240000000002E-2</c:v>
                </c:pt>
                <c:pt idx="7572">
                  <c:v>6.9584064000000001E-2</c:v>
                </c:pt>
                <c:pt idx="7573">
                  <c:v>6.9585356000000001E-2</c:v>
                </c:pt>
                <c:pt idx="7574">
                  <c:v>6.9709610000000005E-2</c:v>
                </c:pt>
                <c:pt idx="7575">
                  <c:v>6.9278567999999999E-2</c:v>
                </c:pt>
                <c:pt idx="7576">
                  <c:v>6.9411548000000003E-2</c:v>
                </c:pt>
                <c:pt idx="7577">
                  <c:v>6.9382503999999998E-2</c:v>
                </c:pt>
                <c:pt idx="7578">
                  <c:v>6.963155E-2</c:v>
                </c:pt>
                <c:pt idx="7579">
                  <c:v>6.9759875999999998E-2</c:v>
                </c:pt>
                <c:pt idx="7580">
                  <c:v>6.9673176000000003E-2</c:v>
                </c:pt>
                <c:pt idx="7581">
                  <c:v>6.9571481000000004E-2</c:v>
                </c:pt>
                <c:pt idx="7582">
                  <c:v>6.9632325999999994E-2</c:v>
                </c:pt>
                <c:pt idx="7583">
                  <c:v>6.9365999999999997E-2</c:v>
                </c:pt>
                <c:pt idx="7584">
                  <c:v>6.9430205999999994E-2</c:v>
                </c:pt>
                <c:pt idx="7585">
                  <c:v>6.9439642999999995E-2</c:v>
                </c:pt>
                <c:pt idx="7586">
                  <c:v>6.9531040000000002E-2</c:v>
                </c:pt>
                <c:pt idx="7587">
                  <c:v>6.9491202000000002E-2</c:v>
                </c:pt>
                <c:pt idx="7588">
                  <c:v>6.9649390000000005E-2</c:v>
                </c:pt>
                <c:pt idx="7589">
                  <c:v>6.9706077000000005E-2</c:v>
                </c:pt>
                <c:pt idx="7590">
                  <c:v>6.9888137000000003E-2</c:v>
                </c:pt>
                <c:pt idx="7591">
                  <c:v>6.9807211999999993E-2</c:v>
                </c:pt>
                <c:pt idx="7592">
                  <c:v>6.9910242999999997E-2</c:v>
                </c:pt>
                <c:pt idx="7593">
                  <c:v>7.0111134000000006E-2</c:v>
                </c:pt>
                <c:pt idx="7594">
                  <c:v>7.0135544999999994E-2</c:v>
                </c:pt>
                <c:pt idx="7595">
                  <c:v>7.0201237999999999E-2</c:v>
                </c:pt>
                <c:pt idx="7596">
                  <c:v>7.0608217000000001E-2</c:v>
                </c:pt>
                <c:pt idx="7597">
                  <c:v>7.0445397000000007E-2</c:v>
                </c:pt>
                <c:pt idx="7598">
                  <c:v>7.0449383000000004E-2</c:v>
                </c:pt>
                <c:pt idx="7599">
                  <c:v>7.0325689999999996E-2</c:v>
                </c:pt>
                <c:pt idx="7600">
                  <c:v>7.0433891999999998E-2</c:v>
                </c:pt>
                <c:pt idx="7601">
                  <c:v>7.0469033E-2</c:v>
                </c:pt>
                <c:pt idx="7602">
                  <c:v>7.0114710999999996E-2</c:v>
                </c:pt>
                <c:pt idx="7603">
                  <c:v>7.0411246999999996E-2</c:v>
                </c:pt>
                <c:pt idx="7604">
                  <c:v>7.0409911000000006E-2</c:v>
                </c:pt>
                <c:pt idx="7605">
                  <c:v>7.0272773999999996E-2</c:v>
                </c:pt>
                <c:pt idx="7606">
                  <c:v>7.0417194000000002E-2</c:v>
                </c:pt>
                <c:pt idx="7607">
                  <c:v>7.0500337999999996E-2</c:v>
                </c:pt>
                <c:pt idx="7608">
                  <c:v>7.0468839000000005E-2</c:v>
                </c:pt>
                <c:pt idx="7609">
                  <c:v>7.0342474000000002E-2</c:v>
                </c:pt>
                <c:pt idx="7610">
                  <c:v>7.0305932000000002E-2</c:v>
                </c:pt>
                <c:pt idx="7611">
                  <c:v>7.0594342000000004E-2</c:v>
                </c:pt>
                <c:pt idx="7612">
                  <c:v>7.0460091000000002E-2</c:v>
                </c:pt>
                <c:pt idx="7613">
                  <c:v>7.0392954999999993E-2</c:v>
                </c:pt>
                <c:pt idx="7614">
                  <c:v>7.0396553000000001E-2</c:v>
                </c:pt>
                <c:pt idx="7615">
                  <c:v>7.0689207000000004E-2</c:v>
                </c:pt>
                <c:pt idx="7616">
                  <c:v>7.0373155000000007E-2</c:v>
                </c:pt>
                <c:pt idx="7617">
                  <c:v>7.0525482E-2</c:v>
                </c:pt>
                <c:pt idx="7618">
                  <c:v>7.0546726000000004E-2</c:v>
                </c:pt>
                <c:pt idx="7619">
                  <c:v>7.0612936000000001E-2</c:v>
                </c:pt>
                <c:pt idx="7620">
                  <c:v>7.0794974999999996E-2</c:v>
                </c:pt>
                <c:pt idx="7621">
                  <c:v>7.0553901000000002E-2</c:v>
                </c:pt>
                <c:pt idx="7622">
                  <c:v>7.0771835000000005E-2</c:v>
                </c:pt>
                <c:pt idx="7623">
                  <c:v>7.1025319000000003E-2</c:v>
                </c:pt>
                <c:pt idx="7624">
                  <c:v>7.0877559000000007E-2</c:v>
                </c:pt>
                <c:pt idx="7625">
                  <c:v>7.0814021000000005E-2</c:v>
                </c:pt>
                <c:pt idx="7626">
                  <c:v>7.1190445000000005E-2</c:v>
                </c:pt>
                <c:pt idx="7627">
                  <c:v>7.0917332E-2</c:v>
                </c:pt>
                <c:pt idx="7628">
                  <c:v>7.0777954000000004E-2</c:v>
                </c:pt>
                <c:pt idx="7629">
                  <c:v>7.0691319000000002E-2</c:v>
                </c:pt>
                <c:pt idx="7630">
                  <c:v>7.0923818E-2</c:v>
                </c:pt>
                <c:pt idx="7631">
                  <c:v>7.0811262999999999E-2</c:v>
                </c:pt>
                <c:pt idx="7632">
                  <c:v>7.0882838000000004E-2</c:v>
                </c:pt>
                <c:pt idx="7633">
                  <c:v>7.0725059000000007E-2</c:v>
                </c:pt>
                <c:pt idx="7634">
                  <c:v>7.0972574999999996E-2</c:v>
                </c:pt>
                <c:pt idx="7635">
                  <c:v>7.0984597999999996E-2</c:v>
                </c:pt>
                <c:pt idx="7636">
                  <c:v>7.0557239999999993E-2</c:v>
                </c:pt>
                <c:pt idx="7637">
                  <c:v>7.0423227000000005E-2</c:v>
                </c:pt>
                <c:pt idx="7638">
                  <c:v>6.9513954000000003E-2</c:v>
                </c:pt>
                <c:pt idx="7639">
                  <c:v>6.9438457999999995E-2</c:v>
                </c:pt>
                <c:pt idx="7640">
                  <c:v>6.9279364999999996E-2</c:v>
                </c:pt>
                <c:pt idx="7641">
                  <c:v>6.9471294000000003E-2</c:v>
                </c:pt>
                <c:pt idx="7642">
                  <c:v>6.9344691999999999E-2</c:v>
                </c:pt>
                <c:pt idx="7643">
                  <c:v>6.9084829E-2</c:v>
                </c:pt>
                <c:pt idx="7644">
                  <c:v>6.8065308000000005E-2</c:v>
                </c:pt>
                <c:pt idx="7645">
                  <c:v>6.8336269000000005E-2</c:v>
                </c:pt>
                <c:pt idx="7646">
                  <c:v>6.8945729999999997E-2</c:v>
                </c:pt>
                <c:pt idx="7647">
                  <c:v>6.8975119000000001E-2</c:v>
                </c:pt>
                <c:pt idx="7648">
                  <c:v>6.8917872000000005E-2</c:v>
                </c:pt>
                <c:pt idx="7649">
                  <c:v>6.8856768999999998E-2</c:v>
                </c:pt>
                <c:pt idx="7650">
                  <c:v>6.8675764E-2</c:v>
                </c:pt>
                <c:pt idx="7651">
                  <c:v>6.8789481999999999E-2</c:v>
                </c:pt>
                <c:pt idx="7652">
                  <c:v>6.8937285000000001E-2</c:v>
                </c:pt>
                <c:pt idx="7653">
                  <c:v>6.8881761E-2</c:v>
                </c:pt>
                <c:pt idx="7654">
                  <c:v>6.8748243000000001E-2</c:v>
                </c:pt>
                <c:pt idx="7655">
                  <c:v>6.9030038000000002E-2</c:v>
                </c:pt>
                <c:pt idx="7656">
                  <c:v>7.0702760000000003E-2</c:v>
                </c:pt>
                <c:pt idx="7657">
                  <c:v>6.8713727000000002E-2</c:v>
                </c:pt>
                <c:pt idx="7658">
                  <c:v>6.8546835E-2</c:v>
                </c:pt>
                <c:pt idx="7659">
                  <c:v>6.8605007999999995E-2</c:v>
                </c:pt>
                <c:pt idx="7660">
                  <c:v>6.8790839000000006E-2</c:v>
                </c:pt>
                <c:pt idx="7661">
                  <c:v>6.898406E-2</c:v>
                </c:pt>
                <c:pt idx="7662">
                  <c:v>6.8871549000000004E-2</c:v>
                </c:pt>
                <c:pt idx="7663">
                  <c:v>6.9247047000000006E-2</c:v>
                </c:pt>
                <c:pt idx="7664">
                  <c:v>6.8919314999999995E-2</c:v>
                </c:pt>
                <c:pt idx="7665">
                  <c:v>6.9081381999999997E-2</c:v>
                </c:pt>
                <c:pt idx="7666">
                  <c:v>6.9753455000000006E-2</c:v>
                </c:pt>
                <c:pt idx="7667">
                  <c:v>6.9530566000000002E-2</c:v>
                </c:pt>
                <c:pt idx="7668">
                  <c:v>6.9454832999999994E-2</c:v>
                </c:pt>
                <c:pt idx="7669">
                  <c:v>6.9209751E-2</c:v>
                </c:pt>
                <c:pt idx="7670">
                  <c:v>6.9553447000000004E-2</c:v>
                </c:pt>
                <c:pt idx="7671">
                  <c:v>6.9262323000000001E-2</c:v>
                </c:pt>
                <c:pt idx="7672">
                  <c:v>6.9197254E-2</c:v>
                </c:pt>
                <c:pt idx="7673">
                  <c:v>6.9403683999999993E-2</c:v>
                </c:pt>
                <c:pt idx="7674">
                  <c:v>6.9435485000000005E-2</c:v>
                </c:pt>
                <c:pt idx="7675">
                  <c:v>7.0426220999999997E-2</c:v>
                </c:pt>
                <c:pt idx="7676">
                  <c:v>6.9366344999999996E-2</c:v>
                </c:pt>
                <c:pt idx="7677">
                  <c:v>6.9704697999999995E-2</c:v>
                </c:pt>
                <c:pt idx="7678">
                  <c:v>6.9770175000000004E-2</c:v>
                </c:pt>
                <c:pt idx="7679">
                  <c:v>6.9509106000000001E-2</c:v>
                </c:pt>
                <c:pt idx="7680">
                  <c:v>6.9332325E-2</c:v>
                </c:pt>
                <c:pt idx="7681">
                  <c:v>6.9117277000000005E-2</c:v>
                </c:pt>
                <c:pt idx="7682">
                  <c:v>6.9290009E-2</c:v>
                </c:pt>
                <c:pt idx="7683">
                  <c:v>6.9602420999999998E-2</c:v>
                </c:pt>
                <c:pt idx="7684">
                  <c:v>6.9324891E-2</c:v>
                </c:pt>
                <c:pt idx="7685">
                  <c:v>6.9273267999999999E-2</c:v>
                </c:pt>
                <c:pt idx="7686">
                  <c:v>6.9346091999999998E-2</c:v>
                </c:pt>
                <c:pt idx="7687">
                  <c:v>6.9367271999999994E-2</c:v>
                </c:pt>
                <c:pt idx="7688">
                  <c:v>6.9545928000000007E-2</c:v>
                </c:pt>
                <c:pt idx="7689">
                  <c:v>6.9254156999999997E-2</c:v>
                </c:pt>
                <c:pt idx="7690">
                  <c:v>6.9585852000000004E-2</c:v>
                </c:pt>
                <c:pt idx="7691">
                  <c:v>6.9460843999999994E-2</c:v>
                </c:pt>
                <c:pt idx="7692">
                  <c:v>6.9523757000000005E-2</c:v>
                </c:pt>
                <c:pt idx="7693">
                  <c:v>6.9732599000000006E-2</c:v>
                </c:pt>
                <c:pt idx="7694">
                  <c:v>6.9870103000000003E-2</c:v>
                </c:pt>
                <c:pt idx="7695">
                  <c:v>6.9989422999999995E-2</c:v>
                </c:pt>
                <c:pt idx="7696">
                  <c:v>6.9750008000000002E-2</c:v>
                </c:pt>
                <c:pt idx="7697">
                  <c:v>6.9744513999999994E-2</c:v>
                </c:pt>
                <c:pt idx="7698">
                  <c:v>6.9754208999999998E-2</c:v>
                </c:pt>
                <c:pt idx="7699">
                  <c:v>6.9986018999999997E-2</c:v>
                </c:pt>
                <c:pt idx="7700">
                  <c:v>6.9952602000000003E-2</c:v>
                </c:pt>
                <c:pt idx="7701">
                  <c:v>7.0160474E-2</c:v>
                </c:pt>
                <c:pt idx="7702">
                  <c:v>7.0051646999999995E-2</c:v>
                </c:pt>
                <c:pt idx="7703">
                  <c:v>7.0375245000000003E-2</c:v>
                </c:pt>
                <c:pt idx="7704">
                  <c:v>7.0300287000000003E-2</c:v>
                </c:pt>
                <c:pt idx="7705">
                  <c:v>7.0014867999999994E-2</c:v>
                </c:pt>
                <c:pt idx="7706">
                  <c:v>7.0093164999999999E-2</c:v>
                </c:pt>
                <c:pt idx="7707">
                  <c:v>7.0186478999999996E-2</c:v>
                </c:pt>
                <c:pt idx="7708">
                  <c:v>7.0177322E-2</c:v>
                </c:pt>
                <c:pt idx="7709">
                  <c:v>7.0079353999999996E-2</c:v>
                </c:pt>
                <c:pt idx="7710">
                  <c:v>6.9799024000000001E-2</c:v>
                </c:pt>
                <c:pt idx="7711">
                  <c:v>6.9881566000000006E-2</c:v>
                </c:pt>
                <c:pt idx="7712">
                  <c:v>6.9770627000000002E-2</c:v>
                </c:pt>
                <c:pt idx="7713">
                  <c:v>6.9655854000000003E-2</c:v>
                </c:pt>
                <c:pt idx="7714">
                  <c:v>6.9573204999999999E-2</c:v>
                </c:pt>
                <c:pt idx="7715">
                  <c:v>6.9499195E-2</c:v>
                </c:pt>
                <c:pt idx="7716">
                  <c:v>6.9534099000000002E-2</c:v>
                </c:pt>
                <c:pt idx="7717">
                  <c:v>6.9455264000000003E-2</c:v>
                </c:pt>
                <c:pt idx="7718">
                  <c:v>6.9905523999999997E-2</c:v>
                </c:pt>
                <c:pt idx="7719">
                  <c:v>6.9754231E-2</c:v>
                </c:pt>
                <c:pt idx="7720">
                  <c:v>6.9750438999999997E-2</c:v>
                </c:pt>
                <c:pt idx="7721">
                  <c:v>6.9790535000000001E-2</c:v>
                </c:pt>
                <c:pt idx="7722">
                  <c:v>6.9611361999999996E-2</c:v>
                </c:pt>
                <c:pt idx="7723">
                  <c:v>6.9666346000000004E-2</c:v>
                </c:pt>
                <c:pt idx="7724">
                  <c:v>7.0020837000000002E-2</c:v>
                </c:pt>
                <c:pt idx="7725">
                  <c:v>6.9924850999999996E-2</c:v>
                </c:pt>
                <c:pt idx="7726">
                  <c:v>7.0108828999999998E-2</c:v>
                </c:pt>
                <c:pt idx="7727">
                  <c:v>7.0119365000000003E-2</c:v>
                </c:pt>
                <c:pt idx="7728">
                  <c:v>7.0214983999999994E-2</c:v>
                </c:pt>
                <c:pt idx="7729">
                  <c:v>7.0323255000000001E-2</c:v>
                </c:pt>
                <c:pt idx="7730">
                  <c:v>7.0092561999999997E-2</c:v>
                </c:pt>
                <c:pt idx="7731">
                  <c:v>6.9938963000000007E-2</c:v>
                </c:pt>
                <c:pt idx="7732">
                  <c:v>6.9920002999999994E-2</c:v>
                </c:pt>
                <c:pt idx="7733">
                  <c:v>7.0043308999999998E-2</c:v>
                </c:pt>
                <c:pt idx="7734">
                  <c:v>7.0096354E-2</c:v>
                </c:pt>
                <c:pt idx="7735">
                  <c:v>7.0344456E-2</c:v>
                </c:pt>
                <c:pt idx="7736">
                  <c:v>7.0295029999999994E-2</c:v>
                </c:pt>
                <c:pt idx="7737">
                  <c:v>6.9018124E-2</c:v>
                </c:pt>
                <c:pt idx="7738">
                  <c:v>6.9869327999999994E-2</c:v>
                </c:pt>
                <c:pt idx="7739">
                  <c:v>7.0062570000000005E-2</c:v>
                </c:pt>
                <c:pt idx="7740">
                  <c:v>6.9727578999999998E-2</c:v>
                </c:pt>
                <c:pt idx="7741">
                  <c:v>6.9621187000000001E-2</c:v>
                </c:pt>
                <c:pt idx="7742">
                  <c:v>6.9915047999999994E-2</c:v>
                </c:pt>
                <c:pt idx="7743">
                  <c:v>6.9722559000000003E-2</c:v>
                </c:pt>
                <c:pt idx="7744">
                  <c:v>6.9985996999999994E-2</c:v>
                </c:pt>
                <c:pt idx="7745">
                  <c:v>7.0365441000000001E-2</c:v>
                </c:pt>
                <c:pt idx="7746">
                  <c:v>7.0087779000000003E-2</c:v>
                </c:pt>
                <c:pt idx="7747">
                  <c:v>7.0296625000000001E-2</c:v>
                </c:pt>
                <c:pt idx="7748">
                  <c:v>7.0148494000000006E-2</c:v>
                </c:pt>
                <c:pt idx="7749">
                  <c:v>7.2959367999999997E-2</c:v>
                </c:pt>
                <c:pt idx="7750">
                  <c:v>7.2113764999999996E-2</c:v>
                </c:pt>
                <c:pt idx="7751">
                  <c:v>7.2152741000000006E-2</c:v>
                </c:pt>
                <c:pt idx="7752">
                  <c:v>7.2202273999999997E-2</c:v>
                </c:pt>
                <c:pt idx="7753">
                  <c:v>7.1883700999999994E-2</c:v>
                </c:pt>
                <c:pt idx="7754">
                  <c:v>7.0677960999999997E-2</c:v>
                </c:pt>
                <c:pt idx="7755">
                  <c:v>7.0736694000000003E-2</c:v>
                </c:pt>
                <c:pt idx="7756">
                  <c:v>7.1120314000000004E-2</c:v>
                </c:pt>
                <c:pt idx="7757">
                  <c:v>7.0932824000000005E-2</c:v>
                </c:pt>
                <c:pt idx="7758">
                  <c:v>7.0991211999999998E-2</c:v>
                </c:pt>
                <c:pt idx="7759">
                  <c:v>7.0611470999999995E-2</c:v>
                </c:pt>
                <c:pt idx="7760">
                  <c:v>7.1029564000000003E-2</c:v>
                </c:pt>
                <c:pt idx="7761">
                  <c:v>7.0846189000000004E-2</c:v>
                </c:pt>
                <c:pt idx="7762">
                  <c:v>7.1413014999999996E-2</c:v>
                </c:pt>
                <c:pt idx="7763">
                  <c:v>7.1064446000000003E-2</c:v>
                </c:pt>
                <c:pt idx="7764">
                  <c:v>7.0901625999999995E-2</c:v>
                </c:pt>
                <c:pt idx="7765">
                  <c:v>7.1039475000000005E-2</c:v>
                </c:pt>
                <c:pt idx="7766">
                  <c:v>7.0822897999999995E-2</c:v>
                </c:pt>
                <c:pt idx="7767">
                  <c:v>7.1067332999999996E-2</c:v>
                </c:pt>
                <c:pt idx="7768">
                  <c:v>7.0649822000000001E-2</c:v>
                </c:pt>
                <c:pt idx="7769">
                  <c:v>7.0646848999999998E-2</c:v>
                </c:pt>
                <c:pt idx="7770">
                  <c:v>7.0693149999999996E-2</c:v>
                </c:pt>
                <c:pt idx="7771">
                  <c:v>7.0821885000000001E-2</c:v>
                </c:pt>
                <c:pt idx="7772">
                  <c:v>7.0760610000000002E-2</c:v>
                </c:pt>
                <c:pt idx="7773">
                  <c:v>7.0710601999999997E-2</c:v>
                </c:pt>
                <c:pt idx="7774">
                  <c:v>7.0768580999999997E-2</c:v>
                </c:pt>
                <c:pt idx="7775">
                  <c:v>7.0928729999999995E-2</c:v>
                </c:pt>
                <c:pt idx="7776">
                  <c:v>7.0983433999999998E-2</c:v>
                </c:pt>
                <c:pt idx="7777">
                  <c:v>7.1193504000000005E-2</c:v>
                </c:pt>
                <c:pt idx="7778">
                  <c:v>7.0881998000000002E-2</c:v>
                </c:pt>
                <c:pt idx="7779">
                  <c:v>7.1069897000000007E-2</c:v>
                </c:pt>
                <c:pt idx="7780">
                  <c:v>7.0781487000000004E-2</c:v>
                </c:pt>
                <c:pt idx="7781">
                  <c:v>7.0922697000000007E-2</c:v>
                </c:pt>
                <c:pt idx="7782">
                  <c:v>7.0765392999999996E-2</c:v>
                </c:pt>
                <c:pt idx="7783">
                  <c:v>7.0930583000000005E-2</c:v>
                </c:pt>
                <c:pt idx="7784">
                  <c:v>7.0557348000000006E-2</c:v>
                </c:pt>
                <c:pt idx="7785">
                  <c:v>7.1129622000000003E-2</c:v>
                </c:pt>
                <c:pt idx="7786">
                  <c:v>7.0836708999999998E-2</c:v>
                </c:pt>
                <c:pt idx="7787">
                  <c:v>7.0690996000000006E-2</c:v>
                </c:pt>
                <c:pt idx="7788">
                  <c:v>7.0650467999999994E-2</c:v>
                </c:pt>
                <c:pt idx="7789">
                  <c:v>7.0865623000000003E-2</c:v>
                </c:pt>
                <c:pt idx="7790">
                  <c:v>7.0681796000000005E-2</c:v>
                </c:pt>
                <c:pt idx="7791">
                  <c:v>7.0580639000000001E-2</c:v>
                </c:pt>
                <c:pt idx="7792">
                  <c:v>7.0746884999999995E-2</c:v>
                </c:pt>
                <c:pt idx="7793">
                  <c:v>7.0625238000000007E-2</c:v>
                </c:pt>
                <c:pt idx="7794">
                  <c:v>7.1054814999999993E-2</c:v>
                </c:pt>
                <c:pt idx="7795">
                  <c:v>7.1042490999999999E-2</c:v>
                </c:pt>
                <c:pt idx="7796">
                  <c:v>7.1009203000000007E-2</c:v>
                </c:pt>
                <c:pt idx="7797">
                  <c:v>7.0733116999999998E-2</c:v>
                </c:pt>
                <c:pt idx="7798">
                  <c:v>7.0620391000000005E-2</c:v>
                </c:pt>
                <c:pt idx="7799">
                  <c:v>7.0727773999999993E-2</c:v>
                </c:pt>
                <c:pt idx="7800">
                  <c:v>7.0752379000000004E-2</c:v>
                </c:pt>
                <c:pt idx="7801">
                  <c:v>7.1263462999999999E-2</c:v>
                </c:pt>
                <c:pt idx="7802">
                  <c:v>7.0942044999999995E-2</c:v>
                </c:pt>
                <c:pt idx="7803">
                  <c:v>7.1238879000000005E-2</c:v>
                </c:pt>
                <c:pt idx="7804">
                  <c:v>7.0608906999999999E-2</c:v>
                </c:pt>
                <c:pt idx="7805">
                  <c:v>7.0399763000000004E-2</c:v>
                </c:pt>
                <c:pt idx="7806">
                  <c:v>7.0392783E-2</c:v>
                </c:pt>
                <c:pt idx="7807">
                  <c:v>7.0671734E-2</c:v>
                </c:pt>
                <c:pt idx="7808">
                  <c:v>7.0742079999999999E-2</c:v>
                </c:pt>
                <c:pt idx="7809">
                  <c:v>7.0609143999999999E-2</c:v>
                </c:pt>
                <c:pt idx="7810">
                  <c:v>7.067126E-2</c:v>
                </c:pt>
                <c:pt idx="7811">
                  <c:v>7.0867304000000006E-2</c:v>
                </c:pt>
                <c:pt idx="7812">
                  <c:v>7.0858490999999996E-2</c:v>
                </c:pt>
                <c:pt idx="7813">
                  <c:v>7.0665033000000002E-2</c:v>
                </c:pt>
                <c:pt idx="7814">
                  <c:v>7.0916836999999996E-2</c:v>
                </c:pt>
                <c:pt idx="7815">
                  <c:v>7.1014998999999995E-2</c:v>
                </c:pt>
                <c:pt idx="7816">
                  <c:v>7.1056732999999997E-2</c:v>
                </c:pt>
                <c:pt idx="7817">
                  <c:v>7.0997719000000001E-2</c:v>
                </c:pt>
                <c:pt idx="7818">
                  <c:v>7.1252324000000006E-2</c:v>
                </c:pt>
                <c:pt idx="7819">
                  <c:v>7.1433289999999997E-2</c:v>
                </c:pt>
                <c:pt idx="7820">
                  <c:v>7.1219703999999995E-2</c:v>
                </c:pt>
                <c:pt idx="7821">
                  <c:v>7.1514409000000001E-2</c:v>
                </c:pt>
                <c:pt idx="7822">
                  <c:v>7.1552114E-2</c:v>
                </c:pt>
                <c:pt idx="7823">
                  <c:v>7.1973374000000007E-2</c:v>
                </c:pt>
                <c:pt idx="7824">
                  <c:v>7.2083644000000002E-2</c:v>
                </c:pt>
                <c:pt idx="7825">
                  <c:v>7.2264713999999994E-2</c:v>
                </c:pt>
                <c:pt idx="7826">
                  <c:v>7.2149336999999994E-2</c:v>
                </c:pt>
                <c:pt idx="7827">
                  <c:v>7.2171895E-2</c:v>
                </c:pt>
                <c:pt idx="7828">
                  <c:v>7.2381708000000003E-2</c:v>
                </c:pt>
                <c:pt idx="7829">
                  <c:v>7.2370548000000007E-2</c:v>
                </c:pt>
                <c:pt idx="7830">
                  <c:v>7.2372745000000002E-2</c:v>
                </c:pt>
                <c:pt idx="7831">
                  <c:v>7.2494693999999998E-2</c:v>
                </c:pt>
                <c:pt idx="7832">
                  <c:v>7.2562109999999999E-2</c:v>
                </c:pt>
                <c:pt idx="7833">
                  <c:v>7.2528908000000003E-2</c:v>
                </c:pt>
                <c:pt idx="7834">
                  <c:v>7.2586499999999998E-2</c:v>
                </c:pt>
                <c:pt idx="7835">
                  <c:v>7.2145286000000003E-2</c:v>
                </c:pt>
                <c:pt idx="7836">
                  <c:v>7.2122685000000006E-2</c:v>
                </c:pt>
                <c:pt idx="7837">
                  <c:v>7.1977897999999998E-2</c:v>
                </c:pt>
                <c:pt idx="7838">
                  <c:v>7.2037666E-2</c:v>
                </c:pt>
                <c:pt idx="7839">
                  <c:v>7.2459747000000005E-2</c:v>
                </c:pt>
                <c:pt idx="7840">
                  <c:v>7.2149531000000003E-2</c:v>
                </c:pt>
                <c:pt idx="7841">
                  <c:v>7.2270790000000001E-2</c:v>
                </c:pt>
                <c:pt idx="7842">
                  <c:v>7.2509323000000001E-2</c:v>
                </c:pt>
                <c:pt idx="7843">
                  <c:v>7.2443780999999999E-2</c:v>
                </c:pt>
                <c:pt idx="7844">
                  <c:v>7.2457893999999995E-2</c:v>
                </c:pt>
                <c:pt idx="7845">
                  <c:v>7.2598414E-2</c:v>
                </c:pt>
                <c:pt idx="7846">
                  <c:v>7.2545562999999993E-2</c:v>
                </c:pt>
                <c:pt idx="7847">
                  <c:v>7.2468256999999994E-2</c:v>
                </c:pt>
                <c:pt idx="7848">
                  <c:v>7.2569242000000006E-2</c:v>
                </c:pt>
                <c:pt idx="7849">
                  <c:v>7.2754791999999999E-2</c:v>
                </c:pt>
                <c:pt idx="7850">
                  <c:v>7.2820140000000005E-2</c:v>
                </c:pt>
                <c:pt idx="7851">
                  <c:v>7.2717668999999999E-2</c:v>
                </c:pt>
                <c:pt idx="7852">
                  <c:v>7.2677227999999996E-2</c:v>
                </c:pt>
                <c:pt idx="7853">
                  <c:v>7.2559265999999997E-2</c:v>
                </c:pt>
                <c:pt idx="7854">
                  <c:v>7.2475603999999999E-2</c:v>
                </c:pt>
                <c:pt idx="7855">
                  <c:v>7.2429217000000004E-2</c:v>
                </c:pt>
                <c:pt idx="7856">
                  <c:v>7.2410880999999996E-2</c:v>
                </c:pt>
                <c:pt idx="7857">
                  <c:v>7.2469615000000001E-2</c:v>
                </c:pt>
                <c:pt idx="7858">
                  <c:v>7.229505E-2</c:v>
                </c:pt>
                <c:pt idx="7859">
                  <c:v>7.2157114999999994E-2</c:v>
                </c:pt>
                <c:pt idx="7860">
                  <c:v>7.2694808999999999E-2</c:v>
                </c:pt>
                <c:pt idx="7861">
                  <c:v>7.2531946E-2</c:v>
                </c:pt>
                <c:pt idx="7862">
                  <c:v>7.2183636999999995E-2</c:v>
                </c:pt>
                <c:pt idx="7863">
                  <c:v>7.2397543999999994E-2</c:v>
                </c:pt>
                <c:pt idx="7864">
                  <c:v>7.2691642000000001E-2</c:v>
                </c:pt>
                <c:pt idx="7865">
                  <c:v>7.2893373999999997E-2</c:v>
                </c:pt>
                <c:pt idx="7866">
                  <c:v>7.2277275000000002E-2</c:v>
                </c:pt>
                <c:pt idx="7867">
                  <c:v>7.1801913999999994E-2</c:v>
                </c:pt>
                <c:pt idx="7868">
                  <c:v>7.1735574999999996E-2</c:v>
                </c:pt>
                <c:pt idx="7869">
                  <c:v>7.1608736000000006E-2</c:v>
                </c:pt>
                <c:pt idx="7870">
                  <c:v>7.1638188000000005E-2</c:v>
                </c:pt>
                <c:pt idx="7871">
                  <c:v>7.1676949000000004E-2</c:v>
                </c:pt>
                <c:pt idx="7872">
                  <c:v>7.1706832999999998E-2</c:v>
                </c:pt>
                <c:pt idx="7873">
                  <c:v>7.1579670999999997E-2</c:v>
                </c:pt>
                <c:pt idx="7874">
                  <c:v>7.1688821E-2</c:v>
                </c:pt>
                <c:pt idx="7875">
                  <c:v>7.1705562E-2</c:v>
                </c:pt>
                <c:pt idx="7876">
                  <c:v>7.1615566000000005E-2</c:v>
                </c:pt>
                <c:pt idx="7877">
                  <c:v>7.1396058999999998E-2</c:v>
                </c:pt>
                <c:pt idx="7878">
                  <c:v>7.1627437000000002E-2</c:v>
                </c:pt>
                <c:pt idx="7879">
                  <c:v>7.1536019000000006E-2</c:v>
                </c:pt>
                <c:pt idx="7880">
                  <c:v>7.1306429000000005E-2</c:v>
                </c:pt>
                <c:pt idx="7881">
                  <c:v>7.1343249999999997E-2</c:v>
                </c:pt>
                <c:pt idx="7882">
                  <c:v>7.1447833000000002E-2</c:v>
                </c:pt>
                <c:pt idx="7883">
                  <c:v>7.1310092000000005E-2</c:v>
                </c:pt>
                <c:pt idx="7884">
                  <c:v>7.1411269999999999E-2</c:v>
                </c:pt>
                <c:pt idx="7885">
                  <c:v>7.1527227999999998E-2</c:v>
                </c:pt>
                <c:pt idx="7886">
                  <c:v>7.1773366000000005E-2</c:v>
                </c:pt>
                <c:pt idx="7887">
                  <c:v>7.1538238000000004E-2</c:v>
                </c:pt>
                <c:pt idx="7888">
                  <c:v>7.1682787999999997E-2</c:v>
                </c:pt>
                <c:pt idx="7889">
                  <c:v>7.1688993000000006E-2</c:v>
                </c:pt>
                <c:pt idx="7890">
                  <c:v>7.1736113000000004E-2</c:v>
                </c:pt>
                <c:pt idx="7891">
                  <c:v>7.1807666000000006E-2</c:v>
                </c:pt>
                <c:pt idx="7892">
                  <c:v>7.1888806999999999E-2</c:v>
                </c:pt>
                <c:pt idx="7893">
                  <c:v>7.2328295000000001E-2</c:v>
                </c:pt>
                <c:pt idx="7894">
                  <c:v>7.2318621E-2</c:v>
                </c:pt>
                <c:pt idx="7895">
                  <c:v>7.2562777999999994E-2</c:v>
                </c:pt>
                <c:pt idx="7896">
                  <c:v>7.2029865999999998E-2</c:v>
                </c:pt>
                <c:pt idx="7897">
                  <c:v>7.2226858000000005E-2</c:v>
                </c:pt>
                <c:pt idx="7898">
                  <c:v>7.2374339999999995E-2</c:v>
                </c:pt>
                <c:pt idx="7899">
                  <c:v>7.2359430000000002E-2</c:v>
                </c:pt>
                <c:pt idx="7900">
                  <c:v>7.2678435E-2</c:v>
                </c:pt>
                <c:pt idx="7901">
                  <c:v>7.2411765000000003E-2</c:v>
                </c:pt>
                <c:pt idx="7902">
                  <c:v>7.2591757000000007E-2</c:v>
                </c:pt>
                <c:pt idx="7903">
                  <c:v>7.2613496E-2</c:v>
                </c:pt>
                <c:pt idx="7904">
                  <c:v>7.2543279000000002E-2</c:v>
                </c:pt>
                <c:pt idx="7905">
                  <c:v>7.2611880000000004E-2</c:v>
                </c:pt>
                <c:pt idx="7906">
                  <c:v>7.2385479000000003E-2</c:v>
                </c:pt>
                <c:pt idx="7907">
                  <c:v>7.2481982E-2</c:v>
                </c:pt>
                <c:pt idx="7908">
                  <c:v>7.2527205999999997E-2</c:v>
                </c:pt>
                <c:pt idx="7909">
                  <c:v>7.1922892000000002E-2</c:v>
                </c:pt>
                <c:pt idx="7910">
                  <c:v>7.2326247999999996E-2</c:v>
                </c:pt>
                <c:pt idx="7911">
                  <c:v>7.2348720000000005E-2</c:v>
                </c:pt>
                <c:pt idx="7912">
                  <c:v>7.2319957000000004E-2</c:v>
                </c:pt>
                <c:pt idx="7913">
                  <c:v>7.2341071000000007E-2</c:v>
                </c:pt>
                <c:pt idx="7914">
                  <c:v>7.2408339000000002E-2</c:v>
                </c:pt>
                <c:pt idx="7915">
                  <c:v>7.2601193999999994E-2</c:v>
                </c:pt>
                <c:pt idx="7916">
                  <c:v>7.2681042000000001E-2</c:v>
                </c:pt>
                <c:pt idx="7917">
                  <c:v>7.3052036000000001E-2</c:v>
                </c:pt>
                <c:pt idx="7918">
                  <c:v>7.3085669000000006E-2</c:v>
                </c:pt>
                <c:pt idx="7919">
                  <c:v>7.2615048000000001E-2</c:v>
                </c:pt>
                <c:pt idx="7920">
                  <c:v>7.3212917000000002E-2</c:v>
                </c:pt>
                <c:pt idx="7921">
                  <c:v>7.2799326999999997E-2</c:v>
                </c:pt>
                <c:pt idx="7922">
                  <c:v>7.2789007000000003E-2</c:v>
                </c:pt>
                <c:pt idx="7923">
                  <c:v>7.2607420000000006E-2</c:v>
                </c:pt>
                <c:pt idx="7924">
                  <c:v>7.2558576E-2</c:v>
                </c:pt>
                <c:pt idx="7925">
                  <c:v>7.3084570000000001E-2</c:v>
                </c:pt>
                <c:pt idx="7926">
                  <c:v>7.2942455000000003E-2</c:v>
                </c:pt>
                <c:pt idx="7927">
                  <c:v>7.2768969000000003E-2</c:v>
                </c:pt>
                <c:pt idx="7928">
                  <c:v>7.2910417000000005E-2</c:v>
                </c:pt>
                <c:pt idx="7929">
                  <c:v>7.3033701000000006E-2</c:v>
                </c:pt>
                <c:pt idx="7930">
                  <c:v>7.3074185E-2</c:v>
                </c:pt>
                <c:pt idx="7931">
                  <c:v>7.3096118000000002E-2</c:v>
                </c:pt>
                <c:pt idx="7932">
                  <c:v>7.2779936000000003E-2</c:v>
                </c:pt>
                <c:pt idx="7933">
                  <c:v>7.3101374999999996E-2</c:v>
                </c:pt>
                <c:pt idx="7934">
                  <c:v>7.2896777999999995E-2</c:v>
                </c:pt>
                <c:pt idx="7935">
                  <c:v>7.2915350000000004E-2</c:v>
                </c:pt>
                <c:pt idx="7936">
                  <c:v>7.2991471000000002E-2</c:v>
                </c:pt>
                <c:pt idx="7937">
                  <c:v>7.2862176000000001E-2</c:v>
                </c:pt>
                <c:pt idx="7938">
                  <c:v>7.2989660999999997E-2</c:v>
                </c:pt>
                <c:pt idx="7939">
                  <c:v>7.3160152000000006E-2</c:v>
                </c:pt>
                <c:pt idx="7940">
                  <c:v>7.3390302000000004E-2</c:v>
                </c:pt>
                <c:pt idx="7941">
                  <c:v>7.3476186999999998E-2</c:v>
                </c:pt>
                <c:pt idx="7942">
                  <c:v>7.3429260999999996E-2</c:v>
                </c:pt>
                <c:pt idx="7943">
                  <c:v>7.3330103999999993E-2</c:v>
                </c:pt>
                <c:pt idx="7944">
                  <c:v>7.3524320000000004E-2</c:v>
                </c:pt>
                <c:pt idx="7945">
                  <c:v>7.3022625999999993E-2</c:v>
                </c:pt>
                <c:pt idx="7946">
                  <c:v>7.3195529999999995E-2</c:v>
                </c:pt>
                <c:pt idx="7947">
                  <c:v>7.2876245000000006E-2</c:v>
                </c:pt>
                <c:pt idx="7948">
                  <c:v>7.3021375999999999E-2</c:v>
                </c:pt>
                <c:pt idx="7949">
                  <c:v>7.1646656000000003E-2</c:v>
                </c:pt>
                <c:pt idx="7950">
                  <c:v>7.1382808000000006E-2</c:v>
                </c:pt>
                <c:pt idx="7951">
                  <c:v>7.1469593999999997E-2</c:v>
                </c:pt>
                <c:pt idx="7952">
                  <c:v>7.1353894000000001E-2</c:v>
                </c:pt>
                <c:pt idx="7953">
                  <c:v>7.1530934000000004E-2</c:v>
                </c:pt>
                <c:pt idx="7954">
                  <c:v>7.0910243999999997E-2</c:v>
                </c:pt>
                <c:pt idx="7955">
                  <c:v>7.0875253999999999E-2</c:v>
                </c:pt>
                <c:pt idx="7956">
                  <c:v>7.0641010000000004E-2</c:v>
                </c:pt>
                <c:pt idx="7957">
                  <c:v>7.0659496000000002E-2</c:v>
                </c:pt>
                <c:pt idx="7958">
                  <c:v>7.0550453999999999E-2</c:v>
                </c:pt>
                <c:pt idx="7959">
                  <c:v>7.1357794000000002E-2</c:v>
                </c:pt>
                <c:pt idx="7960">
                  <c:v>7.0554827000000001E-2</c:v>
                </c:pt>
                <c:pt idx="7961">
                  <c:v>7.0810422999999997E-2</c:v>
                </c:pt>
                <c:pt idx="7962">
                  <c:v>7.0965358000000006E-2</c:v>
                </c:pt>
                <c:pt idx="7963">
                  <c:v>7.0843086E-2</c:v>
                </c:pt>
                <c:pt idx="7964">
                  <c:v>7.0981021000000005E-2</c:v>
                </c:pt>
                <c:pt idx="7965">
                  <c:v>7.1107493999999993E-2</c:v>
                </c:pt>
                <c:pt idx="7966">
                  <c:v>7.0978673000000006E-2</c:v>
                </c:pt>
                <c:pt idx="7967">
                  <c:v>7.0539249999999998E-2</c:v>
                </c:pt>
                <c:pt idx="7968">
                  <c:v>7.0678046999999994E-2</c:v>
                </c:pt>
                <c:pt idx="7969">
                  <c:v>7.0436088999999993E-2</c:v>
                </c:pt>
                <c:pt idx="7970">
                  <c:v>7.0465800999999995E-2</c:v>
                </c:pt>
                <c:pt idx="7971">
                  <c:v>7.0858341000000005E-2</c:v>
                </c:pt>
                <c:pt idx="7972">
                  <c:v>7.0573486000000005E-2</c:v>
                </c:pt>
                <c:pt idx="7973">
                  <c:v>7.0861292000000006E-2</c:v>
                </c:pt>
                <c:pt idx="7974">
                  <c:v>7.0493055999999998E-2</c:v>
                </c:pt>
                <c:pt idx="7975">
                  <c:v>7.0544356000000003E-2</c:v>
                </c:pt>
                <c:pt idx="7976">
                  <c:v>7.0622287000000006E-2</c:v>
                </c:pt>
                <c:pt idx="7977">
                  <c:v>7.0885142999999998E-2</c:v>
                </c:pt>
                <c:pt idx="7978">
                  <c:v>7.1283974E-2</c:v>
                </c:pt>
                <c:pt idx="7979">
                  <c:v>7.1397136E-2</c:v>
                </c:pt>
                <c:pt idx="7980">
                  <c:v>7.1227654000000001E-2</c:v>
                </c:pt>
                <c:pt idx="7981">
                  <c:v>7.1521476E-2</c:v>
                </c:pt>
                <c:pt idx="7982">
                  <c:v>7.1762485000000001E-2</c:v>
                </c:pt>
                <c:pt idx="7983">
                  <c:v>7.0491095000000004E-2</c:v>
                </c:pt>
                <c:pt idx="7984">
                  <c:v>7.0482218999999999E-2</c:v>
                </c:pt>
                <c:pt idx="7985">
                  <c:v>7.0578786000000004E-2</c:v>
                </c:pt>
                <c:pt idx="7986">
                  <c:v>7.0391209999999996E-2</c:v>
                </c:pt>
                <c:pt idx="7987">
                  <c:v>7.0409179000000002E-2</c:v>
                </c:pt>
                <c:pt idx="7988">
                  <c:v>7.0448090000000005E-2</c:v>
                </c:pt>
                <c:pt idx="7989">
                  <c:v>7.0299511999999995E-2</c:v>
                </c:pt>
                <c:pt idx="7990">
                  <c:v>7.0210179999999997E-2</c:v>
                </c:pt>
                <c:pt idx="7991">
                  <c:v>7.0339543000000004E-2</c:v>
                </c:pt>
                <c:pt idx="7992">
                  <c:v>7.0210976999999994E-2</c:v>
                </c:pt>
                <c:pt idx="7993">
                  <c:v>6.9892768999999993E-2</c:v>
                </c:pt>
                <c:pt idx="7994">
                  <c:v>7.0099843999999994E-2</c:v>
                </c:pt>
                <c:pt idx="7995">
                  <c:v>7.023472E-2</c:v>
                </c:pt>
                <c:pt idx="7996">
                  <c:v>7.0174392000000002E-2</c:v>
                </c:pt>
                <c:pt idx="7997">
                  <c:v>7.0437058999999996E-2</c:v>
                </c:pt>
                <c:pt idx="7998">
                  <c:v>7.0420620000000003E-2</c:v>
                </c:pt>
                <c:pt idx="7999">
                  <c:v>7.0349670000000003E-2</c:v>
                </c:pt>
                <c:pt idx="8000">
                  <c:v>7.0456858999999997E-2</c:v>
                </c:pt>
                <c:pt idx="8001">
                  <c:v>7.0329718999999999E-2</c:v>
                </c:pt>
                <c:pt idx="8002">
                  <c:v>7.0419757999999999E-2</c:v>
                </c:pt>
                <c:pt idx="8003">
                  <c:v>7.0259027000000002E-2</c:v>
                </c:pt>
                <c:pt idx="8004">
                  <c:v>7.0335233999999996E-2</c:v>
                </c:pt>
                <c:pt idx="8005">
                  <c:v>7.0387763000000006E-2</c:v>
                </c:pt>
                <c:pt idx="8006">
                  <c:v>7.0472651999999997E-2</c:v>
                </c:pt>
                <c:pt idx="8007">
                  <c:v>7.0403383E-2</c:v>
                </c:pt>
                <c:pt idx="8008">
                  <c:v>7.0622932999999999E-2</c:v>
                </c:pt>
                <c:pt idx="8009">
                  <c:v>7.0590335000000004E-2</c:v>
                </c:pt>
                <c:pt idx="8010">
                  <c:v>7.0555365999999994E-2</c:v>
                </c:pt>
                <c:pt idx="8011">
                  <c:v>7.0807837999999998E-2</c:v>
                </c:pt>
                <c:pt idx="8012">
                  <c:v>7.0914876000000002E-2</c:v>
                </c:pt>
                <c:pt idx="8013">
                  <c:v>7.1000864999999996E-2</c:v>
                </c:pt>
                <c:pt idx="8014">
                  <c:v>7.1640666000000006E-2</c:v>
                </c:pt>
                <c:pt idx="8015">
                  <c:v>7.2160906999999996E-2</c:v>
                </c:pt>
                <c:pt idx="8016">
                  <c:v>7.1706747000000001E-2</c:v>
                </c:pt>
                <c:pt idx="8017">
                  <c:v>7.1724952999999994E-2</c:v>
                </c:pt>
                <c:pt idx="8018">
                  <c:v>7.1644005999999996E-2</c:v>
                </c:pt>
                <c:pt idx="8019">
                  <c:v>7.1868036999999996E-2</c:v>
                </c:pt>
                <c:pt idx="8020">
                  <c:v>7.1732214000000002E-2</c:v>
                </c:pt>
                <c:pt idx="8021">
                  <c:v>7.1849442999999999E-2</c:v>
                </c:pt>
                <c:pt idx="8022">
                  <c:v>7.1956353000000001E-2</c:v>
                </c:pt>
                <c:pt idx="8023">
                  <c:v>7.2090409999999994E-2</c:v>
                </c:pt>
                <c:pt idx="8024">
                  <c:v>7.1806760999999997E-2</c:v>
                </c:pt>
                <c:pt idx="8025">
                  <c:v>7.0717605000000003E-2</c:v>
                </c:pt>
                <c:pt idx="8026">
                  <c:v>7.0536600000000005E-2</c:v>
                </c:pt>
                <c:pt idx="8027">
                  <c:v>7.0388128999999994E-2</c:v>
                </c:pt>
                <c:pt idx="8028">
                  <c:v>7.0309509000000006E-2</c:v>
                </c:pt>
                <c:pt idx="8029">
                  <c:v>7.0205396000000003E-2</c:v>
                </c:pt>
                <c:pt idx="8030">
                  <c:v>7.0364773000000005E-2</c:v>
                </c:pt>
                <c:pt idx="8031">
                  <c:v>7.0425272999999997E-2</c:v>
                </c:pt>
                <c:pt idx="8032">
                  <c:v>7.0482843000000003E-2</c:v>
                </c:pt>
                <c:pt idx="8033">
                  <c:v>7.0459639000000004E-2</c:v>
                </c:pt>
                <c:pt idx="8034">
                  <c:v>7.0583784999999996E-2</c:v>
                </c:pt>
                <c:pt idx="8035">
                  <c:v>7.0679101999999994E-2</c:v>
                </c:pt>
                <c:pt idx="8036">
                  <c:v>7.0778062000000003E-2</c:v>
                </c:pt>
                <c:pt idx="8037">
                  <c:v>7.0918431000000004E-2</c:v>
                </c:pt>
                <c:pt idx="8038">
                  <c:v>7.0642582999999995E-2</c:v>
                </c:pt>
                <c:pt idx="8039">
                  <c:v>7.0783039000000006E-2</c:v>
                </c:pt>
                <c:pt idx="8040">
                  <c:v>7.1388539000000001E-2</c:v>
                </c:pt>
                <c:pt idx="8041">
                  <c:v>7.1528478000000006E-2</c:v>
                </c:pt>
                <c:pt idx="8042">
                  <c:v>7.1038871000000003E-2</c:v>
                </c:pt>
                <c:pt idx="8043">
                  <c:v>7.1355272999999997E-2</c:v>
                </c:pt>
                <c:pt idx="8044">
                  <c:v>7.1070736999999995E-2</c:v>
                </c:pt>
                <c:pt idx="8045">
                  <c:v>7.0891261999999997E-2</c:v>
                </c:pt>
                <c:pt idx="8046">
                  <c:v>7.0879412000000003E-2</c:v>
                </c:pt>
                <c:pt idx="8047">
                  <c:v>7.1035875999999998E-2</c:v>
                </c:pt>
                <c:pt idx="8048">
                  <c:v>7.1041565000000001E-2</c:v>
                </c:pt>
                <c:pt idx="8049">
                  <c:v>7.0691727999999995E-2</c:v>
                </c:pt>
                <c:pt idx="8050">
                  <c:v>7.0763862999999996E-2</c:v>
                </c:pt>
                <c:pt idx="8051">
                  <c:v>7.0886047999999993E-2</c:v>
                </c:pt>
                <c:pt idx="8052">
                  <c:v>7.1167735999999995E-2</c:v>
                </c:pt>
                <c:pt idx="8053">
                  <c:v>7.3020858999999994E-2</c:v>
                </c:pt>
                <c:pt idx="8054">
                  <c:v>7.1310952999999996E-2</c:v>
                </c:pt>
                <c:pt idx="8055">
                  <c:v>7.0781487000000004E-2</c:v>
                </c:pt>
                <c:pt idx="8056">
                  <c:v>7.0789955000000002E-2</c:v>
                </c:pt>
                <c:pt idx="8057">
                  <c:v>7.0854483999999995E-2</c:v>
                </c:pt>
                <c:pt idx="8058">
                  <c:v>7.0844767000000003E-2</c:v>
                </c:pt>
                <c:pt idx="8059">
                  <c:v>7.0770865000000002E-2</c:v>
                </c:pt>
                <c:pt idx="8060">
                  <c:v>7.0655639000000006E-2</c:v>
                </c:pt>
                <c:pt idx="8061">
                  <c:v>7.0794134999999994E-2</c:v>
                </c:pt>
                <c:pt idx="8062">
                  <c:v>7.0716420000000002E-2</c:v>
                </c:pt>
                <c:pt idx="8063">
                  <c:v>7.0713856000000005E-2</c:v>
                </c:pt>
                <c:pt idx="8064">
                  <c:v>7.0964367E-2</c:v>
                </c:pt>
                <c:pt idx="8065">
                  <c:v>7.0830072999999993E-2</c:v>
                </c:pt>
                <c:pt idx="8066">
                  <c:v>7.0975849999999993E-2</c:v>
                </c:pt>
                <c:pt idx="8067">
                  <c:v>7.1044451999999994E-2</c:v>
                </c:pt>
                <c:pt idx="8068">
                  <c:v>7.1314078000000003E-2</c:v>
                </c:pt>
                <c:pt idx="8069">
                  <c:v>7.1860603999999995E-2</c:v>
                </c:pt>
                <c:pt idx="8070">
                  <c:v>7.1497042999999996E-2</c:v>
                </c:pt>
                <c:pt idx="8071">
                  <c:v>7.1305481000000004E-2</c:v>
                </c:pt>
                <c:pt idx="8072">
                  <c:v>7.1068840999999994E-2</c:v>
                </c:pt>
                <c:pt idx="8073">
                  <c:v>7.1202035999999996E-2</c:v>
                </c:pt>
                <c:pt idx="8074">
                  <c:v>7.1134511999999997E-2</c:v>
                </c:pt>
                <c:pt idx="8075">
                  <c:v>7.1390909000000002E-2</c:v>
                </c:pt>
                <c:pt idx="8076">
                  <c:v>7.1343746E-2</c:v>
                </c:pt>
                <c:pt idx="8077">
                  <c:v>7.133892E-2</c:v>
                </c:pt>
                <c:pt idx="8078">
                  <c:v>7.1507256000000005E-2</c:v>
                </c:pt>
                <c:pt idx="8079">
                  <c:v>7.1377271000000006E-2</c:v>
                </c:pt>
                <c:pt idx="8080">
                  <c:v>7.1755655000000002E-2</c:v>
                </c:pt>
                <c:pt idx="8081">
                  <c:v>7.1397782000000007E-2</c:v>
                </c:pt>
                <c:pt idx="8082">
                  <c:v>7.1576696999999995E-2</c:v>
                </c:pt>
                <c:pt idx="8083">
                  <c:v>7.1511931000000001E-2</c:v>
                </c:pt>
                <c:pt idx="8084">
                  <c:v>7.1389121E-2</c:v>
                </c:pt>
                <c:pt idx="8085">
                  <c:v>7.1254392E-2</c:v>
                </c:pt>
                <c:pt idx="8086">
                  <c:v>7.1583892999999996E-2</c:v>
                </c:pt>
                <c:pt idx="8087">
                  <c:v>7.1639438E-2</c:v>
                </c:pt>
                <c:pt idx="8088">
                  <c:v>7.1520097000000005E-2</c:v>
                </c:pt>
                <c:pt idx="8089">
                  <c:v>7.1522035999999997E-2</c:v>
                </c:pt>
                <c:pt idx="8090">
                  <c:v>7.1426007E-2</c:v>
                </c:pt>
                <c:pt idx="8091">
                  <c:v>7.1462160999999996E-2</c:v>
                </c:pt>
                <c:pt idx="8092">
                  <c:v>7.1389035000000003E-2</c:v>
                </c:pt>
                <c:pt idx="8093">
                  <c:v>7.1796871999999998E-2</c:v>
                </c:pt>
                <c:pt idx="8094">
                  <c:v>7.1739496E-2</c:v>
                </c:pt>
                <c:pt idx="8095">
                  <c:v>7.180549E-2</c:v>
                </c:pt>
                <c:pt idx="8096">
                  <c:v>7.1632435999999994E-2</c:v>
                </c:pt>
                <c:pt idx="8097">
                  <c:v>7.1617440000000004E-2</c:v>
                </c:pt>
                <c:pt idx="8098">
                  <c:v>7.1659798999999996E-2</c:v>
                </c:pt>
                <c:pt idx="8099">
                  <c:v>7.1697697000000005E-2</c:v>
                </c:pt>
                <c:pt idx="8100">
                  <c:v>7.1784719999999996E-2</c:v>
                </c:pt>
                <c:pt idx="8101">
                  <c:v>7.2094222999999999E-2</c:v>
                </c:pt>
                <c:pt idx="8102">
                  <c:v>7.2029543000000001E-2</c:v>
                </c:pt>
                <c:pt idx="8103">
                  <c:v>7.2229206000000004E-2</c:v>
                </c:pt>
                <c:pt idx="8104">
                  <c:v>7.2108659000000006E-2</c:v>
                </c:pt>
                <c:pt idx="8105">
                  <c:v>7.2144617999999994E-2</c:v>
                </c:pt>
                <c:pt idx="8106">
                  <c:v>7.2295761E-2</c:v>
                </c:pt>
                <c:pt idx="8107">
                  <c:v>7.2067981000000003E-2</c:v>
                </c:pt>
                <c:pt idx="8108">
                  <c:v>7.2036976000000003E-2</c:v>
                </c:pt>
                <c:pt idx="8109">
                  <c:v>7.1927977000000004E-2</c:v>
                </c:pt>
                <c:pt idx="8110">
                  <c:v>7.1973137000000006E-2</c:v>
                </c:pt>
                <c:pt idx="8111">
                  <c:v>7.2138715000000006E-2</c:v>
                </c:pt>
                <c:pt idx="8112">
                  <c:v>7.2112708999999997E-2</c:v>
                </c:pt>
                <c:pt idx="8113">
                  <c:v>7.2209211999999995E-2</c:v>
                </c:pt>
                <c:pt idx="8114">
                  <c:v>7.1940667E-2</c:v>
                </c:pt>
                <c:pt idx="8115">
                  <c:v>7.2107020999999993E-2</c:v>
                </c:pt>
                <c:pt idx="8116">
                  <c:v>7.2185943000000002E-2</c:v>
                </c:pt>
                <c:pt idx="8117">
                  <c:v>7.2003213999999996E-2</c:v>
                </c:pt>
                <c:pt idx="8118">
                  <c:v>7.2255729000000005E-2</c:v>
                </c:pt>
                <c:pt idx="8119">
                  <c:v>7.2619377999999998E-2</c:v>
                </c:pt>
                <c:pt idx="8120">
                  <c:v>7.2816541999999998E-2</c:v>
                </c:pt>
                <c:pt idx="8121">
                  <c:v>7.2509861999999994E-2</c:v>
                </c:pt>
                <c:pt idx="8122">
                  <c:v>7.3052036000000001E-2</c:v>
                </c:pt>
                <c:pt idx="8123">
                  <c:v>7.3288498999999993E-2</c:v>
                </c:pt>
                <c:pt idx="8124">
                  <c:v>7.2880058999999997E-2</c:v>
                </c:pt>
                <c:pt idx="8125">
                  <c:v>7.2781724000000006E-2</c:v>
                </c:pt>
                <c:pt idx="8126">
                  <c:v>7.2925045999999993E-2</c:v>
                </c:pt>
                <c:pt idx="8127">
                  <c:v>7.3115014000000006E-2</c:v>
                </c:pt>
                <c:pt idx="8128">
                  <c:v>7.3211258000000001E-2</c:v>
                </c:pt>
                <c:pt idx="8129">
                  <c:v>7.2805467999999998E-2</c:v>
                </c:pt>
                <c:pt idx="8130">
                  <c:v>7.2840975000000002E-2</c:v>
                </c:pt>
                <c:pt idx="8131">
                  <c:v>7.3086874999999996E-2</c:v>
                </c:pt>
                <c:pt idx="8132">
                  <c:v>7.3168575999999999E-2</c:v>
                </c:pt>
                <c:pt idx="8133">
                  <c:v>7.3160991999999994E-2</c:v>
                </c:pt>
                <c:pt idx="8134">
                  <c:v>7.3108507000000003E-2</c:v>
                </c:pt>
                <c:pt idx="8135">
                  <c:v>7.3113484000000006E-2</c:v>
                </c:pt>
                <c:pt idx="8136">
                  <c:v>7.3323036999999994E-2</c:v>
                </c:pt>
                <c:pt idx="8137">
                  <c:v>7.3153795999999993E-2</c:v>
                </c:pt>
                <c:pt idx="8138">
                  <c:v>7.3174157000000004E-2</c:v>
                </c:pt>
                <c:pt idx="8139">
                  <c:v>7.3023876000000001E-2</c:v>
                </c:pt>
                <c:pt idx="8140">
                  <c:v>7.3290631999999994E-2</c:v>
                </c:pt>
                <c:pt idx="8141">
                  <c:v>7.3311164999999998E-2</c:v>
                </c:pt>
                <c:pt idx="8142">
                  <c:v>7.3150412999999997E-2</c:v>
                </c:pt>
                <c:pt idx="8143">
                  <c:v>7.3096506000000006E-2</c:v>
                </c:pt>
                <c:pt idx="8144">
                  <c:v>7.3255491000000006E-2</c:v>
                </c:pt>
                <c:pt idx="8145">
                  <c:v>7.3174049000000005E-2</c:v>
                </c:pt>
                <c:pt idx="8146">
                  <c:v>7.3262558000000005E-2</c:v>
                </c:pt>
                <c:pt idx="8147">
                  <c:v>7.3350269999999995E-2</c:v>
                </c:pt>
                <c:pt idx="8148">
                  <c:v>7.3672705000000005E-2</c:v>
                </c:pt>
                <c:pt idx="8149">
                  <c:v>7.3275033000000003E-2</c:v>
                </c:pt>
                <c:pt idx="8150">
                  <c:v>7.3160323999999999E-2</c:v>
                </c:pt>
                <c:pt idx="8151">
                  <c:v>7.3542591000000004E-2</c:v>
                </c:pt>
                <c:pt idx="8152">
                  <c:v>7.3368994000000007E-2</c:v>
                </c:pt>
                <c:pt idx="8153">
                  <c:v>7.3306727000000002E-2</c:v>
                </c:pt>
                <c:pt idx="8154">
                  <c:v>7.3316659000000006E-2</c:v>
                </c:pt>
                <c:pt idx="8155">
                  <c:v>7.3310324999999996E-2</c:v>
                </c:pt>
                <c:pt idx="8156">
                  <c:v>7.3158213E-2</c:v>
                </c:pt>
                <c:pt idx="8157">
                  <c:v>7.3259563E-2</c:v>
                </c:pt>
                <c:pt idx="8158">
                  <c:v>7.3254069000000005E-2</c:v>
                </c:pt>
                <c:pt idx="8159">
                  <c:v>7.3482046999999995E-2</c:v>
                </c:pt>
                <c:pt idx="8160">
                  <c:v>7.3563339000000005E-2</c:v>
                </c:pt>
                <c:pt idx="8161">
                  <c:v>7.3219510000000002E-2</c:v>
                </c:pt>
                <c:pt idx="8162">
                  <c:v>7.3226965000000005E-2</c:v>
                </c:pt>
                <c:pt idx="8163">
                  <c:v>7.3291342999999995E-2</c:v>
                </c:pt>
                <c:pt idx="8164">
                  <c:v>7.3396874000000001E-2</c:v>
                </c:pt>
                <c:pt idx="8165">
                  <c:v>7.3758349000000001E-2</c:v>
                </c:pt>
                <c:pt idx="8166">
                  <c:v>7.4227697999999995E-2</c:v>
                </c:pt>
                <c:pt idx="8167">
                  <c:v>7.3553644000000001E-2</c:v>
                </c:pt>
                <c:pt idx="8168">
                  <c:v>7.3325493000000005E-2</c:v>
                </c:pt>
                <c:pt idx="8169">
                  <c:v>7.3528046999999999E-2</c:v>
                </c:pt>
                <c:pt idx="8170">
                  <c:v>7.3862694000000007E-2</c:v>
                </c:pt>
                <c:pt idx="8171">
                  <c:v>7.3456817999999993E-2</c:v>
                </c:pt>
                <c:pt idx="8172">
                  <c:v>7.3694595000000002E-2</c:v>
                </c:pt>
                <c:pt idx="8173">
                  <c:v>7.5351586999999998E-2</c:v>
                </c:pt>
                <c:pt idx="8174">
                  <c:v>7.5234616000000004E-2</c:v>
                </c:pt>
                <c:pt idx="8175">
                  <c:v>7.4874738999999996E-2</c:v>
                </c:pt>
                <c:pt idx="8176">
                  <c:v>7.4900895999999995E-2</c:v>
                </c:pt>
                <c:pt idx="8177">
                  <c:v>7.4389097000000001E-2</c:v>
                </c:pt>
                <c:pt idx="8178">
                  <c:v>7.4433761000000001E-2</c:v>
                </c:pt>
                <c:pt idx="8179">
                  <c:v>7.4498639000000005E-2</c:v>
                </c:pt>
                <c:pt idx="8180">
                  <c:v>7.4314140000000001E-2</c:v>
                </c:pt>
                <c:pt idx="8181">
                  <c:v>7.4547848999999999E-2</c:v>
                </c:pt>
                <c:pt idx="8182">
                  <c:v>7.4518999000000002E-2</c:v>
                </c:pt>
                <c:pt idx="8183">
                  <c:v>7.4896564999999998E-2</c:v>
                </c:pt>
                <c:pt idx="8184">
                  <c:v>7.3683068000000004E-2</c:v>
                </c:pt>
                <c:pt idx="8185">
                  <c:v>7.3950018000000006E-2</c:v>
                </c:pt>
                <c:pt idx="8186">
                  <c:v>7.3662857999999998E-2</c:v>
                </c:pt>
                <c:pt idx="8187">
                  <c:v>7.3647064999999998E-2</c:v>
                </c:pt>
                <c:pt idx="8188">
                  <c:v>7.3612656999999998E-2</c:v>
                </c:pt>
                <c:pt idx="8189">
                  <c:v>7.3505273999999995E-2</c:v>
                </c:pt>
                <c:pt idx="8190">
                  <c:v>7.3730296000000001E-2</c:v>
                </c:pt>
                <c:pt idx="8191">
                  <c:v>7.3646785000000006E-2</c:v>
                </c:pt>
                <c:pt idx="8192">
                  <c:v>7.3880425999999999E-2</c:v>
                </c:pt>
                <c:pt idx="8193">
                  <c:v>7.3805102999999997E-2</c:v>
                </c:pt>
                <c:pt idx="8194">
                  <c:v>7.3985957000000005E-2</c:v>
                </c:pt>
                <c:pt idx="8195">
                  <c:v>7.4127510999999993E-2</c:v>
                </c:pt>
                <c:pt idx="8196">
                  <c:v>7.4086488000000006E-2</c:v>
                </c:pt>
                <c:pt idx="8197">
                  <c:v>7.3846061000000005E-2</c:v>
                </c:pt>
                <c:pt idx="8198">
                  <c:v>7.3706595999999999E-2</c:v>
                </c:pt>
                <c:pt idx="8199">
                  <c:v>7.4992917000000006E-2</c:v>
                </c:pt>
                <c:pt idx="8200">
                  <c:v>7.4509433E-2</c:v>
                </c:pt>
                <c:pt idx="8201">
                  <c:v>7.3791227000000001E-2</c:v>
                </c:pt>
                <c:pt idx="8202">
                  <c:v>7.391143E-2</c:v>
                </c:pt>
                <c:pt idx="8203">
                  <c:v>7.3446777000000005E-2</c:v>
                </c:pt>
                <c:pt idx="8204">
                  <c:v>7.3033808000000006E-2</c:v>
                </c:pt>
                <c:pt idx="8205">
                  <c:v>7.3550885999999996E-2</c:v>
                </c:pt>
                <c:pt idx="8206">
                  <c:v>7.4390864000000001E-2</c:v>
                </c:pt>
                <c:pt idx="8207">
                  <c:v>7.3685502999999999E-2</c:v>
                </c:pt>
                <c:pt idx="8208">
                  <c:v>7.3323920000000001E-2</c:v>
                </c:pt>
                <c:pt idx="8209">
                  <c:v>7.3492539999999995E-2</c:v>
                </c:pt>
                <c:pt idx="8210">
                  <c:v>7.3514538000000004E-2</c:v>
                </c:pt>
                <c:pt idx="8211">
                  <c:v>7.3673157000000003E-2</c:v>
                </c:pt>
                <c:pt idx="8212">
                  <c:v>7.3638942999999998E-2</c:v>
                </c:pt>
                <c:pt idx="8213">
                  <c:v>7.3743330999999995E-2</c:v>
                </c:pt>
                <c:pt idx="8214">
                  <c:v>7.3845521999999997E-2</c:v>
                </c:pt>
                <c:pt idx="8215">
                  <c:v>7.3611945999999998E-2</c:v>
                </c:pt>
                <c:pt idx="8216">
                  <c:v>7.3549333999999994E-2</c:v>
                </c:pt>
                <c:pt idx="8217">
                  <c:v>7.3599556999999996E-2</c:v>
                </c:pt>
                <c:pt idx="8218">
                  <c:v>7.3650857E-2</c:v>
                </c:pt>
                <c:pt idx="8219">
                  <c:v>7.3685243999999997E-2</c:v>
                </c:pt>
                <c:pt idx="8220">
                  <c:v>7.3830246000000002E-2</c:v>
                </c:pt>
                <c:pt idx="8221">
                  <c:v>7.3761752999999999E-2</c:v>
                </c:pt>
                <c:pt idx="8222">
                  <c:v>7.3645427999999999E-2</c:v>
                </c:pt>
                <c:pt idx="8223">
                  <c:v>7.3604146999999995E-2</c:v>
                </c:pt>
                <c:pt idx="8224">
                  <c:v>7.3978479999999999E-2</c:v>
                </c:pt>
                <c:pt idx="8225">
                  <c:v>7.3964734000000004E-2</c:v>
                </c:pt>
                <c:pt idx="8226">
                  <c:v>7.3805080999999995E-2</c:v>
                </c:pt>
                <c:pt idx="8227">
                  <c:v>7.3959089000000006E-2</c:v>
                </c:pt>
                <c:pt idx="8228">
                  <c:v>7.4307136999999995E-2</c:v>
                </c:pt>
                <c:pt idx="8229">
                  <c:v>7.2729606000000002E-2</c:v>
                </c:pt>
                <c:pt idx="8230">
                  <c:v>7.4448627000000003E-2</c:v>
                </c:pt>
                <c:pt idx="8231">
                  <c:v>7.4610461000000003E-2</c:v>
                </c:pt>
                <c:pt idx="8232">
                  <c:v>7.2613065000000004E-2</c:v>
                </c:pt>
                <c:pt idx="8233">
                  <c:v>7.3960402999999994E-2</c:v>
                </c:pt>
                <c:pt idx="8234">
                  <c:v>7.3802237000000007E-2</c:v>
                </c:pt>
                <c:pt idx="8235">
                  <c:v>7.3681257999999999E-2</c:v>
                </c:pt>
                <c:pt idx="8236">
                  <c:v>7.3691858999999998E-2</c:v>
                </c:pt>
                <c:pt idx="8237">
                  <c:v>7.3718100999999994E-2</c:v>
                </c:pt>
                <c:pt idx="8238">
                  <c:v>7.3549507E-2</c:v>
                </c:pt>
                <c:pt idx="8239">
                  <c:v>7.3262795000000006E-2</c:v>
                </c:pt>
                <c:pt idx="8240">
                  <c:v>7.3235562000000004E-2</c:v>
                </c:pt>
                <c:pt idx="8241">
                  <c:v>7.3267234000000001E-2</c:v>
                </c:pt>
                <c:pt idx="8242">
                  <c:v>7.3638189000000007E-2</c:v>
                </c:pt>
                <c:pt idx="8243">
                  <c:v>7.3271995000000006E-2</c:v>
                </c:pt>
                <c:pt idx="8244">
                  <c:v>7.3279773000000006E-2</c:v>
                </c:pt>
                <c:pt idx="8245">
                  <c:v>7.3288153999999994E-2</c:v>
                </c:pt>
                <c:pt idx="8246">
                  <c:v>7.3344302E-2</c:v>
                </c:pt>
                <c:pt idx="8247">
                  <c:v>7.3151663000000006E-2</c:v>
                </c:pt>
                <c:pt idx="8248">
                  <c:v>7.3264819999999994E-2</c:v>
                </c:pt>
                <c:pt idx="8249">
                  <c:v>7.3534876999999998E-2</c:v>
                </c:pt>
                <c:pt idx="8250">
                  <c:v>7.3239677000000003E-2</c:v>
                </c:pt>
                <c:pt idx="8251">
                  <c:v>7.3338958999999995E-2</c:v>
                </c:pt>
                <c:pt idx="8252">
                  <c:v>7.3692462E-2</c:v>
                </c:pt>
                <c:pt idx="8253">
                  <c:v>7.3694336999999999E-2</c:v>
                </c:pt>
                <c:pt idx="8254">
                  <c:v>7.3752208E-2</c:v>
                </c:pt>
                <c:pt idx="8255">
                  <c:v>7.3905849999999995E-2</c:v>
                </c:pt>
                <c:pt idx="8256">
                  <c:v>7.3898911999999997E-2</c:v>
                </c:pt>
                <c:pt idx="8257">
                  <c:v>7.3626145000000004E-2</c:v>
                </c:pt>
                <c:pt idx="8258">
                  <c:v>7.3473192000000007E-2</c:v>
                </c:pt>
                <c:pt idx="8259">
                  <c:v>7.3619207000000006E-2</c:v>
                </c:pt>
                <c:pt idx="8260">
                  <c:v>7.3465285000000005E-2</c:v>
                </c:pt>
                <c:pt idx="8261">
                  <c:v>7.3664279999999999E-2</c:v>
                </c:pt>
                <c:pt idx="8262">
                  <c:v>7.3453283999999994E-2</c:v>
                </c:pt>
                <c:pt idx="8263">
                  <c:v>7.4236015000000002E-2</c:v>
                </c:pt>
                <c:pt idx="8264">
                  <c:v>7.4098682999999999E-2</c:v>
                </c:pt>
                <c:pt idx="8265">
                  <c:v>7.4001405000000006E-2</c:v>
                </c:pt>
                <c:pt idx="8266">
                  <c:v>7.4577366000000006E-2</c:v>
                </c:pt>
                <c:pt idx="8267">
                  <c:v>7.4154379000000006E-2</c:v>
                </c:pt>
                <c:pt idx="8268">
                  <c:v>7.4022626999999994E-2</c:v>
                </c:pt>
                <c:pt idx="8269">
                  <c:v>7.3891781000000004E-2</c:v>
                </c:pt>
                <c:pt idx="8270">
                  <c:v>7.3766901999999995E-2</c:v>
                </c:pt>
                <c:pt idx="8271">
                  <c:v>7.3795794999999997E-2</c:v>
                </c:pt>
                <c:pt idx="8272">
                  <c:v>7.3864676000000004E-2</c:v>
                </c:pt>
                <c:pt idx="8273">
                  <c:v>7.4037903000000002E-2</c:v>
                </c:pt>
                <c:pt idx="8274">
                  <c:v>7.4042190999999993E-2</c:v>
                </c:pt>
                <c:pt idx="8275">
                  <c:v>7.3966609000000003E-2</c:v>
                </c:pt>
                <c:pt idx="8276">
                  <c:v>7.3949501000000001E-2</c:v>
                </c:pt>
                <c:pt idx="8277">
                  <c:v>7.4569222000000004E-2</c:v>
                </c:pt>
                <c:pt idx="8278">
                  <c:v>7.4180706999999999E-2</c:v>
                </c:pt>
                <c:pt idx="8279">
                  <c:v>7.4296817000000001E-2</c:v>
                </c:pt>
                <c:pt idx="8280">
                  <c:v>7.4268808000000006E-2</c:v>
                </c:pt>
                <c:pt idx="8281">
                  <c:v>7.4290224000000002E-2</c:v>
                </c:pt>
                <c:pt idx="8282">
                  <c:v>7.4286453000000002E-2</c:v>
                </c:pt>
                <c:pt idx="8283">
                  <c:v>7.4440871000000006E-2</c:v>
                </c:pt>
                <c:pt idx="8284">
                  <c:v>7.4272664000000002E-2</c:v>
                </c:pt>
                <c:pt idx="8285">
                  <c:v>7.4187947000000004E-2</c:v>
                </c:pt>
                <c:pt idx="8286">
                  <c:v>7.4092478000000003E-2</c:v>
                </c:pt>
                <c:pt idx="8287">
                  <c:v>7.4194173000000002E-2</c:v>
                </c:pt>
                <c:pt idx="8288">
                  <c:v>7.4278502999999996E-2</c:v>
                </c:pt>
                <c:pt idx="8289">
                  <c:v>7.3875169000000004E-2</c:v>
                </c:pt>
                <c:pt idx="8290">
                  <c:v>7.3423033999999998E-2</c:v>
                </c:pt>
                <c:pt idx="8291">
                  <c:v>7.3832638000000006E-2</c:v>
                </c:pt>
                <c:pt idx="8292">
                  <c:v>7.3574737000000001E-2</c:v>
                </c:pt>
                <c:pt idx="8293">
                  <c:v>7.3609964E-2</c:v>
                </c:pt>
                <c:pt idx="8294">
                  <c:v>7.3482090999999999E-2</c:v>
                </c:pt>
                <c:pt idx="8295">
                  <c:v>7.3831690000000005E-2</c:v>
                </c:pt>
                <c:pt idx="8296">
                  <c:v>7.3584626E-2</c:v>
                </c:pt>
                <c:pt idx="8297">
                  <c:v>7.3809432999999994E-2</c:v>
                </c:pt>
                <c:pt idx="8298">
                  <c:v>7.4049021000000007E-2</c:v>
                </c:pt>
                <c:pt idx="8299">
                  <c:v>7.4091378999999999E-2</c:v>
                </c:pt>
                <c:pt idx="8300">
                  <c:v>7.4385648999999998E-2</c:v>
                </c:pt>
                <c:pt idx="8301">
                  <c:v>7.4326484999999998E-2</c:v>
                </c:pt>
                <c:pt idx="8302">
                  <c:v>7.4439706999999994E-2</c:v>
                </c:pt>
                <c:pt idx="8303">
                  <c:v>7.4348117000000005E-2</c:v>
                </c:pt>
                <c:pt idx="8304">
                  <c:v>7.4280442000000002E-2</c:v>
                </c:pt>
                <c:pt idx="8305">
                  <c:v>7.4244741000000003E-2</c:v>
                </c:pt>
                <c:pt idx="8306">
                  <c:v>7.4364771999999996E-2</c:v>
                </c:pt>
                <c:pt idx="8307">
                  <c:v>7.4339154000000005E-2</c:v>
                </c:pt>
                <c:pt idx="8308">
                  <c:v>7.4053738999999993E-2</c:v>
                </c:pt>
                <c:pt idx="8309">
                  <c:v>7.4184435000000007E-2</c:v>
                </c:pt>
                <c:pt idx="8310">
                  <c:v>7.4109564000000003E-2</c:v>
                </c:pt>
                <c:pt idx="8311">
                  <c:v>7.4095343999999994E-2</c:v>
                </c:pt>
                <c:pt idx="8312">
                  <c:v>7.4231103000000007E-2</c:v>
                </c:pt>
                <c:pt idx="8313">
                  <c:v>7.4225931999999994E-2</c:v>
                </c:pt>
                <c:pt idx="8314">
                  <c:v>7.4167780000000003E-2</c:v>
                </c:pt>
                <c:pt idx="8315">
                  <c:v>7.4090861999999993E-2</c:v>
                </c:pt>
                <c:pt idx="8316">
                  <c:v>7.4201521000000006E-2</c:v>
                </c:pt>
                <c:pt idx="8317">
                  <c:v>7.4345078999999994E-2</c:v>
                </c:pt>
                <c:pt idx="8318">
                  <c:v>7.4415080999999994E-2</c:v>
                </c:pt>
                <c:pt idx="8319">
                  <c:v>7.4179781E-2</c:v>
                </c:pt>
                <c:pt idx="8320">
                  <c:v>7.4344691000000004E-2</c:v>
                </c:pt>
                <c:pt idx="8321">
                  <c:v>7.4366000000000002E-2</c:v>
                </c:pt>
                <c:pt idx="8322">
                  <c:v>7.4575965999999994E-2</c:v>
                </c:pt>
                <c:pt idx="8323">
                  <c:v>7.4478472000000004E-2</c:v>
                </c:pt>
                <c:pt idx="8324">
                  <c:v>7.4465414999999993E-2</c:v>
                </c:pt>
                <c:pt idx="8325">
                  <c:v>7.4497604999999995E-2</c:v>
                </c:pt>
                <c:pt idx="8326">
                  <c:v>7.4361324000000006E-2</c:v>
                </c:pt>
                <c:pt idx="8327">
                  <c:v>7.4383344000000004E-2</c:v>
                </c:pt>
                <c:pt idx="8328">
                  <c:v>7.4486832000000003E-2</c:v>
                </c:pt>
                <c:pt idx="8329">
                  <c:v>7.4138887000000001E-2</c:v>
                </c:pt>
                <c:pt idx="8330">
                  <c:v>7.4353804999999995E-2</c:v>
                </c:pt>
                <c:pt idx="8331">
                  <c:v>7.4450720999999997E-2</c:v>
                </c:pt>
                <c:pt idx="8332">
                  <c:v>7.4550693000000001E-2</c:v>
                </c:pt>
                <c:pt idx="8333">
                  <c:v>7.4993154000000006E-2</c:v>
                </c:pt>
                <c:pt idx="8334">
                  <c:v>7.4624594000000002E-2</c:v>
                </c:pt>
                <c:pt idx="8335">
                  <c:v>7.5008127999999993E-2</c:v>
                </c:pt>
                <c:pt idx="8336">
                  <c:v>7.4808270999999996E-2</c:v>
                </c:pt>
                <c:pt idx="8337">
                  <c:v>7.4634829E-2</c:v>
                </c:pt>
                <c:pt idx="8338">
                  <c:v>7.4119346000000003E-2</c:v>
                </c:pt>
                <c:pt idx="8339">
                  <c:v>7.4214469000000005E-2</c:v>
                </c:pt>
                <c:pt idx="8340">
                  <c:v>7.4421457999999996E-2</c:v>
                </c:pt>
                <c:pt idx="8341">
                  <c:v>7.3920738E-2</c:v>
                </c:pt>
                <c:pt idx="8342">
                  <c:v>7.3525418999999995E-2</c:v>
                </c:pt>
                <c:pt idx="8343">
                  <c:v>7.3547093999999993E-2</c:v>
                </c:pt>
                <c:pt idx="8344">
                  <c:v>7.3494672999999996E-2</c:v>
                </c:pt>
                <c:pt idx="8345">
                  <c:v>7.3444837999999998E-2</c:v>
                </c:pt>
                <c:pt idx="8346">
                  <c:v>7.3545650000000004E-2</c:v>
                </c:pt>
                <c:pt idx="8347">
                  <c:v>7.3839554000000002E-2</c:v>
                </c:pt>
                <c:pt idx="8348">
                  <c:v>7.3188290000000003E-2</c:v>
                </c:pt>
                <c:pt idx="8349">
                  <c:v>7.3351886000000005E-2</c:v>
                </c:pt>
                <c:pt idx="8350">
                  <c:v>7.3466620999999996E-2</c:v>
                </c:pt>
                <c:pt idx="8351">
                  <c:v>7.3980246999999999E-2</c:v>
                </c:pt>
                <c:pt idx="8352">
                  <c:v>7.3645642999999997E-2</c:v>
                </c:pt>
                <c:pt idx="8353">
                  <c:v>7.3981087000000001E-2</c:v>
                </c:pt>
                <c:pt idx="8354">
                  <c:v>7.3875298000000006E-2</c:v>
                </c:pt>
                <c:pt idx="8355">
                  <c:v>7.3388148E-2</c:v>
                </c:pt>
                <c:pt idx="8356">
                  <c:v>7.3721743000000006E-2</c:v>
                </c:pt>
                <c:pt idx="8357">
                  <c:v>7.3766859000000004E-2</c:v>
                </c:pt>
                <c:pt idx="8358">
                  <c:v>7.4137013000000002E-2</c:v>
                </c:pt>
                <c:pt idx="8359">
                  <c:v>7.4183658999999999E-2</c:v>
                </c:pt>
                <c:pt idx="8360">
                  <c:v>7.3937048000000005E-2</c:v>
                </c:pt>
                <c:pt idx="8361">
                  <c:v>7.4192944999999996E-2</c:v>
                </c:pt>
                <c:pt idx="8362">
                  <c:v>7.3815638000000003E-2</c:v>
                </c:pt>
                <c:pt idx="8363">
                  <c:v>7.4005154000000004E-2</c:v>
                </c:pt>
                <c:pt idx="8364">
                  <c:v>7.4112279000000003E-2</c:v>
                </c:pt>
                <c:pt idx="8365">
                  <c:v>7.4279171000000005E-2</c:v>
                </c:pt>
                <c:pt idx="8366">
                  <c:v>7.4167543000000002E-2</c:v>
                </c:pt>
                <c:pt idx="8367">
                  <c:v>7.4379466000000005E-2</c:v>
                </c:pt>
                <c:pt idx="8368">
                  <c:v>7.4209211999999997E-2</c:v>
                </c:pt>
                <c:pt idx="8369">
                  <c:v>7.4218023999999994E-2</c:v>
                </c:pt>
                <c:pt idx="8370">
                  <c:v>7.4059986999999994E-2</c:v>
                </c:pt>
                <c:pt idx="8371">
                  <c:v>7.4495708999999993E-2</c:v>
                </c:pt>
                <c:pt idx="8372">
                  <c:v>7.4508678999999994E-2</c:v>
                </c:pt>
                <c:pt idx="8373">
                  <c:v>7.4215073000000006E-2</c:v>
                </c:pt>
                <c:pt idx="8374">
                  <c:v>7.4320473999999997E-2</c:v>
                </c:pt>
                <c:pt idx="8375">
                  <c:v>7.4746090000000001E-2</c:v>
                </c:pt>
                <c:pt idx="8376">
                  <c:v>7.4483988000000001E-2</c:v>
                </c:pt>
                <c:pt idx="8377">
                  <c:v>7.4569157999999997E-2</c:v>
                </c:pt>
                <c:pt idx="8378">
                  <c:v>7.4533737000000003E-2</c:v>
                </c:pt>
                <c:pt idx="8379">
                  <c:v>7.4712156000000002E-2</c:v>
                </c:pt>
                <c:pt idx="8380">
                  <c:v>7.4686753999999994E-2</c:v>
                </c:pt>
                <c:pt idx="8381">
                  <c:v>7.4416546E-2</c:v>
                </c:pt>
                <c:pt idx="8382">
                  <c:v>7.4619940999999995E-2</c:v>
                </c:pt>
                <c:pt idx="8383">
                  <c:v>7.4648595999999998E-2</c:v>
                </c:pt>
                <c:pt idx="8384">
                  <c:v>7.3385518999999996E-2</c:v>
                </c:pt>
                <c:pt idx="8385">
                  <c:v>7.3387135000000006E-2</c:v>
                </c:pt>
                <c:pt idx="8386">
                  <c:v>6.9950382000000005E-2</c:v>
                </c:pt>
                <c:pt idx="8387">
                  <c:v>6.6034840999999997E-2</c:v>
                </c:pt>
                <c:pt idx="8388">
                  <c:v>6.5964430000000004E-2</c:v>
                </c:pt>
                <c:pt idx="8389">
                  <c:v>6.5985220999999997E-2</c:v>
                </c:pt>
                <c:pt idx="8390">
                  <c:v>6.5901537999999996E-2</c:v>
                </c:pt>
                <c:pt idx="8391">
                  <c:v>6.5613149999999995E-2</c:v>
                </c:pt>
                <c:pt idx="8392">
                  <c:v>6.5708251999999995E-2</c:v>
                </c:pt>
                <c:pt idx="8393">
                  <c:v>6.5795038E-2</c:v>
                </c:pt>
                <c:pt idx="8394">
                  <c:v>6.5824749000000002E-2</c:v>
                </c:pt>
                <c:pt idx="8395">
                  <c:v>6.5924958000000006E-2</c:v>
                </c:pt>
                <c:pt idx="8396">
                  <c:v>6.5893028000000006E-2</c:v>
                </c:pt>
                <c:pt idx="8397">
                  <c:v>6.5861873000000001E-2</c:v>
                </c:pt>
                <c:pt idx="8398">
                  <c:v>6.5937174000000001E-2</c:v>
                </c:pt>
                <c:pt idx="8399">
                  <c:v>6.5993235999999997E-2</c:v>
                </c:pt>
                <c:pt idx="8400">
                  <c:v>6.6098921000000005E-2</c:v>
                </c:pt>
                <c:pt idx="8401">
                  <c:v>6.6028333999999994E-2</c:v>
                </c:pt>
                <c:pt idx="8402">
                  <c:v>6.6023960000000007E-2</c:v>
                </c:pt>
                <c:pt idx="8403">
                  <c:v>6.5995691999999995E-2</c:v>
                </c:pt>
                <c:pt idx="8404">
                  <c:v>6.6066171000000007E-2</c:v>
                </c:pt>
                <c:pt idx="8405">
                  <c:v>6.5960077000000006E-2</c:v>
                </c:pt>
                <c:pt idx="8406">
                  <c:v>6.6164419000000002E-2</c:v>
                </c:pt>
                <c:pt idx="8407">
                  <c:v>6.6082050000000003E-2</c:v>
                </c:pt>
                <c:pt idx="8408">
                  <c:v>6.6056299999999998E-2</c:v>
                </c:pt>
                <c:pt idx="8409">
                  <c:v>6.6145308E-2</c:v>
                </c:pt>
                <c:pt idx="8410">
                  <c:v>6.6202598000000001E-2</c:v>
                </c:pt>
                <c:pt idx="8411">
                  <c:v>6.6156834999999997E-2</c:v>
                </c:pt>
                <c:pt idx="8412">
                  <c:v>6.6155715000000004E-2</c:v>
                </c:pt>
                <c:pt idx="8413">
                  <c:v>6.6140762000000006E-2</c:v>
                </c:pt>
                <c:pt idx="8414">
                  <c:v>6.6009524999999999E-2</c:v>
                </c:pt>
                <c:pt idx="8415">
                  <c:v>6.6042209000000004E-2</c:v>
                </c:pt>
                <c:pt idx="8416">
                  <c:v>6.5971346E-2</c:v>
                </c:pt>
                <c:pt idx="8417">
                  <c:v>6.5981794999999996E-2</c:v>
                </c:pt>
                <c:pt idx="8418">
                  <c:v>6.5952557999999994E-2</c:v>
                </c:pt>
                <c:pt idx="8419">
                  <c:v>6.6049211999999996E-2</c:v>
                </c:pt>
                <c:pt idx="8420">
                  <c:v>6.6056451000000002E-2</c:v>
                </c:pt>
                <c:pt idx="8421">
                  <c:v>6.6226794000000005E-2</c:v>
                </c:pt>
                <c:pt idx="8422">
                  <c:v>6.6201369999999995E-2</c:v>
                </c:pt>
                <c:pt idx="8423">
                  <c:v>6.6215740999999995E-2</c:v>
                </c:pt>
                <c:pt idx="8424">
                  <c:v>6.6236618999999997E-2</c:v>
                </c:pt>
                <c:pt idx="8425">
                  <c:v>6.6188205999999999E-2</c:v>
                </c:pt>
                <c:pt idx="8426">
                  <c:v>6.6268269000000005E-2</c:v>
                </c:pt>
                <c:pt idx="8427">
                  <c:v>6.6224703999999995E-2</c:v>
                </c:pt>
                <c:pt idx="8428">
                  <c:v>6.6315431999999994E-2</c:v>
                </c:pt>
                <c:pt idx="8429">
                  <c:v>6.6290181000000004E-2</c:v>
                </c:pt>
                <c:pt idx="8430">
                  <c:v>6.6314075E-2</c:v>
                </c:pt>
                <c:pt idx="8431">
                  <c:v>6.6285612999999993E-2</c:v>
                </c:pt>
                <c:pt idx="8432">
                  <c:v>6.6321206999999993E-2</c:v>
                </c:pt>
                <c:pt idx="8433">
                  <c:v>6.6281497999999994E-2</c:v>
                </c:pt>
                <c:pt idx="8434">
                  <c:v>6.6475323000000003E-2</c:v>
                </c:pt>
                <c:pt idx="8435">
                  <c:v>6.6377806999999997E-2</c:v>
                </c:pt>
                <c:pt idx="8436">
                  <c:v>6.6399244999999996E-2</c:v>
                </c:pt>
                <c:pt idx="8437">
                  <c:v>6.6399180000000002E-2</c:v>
                </c:pt>
                <c:pt idx="8438">
                  <c:v>6.6401269999999998E-2</c:v>
                </c:pt>
                <c:pt idx="8439">
                  <c:v>6.6354753000000002E-2</c:v>
                </c:pt>
                <c:pt idx="8440">
                  <c:v>6.6334542999999996E-2</c:v>
                </c:pt>
                <c:pt idx="8441">
                  <c:v>6.6438974999999997E-2</c:v>
                </c:pt>
                <c:pt idx="8442">
                  <c:v>6.6451278000000003E-2</c:v>
                </c:pt>
                <c:pt idx="8443">
                  <c:v>6.6561268000000007E-2</c:v>
                </c:pt>
                <c:pt idx="8444">
                  <c:v>6.6573440999999997E-2</c:v>
                </c:pt>
                <c:pt idx="8445">
                  <c:v>6.6556096999999995E-2</c:v>
                </c:pt>
                <c:pt idx="8446">
                  <c:v>6.6517228999999997E-2</c:v>
                </c:pt>
                <c:pt idx="8447">
                  <c:v>6.6608538999999994E-2</c:v>
                </c:pt>
                <c:pt idx="8448">
                  <c:v>6.6586196E-2</c:v>
                </c:pt>
                <c:pt idx="8449">
                  <c:v>6.6581089999999996E-2</c:v>
                </c:pt>
                <c:pt idx="8450">
                  <c:v>6.6576781000000002E-2</c:v>
                </c:pt>
                <c:pt idx="8451">
                  <c:v>6.6505853000000004E-2</c:v>
                </c:pt>
                <c:pt idx="8452">
                  <c:v>6.6604574999999999E-2</c:v>
                </c:pt>
                <c:pt idx="8453">
                  <c:v>6.6664472000000002E-2</c:v>
                </c:pt>
                <c:pt idx="8454">
                  <c:v>6.6717646000000005E-2</c:v>
                </c:pt>
                <c:pt idx="8455">
                  <c:v>6.6743241999999994E-2</c:v>
                </c:pt>
                <c:pt idx="8456">
                  <c:v>6.6673672000000003E-2</c:v>
                </c:pt>
                <c:pt idx="8457">
                  <c:v>6.6721588999999998E-2</c:v>
                </c:pt>
                <c:pt idx="8458">
                  <c:v>6.6664493000000005E-2</c:v>
                </c:pt>
                <c:pt idx="8459">
                  <c:v>6.6613149999999996E-2</c:v>
                </c:pt>
                <c:pt idx="8460">
                  <c:v>6.6744255000000002E-2</c:v>
                </c:pt>
                <c:pt idx="8461">
                  <c:v>6.6834747E-2</c:v>
                </c:pt>
                <c:pt idx="8462">
                  <c:v>6.6763818000000003E-2</c:v>
                </c:pt>
                <c:pt idx="8463">
                  <c:v>6.6768234999999995E-2</c:v>
                </c:pt>
                <c:pt idx="8464">
                  <c:v>6.6832506E-2</c:v>
                </c:pt>
                <c:pt idx="8465">
                  <c:v>6.6727040000000001E-2</c:v>
                </c:pt>
                <c:pt idx="8466">
                  <c:v>6.6696854999999999E-2</c:v>
                </c:pt>
                <c:pt idx="8467">
                  <c:v>6.6733804999999993E-2</c:v>
                </c:pt>
                <c:pt idx="8468">
                  <c:v>6.6645598E-2</c:v>
                </c:pt>
                <c:pt idx="8469">
                  <c:v>6.6893264999999993E-2</c:v>
                </c:pt>
                <c:pt idx="8470">
                  <c:v>6.6812769999999994E-2</c:v>
                </c:pt>
                <c:pt idx="8471">
                  <c:v>6.6892703999999997E-2</c:v>
                </c:pt>
                <c:pt idx="8472">
                  <c:v>6.6852112000000005E-2</c:v>
                </c:pt>
                <c:pt idx="8473">
                  <c:v>6.6946288000000007E-2</c:v>
                </c:pt>
                <c:pt idx="8474">
                  <c:v>6.7011937999999993E-2</c:v>
                </c:pt>
                <c:pt idx="8475">
                  <c:v>6.7233733000000004E-2</c:v>
                </c:pt>
                <c:pt idx="8476">
                  <c:v>6.7047854000000004E-2</c:v>
                </c:pt>
                <c:pt idx="8477">
                  <c:v>6.7041046000000007E-2</c:v>
                </c:pt>
                <c:pt idx="8478">
                  <c:v>6.7116955000000006E-2</c:v>
                </c:pt>
                <c:pt idx="8479">
                  <c:v>6.7058648999999998E-2</c:v>
                </c:pt>
                <c:pt idx="8480">
                  <c:v>6.7115296000000005E-2</c:v>
                </c:pt>
                <c:pt idx="8481">
                  <c:v>6.7036133999999997E-2</c:v>
                </c:pt>
                <c:pt idx="8482">
                  <c:v>6.7122276999999994E-2</c:v>
                </c:pt>
                <c:pt idx="8483">
                  <c:v>6.7145331000000003E-2</c:v>
                </c:pt>
                <c:pt idx="8484">
                  <c:v>6.7190059999999996E-2</c:v>
                </c:pt>
                <c:pt idx="8485">
                  <c:v>6.7294039E-2</c:v>
                </c:pt>
                <c:pt idx="8486">
                  <c:v>6.7420101999999996E-2</c:v>
                </c:pt>
                <c:pt idx="8487">
                  <c:v>6.7227958000000004E-2</c:v>
                </c:pt>
                <c:pt idx="8488">
                  <c:v>6.7283847999999993E-2</c:v>
                </c:pt>
                <c:pt idx="8489">
                  <c:v>6.7244656E-2</c:v>
                </c:pt>
                <c:pt idx="8490">
                  <c:v>6.7177735000000002E-2</c:v>
                </c:pt>
                <c:pt idx="8491">
                  <c:v>6.7180751999999996E-2</c:v>
                </c:pt>
                <c:pt idx="8492">
                  <c:v>6.7167565999999998E-2</c:v>
                </c:pt>
                <c:pt idx="8493">
                  <c:v>6.7189585999999996E-2</c:v>
                </c:pt>
                <c:pt idx="8494">
                  <c:v>6.7121738E-2</c:v>
                </c:pt>
                <c:pt idx="8495">
                  <c:v>6.7122642999999996E-2</c:v>
                </c:pt>
                <c:pt idx="8496">
                  <c:v>6.7097237000000004E-2</c:v>
                </c:pt>
                <c:pt idx="8497">
                  <c:v>6.7156598999999997E-2</c:v>
                </c:pt>
                <c:pt idx="8498">
                  <c:v>6.7192365000000004E-2</c:v>
                </c:pt>
                <c:pt idx="8499">
                  <c:v>6.7345166999999997E-2</c:v>
                </c:pt>
                <c:pt idx="8500">
                  <c:v>6.7318342000000003E-2</c:v>
                </c:pt>
                <c:pt idx="8501">
                  <c:v>6.7327714999999996E-2</c:v>
                </c:pt>
                <c:pt idx="8502">
                  <c:v>6.7198763999999994E-2</c:v>
                </c:pt>
                <c:pt idx="8503">
                  <c:v>6.7072760999999995E-2</c:v>
                </c:pt>
                <c:pt idx="8504">
                  <c:v>6.7106308000000003E-2</c:v>
                </c:pt>
                <c:pt idx="8505">
                  <c:v>6.7083340000000005E-2</c:v>
                </c:pt>
                <c:pt idx="8506">
                  <c:v>6.7019499999999996E-2</c:v>
                </c:pt>
                <c:pt idx="8507">
                  <c:v>6.7048091000000004E-2</c:v>
                </c:pt>
                <c:pt idx="8508">
                  <c:v>6.7058045999999996E-2</c:v>
                </c:pt>
                <c:pt idx="8509">
                  <c:v>6.7014157000000005E-2</c:v>
                </c:pt>
                <c:pt idx="8510">
                  <c:v>6.7008640999999994E-2</c:v>
                </c:pt>
                <c:pt idx="8511">
                  <c:v>6.7000065999999997E-2</c:v>
                </c:pt>
                <c:pt idx="8512">
                  <c:v>6.7009028999999998E-2</c:v>
                </c:pt>
                <c:pt idx="8513">
                  <c:v>6.6994076999999999E-2</c:v>
                </c:pt>
                <c:pt idx="8514">
                  <c:v>6.7086593999999999E-2</c:v>
                </c:pt>
                <c:pt idx="8515">
                  <c:v>6.6973264000000005E-2</c:v>
                </c:pt>
                <c:pt idx="8516">
                  <c:v>6.6991361999999999E-2</c:v>
                </c:pt>
                <c:pt idx="8517">
                  <c:v>6.7009654000000002E-2</c:v>
                </c:pt>
                <c:pt idx="8518">
                  <c:v>6.7000799E-2</c:v>
                </c:pt>
                <c:pt idx="8519">
                  <c:v>6.7024607E-2</c:v>
                </c:pt>
                <c:pt idx="8520">
                  <c:v>6.6908907000000004E-2</c:v>
                </c:pt>
                <c:pt idx="8521">
                  <c:v>6.7040593999999995E-2</c:v>
                </c:pt>
                <c:pt idx="8522">
                  <c:v>6.6926616999999994E-2</c:v>
                </c:pt>
                <c:pt idx="8523">
                  <c:v>6.6901107000000001E-2</c:v>
                </c:pt>
                <c:pt idx="8524">
                  <c:v>6.6839206999999998E-2</c:v>
                </c:pt>
                <c:pt idx="8525">
                  <c:v>6.6880273000000004E-2</c:v>
                </c:pt>
                <c:pt idx="8526">
                  <c:v>6.6971152000000006E-2</c:v>
                </c:pt>
                <c:pt idx="8527">
                  <c:v>6.6932412999999996E-2</c:v>
                </c:pt>
                <c:pt idx="8528">
                  <c:v>6.7002198999999998E-2</c:v>
                </c:pt>
                <c:pt idx="8529">
                  <c:v>6.7009072000000003E-2</c:v>
                </c:pt>
                <c:pt idx="8530">
                  <c:v>6.7044666000000003E-2</c:v>
                </c:pt>
                <c:pt idx="8531">
                  <c:v>6.7038481999999996E-2</c:v>
                </c:pt>
                <c:pt idx="8532">
                  <c:v>6.7053866000000004E-2</c:v>
                </c:pt>
                <c:pt idx="8533">
                  <c:v>6.6982053999999999E-2</c:v>
                </c:pt>
                <c:pt idx="8534">
                  <c:v>6.7096676999999993E-2</c:v>
                </c:pt>
                <c:pt idx="8535">
                  <c:v>6.6977679999999998E-2</c:v>
                </c:pt>
                <c:pt idx="8536">
                  <c:v>6.7052874999999998E-2</c:v>
                </c:pt>
                <c:pt idx="8537">
                  <c:v>6.7059381000000001E-2</c:v>
                </c:pt>
                <c:pt idx="8538">
                  <c:v>6.7150653000000005E-2</c:v>
                </c:pt>
                <c:pt idx="8539">
                  <c:v>6.7133071000000002E-2</c:v>
                </c:pt>
                <c:pt idx="8540">
                  <c:v>6.7167049000000006E-2</c:v>
                </c:pt>
                <c:pt idx="8541">
                  <c:v>6.7237051000000006E-2</c:v>
                </c:pt>
                <c:pt idx="8542">
                  <c:v>6.7251442999999994E-2</c:v>
                </c:pt>
                <c:pt idx="8543">
                  <c:v>6.7185793999999993E-2</c:v>
                </c:pt>
                <c:pt idx="8544">
                  <c:v>6.7103678999999999E-2</c:v>
                </c:pt>
                <c:pt idx="8545">
                  <c:v>6.7176335000000004E-2</c:v>
                </c:pt>
                <c:pt idx="8546">
                  <c:v>6.6995110999999996E-2</c:v>
                </c:pt>
                <c:pt idx="8547">
                  <c:v>6.7044277999999999E-2</c:v>
                </c:pt>
                <c:pt idx="8548">
                  <c:v>6.6953786000000001E-2</c:v>
                </c:pt>
                <c:pt idx="8549">
                  <c:v>6.7027946000000005E-2</c:v>
                </c:pt>
                <c:pt idx="8550">
                  <c:v>6.7031911E-2</c:v>
                </c:pt>
                <c:pt idx="8551">
                  <c:v>6.7120897999999998E-2</c:v>
                </c:pt>
                <c:pt idx="8552">
                  <c:v>6.7119993000000003E-2</c:v>
                </c:pt>
                <c:pt idx="8553">
                  <c:v>6.7236340000000006E-2</c:v>
                </c:pt>
                <c:pt idx="8554">
                  <c:v>6.7213134999999993E-2</c:v>
                </c:pt>
                <c:pt idx="8555">
                  <c:v>6.7262667999999998E-2</c:v>
                </c:pt>
                <c:pt idx="8556">
                  <c:v>6.7297572E-2</c:v>
                </c:pt>
                <c:pt idx="8557">
                  <c:v>6.7303842000000003E-2</c:v>
                </c:pt>
                <c:pt idx="8558">
                  <c:v>6.7257259999999999E-2</c:v>
                </c:pt>
                <c:pt idx="8559">
                  <c:v>6.7213307E-2</c:v>
                </c:pt>
                <c:pt idx="8560">
                  <c:v>6.7459961999999998E-2</c:v>
                </c:pt>
                <c:pt idx="8561">
                  <c:v>6.7481377999999995E-2</c:v>
                </c:pt>
                <c:pt idx="8562">
                  <c:v>6.7559352000000003E-2</c:v>
                </c:pt>
                <c:pt idx="8563">
                  <c:v>6.7538754000000006E-2</c:v>
                </c:pt>
                <c:pt idx="8564">
                  <c:v>6.7996425999999999E-2</c:v>
                </c:pt>
                <c:pt idx="8565">
                  <c:v>6.7875511999999999E-2</c:v>
                </c:pt>
                <c:pt idx="8566">
                  <c:v>6.7737339999999993E-2</c:v>
                </c:pt>
                <c:pt idx="8567">
                  <c:v>6.7765371000000005E-2</c:v>
                </c:pt>
                <c:pt idx="8568">
                  <c:v>6.7814172000000006E-2</c:v>
                </c:pt>
                <c:pt idx="8569">
                  <c:v>6.7943445000000005E-2</c:v>
                </c:pt>
                <c:pt idx="8570">
                  <c:v>6.7799521000000001E-2</c:v>
                </c:pt>
                <c:pt idx="8571">
                  <c:v>6.7803139999999998E-2</c:v>
                </c:pt>
                <c:pt idx="8572">
                  <c:v>6.7844228000000006E-2</c:v>
                </c:pt>
                <c:pt idx="8573">
                  <c:v>6.7530739000000006E-2</c:v>
                </c:pt>
                <c:pt idx="8574">
                  <c:v>6.7763475000000004E-2</c:v>
                </c:pt>
                <c:pt idx="8575">
                  <c:v>6.7682248E-2</c:v>
                </c:pt>
                <c:pt idx="8576">
                  <c:v>6.7715622000000003E-2</c:v>
                </c:pt>
                <c:pt idx="8577">
                  <c:v>6.7810724000000003E-2</c:v>
                </c:pt>
                <c:pt idx="8578">
                  <c:v>6.7678067999999994E-2</c:v>
                </c:pt>
                <c:pt idx="8579">
                  <c:v>6.7658224000000003E-2</c:v>
                </c:pt>
                <c:pt idx="8580">
                  <c:v>6.7799521000000001E-2</c:v>
                </c:pt>
                <c:pt idx="8581">
                  <c:v>6.7866097E-2</c:v>
                </c:pt>
                <c:pt idx="8582">
                  <c:v>6.7864933000000002E-2</c:v>
                </c:pt>
                <c:pt idx="8583">
                  <c:v>6.7949973999999996E-2</c:v>
                </c:pt>
                <c:pt idx="8584">
                  <c:v>6.7959842000000006E-2</c:v>
                </c:pt>
                <c:pt idx="8585">
                  <c:v>6.7888589999999999E-2</c:v>
                </c:pt>
                <c:pt idx="8586">
                  <c:v>6.7939330000000006E-2</c:v>
                </c:pt>
                <c:pt idx="8587">
                  <c:v>6.7975203999999997E-2</c:v>
                </c:pt>
                <c:pt idx="8588">
                  <c:v>6.8358697999999996E-2</c:v>
                </c:pt>
                <c:pt idx="8589">
                  <c:v>6.8077588999999994E-2</c:v>
                </c:pt>
                <c:pt idx="8590">
                  <c:v>6.8040530000000002E-2</c:v>
                </c:pt>
                <c:pt idx="8591">
                  <c:v>6.8084547999999995E-2</c:v>
                </c:pt>
                <c:pt idx="8592">
                  <c:v>6.8252328000000001E-2</c:v>
                </c:pt>
                <c:pt idx="8593">
                  <c:v>6.8099845000000006E-2</c:v>
                </c:pt>
                <c:pt idx="8594">
                  <c:v>6.8143281E-2</c:v>
                </c:pt>
                <c:pt idx="8595">
                  <c:v>6.8168580000000006E-2</c:v>
                </c:pt>
                <c:pt idx="8596">
                  <c:v>6.8123458999999997E-2</c:v>
                </c:pt>
                <c:pt idx="8597">
                  <c:v>6.8282081999999994E-2</c:v>
                </c:pt>
                <c:pt idx="8598">
                  <c:v>6.8197515E-2</c:v>
                </c:pt>
                <c:pt idx="8599">
                  <c:v>6.8041349000000001E-2</c:v>
                </c:pt>
                <c:pt idx="8600">
                  <c:v>6.8039646999999995E-2</c:v>
                </c:pt>
                <c:pt idx="8601">
                  <c:v>6.8017368999999994E-2</c:v>
                </c:pt>
                <c:pt idx="8602">
                  <c:v>6.7990910000000002E-2</c:v>
                </c:pt>
                <c:pt idx="8603">
                  <c:v>6.8165067999999995E-2</c:v>
                </c:pt>
                <c:pt idx="8604">
                  <c:v>6.8147395999999999E-2</c:v>
                </c:pt>
                <c:pt idx="8605">
                  <c:v>6.8119624000000004E-2</c:v>
                </c:pt>
                <c:pt idx="8606">
                  <c:v>6.8136515999999994E-2</c:v>
                </c:pt>
                <c:pt idx="8607">
                  <c:v>6.8068625999999993E-2</c:v>
                </c:pt>
                <c:pt idx="8608">
                  <c:v>6.7942066999999995E-2</c:v>
                </c:pt>
                <c:pt idx="8609">
                  <c:v>6.8135222999999995E-2</c:v>
                </c:pt>
                <c:pt idx="8610">
                  <c:v>6.8090924999999997E-2</c:v>
                </c:pt>
                <c:pt idx="8611">
                  <c:v>6.8239723000000002E-2</c:v>
                </c:pt>
                <c:pt idx="8612">
                  <c:v>6.8256786999999999E-2</c:v>
                </c:pt>
                <c:pt idx="8613">
                  <c:v>6.8170454000000005E-2</c:v>
                </c:pt>
                <c:pt idx="8614">
                  <c:v>6.8120421E-2</c:v>
                </c:pt>
                <c:pt idx="8615">
                  <c:v>6.8069164000000001E-2</c:v>
                </c:pt>
                <c:pt idx="8616">
                  <c:v>6.8025749999999996E-2</c:v>
                </c:pt>
                <c:pt idx="8617">
                  <c:v>6.8188982999999995E-2</c:v>
                </c:pt>
                <c:pt idx="8618">
                  <c:v>6.8272624000000004E-2</c:v>
                </c:pt>
                <c:pt idx="8619">
                  <c:v>6.8181723E-2</c:v>
                </c:pt>
                <c:pt idx="8620">
                  <c:v>6.8235522000000007E-2</c:v>
                </c:pt>
                <c:pt idx="8621">
                  <c:v>6.8229231000000001E-2</c:v>
                </c:pt>
                <c:pt idx="8622">
                  <c:v>6.8240456000000005E-2</c:v>
                </c:pt>
                <c:pt idx="8623">
                  <c:v>6.8218544000000006E-2</c:v>
                </c:pt>
                <c:pt idx="8624">
                  <c:v>6.8215937000000004E-2</c:v>
                </c:pt>
                <c:pt idx="8625">
                  <c:v>6.8096720999999999E-2</c:v>
                </c:pt>
                <c:pt idx="8626">
                  <c:v>6.8109798999999999E-2</c:v>
                </c:pt>
                <c:pt idx="8627">
                  <c:v>6.8151425000000002E-2</c:v>
                </c:pt>
                <c:pt idx="8628">
                  <c:v>6.7964214999999994E-2</c:v>
                </c:pt>
                <c:pt idx="8629">
                  <c:v>6.8149939000000007E-2</c:v>
                </c:pt>
                <c:pt idx="8630">
                  <c:v>6.7993086999999994E-2</c:v>
                </c:pt>
                <c:pt idx="8631">
                  <c:v>6.7891477000000006E-2</c:v>
                </c:pt>
                <c:pt idx="8632">
                  <c:v>6.7947561000000004E-2</c:v>
                </c:pt>
                <c:pt idx="8633">
                  <c:v>6.7814840000000001E-2</c:v>
                </c:pt>
                <c:pt idx="8634">
                  <c:v>6.7907637000000007E-2</c:v>
                </c:pt>
                <c:pt idx="8635">
                  <c:v>6.8047294999999994E-2</c:v>
                </c:pt>
                <c:pt idx="8636">
                  <c:v>6.7943445000000005E-2</c:v>
                </c:pt>
                <c:pt idx="8637">
                  <c:v>6.8001532000000003E-2</c:v>
                </c:pt>
                <c:pt idx="8638">
                  <c:v>6.8174117000000006E-2</c:v>
                </c:pt>
                <c:pt idx="8639">
                  <c:v>6.7928643999999996E-2</c:v>
                </c:pt>
                <c:pt idx="8640">
                  <c:v>6.8040315000000004E-2</c:v>
                </c:pt>
                <c:pt idx="8641">
                  <c:v>6.8179352999999998E-2</c:v>
                </c:pt>
                <c:pt idx="8642">
                  <c:v>6.8020923999999997E-2</c:v>
                </c:pt>
                <c:pt idx="8643">
                  <c:v>6.8157613000000006E-2</c:v>
                </c:pt>
                <c:pt idx="8644">
                  <c:v>6.8079420000000002E-2</c:v>
                </c:pt>
                <c:pt idx="8645">
                  <c:v>6.8087736999999995E-2</c:v>
                </c:pt>
                <c:pt idx="8646">
                  <c:v>6.8206434999999996E-2</c:v>
                </c:pt>
                <c:pt idx="8647">
                  <c:v>6.8232505999999998E-2</c:v>
                </c:pt>
                <c:pt idx="8648">
                  <c:v>6.8153106000000005E-2</c:v>
                </c:pt>
                <c:pt idx="8649">
                  <c:v>6.8230286000000001E-2</c:v>
                </c:pt>
                <c:pt idx="8650">
                  <c:v>6.8295807E-2</c:v>
                </c:pt>
                <c:pt idx="8651">
                  <c:v>6.8146534999999994E-2</c:v>
                </c:pt>
                <c:pt idx="8652">
                  <c:v>6.8308604999999994E-2</c:v>
                </c:pt>
                <c:pt idx="8653">
                  <c:v>6.8376602999999994E-2</c:v>
                </c:pt>
                <c:pt idx="8654">
                  <c:v>6.8246553000000001E-2</c:v>
                </c:pt>
                <c:pt idx="8655">
                  <c:v>6.8420102999999996E-2</c:v>
                </c:pt>
                <c:pt idx="8656">
                  <c:v>6.8412583999999999E-2</c:v>
                </c:pt>
                <c:pt idx="8657">
                  <c:v>6.8480022000000002E-2</c:v>
                </c:pt>
                <c:pt idx="8658">
                  <c:v>6.8672403000000007E-2</c:v>
                </c:pt>
                <c:pt idx="8659">
                  <c:v>6.8759942000000004E-2</c:v>
                </c:pt>
                <c:pt idx="8660">
                  <c:v>6.8705281000000007E-2</c:v>
                </c:pt>
                <c:pt idx="8661">
                  <c:v>6.8660508999999995E-2</c:v>
                </c:pt>
                <c:pt idx="8662">
                  <c:v>6.8662512999999994E-2</c:v>
                </c:pt>
                <c:pt idx="8663">
                  <c:v>6.8776791000000004E-2</c:v>
                </c:pt>
                <c:pt idx="8664">
                  <c:v>6.8790796000000001E-2</c:v>
                </c:pt>
                <c:pt idx="8665">
                  <c:v>6.8660466000000003E-2</c:v>
                </c:pt>
                <c:pt idx="8666">
                  <c:v>6.8750764000000006E-2</c:v>
                </c:pt>
                <c:pt idx="8667">
                  <c:v>6.8735961999999998E-2</c:v>
                </c:pt>
                <c:pt idx="8668">
                  <c:v>6.8699312999999998E-2</c:v>
                </c:pt>
                <c:pt idx="8669">
                  <c:v>6.8714330000000004E-2</c:v>
                </c:pt>
                <c:pt idx="8670">
                  <c:v>6.8786594000000006E-2</c:v>
                </c:pt>
                <c:pt idx="8671">
                  <c:v>6.8539789000000004E-2</c:v>
                </c:pt>
                <c:pt idx="8672">
                  <c:v>6.8550475999999999E-2</c:v>
                </c:pt>
                <c:pt idx="8673">
                  <c:v>6.8674019000000003E-2</c:v>
                </c:pt>
                <c:pt idx="8674">
                  <c:v>6.8603477999999996E-2</c:v>
                </c:pt>
                <c:pt idx="8675">
                  <c:v>6.8754663999999993E-2</c:v>
                </c:pt>
                <c:pt idx="8676">
                  <c:v>6.8754232999999998E-2</c:v>
                </c:pt>
                <c:pt idx="8677">
                  <c:v>6.8767505000000007E-2</c:v>
                </c:pt>
                <c:pt idx="8678">
                  <c:v>6.8838583999999994E-2</c:v>
                </c:pt>
                <c:pt idx="8679">
                  <c:v>6.8903824000000002E-2</c:v>
                </c:pt>
                <c:pt idx="8680">
                  <c:v>6.8718683000000003E-2</c:v>
                </c:pt>
                <c:pt idx="8681">
                  <c:v>6.8748868000000005E-2</c:v>
                </c:pt>
                <c:pt idx="8682">
                  <c:v>6.8676755000000006E-2</c:v>
                </c:pt>
                <c:pt idx="8683">
                  <c:v>6.8779010000000002E-2</c:v>
                </c:pt>
                <c:pt idx="8684">
                  <c:v>6.8830978000000001E-2</c:v>
                </c:pt>
                <c:pt idx="8685">
                  <c:v>6.8782113000000006E-2</c:v>
                </c:pt>
                <c:pt idx="8686">
                  <c:v>6.8828651000000005E-2</c:v>
                </c:pt>
                <c:pt idx="8687">
                  <c:v>6.8940537999999996E-2</c:v>
                </c:pt>
                <c:pt idx="8688">
                  <c:v>6.8908780000000003E-2</c:v>
                </c:pt>
                <c:pt idx="8689">
                  <c:v>6.9105878999999995E-2</c:v>
                </c:pt>
                <c:pt idx="8690">
                  <c:v>6.9051132000000001E-2</c:v>
                </c:pt>
                <c:pt idx="8691">
                  <c:v>6.8808764999999994E-2</c:v>
                </c:pt>
                <c:pt idx="8692">
                  <c:v>6.8956308999999993E-2</c:v>
                </c:pt>
                <c:pt idx="8693">
                  <c:v>6.9010302999999995E-2</c:v>
                </c:pt>
                <c:pt idx="8694">
                  <c:v>6.8913132000000002E-2</c:v>
                </c:pt>
                <c:pt idx="8695">
                  <c:v>6.8840005999999995E-2</c:v>
                </c:pt>
                <c:pt idx="8696">
                  <c:v>6.8950189999999995E-2</c:v>
                </c:pt>
                <c:pt idx="8697">
                  <c:v>6.8819149999999996E-2</c:v>
                </c:pt>
                <c:pt idx="8698">
                  <c:v>6.8963376000000007E-2</c:v>
                </c:pt>
                <c:pt idx="8699">
                  <c:v>6.9009828999999995E-2</c:v>
                </c:pt>
                <c:pt idx="8700">
                  <c:v>6.8904557000000005E-2</c:v>
                </c:pt>
                <c:pt idx="8701">
                  <c:v>6.8934354000000003E-2</c:v>
                </c:pt>
                <c:pt idx="8702">
                  <c:v>6.8987657999999993E-2</c:v>
                </c:pt>
                <c:pt idx="8703">
                  <c:v>6.9015107000000006E-2</c:v>
                </c:pt>
                <c:pt idx="8704">
                  <c:v>6.8912916000000005E-2</c:v>
                </c:pt>
                <c:pt idx="8705">
                  <c:v>6.8843992000000007E-2</c:v>
                </c:pt>
                <c:pt idx="8706">
                  <c:v>6.8718079000000001E-2</c:v>
                </c:pt>
                <c:pt idx="8707">
                  <c:v>6.8641635000000006E-2</c:v>
                </c:pt>
                <c:pt idx="8708">
                  <c:v>6.8714912000000003E-2</c:v>
                </c:pt>
                <c:pt idx="8709">
                  <c:v>6.8712843999999995E-2</c:v>
                </c:pt>
                <c:pt idx="8710">
                  <c:v>6.8651525000000005E-2</c:v>
                </c:pt>
                <c:pt idx="8711">
                  <c:v>6.8720600000000007E-2</c:v>
                </c:pt>
                <c:pt idx="8712">
                  <c:v>6.8981841000000002E-2</c:v>
                </c:pt>
                <c:pt idx="8713">
                  <c:v>6.8842590999999995E-2</c:v>
                </c:pt>
                <c:pt idx="8714">
                  <c:v>6.8846964999999996E-2</c:v>
                </c:pt>
                <c:pt idx="8715">
                  <c:v>6.8910933999999993E-2</c:v>
                </c:pt>
                <c:pt idx="8716">
                  <c:v>6.8903953000000004E-2</c:v>
                </c:pt>
                <c:pt idx="8717">
                  <c:v>6.8737298000000002E-2</c:v>
                </c:pt>
                <c:pt idx="8718">
                  <c:v>6.8896218999999995E-2</c:v>
                </c:pt>
                <c:pt idx="8719">
                  <c:v>6.8913240000000001E-2</c:v>
                </c:pt>
                <c:pt idx="8720">
                  <c:v>6.8721676999999995E-2</c:v>
                </c:pt>
                <c:pt idx="8721">
                  <c:v>6.8827746999999995E-2</c:v>
                </c:pt>
                <c:pt idx="8722">
                  <c:v>6.8916902000000002E-2</c:v>
                </c:pt>
                <c:pt idx="8723">
                  <c:v>6.8755288999999997E-2</c:v>
                </c:pt>
                <c:pt idx="8724">
                  <c:v>6.8868468000000002E-2</c:v>
                </c:pt>
                <c:pt idx="8725">
                  <c:v>6.8824320999999994E-2</c:v>
                </c:pt>
                <c:pt idx="8726">
                  <c:v>6.8765264000000006E-2</c:v>
                </c:pt>
                <c:pt idx="8727">
                  <c:v>6.8900225999999995E-2</c:v>
                </c:pt>
                <c:pt idx="8728">
                  <c:v>6.8667942999999995E-2</c:v>
                </c:pt>
                <c:pt idx="8729">
                  <c:v>6.8761644999999996E-2</c:v>
                </c:pt>
                <c:pt idx="8730">
                  <c:v>6.8854376999999994E-2</c:v>
                </c:pt>
                <c:pt idx="8731">
                  <c:v>6.8947604999999995E-2</c:v>
                </c:pt>
                <c:pt idx="8732">
                  <c:v>6.8994962000000007E-2</c:v>
                </c:pt>
                <c:pt idx="8733">
                  <c:v>6.9091939000000005E-2</c:v>
                </c:pt>
                <c:pt idx="8734">
                  <c:v>6.8451925999999996E-2</c:v>
                </c:pt>
                <c:pt idx="8735">
                  <c:v>6.7970355999999996E-2</c:v>
                </c:pt>
                <c:pt idx="8736">
                  <c:v>6.8231838000000003E-2</c:v>
                </c:pt>
                <c:pt idx="8737">
                  <c:v>6.8340556999999996E-2</c:v>
                </c:pt>
                <c:pt idx="8738">
                  <c:v>6.8495555999999999E-2</c:v>
                </c:pt>
                <c:pt idx="8739">
                  <c:v>6.8489696000000003E-2</c:v>
                </c:pt>
                <c:pt idx="8740">
                  <c:v>6.8440442000000004E-2</c:v>
                </c:pt>
                <c:pt idx="8741">
                  <c:v>6.8593869000000002E-2</c:v>
                </c:pt>
                <c:pt idx="8742">
                  <c:v>6.8577473E-2</c:v>
                </c:pt>
                <c:pt idx="8743">
                  <c:v>6.8401553000000004E-2</c:v>
                </c:pt>
                <c:pt idx="8744">
                  <c:v>6.8382182999999999E-2</c:v>
                </c:pt>
                <c:pt idx="8745">
                  <c:v>6.8381191999999993E-2</c:v>
                </c:pt>
                <c:pt idx="8746">
                  <c:v>6.8381923999999997E-2</c:v>
                </c:pt>
                <c:pt idx="8747">
                  <c:v>6.8604641999999993E-2</c:v>
                </c:pt>
                <c:pt idx="8748">
                  <c:v>6.6274991000000005E-2</c:v>
                </c:pt>
                <c:pt idx="8749">
                  <c:v>6.6635363000000003E-2</c:v>
                </c:pt>
                <c:pt idx="8750">
                  <c:v>6.6722278999999995E-2</c:v>
                </c:pt>
                <c:pt idx="8751">
                  <c:v>6.6847372000000002E-2</c:v>
                </c:pt>
                <c:pt idx="8752">
                  <c:v>6.6726609000000006E-2</c:v>
                </c:pt>
                <c:pt idx="8753">
                  <c:v>6.6775388000000005E-2</c:v>
                </c:pt>
                <c:pt idx="8754">
                  <c:v>6.6795275000000001E-2</c:v>
                </c:pt>
                <c:pt idx="8755">
                  <c:v>6.681318E-2</c:v>
                </c:pt>
                <c:pt idx="8756">
                  <c:v>6.6898759000000002E-2</c:v>
                </c:pt>
                <c:pt idx="8757">
                  <c:v>6.6744814999999999E-2</c:v>
                </c:pt>
                <c:pt idx="8758">
                  <c:v>6.6910866999999999E-2</c:v>
                </c:pt>
                <c:pt idx="8759">
                  <c:v>6.6985889000000007E-2</c:v>
                </c:pt>
                <c:pt idx="8760">
                  <c:v>6.6774527E-2</c:v>
                </c:pt>
                <c:pt idx="8761">
                  <c:v>6.6745504999999997E-2</c:v>
                </c:pt>
                <c:pt idx="8762">
                  <c:v>6.6747767E-2</c:v>
                </c:pt>
                <c:pt idx="8763">
                  <c:v>6.6634975999999999E-2</c:v>
                </c:pt>
                <c:pt idx="8764">
                  <c:v>6.6795360999999998E-2</c:v>
                </c:pt>
                <c:pt idx="8765">
                  <c:v>6.6770799000000006E-2</c:v>
                </c:pt>
                <c:pt idx="8766">
                  <c:v>6.6724734999999993E-2</c:v>
                </c:pt>
                <c:pt idx="8767">
                  <c:v>6.6853771000000006E-2</c:v>
                </c:pt>
                <c:pt idx="8768">
                  <c:v>6.6844829999999994E-2</c:v>
                </c:pt>
                <c:pt idx="8769">
                  <c:v>6.6748111999999998E-2</c:v>
                </c:pt>
                <c:pt idx="8770">
                  <c:v>6.6875166E-2</c:v>
                </c:pt>
                <c:pt idx="8771">
                  <c:v>6.6881155999999997E-2</c:v>
                </c:pt>
                <c:pt idx="8772">
                  <c:v>6.6689228000000003E-2</c:v>
                </c:pt>
                <c:pt idx="8773">
                  <c:v>6.6774957999999995E-2</c:v>
                </c:pt>
                <c:pt idx="8774">
                  <c:v>6.6834487999999997E-2</c:v>
                </c:pt>
                <c:pt idx="8775">
                  <c:v>6.6749340000000004E-2</c:v>
                </c:pt>
                <c:pt idx="8776">
                  <c:v>6.6453216999999995E-2</c:v>
                </c:pt>
                <c:pt idx="8777">
                  <c:v>6.6534206999999998E-2</c:v>
                </c:pt>
                <c:pt idx="8778">
                  <c:v>6.6591323999999993E-2</c:v>
                </c:pt>
                <c:pt idx="8779">
                  <c:v>6.6651264000000002E-2</c:v>
                </c:pt>
                <c:pt idx="8780">
                  <c:v>6.6650015000000007E-2</c:v>
                </c:pt>
                <c:pt idx="8781">
                  <c:v>6.6651328999999995E-2</c:v>
                </c:pt>
                <c:pt idx="8782">
                  <c:v>6.6600415999999996E-2</c:v>
                </c:pt>
                <c:pt idx="8783">
                  <c:v>6.6244999999999998E-2</c:v>
                </c:pt>
                <c:pt idx="8784">
                  <c:v>6.6166616999999997E-2</c:v>
                </c:pt>
                <c:pt idx="8785">
                  <c:v>6.6268548999999996E-2</c:v>
                </c:pt>
                <c:pt idx="8786">
                  <c:v>6.6033268000000006E-2</c:v>
                </c:pt>
                <c:pt idx="8787">
                  <c:v>6.634118E-2</c:v>
                </c:pt>
                <c:pt idx="8788">
                  <c:v>6.6546294000000006E-2</c:v>
                </c:pt>
                <c:pt idx="8789">
                  <c:v>6.6485620999999995E-2</c:v>
                </c:pt>
                <c:pt idx="8790">
                  <c:v>6.6406290000000007E-2</c:v>
                </c:pt>
                <c:pt idx="8791">
                  <c:v>6.6359019000000005E-2</c:v>
                </c:pt>
                <c:pt idx="8792">
                  <c:v>6.6377376000000002E-2</c:v>
                </c:pt>
                <c:pt idx="8793">
                  <c:v>6.6632820999999995E-2</c:v>
                </c:pt>
                <c:pt idx="8794">
                  <c:v>6.6060070999999998E-2</c:v>
                </c:pt>
                <c:pt idx="8795">
                  <c:v>6.6010408000000007E-2</c:v>
                </c:pt>
                <c:pt idx="8796">
                  <c:v>6.5965398999999994E-2</c:v>
                </c:pt>
                <c:pt idx="8797">
                  <c:v>6.5892381E-2</c:v>
                </c:pt>
                <c:pt idx="8798">
                  <c:v>6.5721654000000004E-2</c:v>
                </c:pt>
                <c:pt idx="8799">
                  <c:v>6.5871373999999996E-2</c:v>
                </c:pt>
                <c:pt idx="8800">
                  <c:v>6.5820008999999999E-2</c:v>
                </c:pt>
                <c:pt idx="8801">
                  <c:v>6.5911771999999993E-2</c:v>
                </c:pt>
                <c:pt idx="8802">
                  <c:v>6.5942905999999996E-2</c:v>
                </c:pt>
                <c:pt idx="8803">
                  <c:v>6.5564133999999996E-2</c:v>
                </c:pt>
                <c:pt idx="8804">
                  <c:v>6.5223863000000007E-2</c:v>
                </c:pt>
                <c:pt idx="8805">
                  <c:v>6.5064943E-2</c:v>
                </c:pt>
                <c:pt idx="8806">
                  <c:v>6.5070372000000001E-2</c:v>
                </c:pt>
                <c:pt idx="8807">
                  <c:v>6.5064857000000004E-2</c:v>
                </c:pt>
                <c:pt idx="8808">
                  <c:v>6.5125788000000004E-2</c:v>
                </c:pt>
                <c:pt idx="8809">
                  <c:v>6.5023294999999995E-2</c:v>
                </c:pt>
                <c:pt idx="8810">
                  <c:v>6.5169612000000002E-2</c:v>
                </c:pt>
                <c:pt idx="8811">
                  <c:v>6.5193527000000001E-2</c:v>
                </c:pt>
                <c:pt idx="8812">
                  <c:v>6.5141214000000003E-2</c:v>
                </c:pt>
                <c:pt idx="8813">
                  <c:v>6.5199473999999993E-2</c:v>
                </c:pt>
                <c:pt idx="8814">
                  <c:v>6.5138177000000005E-2</c:v>
                </c:pt>
                <c:pt idx="8815">
                  <c:v>6.4981493000000001E-2</c:v>
                </c:pt>
                <c:pt idx="8816">
                  <c:v>6.5124429999999997E-2</c:v>
                </c:pt>
                <c:pt idx="8817">
                  <c:v>6.5040294999999998E-2</c:v>
                </c:pt>
                <c:pt idx="8818">
                  <c:v>6.4939736999999997E-2</c:v>
                </c:pt>
                <c:pt idx="8819">
                  <c:v>6.5079291999999997E-2</c:v>
                </c:pt>
                <c:pt idx="8820">
                  <c:v>6.5101074999999994E-2</c:v>
                </c:pt>
                <c:pt idx="8821">
                  <c:v>6.5020279E-2</c:v>
                </c:pt>
                <c:pt idx="8822">
                  <c:v>6.5088212000000006E-2</c:v>
                </c:pt>
                <c:pt idx="8823">
                  <c:v>6.5165064999999994E-2</c:v>
                </c:pt>
                <c:pt idx="8824">
                  <c:v>6.5133911000000003E-2</c:v>
                </c:pt>
                <c:pt idx="8825">
                  <c:v>6.5278481999999999E-2</c:v>
                </c:pt>
                <c:pt idx="8826">
                  <c:v>6.5240647999999998E-2</c:v>
                </c:pt>
                <c:pt idx="8827">
                  <c:v>6.5250106000000002E-2</c:v>
                </c:pt>
                <c:pt idx="8828">
                  <c:v>6.5309421000000006E-2</c:v>
                </c:pt>
                <c:pt idx="8829">
                  <c:v>6.5275033999999996E-2</c:v>
                </c:pt>
                <c:pt idx="8830">
                  <c:v>6.5276499000000002E-2</c:v>
                </c:pt>
                <c:pt idx="8831">
                  <c:v>6.5402648999999993E-2</c:v>
                </c:pt>
                <c:pt idx="8832">
                  <c:v>6.5243966E-2</c:v>
                </c:pt>
                <c:pt idx="8833">
                  <c:v>6.5395324000000005E-2</c:v>
                </c:pt>
                <c:pt idx="8834">
                  <c:v>6.5449790999999993E-2</c:v>
                </c:pt>
                <c:pt idx="8835">
                  <c:v>6.5271307000000001E-2</c:v>
                </c:pt>
                <c:pt idx="8836">
                  <c:v>6.5284407000000003E-2</c:v>
                </c:pt>
                <c:pt idx="8837">
                  <c:v>6.5322304999999997E-2</c:v>
                </c:pt>
                <c:pt idx="8838">
                  <c:v>6.5245236999999998E-2</c:v>
                </c:pt>
                <c:pt idx="8839">
                  <c:v>6.5303604000000001E-2</c:v>
                </c:pt>
                <c:pt idx="8840">
                  <c:v>6.5162566000000005E-2</c:v>
                </c:pt>
                <c:pt idx="8841">
                  <c:v>6.5247347999999997E-2</c:v>
                </c:pt>
                <c:pt idx="8842">
                  <c:v>6.5774849999999996E-2</c:v>
                </c:pt>
                <c:pt idx="8843">
                  <c:v>6.5798290999999995E-2</c:v>
                </c:pt>
                <c:pt idx="8844">
                  <c:v>6.5640082000000002E-2</c:v>
                </c:pt>
                <c:pt idx="8845">
                  <c:v>6.5776831999999993E-2</c:v>
                </c:pt>
                <c:pt idx="8846">
                  <c:v>6.5777004E-2</c:v>
                </c:pt>
                <c:pt idx="8847">
                  <c:v>6.5732276000000006E-2</c:v>
                </c:pt>
                <c:pt idx="8848">
                  <c:v>6.5843279000000005E-2</c:v>
                </c:pt>
                <c:pt idx="8849">
                  <c:v>6.5915089999999996E-2</c:v>
                </c:pt>
                <c:pt idx="8850">
                  <c:v>6.5827938000000003E-2</c:v>
                </c:pt>
                <c:pt idx="8851">
                  <c:v>6.5958634000000002E-2</c:v>
                </c:pt>
                <c:pt idx="8852">
                  <c:v>6.6187709999999997E-2</c:v>
                </c:pt>
                <c:pt idx="8853">
                  <c:v>6.6148993000000003E-2</c:v>
                </c:pt>
                <c:pt idx="8854">
                  <c:v>6.6008683999999998E-2</c:v>
                </c:pt>
                <c:pt idx="8855">
                  <c:v>6.5971646999999994E-2</c:v>
                </c:pt>
                <c:pt idx="8856">
                  <c:v>6.6090669000000005E-2</c:v>
                </c:pt>
                <c:pt idx="8857">
                  <c:v>6.6153948000000004E-2</c:v>
                </c:pt>
                <c:pt idx="8858">
                  <c:v>6.6187838999999998E-2</c:v>
                </c:pt>
                <c:pt idx="8859">
                  <c:v>6.6179586999999998E-2</c:v>
                </c:pt>
                <c:pt idx="8860">
                  <c:v>6.6070847000000002E-2</c:v>
                </c:pt>
                <c:pt idx="8861">
                  <c:v>6.5983238999999999E-2</c:v>
                </c:pt>
                <c:pt idx="8862">
                  <c:v>6.6200034000000005E-2</c:v>
                </c:pt>
                <c:pt idx="8863">
                  <c:v>6.6230457000000006E-2</c:v>
                </c:pt>
                <c:pt idx="8864" formatCode="General">
                  <c:v>6.7014868000000005E-2</c:v>
                </c:pt>
                <c:pt idx="8865" formatCode="General">
                  <c:v>6.6964924999999995E-2</c:v>
                </c:pt>
                <c:pt idx="8866" formatCode="General">
                  <c:v>6.7079440000000004E-2</c:v>
                </c:pt>
                <c:pt idx="8867" formatCode="General">
                  <c:v>6.7105252000000004E-2</c:v>
                </c:pt>
                <c:pt idx="8868" formatCode="General">
                  <c:v>6.6988883999999999E-2</c:v>
                </c:pt>
                <c:pt idx="8869" formatCode="General">
                  <c:v>6.7127598999999996E-2</c:v>
                </c:pt>
                <c:pt idx="8870" formatCode="General">
                  <c:v>6.6971949000000003E-2</c:v>
                </c:pt>
                <c:pt idx="8871" formatCode="General">
                  <c:v>6.7062849999999993E-2</c:v>
                </c:pt>
                <c:pt idx="8872" formatCode="General">
                  <c:v>6.7262000000000002E-2</c:v>
                </c:pt>
                <c:pt idx="8873" formatCode="General">
                  <c:v>6.7227829000000003E-2</c:v>
                </c:pt>
                <c:pt idx="8874" formatCode="General">
                  <c:v>6.6977766999999994E-2</c:v>
                </c:pt>
                <c:pt idx="8875" formatCode="General">
                  <c:v>6.7045785999999996E-2</c:v>
                </c:pt>
                <c:pt idx="8876" formatCode="General">
                  <c:v>6.6943229000000007E-2</c:v>
                </c:pt>
                <c:pt idx="8877" formatCode="General">
                  <c:v>6.6469009999999995E-2</c:v>
                </c:pt>
                <c:pt idx="8878" formatCode="General">
                  <c:v>6.6746625000000004E-2</c:v>
                </c:pt>
                <c:pt idx="8879" formatCode="General">
                  <c:v>6.6471142999999996E-2</c:v>
                </c:pt>
                <c:pt idx="8880" formatCode="General">
                  <c:v>6.6488723999999999E-2</c:v>
                </c:pt>
                <c:pt idx="8881" formatCode="General">
                  <c:v>6.6715276000000004E-2</c:v>
                </c:pt>
                <c:pt idx="8882" formatCode="General">
                  <c:v>6.6453734E-2</c:v>
                </c:pt>
                <c:pt idx="8883" formatCode="General">
                  <c:v>6.6646243999999993E-2</c:v>
                </c:pt>
                <c:pt idx="8884" formatCode="General">
                  <c:v>6.6503483000000002E-2</c:v>
                </c:pt>
                <c:pt idx="8885" formatCode="General">
                  <c:v>6.6418162000000003E-2</c:v>
                </c:pt>
                <c:pt idx="8886" formatCode="General">
                  <c:v>6.6562344999999995E-2</c:v>
                </c:pt>
                <c:pt idx="8887" formatCode="General">
                  <c:v>6.6449833999999999E-2</c:v>
                </c:pt>
                <c:pt idx="8888" formatCode="General">
                  <c:v>6.6451945999999998E-2</c:v>
                </c:pt>
                <c:pt idx="8889" formatCode="General">
                  <c:v>6.6428396000000001E-2</c:v>
                </c:pt>
                <c:pt idx="8890" formatCode="General">
                  <c:v>6.6504194000000003E-2</c:v>
                </c:pt>
                <c:pt idx="8891" formatCode="General">
                  <c:v>6.6381017E-2</c:v>
                </c:pt>
                <c:pt idx="8892" formatCode="General">
                  <c:v>6.6626723999999998E-2</c:v>
                </c:pt>
                <c:pt idx="8893" formatCode="General">
                  <c:v>6.6595460999999995E-2</c:v>
                </c:pt>
                <c:pt idx="8894" formatCode="General">
                  <c:v>6.6662468000000002E-2</c:v>
                </c:pt>
                <c:pt idx="8895" formatCode="General">
                  <c:v>6.6670504000000005E-2</c:v>
                </c:pt>
                <c:pt idx="8896" formatCode="General">
                  <c:v>6.6688258E-2</c:v>
                </c:pt>
                <c:pt idx="8897" formatCode="General">
                  <c:v>6.6772974999999998E-2</c:v>
                </c:pt>
                <c:pt idx="8898" formatCode="General">
                  <c:v>6.6822293000000005E-2</c:v>
                </c:pt>
                <c:pt idx="8899" formatCode="General">
                  <c:v>6.6791719999999999E-2</c:v>
                </c:pt>
                <c:pt idx="8900" formatCode="General">
                  <c:v>6.8080690999999999E-2</c:v>
                </c:pt>
                <c:pt idx="8901" formatCode="General">
                  <c:v>6.6911621000000004E-2</c:v>
                </c:pt>
                <c:pt idx="8902" formatCode="General">
                  <c:v>6.7090557999999995E-2</c:v>
                </c:pt>
                <c:pt idx="8903" formatCode="General">
                  <c:v>6.7109177000000006E-2</c:v>
                </c:pt>
                <c:pt idx="8904" formatCode="General">
                  <c:v>6.699078E-2</c:v>
                </c:pt>
                <c:pt idx="8905" formatCode="General">
                  <c:v>6.7149165999999996E-2</c:v>
                </c:pt>
                <c:pt idx="8906" formatCode="General">
                  <c:v>6.7217078E-2</c:v>
                </c:pt>
                <c:pt idx="8907" formatCode="General">
                  <c:v>6.698925E-2</c:v>
                </c:pt>
                <c:pt idx="8908" formatCode="General">
                  <c:v>6.7244441000000002E-2</c:v>
                </c:pt>
                <c:pt idx="8909" formatCode="General">
                  <c:v>6.7057507000000002E-2</c:v>
                </c:pt>
                <c:pt idx="8910" formatCode="General">
                  <c:v>6.6960120999999997E-2</c:v>
                </c:pt>
                <c:pt idx="8911" formatCode="General">
                  <c:v>6.6717688999999997E-2</c:v>
                </c:pt>
                <c:pt idx="8912" formatCode="General">
                  <c:v>6.6729669000000005E-2</c:v>
                </c:pt>
                <c:pt idx="8913" formatCode="General">
                  <c:v>6.6555622999999994E-2</c:v>
                </c:pt>
                <c:pt idx="8914" formatCode="General">
                  <c:v>6.6722451000000002E-2</c:v>
                </c:pt>
                <c:pt idx="8915" formatCode="General">
                  <c:v>6.7519082999999994E-2</c:v>
                </c:pt>
                <c:pt idx="8916" formatCode="General">
                  <c:v>6.6847868000000005E-2</c:v>
                </c:pt>
                <c:pt idx="8917" formatCode="General">
                  <c:v>6.6808762999999993E-2</c:v>
                </c:pt>
                <c:pt idx="8918" formatCode="General">
                  <c:v>6.6868637999999994E-2</c:v>
                </c:pt>
                <c:pt idx="8919" formatCode="General">
                  <c:v>6.6685262999999995E-2</c:v>
                </c:pt>
                <c:pt idx="8920" formatCode="General">
                  <c:v>6.6619226000000004E-2</c:v>
                </c:pt>
                <c:pt idx="8921" formatCode="General">
                  <c:v>6.6611016999999995E-2</c:v>
                </c:pt>
                <c:pt idx="8922" formatCode="General">
                  <c:v>6.6410966000000002E-2</c:v>
                </c:pt>
                <c:pt idx="8923" formatCode="General">
                  <c:v>6.6572644E-2</c:v>
                </c:pt>
                <c:pt idx="8924" formatCode="General">
                  <c:v>6.6432273999999999E-2</c:v>
                </c:pt>
                <c:pt idx="8925" formatCode="General">
                  <c:v>6.6729344999999995E-2</c:v>
                </c:pt>
                <c:pt idx="8926" formatCode="General">
                  <c:v>6.6783253000000001E-2</c:v>
                </c:pt>
                <c:pt idx="8927" formatCode="General">
                  <c:v>6.6690520000000003E-2</c:v>
                </c:pt>
                <c:pt idx="8928" formatCode="General">
                  <c:v>6.6940126000000003E-2</c:v>
                </c:pt>
                <c:pt idx="8929" formatCode="General">
                  <c:v>6.7182906000000001E-2</c:v>
                </c:pt>
                <c:pt idx="8930" formatCode="General">
                  <c:v>6.7195403000000001E-2</c:v>
                </c:pt>
                <c:pt idx="8931" formatCode="General">
                  <c:v>6.6859717999999999E-2</c:v>
                </c:pt>
                <c:pt idx="8932" formatCode="General">
                  <c:v>6.6633639999999994E-2</c:v>
                </c:pt>
                <c:pt idx="8933" formatCode="General">
                  <c:v>6.6651027000000002E-2</c:v>
                </c:pt>
                <c:pt idx="8934" formatCode="General">
                  <c:v>6.6505292999999993E-2</c:v>
                </c:pt>
                <c:pt idx="8935" formatCode="General">
                  <c:v>6.6466208999999998E-2</c:v>
                </c:pt>
                <c:pt idx="8936" formatCode="General">
                  <c:v>6.6551120000000005E-2</c:v>
                </c:pt>
                <c:pt idx="8937" formatCode="General">
                  <c:v>6.6549806000000003E-2</c:v>
                </c:pt>
                <c:pt idx="8938" formatCode="General">
                  <c:v>6.6679876999999999E-2</c:v>
                </c:pt>
                <c:pt idx="8939" formatCode="General">
                  <c:v>6.6669706999999995E-2</c:v>
                </c:pt>
                <c:pt idx="8940" formatCode="General">
                  <c:v>6.6738178999999995E-2</c:v>
                </c:pt>
                <c:pt idx="8941" formatCode="General">
                  <c:v>6.6408810999999998E-2</c:v>
                </c:pt>
                <c:pt idx="8942" formatCode="General">
                  <c:v>6.6207165999999998E-2</c:v>
                </c:pt>
                <c:pt idx="8943" formatCode="General">
                  <c:v>6.6077180999999999E-2</c:v>
                </c:pt>
                <c:pt idx="8944" formatCode="General">
                  <c:v>6.5959409999999996E-2</c:v>
                </c:pt>
                <c:pt idx="8945" formatCode="General">
                  <c:v>6.6128782999999997E-2</c:v>
                </c:pt>
                <c:pt idx="8946" formatCode="General">
                  <c:v>6.6138888000000007E-2</c:v>
                </c:pt>
                <c:pt idx="8947" formatCode="General">
                  <c:v>6.5943012999999995E-2</c:v>
                </c:pt>
                <c:pt idx="8948" formatCode="General">
                  <c:v>6.6062917999999998E-2</c:v>
                </c:pt>
                <c:pt idx="8949" formatCode="General">
                  <c:v>6.5957534999999998E-2</c:v>
                </c:pt>
                <c:pt idx="8950" formatCode="General">
                  <c:v>6.6088299000000003E-2</c:v>
                </c:pt>
                <c:pt idx="8951" formatCode="General">
                  <c:v>6.508651E-2</c:v>
                </c:pt>
                <c:pt idx="8952" formatCode="General">
                  <c:v>6.4966711999999996E-2</c:v>
                </c:pt>
                <c:pt idx="8953" formatCode="General">
                  <c:v>6.5000237000000002E-2</c:v>
                </c:pt>
                <c:pt idx="8954" formatCode="General">
                  <c:v>6.4990089000000001E-2</c:v>
                </c:pt>
                <c:pt idx="8955" formatCode="General">
                  <c:v>6.4909917999999997E-2</c:v>
                </c:pt>
                <c:pt idx="8956" formatCode="General">
                  <c:v>6.5065136999999995E-2</c:v>
                </c:pt>
                <c:pt idx="8957" formatCode="General">
                  <c:v>6.4760692999999994E-2</c:v>
                </c:pt>
                <c:pt idx="8958" formatCode="General">
                  <c:v>6.4809774000000001E-2</c:v>
                </c:pt>
                <c:pt idx="8959" formatCode="General">
                  <c:v>6.4543405999999998E-2</c:v>
                </c:pt>
                <c:pt idx="8960" formatCode="General">
                  <c:v>6.5124366000000003E-2</c:v>
                </c:pt>
                <c:pt idx="8961" formatCode="General">
                  <c:v>6.5134534999999993E-2</c:v>
                </c:pt>
                <c:pt idx="8962" formatCode="General">
                  <c:v>6.5156856999999999E-2</c:v>
                </c:pt>
                <c:pt idx="8963" formatCode="General">
                  <c:v>6.5010967000000003E-2</c:v>
                </c:pt>
                <c:pt idx="8964" formatCode="General">
                  <c:v>6.5063823000000007E-2</c:v>
                </c:pt>
                <c:pt idx="8965" formatCode="General">
                  <c:v>6.5085971000000006E-2</c:v>
                </c:pt>
                <c:pt idx="8966" formatCode="General">
                  <c:v>6.5252239000000004E-2</c:v>
                </c:pt>
                <c:pt idx="8967" formatCode="General">
                  <c:v>6.5122426999999997E-2</c:v>
                </c:pt>
                <c:pt idx="8968" formatCode="General">
                  <c:v>6.5211108000000004E-2</c:v>
                </c:pt>
                <c:pt idx="8969" formatCode="General">
                  <c:v>6.5375328999999996E-2</c:v>
                </c:pt>
                <c:pt idx="8970" formatCode="General">
                  <c:v>6.5490663000000005E-2</c:v>
                </c:pt>
                <c:pt idx="8971" formatCode="General">
                  <c:v>6.5288112999999995E-2</c:v>
                </c:pt>
                <c:pt idx="8972" formatCode="General">
                  <c:v>6.5331182000000002E-2</c:v>
                </c:pt>
                <c:pt idx="8973" formatCode="General">
                  <c:v>6.5605155999999998E-2</c:v>
                </c:pt>
                <c:pt idx="8974" formatCode="General">
                  <c:v>6.5830846999999998E-2</c:v>
                </c:pt>
                <c:pt idx="8975" formatCode="General">
                  <c:v>6.5887899999999999E-2</c:v>
                </c:pt>
                <c:pt idx="8976" formatCode="General">
                  <c:v>6.6163730000000004E-2</c:v>
                </c:pt>
                <c:pt idx="8977" formatCode="General">
                  <c:v>6.5993688999999994E-2</c:v>
                </c:pt>
                <c:pt idx="8978" formatCode="General">
                  <c:v>6.5685242000000005E-2</c:v>
                </c:pt>
                <c:pt idx="8979" formatCode="General">
                  <c:v>6.5664256000000004E-2</c:v>
                </c:pt>
                <c:pt idx="8980" formatCode="General">
                  <c:v>6.5312438E-2</c:v>
                </c:pt>
                <c:pt idx="8981" formatCode="General">
                  <c:v>6.5054772999999996E-2</c:v>
                </c:pt>
                <c:pt idx="8982" formatCode="General">
                  <c:v>6.4874519000000005E-2</c:v>
                </c:pt>
                <c:pt idx="8983" formatCode="General">
                  <c:v>6.5116651999999997E-2</c:v>
                </c:pt>
                <c:pt idx="8984" formatCode="General">
                  <c:v>6.5057337000000007E-2</c:v>
                </c:pt>
                <c:pt idx="8985" formatCode="General">
                  <c:v>6.4939651000000001E-2</c:v>
                </c:pt>
                <c:pt idx="8986" formatCode="General">
                  <c:v>6.5086574999999994E-2</c:v>
                </c:pt>
                <c:pt idx="8987" formatCode="General">
                  <c:v>6.4894210999999993E-2</c:v>
                </c:pt>
                <c:pt idx="8988" formatCode="General">
                  <c:v>6.5138563999999996E-2</c:v>
                </c:pt>
                <c:pt idx="8989" formatCode="General">
                  <c:v>6.4831492000000004E-2</c:v>
                </c:pt>
                <c:pt idx="8990" formatCode="General">
                  <c:v>6.4683129000000006E-2</c:v>
                </c:pt>
                <c:pt idx="8991" formatCode="General">
                  <c:v>6.4713638000000004E-2</c:v>
                </c:pt>
                <c:pt idx="8992" formatCode="General">
                  <c:v>6.4795640000000002E-2</c:v>
                </c:pt>
                <c:pt idx="8993" formatCode="General">
                  <c:v>6.4728827000000003E-2</c:v>
                </c:pt>
                <c:pt idx="8994" formatCode="General">
                  <c:v>6.4605025999999996E-2</c:v>
                </c:pt>
                <c:pt idx="8995" formatCode="General">
                  <c:v>6.4500486999999995E-2</c:v>
                </c:pt>
                <c:pt idx="8996" formatCode="General">
                  <c:v>6.4442873999999997E-2</c:v>
                </c:pt>
                <c:pt idx="8997" formatCode="General">
                  <c:v>6.4480277000000003E-2</c:v>
                </c:pt>
                <c:pt idx="8998" formatCode="General">
                  <c:v>6.4492752E-2</c:v>
                </c:pt>
                <c:pt idx="8999" formatCode="General">
                  <c:v>6.4472778999999994E-2</c:v>
                </c:pt>
                <c:pt idx="9000" formatCode="General">
                  <c:v>6.4405944000000007E-2</c:v>
                </c:pt>
                <c:pt idx="9001" formatCode="General">
                  <c:v>6.4436150999999997E-2</c:v>
                </c:pt>
                <c:pt idx="9002" formatCode="General">
                  <c:v>6.4417924000000001E-2</c:v>
                </c:pt>
                <c:pt idx="9003" formatCode="General">
                  <c:v>6.4457869000000001E-2</c:v>
                </c:pt>
                <c:pt idx="9004" formatCode="General">
                  <c:v>6.4476936999999998E-2</c:v>
                </c:pt>
                <c:pt idx="9005" formatCode="General">
                  <c:v>6.4440827000000006E-2</c:v>
                </c:pt>
                <c:pt idx="9006" formatCode="General">
                  <c:v>6.4411610999999994E-2</c:v>
                </c:pt>
                <c:pt idx="9007" formatCode="General">
                  <c:v>6.4370416E-2</c:v>
                </c:pt>
                <c:pt idx="9008" formatCode="General">
                  <c:v>6.4578353000000005E-2</c:v>
                </c:pt>
                <c:pt idx="9009" formatCode="General">
                  <c:v>6.4511926999999997E-2</c:v>
                </c:pt>
                <c:pt idx="9010" formatCode="General">
                  <c:v>6.4309915999999995E-2</c:v>
                </c:pt>
                <c:pt idx="9011" formatCode="General">
                  <c:v>6.4522808000000001E-2</c:v>
                </c:pt>
                <c:pt idx="9012" formatCode="General">
                  <c:v>6.4587207999999993E-2</c:v>
                </c:pt>
                <c:pt idx="9013" formatCode="General">
                  <c:v>6.4671989999999999E-2</c:v>
                </c:pt>
                <c:pt idx="9014" formatCode="General">
                  <c:v>6.4696745999999999E-2</c:v>
                </c:pt>
                <c:pt idx="9015" formatCode="General">
                  <c:v>6.4640489999999995E-2</c:v>
                </c:pt>
                <c:pt idx="9016" formatCode="General">
                  <c:v>6.4569605000000002E-2</c:v>
                </c:pt>
                <c:pt idx="9017" formatCode="General">
                  <c:v>6.4634952999999995E-2</c:v>
                </c:pt>
                <c:pt idx="9018" formatCode="General">
                  <c:v>6.4710146999999996E-2</c:v>
                </c:pt>
                <c:pt idx="9019" formatCode="General">
                  <c:v>6.4770583000000007E-2</c:v>
                </c:pt>
                <c:pt idx="9020" formatCode="General">
                  <c:v>6.4602376000000003E-2</c:v>
                </c:pt>
                <c:pt idx="9021" formatCode="General">
                  <c:v>6.4772177E-2</c:v>
                </c:pt>
                <c:pt idx="9022" formatCode="General">
                  <c:v>6.4774310000000002E-2</c:v>
                </c:pt>
                <c:pt idx="9023" formatCode="General">
                  <c:v>6.4870683999999998E-2</c:v>
                </c:pt>
                <c:pt idx="9024" formatCode="General">
                  <c:v>6.4842285999999999E-2</c:v>
                </c:pt>
                <c:pt idx="9025" formatCode="General">
                  <c:v>6.4766143999999998E-2</c:v>
                </c:pt>
                <c:pt idx="9026" formatCode="General">
                  <c:v>6.4894146999999999E-2</c:v>
                </c:pt>
                <c:pt idx="9027" formatCode="General">
                  <c:v>6.4816884000000005E-2</c:v>
                </c:pt>
                <c:pt idx="9028" formatCode="General">
                  <c:v>6.4831147000000006E-2</c:v>
                </c:pt>
                <c:pt idx="9029" formatCode="General">
                  <c:v>6.4995627E-2</c:v>
                </c:pt>
                <c:pt idx="9030" formatCode="General">
                  <c:v>6.5008919999999998E-2</c:v>
                </c:pt>
                <c:pt idx="9031" formatCode="General">
                  <c:v>6.5015753999999995E-2</c:v>
                </c:pt>
                <c:pt idx="9032" formatCode="General">
                  <c:v>6.4780688000000003E-2</c:v>
                </c:pt>
                <c:pt idx="9033" formatCode="General">
                  <c:v>6.4592120000000003E-2</c:v>
                </c:pt>
                <c:pt idx="9034" formatCode="General">
                  <c:v>6.4727361999999997E-2</c:v>
                </c:pt>
                <c:pt idx="9035" formatCode="General">
                  <c:v>6.4474696999999997E-2</c:v>
                </c:pt>
                <c:pt idx="9036" formatCode="General">
                  <c:v>6.4582015000000006E-2</c:v>
                </c:pt>
                <c:pt idx="9037" formatCode="General">
                  <c:v>6.4554437000000006E-2</c:v>
                </c:pt>
                <c:pt idx="9038" formatCode="General">
                  <c:v>6.4559242000000003E-2</c:v>
                </c:pt>
                <c:pt idx="9039" formatCode="General">
                  <c:v>6.4465280999999999E-2</c:v>
                </c:pt>
                <c:pt idx="9040" formatCode="General">
                  <c:v>6.4476269000000003E-2</c:v>
                </c:pt>
                <c:pt idx="9041" formatCode="General">
                  <c:v>6.4706463000000006E-2</c:v>
                </c:pt>
                <c:pt idx="9042" formatCode="General">
                  <c:v>6.4659234999999995E-2</c:v>
                </c:pt>
                <c:pt idx="9043" formatCode="General">
                  <c:v>6.4746602E-2</c:v>
                </c:pt>
                <c:pt idx="9044" formatCode="General">
                  <c:v>6.4749231000000004E-2</c:v>
                </c:pt>
                <c:pt idx="9045" formatCode="General">
                  <c:v>6.4849181000000006E-2</c:v>
                </c:pt>
                <c:pt idx="9046" formatCode="General">
                  <c:v>6.4940728000000003E-2</c:v>
                </c:pt>
                <c:pt idx="9047" formatCode="General">
                  <c:v>6.4835026000000004E-2</c:v>
                </c:pt>
                <c:pt idx="9048" formatCode="General">
                  <c:v>6.4861785000000005E-2</c:v>
                </c:pt>
                <c:pt idx="9049" formatCode="General">
                  <c:v>6.5139469000000005E-2</c:v>
                </c:pt>
                <c:pt idx="9050" formatCode="General">
                  <c:v>6.5012694999999995E-2</c:v>
                </c:pt>
                <c:pt idx="9051" formatCode="General">
                  <c:v>6.5005278999999999E-2</c:v>
                </c:pt>
                <c:pt idx="9052" formatCode="General">
                  <c:v>6.5048524999999996E-2</c:v>
                </c:pt>
                <c:pt idx="9053" formatCode="General">
                  <c:v>6.5008208999999997E-2</c:v>
                </c:pt>
                <c:pt idx="9054" formatCode="General">
                  <c:v>6.5115381E-2</c:v>
                </c:pt>
                <c:pt idx="9055" formatCode="General">
                  <c:v>6.4984142999999994E-2</c:v>
                </c:pt>
                <c:pt idx="9056" formatCode="General">
                  <c:v>6.5100084000000003E-2</c:v>
                </c:pt>
                <c:pt idx="9057" formatCode="General">
                  <c:v>6.4979855000000003E-2</c:v>
                </c:pt>
                <c:pt idx="9058" formatCode="General">
                  <c:v>6.4907958000000002E-2</c:v>
                </c:pt>
                <c:pt idx="9059" formatCode="General">
                  <c:v>6.4996618000000006E-2</c:v>
                </c:pt>
                <c:pt idx="9060" formatCode="General">
                  <c:v>6.4843471E-2</c:v>
                </c:pt>
                <c:pt idx="9061" formatCode="General">
                  <c:v>6.4951113000000005E-2</c:v>
                </c:pt>
                <c:pt idx="9062" formatCode="General">
                  <c:v>6.4975051000000006E-2</c:v>
                </c:pt>
                <c:pt idx="9063" formatCode="General">
                  <c:v>6.5035080999999995E-2</c:v>
                </c:pt>
                <c:pt idx="9064" formatCode="General">
                  <c:v>6.5027367000000003E-2</c:v>
                </c:pt>
                <c:pt idx="9065" formatCode="General">
                  <c:v>6.5108551000000001E-2</c:v>
                </c:pt>
                <c:pt idx="9066" formatCode="General">
                  <c:v>6.5283028000000007E-2</c:v>
                </c:pt>
                <c:pt idx="9067" formatCode="General">
                  <c:v>6.5258766999999995E-2</c:v>
                </c:pt>
                <c:pt idx="9068" formatCode="General">
                  <c:v>6.5297636000000006E-2</c:v>
                </c:pt>
                <c:pt idx="9069" formatCode="General">
                  <c:v>6.5549547E-2</c:v>
                </c:pt>
                <c:pt idx="9070" formatCode="General">
                  <c:v>6.5464507000000005E-2</c:v>
                </c:pt>
                <c:pt idx="9071" formatCode="General">
                  <c:v>6.5657663000000005E-2</c:v>
                </c:pt>
                <c:pt idx="9072" formatCode="General">
                  <c:v>6.5708402999999999E-2</c:v>
                </c:pt>
                <c:pt idx="9073" formatCode="General">
                  <c:v>6.5657468999999996E-2</c:v>
                </c:pt>
                <c:pt idx="9074" formatCode="General">
                  <c:v>6.5834897000000003E-2</c:v>
                </c:pt>
                <c:pt idx="9075" formatCode="General">
                  <c:v>6.5864909999999999E-2</c:v>
                </c:pt>
                <c:pt idx="9076" formatCode="General">
                  <c:v>6.4716719000000006E-2</c:v>
                </c:pt>
                <c:pt idx="9077" formatCode="General">
                  <c:v>6.4777907999999995E-2</c:v>
                </c:pt>
                <c:pt idx="9078" formatCode="General">
                  <c:v>6.4650013000000006E-2</c:v>
                </c:pt>
                <c:pt idx="9079" formatCode="General">
                  <c:v>6.4728375000000005E-2</c:v>
                </c:pt>
                <c:pt idx="9080" formatCode="General">
                  <c:v>6.4767696E-2</c:v>
                </c:pt>
                <c:pt idx="9081" formatCode="General">
                  <c:v>6.4771077999999996E-2</c:v>
                </c:pt>
                <c:pt idx="9082" formatCode="General">
                  <c:v>6.4840067000000001E-2</c:v>
                </c:pt>
                <c:pt idx="9083" formatCode="General">
                  <c:v>6.4729106999999994E-2</c:v>
                </c:pt>
                <c:pt idx="9084" formatCode="General">
                  <c:v>6.4846919000000003E-2</c:v>
                </c:pt>
                <c:pt idx="9085" formatCode="General">
                  <c:v>6.5065631999999998E-2</c:v>
                </c:pt>
                <c:pt idx="9086" formatCode="General">
                  <c:v>6.4795725999999998E-2</c:v>
                </c:pt>
                <c:pt idx="9087" formatCode="General">
                  <c:v>6.4745266999999995E-2</c:v>
                </c:pt>
                <c:pt idx="9088" formatCode="General">
                  <c:v>6.4651477999999998E-2</c:v>
                </c:pt>
                <c:pt idx="9089" formatCode="General">
                  <c:v>6.4781743000000003E-2</c:v>
                </c:pt>
                <c:pt idx="9090" formatCode="General">
                  <c:v>6.5146815999999996E-2</c:v>
                </c:pt>
                <c:pt idx="9091" formatCode="General">
                  <c:v>6.4953849999999994E-2</c:v>
                </c:pt>
                <c:pt idx="9092" formatCode="General">
                  <c:v>6.4880961000000001E-2</c:v>
                </c:pt>
                <c:pt idx="9093" formatCode="General">
                  <c:v>6.4818285000000003E-2</c:v>
                </c:pt>
                <c:pt idx="9094" formatCode="General">
                  <c:v>6.4935191000000003E-2</c:v>
                </c:pt>
                <c:pt idx="9095" formatCode="General">
                  <c:v>6.4967467000000001E-2</c:v>
                </c:pt>
                <c:pt idx="9096" formatCode="General">
                  <c:v>6.4806692999999999E-2</c:v>
                </c:pt>
                <c:pt idx="9097" formatCode="General">
                  <c:v>6.4858252000000005E-2</c:v>
                </c:pt>
                <c:pt idx="9098" formatCode="General">
                  <c:v>6.4756965999999999E-2</c:v>
                </c:pt>
                <c:pt idx="9099" formatCode="General">
                  <c:v>6.5136733000000002E-2</c:v>
                </c:pt>
                <c:pt idx="9100" formatCode="General">
                  <c:v>6.5329782000000003E-2</c:v>
                </c:pt>
                <c:pt idx="9101" formatCode="General">
                  <c:v>6.5327692000000007E-2</c:v>
                </c:pt>
                <c:pt idx="9102" formatCode="General">
                  <c:v>6.5440267999999996E-2</c:v>
                </c:pt>
                <c:pt idx="9103" formatCode="General">
                  <c:v>6.5553381999999993E-2</c:v>
                </c:pt>
                <c:pt idx="9104" formatCode="General">
                  <c:v>6.5713035000000003E-2</c:v>
                </c:pt>
                <c:pt idx="9105" formatCode="General">
                  <c:v>6.5646804000000003E-2</c:v>
                </c:pt>
                <c:pt idx="9106" formatCode="General">
                  <c:v>6.5496523000000001E-2</c:v>
                </c:pt>
                <c:pt idx="9107" formatCode="General">
                  <c:v>6.5803053E-2</c:v>
                </c:pt>
                <c:pt idx="9108" formatCode="General">
                  <c:v>6.5682613000000001E-2</c:v>
                </c:pt>
                <c:pt idx="9109" formatCode="General">
                  <c:v>6.5738050000000006E-2</c:v>
                </c:pt>
                <c:pt idx="9110" formatCode="General">
                  <c:v>6.6001832999999996E-2</c:v>
                </c:pt>
                <c:pt idx="9111" formatCode="General">
                  <c:v>6.6056170999999997E-2</c:v>
                </c:pt>
                <c:pt idx="9112" formatCode="General">
                  <c:v>6.6073475000000007E-2</c:v>
                </c:pt>
                <c:pt idx="9113" formatCode="General">
                  <c:v>6.5979209999999996E-2</c:v>
                </c:pt>
                <c:pt idx="9114" formatCode="General">
                  <c:v>6.5840909000000003E-2</c:v>
                </c:pt>
                <c:pt idx="9115" formatCode="General">
                  <c:v>6.5856162999999995E-2</c:v>
                </c:pt>
                <c:pt idx="9116" formatCode="General">
                  <c:v>6.5693988999999994E-2</c:v>
                </c:pt>
                <c:pt idx="9117" formatCode="General">
                  <c:v>6.5782368999999993E-2</c:v>
                </c:pt>
                <c:pt idx="9118" formatCode="General">
                  <c:v>6.5850432E-2</c:v>
                </c:pt>
                <c:pt idx="9119" formatCode="General">
                  <c:v>6.5921769000000005E-2</c:v>
                </c:pt>
                <c:pt idx="9120" formatCode="General">
                  <c:v>6.5245451999999995E-2</c:v>
                </c:pt>
                <c:pt idx="9121" formatCode="General">
                  <c:v>6.5090366999999996E-2</c:v>
                </c:pt>
                <c:pt idx="9122" formatCode="General">
                  <c:v>6.5154874000000002E-2</c:v>
                </c:pt>
                <c:pt idx="9123" formatCode="General">
                  <c:v>6.5229961000000003E-2</c:v>
                </c:pt>
                <c:pt idx="9124" formatCode="General">
                  <c:v>6.5317544000000005E-2</c:v>
                </c:pt>
                <c:pt idx="9125" formatCode="General">
                  <c:v>6.5184671999999999E-2</c:v>
                </c:pt>
                <c:pt idx="9126" formatCode="General">
                  <c:v>6.5177927999999996E-2</c:v>
                </c:pt>
                <c:pt idx="9127" formatCode="General">
                  <c:v>6.5315604999999999E-2</c:v>
                </c:pt>
                <c:pt idx="9128" formatCode="General">
                  <c:v>6.5228431000000003E-2</c:v>
                </c:pt>
                <c:pt idx="9129" formatCode="General">
                  <c:v>6.5525675000000005E-2</c:v>
                </c:pt>
                <c:pt idx="9130" formatCode="General">
                  <c:v>6.5546551999999994E-2</c:v>
                </c:pt>
                <c:pt idx="9131" formatCode="General">
                  <c:v>6.5652234000000004E-2</c:v>
                </c:pt>
                <c:pt idx="9132" formatCode="General">
                  <c:v>6.5494734999999998E-2</c:v>
                </c:pt>
                <c:pt idx="9133" formatCode="General">
                  <c:v>6.5347491999999993E-2</c:v>
                </c:pt>
                <c:pt idx="9134" formatCode="General">
                  <c:v>6.5554287000000003E-2</c:v>
                </c:pt>
                <c:pt idx="9135" formatCode="General">
                  <c:v>6.5541165999999998E-2</c:v>
                </c:pt>
                <c:pt idx="9136" formatCode="General">
                  <c:v>6.5471723999999995E-2</c:v>
                </c:pt>
                <c:pt idx="9137" formatCode="General">
                  <c:v>6.5649130999999999E-2</c:v>
                </c:pt>
                <c:pt idx="9138" formatCode="General">
                  <c:v>6.5523584999999995E-2</c:v>
                </c:pt>
                <c:pt idx="9139" formatCode="General">
                  <c:v>6.5531449000000006E-2</c:v>
                </c:pt>
                <c:pt idx="9140" formatCode="General">
                  <c:v>6.5510700000000005E-2</c:v>
                </c:pt>
                <c:pt idx="9141" formatCode="General">
                  <c:v>6.5411266999999995E-2</c:v>
                </c:pt>
                <c:pt idx="9142" formatCode="General">
                  <c:v>6.5494283E-2</c:v>
                </c:pt>
                <c:pt idx="9143" formatCode="General">
                  <c:v>6.5536835000000002E-2</c:v>
                </c:pt>
                <c:pt idx="9144" formatCode="General">
                  <c:v>6.5589644000000002E-2</c:v>
                </c:pt>
                <c:pt idx="9145" formatCode="General">
                  <c:v>6.5635277000000006E-2</c:v>
                </c:pt>
                <c:pt idx="9146" formatCode="General">
                  <c:v>6.5583525000000004E-2</c:v>
                </c:pt>
                <c:pt idx="9147" formatCode="General">
                  <c:v>6.5723462999999996E-2</c:v>
                </c:pt>
                <c:pt idx="9148" formatCode="General">
                  <c:v>6.5804130000000002E-2</c:v>
                </c:pt>
                <c:pt idx="9149" formatCode="General">
                  <c:v>6.5779288000000005E-2</c:v>
                </c:pt>
                <c:pt idx="9150" formatCode="General">
                  <c:v>6.5850949000000006E-2</c:v>
                </c:pt>
                <c:pt idx="9151" formatCode="General">
                  <c:v>6.5844938000000006E-2</c:v>
                </c:pt>
                <c:pt idx="9152" formatCode="General">
                  <c:v>6.5895634999999994E-2</c:v>
                </c:pt>
                <c:pt idx="9153" formatCode="General">
                  <c:v>6.5884193999999993E-2</c:v>
                </c:pt>
                <c:pt idx="9154" formatCode="General">
                  <c:v>6.5996295999999996E-2</c:v>
                </c:pt>
                <c:pt idx="9155" formatCode="General">
                  <c:v>6.6121759000000002E-2</c:v>
                </c:pt>
                <c:pt idx="9156" formatCode="General">
                  <c:v>6.6057270000000001E-2</c:v>
                </c:pt>
                <c:pt idx="9157" formatCode="General">
                  <c:v>6.6171594E-2</c:v>
                </c:pt>
                <c:pt idx="9158" formatCode="General">
                  <c:v>6.6177066000000007E-2</c:v>
                </c:pt>
                <c:pt idx="9159" formatCode="General">
                  <c:v>6.5669038999999998E-2</c:v>
                </c:pt>
                <c:pt idx="9160" formatCode="General">
                  <c:v>6.5587596999999997E-2</c:v>
                </c:pt>
                <c:pt idx="9161" formatCode="General">
                  <c:v>6.5399373999999996E-2</c:v>
                </c:pt>
                <c:pt idx="9162" formatCode="General">
                  <c:v>6.5512683000000002E-2</c:v>
                </c:pt>
                <c:pt idx="9163" formatCode="General">
                  <c:v>6.5218713999999997E-2</c:v>
                </c:pt>
                <c:pt idx="9164" formatCode="General">
                  <c:v>6.5197405E-2</c:v>
                </c:pt>
                <c:pt idx="9165" formatCode="General">
                  <c:v>6.5305629000000004E-2</c:v>
                </c:pt>
                <c:pt idx="9166" formatCode="General">
                  <c:v>6.5055505999999999E-2</c:v>
                </c:pt>
                <c:pt idx="9167" formatCode="General">
                  <c:v>6.5096917000000004E-2</c:v>
                </c:pt>
                <c:pt idx="9168" formatCode="General">
                  <c:v>6.5006593000000001E-2</c:v>
                </c:pt>
                <c:pt idx="9169" formatCode="General">
                  <c:v>6.4807921000000004E-2</c:v>
                </c:pt>
                <c:pt idx="9170" formatCode="General">
                  <c:v>6.5026656000000002E-2</c:v>
                </c:pt>
                <c:pt idx="9171" formatCode="General">
                  <c:v>6.4751061999999998E-2</c:v>
                </c:pt>
                <c:pt idx="9172" formatCode="General">
                  <c:v>6.4778899000000001E-2</c:v>
                </c:pt>
                <c:pt idx="9173" formatCode="General">
                  <c:v>6.4688234999999997E-2</c:v>
                </c:pt>
                <c:pt idx="9174" formatCode="General">
                  <c:v>6.4528518000000007E-2</c:v>
                </c:pt>
                <c:pt idx="9175" formatCode="General">
                  <c:v>6.4673929000000005E-2</c:v>
                </c:pt>
                <c:pt idx="9176" formatCode="General">
                  <c:v>6.4568808000000005E-2</c:v>
                </c:pt>
                <c:pt idx="9177" formatCode="General">
                  <c:v>6.4448625999999995E-2</c:v>
                </c:pt>
                <c:pt idx="9178" formatCode="General">
                  <c:v>6.4484348999999996E-2</c:v>
                </c:pt>
                <c:pt idx="9179" formatCode="General">
                  <c:v>6.4239849000000002E-2</c:v>
                </c:pt>
                <c:pt idx="9180" formatCode="General">
                  <c:v>6.4381986000000002E-2</c:v>
                </c:pt>
                <c:pt idx="9181" formatCode="General">
                  <c:v>6.4303150000000003E-2</c:v>
                </c:pt>
                <c:pt idx="9182" formatCode="General">
                  <c:v>6.4225823000000001E-2</c:v>
                </c:pt>
                <c:pt idx="9183" formatCode="General">
                  <c:v>6.4308903000000001E-2</c:v>
                </c:pt>
                <c:pt idx="9184" formatCode="General">
                  <c:v>6.4186373000000005E-2</c:v>
                </c:pt>
                <c:pt idx="9185" formatCode="General">
                  <c:v>6.4320150000000006E-2</c:v>
                </c:pt>
                <c:pt idx="9186" formatCode="General">
                  <c:v>6.4156080000000004E-2</c:v>
                </c:pt>
                <c:pt idx="9187" formatCode="General">
                  <c:v>6.4286646000000003E-2</c:v>
                </c:pt>
                <c:pt idx="9188" formatCode="General">
                  <c:v>6.4251742000000001E-2</c:v>
                </c:pt>
                <c:pt idx="9189" formatCode="General">
                  <c:v>6.4116155999999994E-2</c:v>
                </c:pt>
                <c:pt idx="9190" formatCode="General">
                  <c:v>6.4327474999999995E-2</c:v>
                </c:pt>
                <c:pt idx="9191" formatCode="General">
                  <c:v>6.4196349E-2</c:v>
                </c:pt>
                <c:pt idx="9192" formatCode="General">
                  <c:v>6.4212422000000005E-2</c:v>
                </c:pt>
                <c:pt idx="9193" formatCode="General">
                  <c:v>6.4297784999999996E-2</c:v>
                </c:pt>
                <c:pt idx="9194" formatCode="General">
                  <c:v>6.4102474000000007E-2</c:v>
                </c:pt>
                <c:pt idx="9195" formatCode="General">
                  <c:v>6.4096549000000003E-2</c:v>
                </c:pt>
                <c:pt idx="9196" formatCode="General">
                  <c:v>6.4129816000000006E-2</c:v>
                </c:pt>
                <c:pt idx="9197" formatCode="General">
                  <c:v>6.411538E-2</c:v>
                </c:pt>
                <c:pt idx="9198" formatCode="General">
                  <c:v>6.4163147000000004E-2</c:v>
                </c:pt>
                <c:pt idx="9199" formatCode="General">
                  <c:v>6.3923793000000007E-2</c:v>
                </c:pt>
                <c:pt idx="9200" formatCode="General">
                  <c:v>6.4113225999999995E-2</c:v>
                </c:pt>
                <c:pt idx="9201" formatCode="General">
                  <c:v>6.4094783000000002E-2</c:v>
                </c:pt>
                <c:pt idx="9202" formatCode="General">
                  <c:v>6.4237371000000001E-2</c:v>
                </c:pt>
                <c:pt idx="9203" formatCode="General">
                  <c:v>6.4157136000000003E-2</c:v>
                </c:pt>
                <c:pt idx="9204" formatCode="General">
                  <c:v>6.4003429000000001E-2</c:v>
                </c:pt>
                <c:pt idx="9205" formatCode="General">
                  <c:v>6.4296299000000001E-2</c:v>
                </c:pt>
                <c:pt idx="9206" formatCode="General">
                  <c:v>6.4101656000000007E-2</c:v>
                </c:pt>
                <c:pt idx="9207" formatCode="General">
                  <c:v>6.4345552E-2</c:v>
                </c:pt>
                <c:pt idx="9208" formatCode="General">
                  <c:v>6.4213219000000002E-2</c:v>
                </c:pt>
                <c:pt idx="9209" formatCode="General">
                  <c:v>6.4238146999999995E-2</c:v>
                </c:pt>
                <c:pt idx="9210" formatCode="General">
                  <c:v>6.4373905999999995E-2</c:v>
                </c:pt>
                <c:pt idx="9211" formatCode="General">
                  <c:v>6.4229249000000002E-2</c:v>
                </c:pt>
                <c:pt idx="9212" formatCode="General">
                  <c:v>6.4268850000000002E-2</c:v>
                </c:pt>
                <c:pt idx="9213" formatCode="General">
                  <c:v>6.4217593000000003E-2</c:v>
                </c:pt>
                <c:pt idx="9214" formatCode="General">
                  <c:v>6.4154721999999997E-2</c:v>
                </c:pt>
                <c:pt idx="9215" formatCode="General">
                  <c:v>6.4194452999999999E-2</c:v>
                </c:pt>
                <c:pt idx="9216" formatCode="General">
                  <c:v>6.4286818999999995E-2</c:v>
                </c:pt>
                <c:pt idx="9217" formatCode="General">
                  <c:v>6.4191155999999999E-2</c:v>
                </c:pt>
                <c:pt idx="9218" formatCode="General">
                  <c:v>6.4233320999999996E-2</c:v>
                </c:pt>
                <c:pt idx="9219" formatCode="General">
                  <c:v>6.4136580999999998E-2</c:v>
                </c:pt>
                <c:pt idx="9220" formatCode="General">
                  <c:v>6.4292958999999997E-2</c:v>
                </c:pt>
                <c:pt idx="9221" formatCode="General">
                  <c:v>6.4248617999999993E-2</c:v>
                </c:pt>
                <c:pt idx="9222" formatCode="General">
                  <c:v>6.4367766000000007E-2</c:v>
                </c:pt>
                <c:pt idx="9223" formatCode="General">
                  <c:v>6.4303236E-2</c:v>
                </c:pt>
                <c:pt idx="9224" formatCode="General">
                  <c:v>6.4555837000000005E-2</c:v>
                </c:pt>
                <c:pt idx="9225" formatCode="General">
                  <c:v>6.4515805999999995E-2</c:v>
                </c:pt>
                <c:pt idx="9226" formatCode="General">
                  <c:v>6.4547090000000001E-2</c:v>
                </c:pt>
                <c:pt idx="9227" formatCode="General">
                  <c:v>6.4543082000000002E-2</c:v>
                </c:pt>
                <c:pt idx="9228" formatCode="General">
                  <c:v>6.4710470000000006E-2</c:v>
                </c:pt>
                <c:pt idx="9229" formatCode="General">
                  <c:v>6.4614291000000004E-2</c:v>
                </c:pt>
                <c:pt idx="9230" formatCode="General">
                  <c:v>6.4581778000000006E-2</c:v>
                </c:pt>
                <c:pt idx="9231" formatCode="General">
                  <c:v>6.4567235000000001E-2</c:v>
                </c:pt>
                <c:pt idx="9232" formatCode="General">
                  <c:v>6.4649410000000004E-2</c:v>
                </c:pt>
                <c:pt idx="9233" formatCode="General">
                  <c:v>6.4733372999999997E-2</c:v>
                </c:pt>
                <c:pt idx="9234" formatCode="General">
                  <c:v>6.4747873999999997E-2</c:v>
                </c:pt>
                <c:pt idx="9235" formatCode="General">
                  <c:v>6.4849849000000001E-2</c:v>
                </c:pt>
                <c:pt idx="9236" formatCode="General">
                  <c:v>6.5030124999999994E-2</c:v>
                </c:pt>
                <c:pt idx="9237" formatCode="General">
                  <c:v>6.4705989000000005E-2</c:v>
                </c:pt>
                <c:pt idx="9238" formatCode="General">
                  <c:v>6.4726586000000003E-2</c:v>
                </c:pt>
                <c:pt idx="9239" formatCode="General">
                  <c:v>6.4737208000000004E-2</c:v>
                </c:pt>
                <c:pt idx="9240" formatCode="General">
                  <c:v>6.4854394999999995E-2</c:v>
                </c:pt>
                <c:pt idx="9241" formatCode="General">
                  <c:v>6.4994872999999995E-2</c:v>
                </c:pt>
                <c:pt idx="9242" formatCode="General">
                  <c:v>6.4959041999999995E-2</c:v>
                </c:pt>
                <c:pt idx="9243" formatCode="General">
                  <c:v>6.5200012000000002E-2</c:v>
                </c:pt>
                <c:pt idx="9244" formatCode="General">
                  <c:v>6.5099329999999997E-2</c:v>
                </c:pt>
                <c:pt idx="9245" formatCode="General">
                  <c:v>6.5208178000000006E-2</c:v>
                </c:pt>
                <c:pt idx="9246" formatCode="General">
                  <c:v>6.5364469999999994E-2</c:v>
                </c:pt>
                <c:pt idx="9247" formatCode="General">
                  <c:v>6.5319031E-2</c:v>
                </c:pt>
                <c:pt idx="9248" formatCode="General">
                  <c:v>6.5833454E-2</c:v>
                </c:pt>
                <c:pt idx="9249" formatCode="General">
                  <c:v>6.5761707000000003E-2</c:v>
                </c:pt>
                <c:pt idx="9250" formatCode="General">
                  <c:v>6.5933684000000006E-2</c:v>
                </c:pt>
                <c:pt idx="9251" formatCode="General">
                  <c:v>6.6075802000000003E-2</c:v>
                </c:pt>
                <c:pt idx="9252" formatCode="General">
                  <c:v>6.6029842000000005E-2</c:v>
                </c:pt>
                <c:pt idx="9253" formatCode="General">
                  <c:v>6.5863187000000004E-2</c:v>
                </c:pt>
                <c:pt idx="9254" formatCode="General">
                  <c:v>6.5971431999999997E-2</c:v>
                </c:pt>
                <c:pt idx="9255" formatCode="General">
                  <c:v>6.6303905999999996E-2</c:v>
                </c:pt>
                <c:pt idx="9256" formatCode="General">
                  <c:v>6.6405536000000001E-2</c:v>
                </c:pt>
                <c:pt idx="9257" formatCode="General">
                  <c:v>6.6499863000000006E-2</c:v>
                </c:pt>
                <c:pt idx="9258" formatCode="General">
                  <c:v>6.6909725000000003E-2</c:v>
                </c:pt>
                <c:pt idx="9259" formatCode="General">
                  <c:v>6.6490705999999997E-2</c:v>
                </c:pt>
                <c:pt idx="9260" formatCode="General">
                  <c:v>6.55829E-2</c:v>
                </c:pt>
                <c:pt idx="9261" formatCode="General">
                  <c:v>6.5545820000000005E-2</c:v>
                </c:pt>
                <c:pt idx="9262" formatCode="General">
                  <c:v>6.5765067999999996E-2</c:v>
                </c:pt>
                <c:pt idx="9263" formatCode="General">
                  <c:v>6.5867710999999995E-2</c:v>
                </c:pt>
                <c:pt idx="9264" formatCode="General">
                  <c:v>6.5763215E-2</c:v>
                </c:pt>
                <c:pt idx="9265" formatCode="General">
                  <c:v>6.5846876999999998E-2</c:v>
                </c:pt>
                <c:pt idx="9266" formatCode="General">
                  <c:v>6.5888825999999998E-2</c:v>
                </c:pt>
                <c:pt idx="9267" formatCode="General">
                  <c:v>6.5761986999999994E-2</c:v>
                </c:pt>
                <c:pt idx="9268" formatCode="General">
                  <c:v>6.5931033999999999E-2</c:v>
                </c:pt>
                <c:pt idx="9269" formatCode="General">
                  <c:v>6.5725984000000001E-2</c:v>
                </c:pt>
                <c:pt idx="9270" formatCode="General">
                  <c:v>6.5925582999999996E-2</c:v>
                </c:pt>
                <c:pt idx="9271" formatCode="General">
                  <c:v>6.5788078999999999E-2</c:v>
                </c:pt>
                <c:pt idx="9272" formatCode="General">
                  <c:v>6.5674317999999995E-2</c:v>
                </c:pt>
                <c:pt idx="9273" formatCode="General">
                  <c:v>6.5877621999999997E-2</c:v>
                </c:pt>
                <c:pt idx="9274" formatCode="General">
                  <c:v>6.6103810999999998E-2</c:v>
                </c:pt>
                <c:pt idx="9275" formatCode="General">
                  <c:v>6.6084657000000005E-2</c:v>
                </c:pt>
                <c:pt idx="9276" formatCode="General">
                  <c:v>6.6021202000000001E-2</c:v>
                </c:pt>
                <c:pt idx="9277" formatCode="General">
                  <c:v>6.6056904E-2</c:v>
                </c:pt>
                <c:pt idx="9278" formatCode="General">
                  <c:v>6.5685004000000005E-2</c:v>
                </c:pt>
                <c:pt idx="9279" formatCode="General">
                  <c:v>6.5346112999999997E-2</c:v>
                </c:pt>
                <c:pt idx="9280" formatCode="General">
                  <c:v>6.5537202000000003E-2</c:v>
                </c:pt>
                <c:pt idx="9281" formatCode="General">
                  <c:v>6.5402540999999995E-2</c:v>
                </c:pt>
                <c:pt idx="9282" formatCode="General">
                  <c:v>6.5197491999999996E-2</c:v>
                </c:pt>
                <c:pt idx="9283" formatCode="General">
                  <c:v>6.5003297000000002E-2</c:v>
                </c:pt>
                <c:pt idx="9284" formatCode="General">
                  <c:v>6.5423310999999998E-2</c:v>
                </c:pt>
                <c:pt idx="9285" formatCode="General">
                  <c:v>6.5591711999999996E-2</c:v>
                </c:pt>
                <c:pt idx="9286" formatCode="General">
                  <c:v>6.5691447E-2</c:v>
                </c:pt>
                <c:pt idx="9287" formatCode="General">
                  <c:v>6.5719132999999999E-2</c:v>
                </c:pt>
                <c:pt idx="9288" formatCode="General">
                  <c:v>6.5837978000000005E-2</c:v>
                </c:pt>
                <c:pt idx="9289" formatCode="General">
                  <c:v>6.5787216999999995E-2</c:v>
                </c:pt>
                <c:pt idx="9290" formatCode="General">
                  <c:v>6.5746517000000004E-2</c:v>
                </c:pt>
                <c:pt idx="9291" formatCode="General">
                  <c:v>6.5891325000000001E-2</c:v>
                </c:pt>
                <c:pt idx="9292" formatCode="General">
                  <c:v>6.5816971000000002E-2</c:v>
                </c:pt>
                <c:pt idx="9293" formatCode="General">
                  <c:v>6.5816045000000004E-2</c:v>
                </c:pt>
                <c:pt idx="9294" formatCode="General">
                  <c:v>6.5572795000000003E-2</c:v>
                </c:pt>
                <c:pt idx="9295" formatCode="General">
                  <c:v>6.5553080999999999E-2</c:v>
                </c:pt>
                <c:pt idx="9296" formatCode="General">
                  <c:v>6.5729324000000006E-2</c:v>
                </c:pt>
                <c:pt idx="9297" formatCode="General">
                  <c:v>6.5636225000000006E-2</c:v>
                </c:pt>
                <c:pt idx="9298" formatCode="General">
                  <c:v>6.5858769999999997E-2</c:v>
                </c:pt>
                <c:pt idx="9299" formatCode="General">
                  <c:v>6.5715340999999997E-2</c:v>
                </c:pt>
                <c:pt idx="9300" formatCode="General">
                  <c:v>6.5679467000000005E-2</c:v>
                </c:pt>
                <c:pt idx="9301" formatCode="General">
                  <c:v>6.5873464000000007E-2</c:v>
                </c:pt>
                <c:pt idx="9302" formatCode="General">
                  <c:v>6.5686146000000001E-2</c:v>
                </c:pt>
                <c:pt idx="9303" formatCode="General">
                  <c:v>6.5777414000000006E-2</c:v>
                </c:pt>
                <c:pt idx="9304" formatCode="General">
                  <c:v>6.5800015000000003E-2</c:v>
                </c:pt>
                <c:pt idx="9305" formatCode="General">
                  <c:v>6.5497945000000002E-2</c:v>
                </c:pt>
                <c:pt idx="9306" formatCode="General">
                  <c:v>6.5521688999999994E-2</c:v>
                </c:pt>
                <c:pt idx="9307" formatCode="General">
                  <c:v>6.5386576000000002E-2</c:v>
                </c:pt>
                <c:pt idx="9308" formatCode="General">
                  <c:v>6.5550150000000001E-2</c:v>
                </c:pt>
                <c:pt idx="9309" formatCode="General">
                  <c:v>6.5635772999999994E-2</c:v>
                </c:pt>
                <c:pt idx="9310" formatCode="General">
                  <c:v>6.5429840000000003E-2</c:v>
                </c:pt>
                <c:pt idx="9311" formatCode="General">
                  <c:v>6.5507749000000004E-2</c:v>
                </c:pt>
                <c:pt idx="9312" formatCode="General">
                  <c:v>6.5451644000000003E-2</c:v>
                </c:pt>
                <c:pt idx="9313" formatCode="General">
                  <c:v>6.5541424000000001E-2</c:v>
                </c:pt>
                <c:pt idx="9314" formatCode="General">
                  <c:v>6.5490448000000007E-2</c:v>
                </c:pt>
                <c:pt idx="9315" formatCode="General">
                  <c:v>6.5343656999999999E-2</c:v>
                </c:pt>
                <c:pt idx="9316" formatCode="General">
                  <c:v>6.5448045999999996E-2</c:v>
                </c:pt>
                <c:pt idx="9317" formatCode="General">
                  <c:v>6.5474525000000006E-2</c:v>
                </c:pt>
                <c:pt idx="9318" formatCode="General">
                  <c:v>6.5767373000000004E-2</c:v>
                </c:pt>
                <c:pt idx="9319" formatCode="General">
                  <c:v>6.5698017999999997E-2</c:v>
                </c:pt>
                <c:pt idx="9320" formatCode="General">
                  <c:v>6.5577125999999999E-2</c:v>
                </c:pt>
                <c:pt idx="9321" formatCode="General">
                  <c:v>6.5680308000000007E-2</c:v>
                </c:pt>
                <c:pt idx="9322" formatCode="General">
                  <c:v>6.5583222999999996E-2</c:v>
                </c:pt>
                <c:pt idx="9323" formatCode="General">
                  <c:v>6.5605005999999993E-2</c:v>
                </c:pt>
                <c:pt idx="9324" formatCode="General">
                  <c:v>6.5483100000000002E-2</c:v>
                </c:pt>
                <c:pt idx="9325" formatCode="General">
                  <c:v>6.5366560000000004E-2</c:v>
                </c:pt>
                <c:pt idx="9326" formatCode="General">
                  <c:v>6.5587122999999997E-2</c:v>
                </c:pt>
                <c:pt idx="9327" formatCode="General">
                  <c:v>6.5633704000000001E-2</c:v>
                </c:pt>
                <c:pt idx="9328" formatCode="General">
                  <c:v>6.5581025000000001E-2</c:v>
                </c:pt>
                <c:pt idx="9329" formatCode="General">
                  <c:v>6.5552154000000001E-2</c:v>
                </c:pt>
                <c:pt idx="9330" formatCode="General">
                  <c:v>6.5482648000000004E-2</c:v>
                </c:pt>
                <c:pt idx="9331" formatCode="General">
                  <c:v>6.5704825999999994E-2</c:v>
                </c:pt>
                <c:pt idx="9332" formatCode="General">
                  <c:v>6.5565188999999996E-2</c:v>
                </c:pt>
                <c:pt idx="9333" formatCode="General">
                  <c:v>6.5664472000000002E-2</c:v>
                </c:pt>
                <c:pt idx="9334" formatCode="General">
                  <c:v>6.5795555000000006E-2</c:v>
                </c:pt>
                <c:pt idx="9335" formatCode="General">
                  <c:v>6.5874735000000004E-2</c:v>
                </c:pt>
                <c:pt idx="9336" formatCode="General">
                  <c:v>6.5700647000000001E-2</c:v>
                </c:pt>
                <c:pt idx="9337" formatCode="General">
                  <c:v>6.5786097000000002E-2</c:v>
                </c:pt>
                <c:pt idx="9338" formatCode="General">
                  <c:v>6.5927349999999996E-2</c:v>
                </c:pt>
                <c:pt idx="9339" formatCode="General">
                  <c:v>6.5787519000000003E-2</c:v>
                </c:pt>
                <c:pt idx="9340" formatCode="General">
                  <c:v>6.5822357999999997E-2</c:v>
                </c:pt>
                <c:pt idx="9341" formatCode="General">
                  <c:v>6.5917589999999998E-2</c:v>
                </c:pt>
                <c:pt idx="9342" formatCode="General">
                  <c:v>6.5920606000000007E-2</c:v>
                </c:pt>
                <c:pt idx="9343" formatCode="General">
                  <c:v>6.5980609999999995E-2</c:v>
                </c:pt>
                <c:pt idx="9344" formatCode="General">
                  <c:v>6.6024391000000002E-2</c:v>
                </c:pt>
                <c:pt idx="9345" formatCode="General">
                  <c:v>6.590617E-2</c:v>
                </c:pt>
                <c:pt idx="9346" formatCode="General">
                  <c:v>6.4353567E-2</c:v>
                </c:pt>
                <c:pt idx="9347" formatCode="General">
                  <c:v>6.5919248999999999E-2</c:v>
                </c:pt>
                <c:pt idx="9348" formatCode="General">
                  <c:v>6.5931185000000003E-2</c:v>
                </c:pt>
                <c:pt idx="9349" formatCode="General">
                  <c:v>6.5978585000000006E-2</c:v>
                </c:pt>
                <c:pt idx="9350" formatCode="General">
                  <c:v>6.5833368000000003E-2</c:v>
                </c:pt>
                <c:pt idx="9351" formatCode="General">
                  <c:v>6.5921553999999993E-2</c:v>
                </c:pt>
                <c:pt idx="9352" formatCode="General">
                  <c:v>6.5880531000000006E-2</c:v>
                </c:pt>
                <c:pt idx="9353" formatCode="General">
                  <c:v>6.5684983000000002E-2</c:v>
                </c:pt>
                <c:pt idx="9354" formatCode="General">
                  <c:v>6.5559824000000003E-2</c:v>
                </c:pt>
                <c:pt idx="9355" formatCode="General">
                  <c:v>6.5431025000000004E-2</c:v>
                </c:pt>
                <c:pt idx="9356" formatCode="General">
                  <c:v>6.5607440000000003E-2</c:v>
                </c:pt>
                <c:pt idx="9357" formatCode="General">
                  <c:v>6.5479609999999994E-2</c:v>
                </c:pt>
                <c:pt idx="9358" formatCode="General">
                  <c:v>6.5261051E-2</c:v>
                </c:pt>
                <c:pt idx="9359" formatCode="General">
                  <c:v>6.5230865999999998E-2</c:v>
                </c:pt>
                <c:pt idx="9360" formatCode="General">
                  <c:v>6.5096680000000004E-2</c:v>
                </c:pt>
                <c:pt idx="9361" formatCode="General">
                  <c:v>6.5335707000000007E-2</c:v>
                </c:pt>
                <c:pt idx="9362" formatCode="General">
                  <c:v>6.5717580999999997E-2</c:v>
                </c:pt>
                <c:pt idx="9363" formatCode="General">
                  <c:v>6.5849182000000006E-2</c:v>
                </c:pt>
                <c:pt idx="9364" formatCode="General">
                  <c:v>6.5934804E-2</c:v>
                </c:pt>
                <c:pt idx="9365" formatCode="General">
                  <c:v>6.5920800000000002E-2</c:v>
                </c:pt>
                <c:pt idx="9366" formatCode="General">
                  <c:v>6.6188917E-2</c:v>
                </c:pt>
                <c:pt idx="9367" formatCode="General">
                  <c:v>6.6663501999999999E-2</c:v>
                </c:pt>
                <c:pt idx="9368" formatCode="General">
                  <c:v>6.6324611000000006E-2</c:v>
                </c:pt>
                <c:pt idx="9369" formatCode="General">
                  <c:v>6.5882147000000002E-2</c:v>
                </c:pt>
                <c:pt idx="9370" formatCode="General">
                  <c:v>6.5764378999999998E-2</c:v>
                </c:pt>
                <c:pt idx="9371" formatCode="General">
                  <c:v>6.5901624000000006E-2</c:v>
                </c:pt>
                <c:pt idx="9372" formatCode="General">
                  <c:v>6.6066753000000006E-2</c:v>
                </c:pt>
                <c:pt idx="9373" formatCode="General">
                  <c:v>6.5724152999999993E-2</c:v>
                </c:pt>
                <c:pt idx="9374" formatCode="General">
                  <c:v>6.5870146000000004E-2</c:v>
                </c:pt>
                <c:pt idx="9375" formatCode="General">
                  <c:v>6.5746884000000005E-2</c:v>
                </c:pt>
                <c:pt idx="9376" formatCode="General">
                  <c:v>6.5852220000000003E-2</c:v>
                </c:pt>
                <c:pt idx="9377" formatCode="General">
                  <c:v>6.5361949000000003E-2</c:v>
                </c:pt>
                <c:pt idx="9378" formatCode="General">
                  <c:v>6.4666990999999993E-2</c:v>
                </c:pt>
                <c:pt idx="9379" formatCode="General">
                  <c:v>6.3721716999999997E-2</c:v>
                </c:pt>
                <c:pt idx="9380" formatCode="General">
                  <c:v>6.3743306E-2</c:v>
                </c:pt>
                <c:pt idx="9381" formatCode="General">
                  <c:v>6.4042641999999997E-2</c:v>
                </c:pt>
                <c:pt idx="9382" formatCode="General">
                  <c:v>6.4075261999999994E-2</c:v>
                </c:pt>
                <c:pt idx="9383" formatCode="General">
                  <c:v>6.3919527000000004E-2</c:v>
                </c:pt>
                <c:pt idx="9384" formatCode="General">
                  <c:v>6.3968568000000003E-2</c:v>
                </c:pt>
                <c:pt idx="9385" formatCode="General">
                  <c:v>6.3977358999999998E-2</c:v>
                </c:pt>
                <c:pt idx="9386" formatCode="General">
                  <c:v>6.4036953999999993E-2</c:v>
                </c:pt>
                <c:pt idx="9387" formatCode="General">
                  <c:v>6.4081983999999995E-2</c:v>
                </c:pt>
                <c:pt idx="9388" formatCode="General">
                  <c:v>6.3902958999999995E-2</c:v>
                </c:pt>
                <c:pt idx="9389" formatCode="General">
                  <c:v>6.3977099999999995E-2</c:v>
                </c:pt>
                <c:pt idx="9390" formatCode="General">
                  <c:v>6.3910715000000007E-2</c:v>
                </c:pt>
                <c:pt idx="9391" formatCode="General">
                  <c:v>6.4233535999999994E-2</c:v>
                </c:pt>
                <c:pt idx="9392" formatCode="General">
                  <c:v>6.4225779999999996E-2</c:v>
                </c:pt>
                <c:pt idx="9393" formatCode="General">
                  <c:v>6.4246290999999997E-2</c:v>
                </c:pt>
                <c:pt idx="9394" formatCode="General">
                  <c:v>6.4349515999999995E-2</c:v>
                </c:pt>
                <c:pt idx="9395" formatCode="General">
                  <c:v>6.4203415999999999E-2</c:v>
                </c:pt>
                <c:pt idx="9396" formatCode="General">
                  <c:v>6.2715100999999995E-2</c:v>
                </c:pt>
                <c:pt idx="9397" formatCode="General">
                  <c:v>6.4162499999999997E-2</c:v>
                </c:pt>
                <c:pt idx="9398" formatCode="General">
                  <c:v>6.4067613999999995E-2</c:v>
                </c:pt>
                <c:pt idx="9399" formatCode="General">
                  <c:v>6.4236359000000007E-2</c:v>
                </c:pt>
                <c:pt idx="9400" formatCode="General">
                  <c:v>6.4284169000000002E-2</c:v>
                </c:pt>
                <c:pt idx="9401" formatCode="General">
                  <c:v>6.4447635000000003E-2</c:v>
                </c:pt>
                <c:pt idx="9402" formatCode="General">
                  <c:v>6.4470559999999996E-2</c:v>
                </c:pt>
                <c:pt idx="9403" formatCode="General">
                  <c:v>6.4314073999999999E-2</c:v>
                </c:pt>
                <c:pt idx="9404" formatCode="General">
                  <c:v>6.4401312000000002E-2</c:v>
                </c:pt>
                <c:pt idx="9405" formatCode="General">
                  <c:v>6.4427275000000006E-2</c:v>
                </c:pt>
                <c:pt idx="9406" formatCode="General">
                  <c:v>6.4508480000000007E-2</c:v>
                </c:pt>
                <c:pt idx="9407" formatCode="General">
                  <c:v>6.3921099999999995E-2</c:v>
                </c:pt>
                <c:pt idx="9408" formatCode="General">
                  <c:v>6.3806455999999998E-2</c:v>
                </c:pt>
                <c:pt idx="9409" formatCode="General">
                  <c:v>6.4067052999999999E-2</c:v>
                </c:pt>
                <c:pt idx="9410" formatCode="General">
                  <c:v>6.3882446999999995E-2</c:v>
                </c:pt>
                <c:pt idx="9411" formatCode="General">
                  <c:v>6.4010797999999994E-2</c:v>
                </c:pt>
                <c:pt idx="9412" formatCode="General">
                  <c:v>6.4065437000000003E-2</c:v>
                </c:pt>
                <c:pt idx="9413" formatCode="General">
                  <c:v>6.3952535000000005E-2</c:v>
                </c:pt>
                <c:pt idx="9414" formatCode="General">
                  <c:v>6.4003536999999999E-2</c:v>
                </c:pt>
                <c:pt idx="9415" formatCode="General">
                  <c:v>6.4183529000000003E-2</c:v>
                </c:pt>
                <c:pt idx="9416" formatCode="General">
                  <c:v>6.4152870000000001E-2</c:v>
                </c:pt>
                <c:pt idx="9417" formatCode="General">
                  <c:v>6.4357875999999994E-2</c:v>
                </c:pt>
                <c:pt idx="9418" formatCode="General">
                  <c:v>6.4205096000000003E-2</c:v>
                </c:pt>
                <c:pt idx="9419" formatCode="General">
                  <c:v>6.4200011000000001E-2</c:v>
                </c:pt>
                <c:pt idx="9420" formatCode="General">
                  <c:v>6.4239784999999994E-2</c:v>
                </c:pt>
                <c:pt idx="9421" formatCode="General">
                  <c:v>6.4317543000000005E-2</c:v>
                </c:pt>
                <c:pt idx="9422" formatCode="General">
                  <c:v>6.4336804999999997E-2</c:v>
                </c:pt>
                <c:pt idx="9423" formatCode="General">
                  <c:v>6.4332948000000001E-2</c:v>
                </c:pt>
                <c:pt idx="9424" formatCode="General">
                  <c:v>6.4566372999999996E-2</c:v>
                </c:pt>
                <c:pt idx="9425" formatCode="General">
                  <c:v>6.4525092000000006E-2</c:v>
                </c:pt>
                <c:pt idx="9426" formatCode="General">
                  <c:v>6.4424128999999997E-2</c:v>
                </c:pt>
                <c:pt idx="9427" formatCode="General">
                  <c:v>6.4355678999999999E-2</c:v>
                </c:pt>
                <c:pt idx="9428" formatCode="General">
                  <c:v>6.4396183999999995E-2</c:v>
                </c:pt>
                <c:pt idx="9429" formatCode="General">
                  <c:v>6.4300565000000004E-2</c:v>
                </c:pt>
                <c:pt idx="9430" formatCode="General">
                  <c:v>6.4433394000000005E-2</c:v>
                </c:pt>
                <c:pt idx="9431" formatCode="General">
                  <c:v>6.4194022000000003E-2</c:v>
                </c:pt>
                <c:pt idx="9432" formatCode="General">
                  <c:v>6.4243102999999996E-2</c:v>
                </c:pt>
                <c:pt idx="9433" formatCode="General">
                  <c:v>6.4254005000000003E-2</c:v>
                </c:pt>
                <c:pt idx="9434" formatCode="General">
                  <c:v>6.4343785000000001E-2</c:v>
                </c:pt>
                <c:pt idx="9435" formatCode="General">
                  <c:v>6.4253120999999996E-2</c:v>
                </c:pt>
                <c:pt idx="9436" formatCode="General">
                  <c:v>6.4141450000000003E-2</c:v>
                </c:pt>
                <c:pt idx="9437" formatCode="General">
                  <c:v>6.4381360999999998E-2</c:v>
                </c:pt>
                <c:pt idx="9438" formatCode="General">
                  <c:v>6.4040229000000004E-2</c:v>
                </c:pt>
                <c:pt idx="9439" formatCode="General">
                  <c:v>6.4217119000000003E-2</c:v>
                </c:pt>
                <c:pt idx="9440" formatCode="General">
                  <c:v>6.4218174000000003E-2</c:v>
                </c:pt>
                <c:pt idx="9441" formatCode="General">
                  <c:v>6.4141859999999995E-2</c:v>
                </c:pt>
                <c:pt idx="9442" formatCode="General">
                  <c:v>6.4235756000000005E-2</c:v>
                </c:pt>
                <c:pt idx="9443" formatCode="General">
                  <c:v>6.4114346000000003E-2</c:v>
                </c:pt>
                <c:pt idx="9444" formatCode="General">
                  <c:v>6.4214662000000006E-2</c:v>
                </c:pt>
                <c:pt idx="9445" formatCode="General">
                  <c:v>6.4286086000000006E-2</c:v>
                </c:pt>
                <c:pt idx="9446" formatCode="General">
                  <c:v>6.4114346000000003E-2</c:v>
                </c:pt>
                <c:pt idx="9447" formatCode="General">
                  <c:v>6.4365545999999996E-2</c:v>
                </c:pt>
                <c:pt idx="9448" formatCode="General">
                  <c:v>6.4352210000000007E-2</c:v>
                </c:pt>
                <c:pt idx="9449" formatCode="General">
                  <c:v>6.4366581000000006E-2</c:v>
                </c:pt>
                <c:pt idx="9450" formatCode="General">
                  <c:v>6.4490488999999998E-2</c:v>
                </c:pt>
                <c:pt idx="9451" formatCode="General">
                  <c:v>6.4531685000000005E-2</c:v>
                </c:pt>
                <c:pt idx="9452" formatCode="General">
                  <c:v>6.4524789999999999E-2</c:v>
                </c:pt>
                <c:pt idx="9453" formatCode="General">
                  <c:v>6.4772673000000003E-2</c:v>
                </c:pt>
                <c:pt idx="9454" formatCode="General">
                  <c:v>6.4920065999999998E-2</c:v>
                </c:pt>
                <c:pt idx="9455" formatCode="General">
                  <c:v>6.5021528999999995E-2</c:v>
                </c:pt>
                <c:pt idx="9456" formatCode="General">
                  <c:v>6.4771875000000007E-2</c:v>
                </c:pt>
                <c:pt idx="9457" formatCode="General">
                  <c:v>6.4909164000000005E-2</c:v>
                </c:pt>
                <c:pt idx="9458" formatCode="General">
                  <c:v>6.4834444000000005E-2</c:v>
                </c:pt>
                <c:pt idx="9459" formatCode="General">
                  <c:v>6.4816560999999995E-2</c:v>
                </c:pt>
                <c:pt idx="9460" formatCode="General">
                  <c:v>6.4701227E-2</c:v>
                </c:pt>
                <c:pt idx="9461" formatCode="General">
                  <c:v>6.4467069000000002E-2</c:v>
                </c:pt>
                <c:pt idx="9462" formatCode="General">
                  <c:v>6.4780514999999997E-2</c:v>
                </c:pt>
                <c:pt idx="9463" formatCode="General">
                  <c:v>6.4691660999999998E-2</c:v>
                </c:pt>
                <c:pt idx="9464" formatCode="General">
                  <c:v>6.4748757000000004E-2</c:v>
                </c:pt>
                <c:pt idx="9465" formatCode="General">
                  <c:v>6.4831534999999996E-2</c:v>
                </c:pt>
                <c:pt idx="9466" formatCode="General">
                  <c:v>6.5250235000000004E-2</c:v>
                </c:pt>
                <c:pt idx="9467" formatCode="General">
                  <c:v>6.5473685000000004E-2</c:v>
                </c:pt>
                <c:pt idx="9468" formatCode="General">
                  <c:v>6.5555062999999997E-2</c:v>
                </c:pt>
                <c:pt idx="9469" formatCode="General">
                  <c:v>6.5650941000000004E-2</c:v>
                </c:pt>
                <c:pt idx="9470" formatCode="General">
                  <c:v>6.5928318999999999E-2</c:v>
                </c:pt>
                <c:pt idx="9471" formatCode="General">
                  <c:v>6.5584493999999993E-2</c:v>
                </c:pt>
                <c:pt idx="9472" formatCode="General">
                  <c:v>6.5722365000000005E-2</c:v>
                </c:pt>
                <c:pt idx="9473" formatCode="General">
                  <c:v>6.5327971999999998E-2</c:v>
                </c:pt>
                <c:pt idx="9474" formatCode="General">
                  <c:v>6.5089699000000001E-2</c:v>
                </c:pt>
                <c:pt idx="9475" formatCode="General">
                  <c:v>6.5437918999999997E-2</c:v>
                </c:pt>
                <c:pt idx="9476" formatCode="General">
                  <c:v>6.5326593000000002E-2</c:v>
                </c:pt>
                <c:pt idx="9477" formatCode="General">
                  <c:v>6.5641288000000006E-2</c:v>
                </c:pt>
                <c:pt idx="9478" formatCode="General">
                  <c:v>6.5175686999999996E-2</c:v>
                </c:pt>
                <c:pt idx="9479" formatCode="General">
                  <c:v>6.5267558000000003E-2</c:v>
                </c:pt>
                <c:pt idx="9480" formatCode="General">
                  <c:v>6.4895461000000002E-2</c:v>
                </c:pt>
                <c:pt idx="9481" formatCode="General">
                  <c:v>6.4769677999999997E-2</c:v>
                </c:pt>
                <c:pt idx="9482" formatCode="General">
                  <c:v>6.4837761999999993E-2</c:v>
                </c:pt>
                <c:pt idx="9483" formatCode="General">
                  <c:v>6.4750050000000003E-2</c:v>
                </c:pt>
                <c:pt idx="9484" formatCode="General">
                  <c:v>6.4981449999999996E-2</c:v>
                </c:pt>
                <c:pt idx="9485" formatCode="General">
                  <c:v>6.5099588E-2</c:v>
                </c:pt>
                <c:pt idx="9486" formatCode="General">
                  <c:v>6.5043505000000001E-2</c:v>
                </c:pt>
                <c:pt idx="9487" formatCode="General">
                  <c:v>6.3423483000000003E-2</c:v>
                </c:pt>
                <c:pt idx="9488" formatCode="General">
                  <c:v>6.497406E-2</c:v>
                </c:pt>
                <c:pt idx="9489" formatCode="General">
                  <c:v>6.5239311999999994E-2</c:v>
                </c:pt>
                <c:pt idx="9490" formatCode="General">
                  <c:v>6.4881628999999996E-2</c:v>
                </c:pt>
                <c:pt idx="9491" formatCode="General">
                  <c:v>6.4961411999999996E-2</c:v>
                </c:pt>
                <c:pt idx="9492" formatCode="General">
                  <c:v>6.5225501000000005E-2</c:v>
                </c:pt>
                <c:pt idx="9493" formatCode="General">
                  <c:v>6.5434644E-2</c:v>
                </c:pt>
                <c:pt idx="9494" formatCode="General">
                  <c:v>6.558667E-2</c:v>
                </c:pt>
                <c:pt idx="9495" formatCode="General">
                  <c:v>6.5778986999999997E-2</c:v>
                </c:pt>
                <c:pt idx="9496" formatCode="General">
                  <c:v>6.6161726000000004E-2</c:v>
                </c:pt>
                <c:pt idx="9497" formatCode="General">
                  <c:v>6.6431045999999994E-2</c:v>
                </c:pt>
                <c:pt idx="9498" formatCode="General">
                  <c:v>6.6583351999999998E-2</c:v>
                </c:pt>
                <c:pt idx="9499" formatCode="General">
                  <c:v>6.6399891000000003E-2</c:v>
                </c:pt>
                <c:pt idx="9500" formatCode="General">
                  <c:v>6.6386661999999999E-2</c:v>
                </c:pt>
                <c:pt idx="9501" formatCode="General">
                  <c:v>6.6488789000000006E-2</c:v>
                </c:pt>
                <c:pt idx="9502" formatCode="General">
                  <c:v>6.6406569999999998E-2</c:v>
                </c:pt>
                <c:pt idx="9503" formatCode="General">
                  <c:v>6.6737144999999998E-2</c:v>
                </c:pt>
                <c:pt idx="9504" formatCode="General">
                  <c:v>6.6743974999999997E-2</c:v>
                </c:pt>
                <c:pt idx="9505" formatCode="General">
                  <c:v>6.6926940000000004E-2</c:v>
                </c:pt>
                <c:pt idx="9506" formatCode="General">
                  <c:v>6.6950490000000001E-2</c:v>
                </c:pt>
                <c:pt idx="9507" formatCode="General">
                  <c:v>6.7214535000000006E-2</c:v>
                </c:pt>
                <c:pt idx="9508" formatCode="General">
                  <c:v>6.6967446E-2</c:v>
                </c:pt>
                <c:pt idx="9509" formatCode="General">
                  <c:v>6.7091484000000007E-2</c:v>
                </c:pt>
                <c:pt idx="9510" formatCode="General">
                  <c:v>6.7295008000000003E-2</c:v>
                </c:pt>
                <c:pt idx="9511" formatCode="General">
                  <c:v>6.7448219000000004E-2</c:v>
                </c:pt>
                <c:pt idx="9512" formatCode="General">
                  <c:v>6.7296106999999994E-2</c:v>
                </c:pt>
                <c:pt idx="9513" formatCode="General">
                  <c:v>6.7477931000000005E-2</c:v>
                </c:pt>
                <c:pt idx="9514" formatCode="General">
                  <c:v>6.7585119999999999E-2</c:v>
                </c:pt>
                <c:pt idx="9515" formatCode="General">
                  <c:v>6.7593608999999999E-2</c:v>
                </c:pt>
                <c:pt idx="9516" formatCode="General">
                  <c:v>6.7751279999999997E-2</c:v>
                </c:pt>
                <c:pt idx="9517" formatCode="General">
                  <c:v>6.7820311999999994E-2</c:v>
                </c:pt>
                <c:pt idx="9518" formatCode="General">
                  <c:v>6.7662791999999999E-2</c:v>
                </c:pt>
                <c:pt idx="9519" formatCode="General">
                  <c:v>6.7758864000000002E-2</c:v>
                </c:pt>
                <c:pt idx="9520" formatCode="General">
                  <c:v>6.7823069999999999E-2</c:v>
                </c:pt>
                <c:pt idx="9521" formatCode="General">
                  <c:v>6.7796525999999996E-2</c:v>
                </c:pt>
                <c:pt idx="9522" formatCode="General">
                  <c:v>6.7740119000000001E-2</c:v>
                </c:pt>
                <c:pt idx="9523" formatCode="General">
                  <c:v>6.7910846999999996E-2</c:v>
                </c:pt>
                <c:pt idx="9524" formatCode="General">
                  <c:v>6.7723830999999998E-2</c:v>
                </c:pt>
                <c:pt idx="9525" formatCode="General">
                  <c:v>6.7798184999999997E-2</c:v>
                </c:pt>
                <c:pt idx="9526" formatCode="General">
                  <c:v>6.7913453999999998E-2</c:v>
                </c:pt>
                <c:pt idx="9527" formatCode="General">
                  <c:v>6.7946095999999997E-2</c:v>
                </c:pt>
                <c:pt idx="9528" formatCode="General">
                  <c:v>6.7727924999999994E-2</c:v>
                </c:pt>
                <c:pt idx="9529" formatCode="General">
                  <c:v>6.7862262000000007E-2</c:v>
                </c:pt>
                <c:pt idx="9530" formatCode="General">
                  <c:v>6.7785213999999996E-2</c:v>
                </c:pt>
                <c:pt idx="9531" formatCode="General">
                  <c:v>6.7903434999999998E-2</c:v>
                </c:pt>
                <c:pt idx="9532" formatCode="General">
                  <c:v>6.7461447999999993E-2</c:v>
                </c:pt>
                <c:pt idx="9533" formatCode="General">
                  <c:v>6.7375287000000006E-2</c:v>
                </c:pt>
                <c:pt idx="9534" formatCode="General">
                  <c:v>6.7435874000000007E-2</c:v>
                </c:pt>
                <c:pt idx="9535" formatCode="General">
                  <c:v>6.7414414000000006E-2</c:v>
                </c:pt>
                <c:pt idx="9536" formatCode="General">
                  <c:v>6.762261E-2</c:v>
                </c:pt>
                <c:pt idx="9537" formatCode="General">
                  <c:v>6.7884712E-2</c:v>
                </c:pt>
                <c:pt idx="9538" formatCode="General">
                  <c:v>6.7806091999999998E-2</c:v>
                </c:pt>
                <c:pt idx="9539" formatCode="General">
                  <c:v>6.8047424999999995E-2</c:v>
                </c:pt>
                <c:pt idx="9540" formatCode="General">
                  <c:v>6.7662017000000005E-2</c:v>
                </c:pt>
                <c:pt idx="9541" formatCode="General">
                  <c:v>6.7480775000000007E-2</c:v>
                </c:pt>
                <c:pt idx="9542" formatCode="General">
                  <c:v>6.8060675000000001E-2</c:v>
                </c:pt>
                <c:pt idx="9543" formatCode="General">
                  <c:v>6.7293068999999997E-2</c:v>
                </c:pt>
                <c:pt idx="9544" formatCode="General">
                  <c:v>6.7517165000000004E-2</c:v>
                </c:pt>
                <c:pt idx="9545" formatCode="General">
                  <c:v>6.7514946000000006E-2</c:v>
                </c:pt>
                <c:pt idx="9546" formatCode="General">
                  <c:v>6.7732405999999995E-2</c:v>
                </c:pt>
                <c:pt idx="9547" formatCode="General">
                  <c:v>6.7615865999999997E-2</c:v>
                </c:pt>
                <c:pt idx="9548" formatCode="General">
                  <c:v>6.7893545999999999E-2</c:v>
                </c:pt>
                <c:pt idx="9549" formatCode="General">
                  <c:v>6.7541166999999999E-2</c:v>
                </c:pt>
                <c:pt idx="9550" formatCode="General">
                  <c:v>6.7700045E-2</c:v>
                </c:pt>
                <c:pt idx="9551" formatCode="General">
                  <c:v>6.7846318000000003E-2</c:v>
                </c:pt>
                <c:pt idx="9552" formatCode="General">
                  <c:v>6.7773709000000001E-2</c:v>
                </c:pt>
                <c:pt idx="9553" formatCode="General">
                  <c:v>6.7922589000000005E-2</c:v>
                </c:pt>
                <c:pt idx="9554" formatCode="General">
                  <c:v>6.8188401999999995E-2</c:v>
                </c:pt>
                <c:pt idx="9555" formatCode="General">
                  <c:v>6.8518696000000004E-2</c:v>
                </c:pt>
                <c:pt idx="9556" formatCode="General">
                  <c:v>6.8484611000000001E-2</c:v>
                </c:pt>
                <c:pt idx="9557" formatCode="General">
                  <c:v>6.8062419999999998E-2</c:v>
                </c:pt>
                <c:pt idx="9558" formatCode="General">
                  <c:v>6.8696383E-2</c:v>
                </c:pt>
                <c:pt idx="9559" formatCode="General">
                  <c:v>6.8366196000000004E-2</c:v>
                </c:pt>
                <c:pt idx="9560" formatCode="General">
                  <c:v>6.8327673000000005E-2</c:v>
                </c:pt>
                <c:pt idx="9561" formatCode="General">
                  <c:v>6.8477566000000004E-2</c:v>
                </c:pt>
                <c:pt idx="9562" formatCode="General">
                  <c:v>6.8339048999999999E-2</c:v>
                </c:pt>
                <c:pt idx="9563" formatCode="General">
                  <c:v>6.8764855E-2</c:v>
                </c:pt>
                <c:pt idx="9564" formatCode="General">
                  <c:v>6.8795125999999998E-2</c:v>
                </c:pt>
                <c:pt idx="9565" formatCode="General">
                  <c:v>6.8749794000000003E-2</c:v>
                </c:pt>
                <c:pt idx="9566" formatCode="General">
                  <c:v>6.8763368000000005E-2</c:v>
                </c:pt>
                <c:pt idx="9567" formatCode="General">
                  <c:v>6.8912140999999996E-2</c:v>
                </c:pt>
                <c:pt idx="9568" formatCode="General">
                  <c:v>6.8965659999999998E-2</c:v>
                </c:pt>
                <c:pt idx="9569" formatCode="General">
                  <c:v>6.8991989000000004E-2</c:v>
                </c:pt>
                <c:pt idx="9570" formatCode="General">
                  <c:v>6.9130786E-2</c:v>
                </c:pt>
                <c:pt idx="9571" formatCode="General">
                  <c:v>6.8812729000000003E-2</c:v>
                </c:pt>
                <c:pt idx="9572" formatCode="General">
                  <c:v>6.8648228000000006E-2</c:v>
                </c:pt>
                <c:pt idx="9573" formatCode="General">
                  <c:v>6.8673889000000002E-2</c:v>
                </c:pt>
                <c:pt idx="9574" formatCode="General">
                  <c:v>6.8608562999999997E-2</c:v>
                </c:pt>
                <c:pt idx="9575" formatCode="General">
                  <c:v>6.8575878000000007E-2</c:v>
                </c:pt>
                <c:pt idx="9576" formatCode="General">
                  <c:v>6.8551790000000001E-2</c:v>
                </c:pt>
                <c:pt idx="9577" formatCode="General">
                  <c:v>6.8569716000000003E-2</c:v>
                </c:pt>
                <c:pt idx="9578" formatCode="General">
                  <c:v>6.8887621999999996E-2</c:v>
                </c:pt>
                <c:pt idx="9579" formatCode="General">
                  <c:v>6.8732106000000001E-2</c:v>
                </c:pt>
                <c:pt idx="9580" formatCode="General">
                  <c:v>6.8999830999999998E-2</c:v>
                </c:pt>
                <c:pt idx="9581" formatCode="General">
                  <c:v>6.9055095999999996E-2</c:v>
                </c:pt>
                <c:pt idx="9582" formatCode="General">
                  <c:v>6.8841556999999998E-2</c:v>
                </c:pt>
                <c:pt idx="9583" formatCode="General">
                  <c:v>6.8838820999999994E-2</c:v>
                </c:pt>
                <c:pt idx="9584" formatCode="General">
                  <c:v>6.8877494999999997E-2</c:v>
                </c:pt>
                <c:pt idx="9585" formatCode="General">
                  <c:v>6.9146427999999996E-2</c:v>
                </c:pt>
                <c:pt idx="9586" formatCode="General">
                  <c:v>6.8861315000000006E-2</c:v>
                </c:pt>
                <c:pt idx="9587" formatCode="General">
                  <c:v>6.9186998E-2</c:v>
                </c:pt>
                <c:pt idx="9588" formatCode="General">
                  <c:v>6.9112471999999994E-2</c:v>
                </c:pt>
                <c:pt idx="9589" formatCode="General">
                  <c:v>6.9420834000000001E-2</c:v>
                </c:pt>
                <c:pt idx="9590" formatCode="General">
                  <c:v>6.9397522000000003E-2</c:v>
                </c:pt>
                <c:pt idx="9591" formatCode="General">
                  <c:v>6.9538495000000006E-2</c:v>
                </c:pt>
                <c:pt idx="9592" formatCode="General">
                  <c:v>6.9377785999999997E-2</c:v>
                </c:pt>
                <c:pt idx="9593" formatCode="General">
                  <c:v>6.9445050999999994E-2</c:v>
                </c:pt>
                <c:pt idx="9594" formatCode="General">
                  <c:v>6.9691232000000006E-2</c:v>
                </c:pt>
                <c:pt idx="9595" formatCode="General">
                  <c:v>6.9577771999999996E-2</c:v>
                </c:pt>
                <c:pt idx="9596" formatCode="General">
                  <c:v>6.9544958000000004E-2</c:v>
                </c:pt>
                <c:pt idx="9597" formatCode="General">
                  <c:v>7.0005647000000004E-2</c:v>
                </c:pt>
                <c:pt idx="9598" formatCode="General">
                  <c:v>7.0087239999999995E-2</c:v>
                </c:pt>
                <c:pt idx="9599" formatCode="General">
                  <c:v>6.9641375000000005E-2</c:v>
                </c:pt>
                <c:pt idx="9600" formatCode="General">
                  <c:v>6.9793572999999998E-2</c:v>
                </c:pt>
                <c:pt idx="9601" formatCode="General">
                  <c:v>6.9543578999999994E-2</c:v>
                </c:pt>
                <c:pt idx="9602" formatCode="General">
                  <c:v>6.9590226000000005E-2</c:v>
                </c:pt>
                <c:pt idx="9603" formatCode="General">
                  <c:v>7.0061709E-2</c:v>
                </c:pt>
                <c:pt idx="9604" formatCode="General">
                  <c:v>7.0043868999999995E-2</c:v>
                </c:pt>
                <c:pt idx="9605" formatCode="General">
                  <c:v>6.9664903E-2</c:v>
                </c:pt>
                <c:pt idx="9606" formatCode="General">
                  <c:v>6.9734668E-2</c:v>
                </c:pt>
                <c:pt idx="9607" formatCode="General">
                  <c:v>7.0036090999999995E-2</c:v>
                </c:pt>
                <c:pt idx="9608" formatCode="General">
                  <c:v>7.0325280000000004E-2</c:v>
                </c:pt>
                <c:pt idx="9609" formatCode="General">
                  <c:v>7.0442250999999997E-2</c:v>
                </c:pt>
                <c:pt idx="9610" formatCode="General">
                  <c:v>6.9730271999999996E-2</c:v>
                </c:pt>
                <c:pt idx="9611" formatCode="General">
                  <c:v>6.9977099000000001E-2</c:v>
                </c:pt>
                <c:pt idx="9612" formatCode="General">
                  <c:v>6.9845024000000006E-2</c:v>
                </c:pt>
                <c:pt idx="9613" formatCode="General">
                  <c:v>7.0051841000000004E-2</c:v>
                </c:pt>
                <c:pt idx="9614" formatCode="General">
                  <c:v>7.0338574000000001E-2</c:v>
                </c:pt>
                <c:pt idx="9615" formatCode="General">
                  <c:v>7.0262409999999997E-2</c:v>
                </c:pt>
                <c:pt idx="9616" formatCode="General">
                  <c:v>7.0261290000000004E-2</c:v>
                </c:pt>
                <c:pt idx="9617" formatCode="General">
                  <c:v>7.0323340999999998E-2</c:v>
                </c:pt>
                <c:pt idx="9618" formatCode="General">
                  <c:v>7.0427987999999997E-2</c:v>
                </c:pt>
                <c:pt idx="9619" formatCode="General">
                  <c:v>7.0470562E-2</c:v>
                </c:pt>
                <c:pt idx="9620" formatCode="General">
                  <c:v>7.0535264E-2</c:v>
                </c:pt>
                <c:pt idx="9621" formatCode="General">
                  <c:v>7.0957343000000006E-2</c:v>
                </c:pt>
                <c:pt idx="9622" formatCode="General">
                  <c:v>7.0649477000000002E-2</c:v>
                </c:pt>
                <c:pt idx="9623" formatCode="General">
                  <c:v>7.0735443999999995E-2</c:v>
                </c:pt>
                <c:pt idx="9624" formatCode="General">
                  <c:v>7.0864352000000005E-2</c:v>
                </c:pt>
                <c:pt idx="9625" formatCode="General">
                  <c:v>7.0481680000000005E-2</c:v>
                </c:pt>
                <c:pt idx="9626" formatCode="General">
                  <c:v>7.0674621000000007E-2</c:v>
                </c:pt>
                <c:pt idx="9627" formatCode="General">
                  <c:v>7.0808505999999993E-2</c:v>
                </c:pt>
                <c:pt idx="9628" formatCode="General">
                  <c:v>7.1091636999999999E-2</c:v>
                </c:pt>
                <c:pt idx="9629" formatCode="General">
                  <c:v>7.0410320999999998E-2</c:v>
                </c:pt>
                <c:pt idx="9630" formatCode="General">
                  <c:v>7.0473385E-2</c:v>
                </c:pt>
                <c:pt idx="9631" formatCode="General">
                  <c:v>7.0783404999999994E-2</c:v>
                </c:pt>
                <c:pt idx="9632" formatCode="General">
                  <c:v>7.0896627000000004E-2</c:v>
                </c:pt>
                <c:pt idx="9633" formatCode="General">
                  <c:v>7.1262687000000005E-2</c:v>
                </c:pt>
                <c:pt idx="9634" formatCode="General">
                  <c:v>7.0759769E-2</c:v>
                </c:pt>
                <c:pt idx="9635" formatCode="General">
                  <c:v>7.0834877000000004E-2</c:v>
                </c:pt>
                <c:pt idx="9636" formatCode="General">
                  <c:v>7.0623514999999998E-2</c:v>
                </c:pt>
                <c:pt idx="9637" formatCode="General">
                  <c:v>7.0797366E-2</c:v>
                </c:pt>
                <c:pt idx="9638" formatCode="General">
                  <c:v>7.0767483000000006E-2</c:v>
                </c:pt>
                <c:pt idx="9639" formatCode="General">
                  <c:v>7.0996598999999994E-2</c:v>
                </c:pt>
                <c:pt idx="9640" formatCode="General">
                  <c:v>7.0636570999999995E-2</c:v>
                </c:pt>
                <c:pt idx="9641" formatCode="General">
                  <c:v>7.0958614000000003E-2</c:v>
                </c:pt>
                <c:pt idx="9642" formatCode="General">
                  <c:v>7.0723787999999996E-2</c:v>
                </c:pt>
                <c:pt idx="9643" formatCode="General">
                  <c:v>7.1339802999999993E-2</c:v>
                </c:pt>
                <c:pt idx="9644" formatCode="General">
                  <c:v>7.0809647000000003E-2</c:v>
                </c:pt>
                <c:pt idx="9645" formatCode="General">
                  <c:v>7.1280376000000006E-2</c:v>
                </c:pt>
                <c:pt idx="9646" formatCode="General">
                  <c:v>7.1302653999999993E-2</c:v>
                </c:pt>
                <c:pt idx="9647" formatCode="General">
                  <c:v>7.1764747000000004E-2</c:v>
                </c:pt>
                <c:pt idx="9648" formatCode="General">
                  <c:v>7.1795256000000002E-2</c:v>
                </c:pt>
                <c:pt idx="9649" formatCode="General">
                  <c:v>7.1276303999999999E-2</c:v>
                </c:pt>
                <c:pt idx="9650" formatCode="General">
                  <c:v>7.1468107000000003E-2</c:v>
                </c:pt>
                <c:pt idx="9651" formatCode="General">
                  <c:v>7.0900893000000006E-2</c:v>
                </c:pt>
                <c:pt idx="9652" formatCode="General">
                  <c:v>7.1005540000000006E-2</c:v>
                </c:pt>
                <c:pt idx="9653" formatCode="General">
                  <c:v>7.1051152000000006E-2</c:v>
                </c:pt>
                <c:pt idx="9654" formatCode="General">
                  <c:v>7.0941183000000005E-2</c:v>
                </c:pt>
                <c:pt idx="9655" formatCode="General">
                  <c:v>7.1040552000000007E-2</c:v>
                </c:pt>
                <c:pt idx="9656" formatCode="General">
                  <c:v>7.1150326999999999E-2</c:v>
                </c:pt>
                <c:pt idx="9657" formatCode="General">
                  <c:v>7.0980115999999996E-2</c:v>
                </c:pt>
                <c:pt idx="9658" formatCode="General">
                  <c:v>7.0873572999999995E-2</c:v>
                </c:pt>
                <c:pt idx="9659" formatCode="General">
                  <c:v>7.0891520999999999E-2</c:v>
                </c:pt>
                <c:pt idx="9660" formatCode="General">
                  <c:v>7.1090495000000004E-2</c:v>
                </c:pt>
                <c:pt idx="9661" formatCode="General">
                  <c:v>7.1121433999999997E-2</c:v>
                </c:pt>
                <c:pt idx="9662" formatCode="General">
                  <c:v>7.1237413999999999E-2</c:v>
                </c:pt>
                <c:pt idx="9663" formatCode="General">
                  <c:v>7.1283478999999997E-2</c:v>
                </c:pt>
                <c:pt idx="9664" formatCode="General">
                  <c:v>7.1218842000000004E-2</c:v>
                </c:pt>
                <c:pt idx="9665" formatCode="General">
                  <c:v>7.1342582000000002E-2</c:v>
                </c:pt>
                <c:pt idx="9666" formatCode="General">
                  <c:v>7.1572647000000003E-2</c:v>
                </c:pt>
                <c:pt idx="9667" formatCode="General">
                  <c:v>7.1887191000000003E-2</c:v>
                </c:pt>
                <c:pt idx="9668" formatCode="General">
                  <c:v>7.1715236000000002E-2</c:v>
                </c:pt>
                <c:pt idx="9669" formatCode="General">
                  <c:v>7.1959671000000003E-2</c:v>
                </c:pt>
                <c:pt idx="9670" formatCode="General">
                  <c:v>7.0812470000000002E-2</c:v>
                </c:pt>
                <c:pt idx="9671" formatCode="General">
                  <c:v>7.1056668000000003E-2</c:v>
                </c:pt>
                <c:pt idx="9672" formatCode="General">
                  <c:v>7.11059E-2</c:v>
                </c:pt>
                <c:pt idx="9673" formatCode="General">
                  <c:v>7.1328836000000007E-2</c:v>
                </c:pt>
                <c:pt idx="9674" formatCode="General">
                  <c:v>7.1201045000000004E-2</c:v>
                </c:pt>
                <c:pt idx="9675" formatCode="General">
                  <c:v>7.1572689999999994E-2</c:v>
                </c:pt>
                <c:pt idx="9676" formatCode="General">
                  <c:v>7.1352105999999998E-2</c:v>
                </c:pt>
                <c:pt idx="9677" formatCode="General">
                  <c:v>7.1335278000000002E-2</c:v>
                </c:pt>
                <c:pt idx="9678" formatCode="General">
                  <c:v>7.1458110000000005E-2</c:v>
                </c:pt>
                <c:pt idx="9679" formatCode="General">
                  <c:v>7.1846210999999993E-2</c:v>
                </c:pt>
                <c:pt idx="9680" formatCode="General">
                  <c:v>7.1873617000000001E-2</c:v>
                </c:pt>
                <c:pt idx="9681" formatCode="General">
                  <c:v>7.1772805999999995E-2</c:v>
                </c:pt>
                <c:pt idx="9682" formatCode="General">
                  <c:v>7.1482563999999998E-2</c:v>
                </c:pt>
                <c:pt idx="9683" formatCode="General">
                  <c:v>7.1709117000000003E-2</c:v>
                </c:pt>
                <c:pt idx="9684" formatCode="General">
                  <c:v>7.1535673999999994E-2</c:v>
                </c:pt>
                <c:pt idx="9685" formatCode="General">
                  <c:v>7.1452788000000003E-2</c:v>
                </c:pt>
                <c:pt idx="9686" formatCode="General">
                  <c:v>7.1637607000000006E-2</c:v>
                </c:pt>
                <c:pt idx="9687" formatCode="General">
                  <c:v>7.1732730999999994E-2</c:v>
                </c:pt>
                <c:pt idx="9688" formatCode="General">
                  <c:v>7.1710409000000003E-2</c:v>
                </c:pt>
                <c:pt idx="9689" formatCode="General">
                  <c:v>7.1928838999999994E-2</c:v>
                </c:pt>
                <c:pt idx="9690" formatCode="General">
                  <c:v>7.1753177000000001E-2</c:v>
                </c:pt>
                <c:pt idx="9691" formatCode="General">
                  <c:v>7.2392072000000002E-2</c:v>
                </c:pt>
                <c:pt idx="9692" formatCode="General">
                  <c:v>7.1843949000000004E-2</c:v>
                </c:pt>
                <c:pt idx="9693" formatCode="General">
                  <c:v>7.2080670999999999E-2</c:v>
                </c:pt>
                <c:pt idx="9694" formatCode="General">
                  <c:v>7.1956201999999997E-2</c:v>
                </c:pt>
                <c:pt idx="9695" formatCode="General">
                  <c:v>7.2220307999999997E-2</c:v>
                </c:pt>
                <c:pt idx="9696" formatCode="General">
                  <c:v>7.2220028000000006E-2</c:v>
                </c:pt>
                <c:pt idx="9697" formatCode="General">
                  <c:v>7.2353678000000005E-2</c:v>
                </c:pt>
                <c:pt idx="9698" formatCode="General">
                  <c:v>7.2253789999999998E-2</c:v>
                </c:pt>
                <c:pt idx="9699" formatCode="General">
                  <c:v>7.2470433000000001E-2</c:v>
                </c:pt>
                <c:pt idx="9700" formatCode="General">
                  <c:v>7.2262538000000001E-2</c:v>
                </c:pt>
                <c:pt idx="9701" formatCode="General">
                  <c:v>7.2220673999999999E-2</c:v>
                </c:pt>
                <c:pt idx="9702" formatCode="General">
                  <c:v>7.1635279999999996E-2</c:v>
                </c:pt>
                <c:pt idx="9703" formatCode="General">
                  <c:v>7.1748544999999997E-2</c:v>
                </c:pt>
                <c:pt idx="9704" formatCode="General">
                  <c:v>7.2382806999999993E-2</c:v>
                </c:pt>
                <c:pt idx="9705" formatCode="General">
                  <c:v>7.2273763000000005E-2</c:v>
                </c:pt>
                <c:pt idx="9706" formatCode="General">
                  <c:v>7.1935604E-2</c:v>
                </c:pt>
                <c:pt idx="9707" formatCode="General">
                  <c:v>7.1891392999999998E-2</c:v>
                </c:pt>
                <c:pt idx="9708" formatCode="General">
                  <c:v>7.1916170000000001E-2</c:v>
                </c:pt>
                <c:pt idx="9709" formatCode="General">
                  <c:v>7.1895248999999994E-2</c:v>
                </c:pt>
                <c:pt idx="9710" formatCode="General">
                  <c:v>7.2108400000000003E-2</c:v>
                </c:pt>
                <c:pt idx="9711" formatCode="General">
                  <c:v>7.2362856000000003E-2</c:v>
                </c:pt>
                <c:pt idx="9712" formatCode="General">
                  <c:v>7.2424454999999999E-2</c:v>
                </c:pt>
                <c:pt idx="9713" formatCode="General">
                  <c:v>7.2245495000000007E-2</c:v>
                </c:pt>
                <c:pt idx="9714" formatCode="General">
                  <c:v>7.2624527999999994E-2</c:v>
                </c:pt>
                <c:pt idx="9715" formatCode="General">
                  <c:v>7.2908584999999998E-2</c:v>
                </c:pt>
                <c:pt idx="9716" formatCode="General">
                  <c:v>7.2904663999999994E-2</c:v>
                </c:pt>
                <c:pt idx="9717" formatCode="General">
                  <c:v>7.3088296999999997E-2</c:v>
                </c:pt>
                <c:pt idx="9718" formatCode="General">
                  <c:v>7.2833068000000001E-2</c:v>
                </c:pt>
                <c:pt idx="9719" formatCode="General">
                  <c:v>7.2683497999999999E-2</c:v>
                </c:pt>
                <c:pt idx="9720" formatCode="General">
                  <c:v>7.2567949000000007E-2</c:v>
                </c:pt>
                <c:pt idx="9721" formatCode="General">
                  <c:v>7.2720901000000004E-2</c:v>
                </c:pt>
                <c:pt idx="9722" formatCode="General">
                  <c:v>7.2525719000000002E-2</c:v>
                </c:pt>
                <c:pt idx="9723" formatCode="General">
                  <c:v>7.2761450000000005E-2</c:v>
                </c:pt>
                <c:pt idx="9724" formatCode="General">
                  <c:v>7.2615003999999997E-2</c:v>
                </c:pt>
                <c:pt idx="9725" formatCode="General">
                  <c:v>7.2831323000000003E-2</c:v>
                </c:pt>
                <c:pt idx="9726" formatCode="General">
                  <c:v>7.2909232000000004E-2</c:v>
                </c:pt>
                <c:pt idx="9727" formatCode="General">
                  <c:v>7.3078817000000004E-2</c:v>
                </c:pt>
                <c:pt idx="9728" formatCode="General">
                  <c:v>7.2528671000000003E-2</c:v>
                </c:pt>
                <c:pt idx="9729" formatCode="General">
                  <c:v>7.2556702000000001E-2</c:v>
                </c:pt>
                <c:pt idx="9730" formatCode="General">
                  <c:v>7.2535220999999997E-2</c:v>
                </c:pt>
                <c:pt idx="9731" formatCode="General">
                  <c:v>7.2768237E-2</c:v>
                </c:pt>
                <c:pt idx="9732" formatCode="General">
                  <c:v>7.2765004999999994E-2</c:v>
                </c:pt>
                <c:pt idx="9733" formatCode="General">
                  <c:v>7.2478491000000006E-2</c:v>
                </c:pt>
                <c:pt idx="9734" formatCode="General">
                  <c:v>7.2804174999999999E-2</c:v>
                </c:pt>
                <c:pt idx="9735" formatCode="General">
                  <c:v>7.2549420000000003E-2</c:v>
                </c:pt>
                <c:pt idx="9736" formatCode="General">
                  <c:v>7.3069573999999998E-2</c:v>
                </c:pt>
                <c:pt idx="9737" formatCode="General">
                  <c:v>7.3102647000000007E-2</c:v>
                </c:pt>
                <c:pt idx="9738" formatCode="General">
                  <c:v>7.2690564999999999E-2</c:v>
                </c:pt>
                <c:pt idx="9739" formatCode="General">
                  <c:v>7.2444815999999995E-2</c:v>
                </c:pt>
                <c:pt idx="9740" formatCode="General">
                  <c:v>7.2621403000000001E-2</c:v>
                </c:pt>
                <c:pt idx="9741" formatCode="General">
                  <c:v>7.2595850000000003E-2</c:v>
                </c:pt>
                <c:pt idx="9742" formatCode="General">
                  <c:v>7.3134856999999998E-2</c:v>
                </c:pt>
                <c:pt idx="9743" formatCode="General">
                  <c:v>7.3039453000000004E-2</c:v>
                </c:pt>
                <c:pt idx="9744" formatCode="General">
                  <c:v>7.2911148999999995E-2</c:v>
                </c:pt>
                <c:pt idx="9745" formatCode="General">
                  <c:v>7.2740507999999995E-2</c:v>
                </c:pt>
                <c:pt idx="9746" formatCode="General">
                  <c:v>7.2667640000000006E-2</c:v>
                </c:pt>
                <c:pt idx="9747" formatCode="General">
                  <c:v>7.2743395000000002E-2</c:v>
                </c:pt>
                <c:pt idx="9748" formatCode="General">
                  <c:v>7.3125593000000003E-2</c:v>
                </c:pt>
                <c:pt idx="9749" formatCode="General">
                  <c:v>7.3778408000000004E-2</c:v>
                </c:pt>
                <c:pt idx="9750" formatCode="General">
                  <c:v>7.3541535000000005E-2</c:v>
                </c:pt>
                <c:pt idx="9751" formatCode="General">
                  <c:v>7.3748027999999993E-2</c:v>
                </c:pt>
                <c:pt idx="9752" formatCode="General">
                  <c:v>7.3846621000000001E-2</c:v>
                </c:pt>
                <c:pt idx="9753" formatCode="General">
                  <c:v>7.3633124999999994E-2</c:v>
                </c:pt>
                <c:pt idx="9754" formatCode="General">
                  <c:v>7.3572818999999998E-2</c:v>
                </c:pt>
                <c:pt idx="9755" formatCode="General">
                  <c:v>7.3985224000000002E-2</c:v>
                </c:pt>
                <c:pt idx="9756" formatCode="General">
                  <c:v>7.3754168999999994E-2</c:v>
                </c:pt>
                <c:pt idx="9757" formatCode="General">
                  <c:v>7.4306684999999997E-2</c:v>
                </c:pt>
                <c:pt idx="9758" formatCode="General">
                  <c:v>7.4038785999999995E-2</c:v>
                </c:pt>
                <c:pt idx="9759" formatCode="General">
                  <c:v>7.4474335000000003E-2</c:v>
                </c:pt>
                <c:pt idx="9760" formatCode="General">
                  <c:v>7.4504887000000006E-2</c:v>
                </c:pt>
                <c:pt idx="9761" formatCode="General">
                  <c:v>7.4630454999999998E-2</c:v>
                </c:pt>
                <c:pt idx="9762" formatCode="General">
                  <c:v>7.4785605000000005E-2</c:v>
                </c:pt>
                <c:pt idx="9763" formatCode="General">
                  <c:v>7.4523718000000003E-2</c:v>
                </c:pt>
                <c:pt idx="9764" formatCode="General">
                  <c:v>7.4196973999999999E-2</c:v>
                </c:pt>
                <c:pt idx="9765" formatCode="General">
                  <c:v>7.4436820000000001E-2</c:v>
                </c:pt>
                <c:pt idx="9766" formatCode="General">
                  <c:v>7.4570493000000002E-2</c:v>
                </c:pt>
                <c:pt idx="9767" formatCode="General">
                  <c:v>7.4753953999999997E-2</c:v>
                </c:pt>
                <c:pt idx="9768" formatCode="General">
                  <c:v>7.4915072999999999E-2</c:v>
                </c:pt>
                <c:pt idx="9769" formatCode="General">
                  <c:v>7.4865151000000005E-2</c:v>
                </c:pt>
                <c:pt idx="9770" formatCode="General">
                  <c:v>7.5046501000000002E-2</c:v>
                </c:pt>
                <c:pt idx="9771" formatCode="General">
                  <c:v>7.4560130000000002E-2</c:v>
                </c:pt>
                <c:pt idx="9772" formatCode="General">
                  <c:v>7.4501977999999996E-2</c:v>
                </c:pt>
                <c:pt idx="9773" formatCode="General">
                  <c:v>7.5194433000000005E-2</c:v>
                </c:pt>
                <c:pt idx="9774" formatCode="General">
                  <c:v>7.5017026000000001E-2</c:v>
                </c:pt>
                <c:pt idx="9775" formatCode="General">
                  <c:v>7.4870215000000004E-2</c:v>
                </c:pt>
                <c:pt idx="9776" formatCode="General">
                  <c:v>7.5053439E-2</c:v>
                </c:pt>
                <c:pt idx="9777" formatCode="General">
                  <c:v>7.5136195000000003E-2</c:v>
                </c:pt>
                <c:pt idx="9778" formatCode="General">
                  <c:v>7.5116653000000005E-2</c:v>
                </c:pt>
                <c:pt idx="9779" formatCode="General">
                  <c:v>7.5363501999999999E-2</c:v>
                </c:pt>
                <c:pt idx="9780" formatCode="General">
                  <c:v>7.5417258000000001E-2</c:v>
                </c:pt>
                <c:pt idx="9781" formatCode="General">
                  <c:v>7.5433654000000003E-2</c:v>
                </c:pt>
                <c:pt idx="9782" formatCode="General">
                  <c:v>7.5755245999999998E-2</c:v>
                </c:pt>
                <c:pt idx="9783" formatCode="General">
                  <c:v>7.4890015000000004E-2</c:v>
                </c:pt>
                <c:pt idx="9784" formatCode="General">
                  <c:v>7.5288480000000005E-2</c:v>
                </c:pt>
                <c:pt idx="9785" formatCode="General">
                  <c:v>7.512887E-2</c:v>
                </c:pt>
                <c:pt idx="9786" formatCode="General">
                  <c:v>7.5252843E-2</c:v>
                </c:pt>
                <c:pt idx="9787" formatCode="General">
                  <c:v>7.5304186999999995E-2</c:v>
                </c:pt>
                <c:pt idx="9788" formatCode="General">
                  <c:v>7.5064706999999994E-2</c:v>
                </c:pt>
                <c:pt idx="9789" formatCode="General">
                  <c:v>7.5346156999999997E-2</c:v>
                </c:pt>
                <c:pt idx="9790" formatCode="General">
                  <c:v>7.5283610000000001E-2</c:v>
                </c:pt>
                <c:pt idx="9791" formatCode="General">
                  <c:v>7.5608305000000001E-2</c:v>
                </c:pt>
                <c:pt idx="9792" formatCode="General">
                  <c:v>7.5655661999999999E-2</c:v>
                </c:pt>
                <c:pt idx="9793" formatCode="General">
                  <c:v>7.5616534999999999E-2</c:v>
                </c:pt>
                <c:pt idx="9794" formatCode="General">
                  <c:v>7.5560366000000004E-2</c:v>
                </c:pt>
                <c:pt idx="9795" formatCode="General">
                  <c:v>7.5313688000000004E-2</c:v>
                </c:pt>
                <c:pt idx="9796" formatCode="General">
                  <c:v>7.5892038999999994E-2</c:v>
                </c:pt>
                <c:pt idx="9797" formatCode="General">
                  <c:v>7.5850736000000002E-2</c:v>
                </c:pt>
                <c:pt idx="9798" formatCode="General">
                  <c:v>7.5577731999999995E-2</c:v>
                </c:pt>
                <c:pt idx="9799" formatCode="General">
                  <c:v>7.6019782999999994E-2</c:v>
                </c:pt>
                <c:pt idx="9800" formatCode="General">
                  <c:v>7.5848646000000006E-2</c:v>
                </c:pt>
                <c:pt idx="9801" formatCode="General">
                  <c:v>7.5385046999999997E-2</c:v>
                </c:pt>
                <c:pt idx="9802" formatCode="General">
                  <c:v>7.5804995E-2</c:v>
                </c:pt>
                <c:pt idx="9803" formatCode="General">
                  <c:v>7.5946506999999996E-2</c:v>
                </c:pt>
                <c:pt idx="9804" formatCode="General">
                  <c:v>7.6094008000000005E-2</c:v>
                </c:pt>
                <c:pt idx="9805" formatCode="General">
                  <c:v>7.6182733000000002E-2</c:v>
                </c:pt>
                <c:pt idx="9806" formatCode="General">
                  <c:v>7.6302505000000007E-2</c:v>
                </c:pt>
                <c:pt idx="9807" formatCode="General">
                  <c:v>7.5572107999999999E-2</c:v>
                </c:pt>
                <c:pt idx="9808" formatCode="General">
                  <c:v>7.5865516999999993E-2</c:v>
                </c:pt>
                <c:pt idx="9809" formatCode="General">
                  <c:v>7.6014332000000004E-2</c:v>
                </c:pt>
                <c:pt idx="9810" formatCode="General">
                  <c:v>7.5981238000000006E-2</c:v>
                </c:pt>
                <c:pt idx="9811" formatCode="General">
                  <c:v>7.6188658000000006E-2</c:v>
                </c:pt>
                <c:pt idx="9812" formatCode="General">
                  <c:v>7.6285311999999994E-2</c:v>
                </c:pt>
                <c:pt idx="9813" formatCode="General">
                  <c:v>7.6660555000000005E-2</c:v>
                </c:pt>
                <c:pt idx="9814" formatCode="General">
                  <c:v>7.6704401000000005E-2</c:v>
                </c:pt>
                <c:pt idx="9815" formatCode="General">
                  <c:v>7.6691193000000005E-2</c:v>
                </c:pt>
                <c:pt idx="9816" formatCode="General">
                  <c:v>7.6297550000000006E-2</c:v>
                </c:pt>
                <c:pt idx="9817" formatCode="General">
                  <c:v>7.6557395E-2</c:v>
                </c:pt>
                <c:pt idx="9818" formatCode="General">
                  <c:v>7.6714569999999996E-2</c:v>
                </c:pt>
                <c:pt idx="9819" formatCode="General">
                  <c:v>7.6880450000000003E-2</c:v>
                </c:pt>
                <c:pt idx="9820" formatCode="General">
                  <c:v>7.6718858000000001E-2</c:v>
                </c:pt>
                <c:pt idx="9821" formatCode="General">
                  <c:v>7.6423893000000007E-2</c:v>
                </c:pt>
                <c:pt idx="9822" formatCode="General">
                  <c:v>7.6458430999999993E-2</c:v>
                </c:pt>
                <c:pt idx="9823" formatCode="General">
                  <c:v>7.6465088000000001E-2</c:v>
                </c:pt>
                <c:pt idx="9824" formatCode="General">
                  <c:v>7.6419454999999997E-2</c:v>
                </c:pt>
                <c:pt idx="9825" formatCode="General">
                  <c:v>7.6842572999999997E-2</c:v>
                </c:pt>
                <c:pt idx="9826" formatCode="General">
                  <c:v>7.6914298000000006E-2</c:v>
                </c:pt>
                <c:pt idx="9827" formatCode="General">
                  <c:v>7.7013645000000006E-2</c:v>
                </c:pt>
                <c:pt idx="9828" formatCode="General">
                  <c:v>7.7066755000000001E-2</c:v>
                </c:pt>
                <c:pt idx="9829" formatCode="General">
                  <c:v>7.6963335999999993E-2</c:v>
                </c:pt>
                <c:pt idx="9830" formatCode="General">
                  <c:v>7.6949978000000002E-2</c:v>
                </c:pt>
                <c:pt idx="9831" formatCode="General">
                  <c:v>7.5848818999999998E-2</c:v>
                </c:pt>
                <c:pt idx="9832" formatCode="General">
                  <c:v>7.5515810000000003E-2</c:v>
                </c:pt>
                <c:pt idx="9833" formatCode="General">
                  <c:v>7.5494153999999994E-2</c:v>
                </c:pt>
                <c:pt idx="9834" formatCode="General">
                  <c:v>7.5661243000000003E-2</c:v>
                </c:pt>
                <c:pt idx="9835" formatCode="General">
                  <c:v>7.5487411000000004E-2</c:v>
                </c:pt>
                <c:pt idx="9836" formatCode="General">
                  <c:v>7.5788189000000006E-2</c:v>
                </c:pt>
                <c:pt idx="9837" formatCode="General">
                  <c:v>7.6056993000000003E-2</c:v>
                </c:pt>
                <c:pt idx="9838" formatCode="General">
                  <c:v>7.6371322000000005E-2</c:v>
                </c:pt>
                <c:pt idx="9839" formatCode="General">
                  <c:v>7.6392544000000007E-2</c:v>
                </c:pt>
                <c:pt idx="9840" formatCode="General">
                  <c:v>7.6249783000000002E-2</c:v>
                </c:pt>
                <c:pt idx="9841" formatCode="General">
                  <c:v>7.6159937999999996E-2</c:v>
                </c:pt>
                <c:pt idx="9842" formatCode="General">
                  <c:v>7.6335878999999995E-2</c:v>
                </c:pt>
                <c:pt idx="9843" formatCode="General">
                  <c:v>7.6165108999999995E-2</c:v>
                </c:pt>
                <c:pt idx="9844" formatCode="General">
                  <c:v>7.4183487000000006E-2</c:v>
                </c:pt>
                <c:pt idx="9845" formatCode="General">
                  <c:v>7.4286388999999994E-2</c:v>
                </c:pt>
                <c:pt idx="9846" formatCode="General">
                  <c:v>7.2907054999999998E-2</c:v>
                </c:pt>
                <c:pt idx="9847" formatCode="General">
                  <c:v>7.3042684999999996E-2</c:v>
                </c:pt>
                <c:pt idx="9848" formatCode="General">
                  <c:v>7.3014676000000001E-2</c:v>
                </c:pt>
                <c:pt idx="9849" formatCode="General">
                  <c:v>7.3167153999999998E-2</c:v>
                </c:pt>
                <c:pt idx="9850" formatCode="General">
                  <c:v>7.3077114999999998E-2</c:v>
                </c:pt>
                <c:pt idx="9851" formatCode="General">
                  <c:v>7.3317025999999993E-2</c:v>
                </c:pt>
                <c:pt idx="9852" formatCode="General">
                  <c:v>7.3444708999999997E-2</c:v>
                </c:pt>
                <c:pt idx="9853" formatCode="General">
                  <c:v>7.3616966000000006E-2</c:v>
                </c:pt>
                <c:pt idx="9854" formatCode="General">
                  <c:v>7.4057833000000003E-2</c:v>
                </c:pt>
                <c:pt idx="9855" formatCode="General">
                  <c:v>7.4085196000000006E-2</c:v>
                </c:pt>
                <c:pt idx="9856" formatCode="General">
                  <c:v>7.3941809999999997E-2</c:v>
                </c:pt>
                <c:pt idx="9857" formatCode="General">
                  <c:v>7.2960338E-2</c:v>
                </c:pt>
                <c:pt idx="9858" formatCode="General">
                  <c:v>7.3259670999999998E-2</c:v>
                </c:pt>
                <c:pt idx="9859" formatCode="General">
                  <c:v>7.3099458000000006E-2</c:v>
                </c:pt>
                <c:pt idx="9860" formatCode="General">
                  <c:v>7.3625994E-2</c:v>
                </c:pt>
                <c:pt idx="9861" formatCode="General">
                  <c:v>7.3959197000000004E-2</c:v>
                </c:pt>
                <c:pt idx="9862" formatCode="General">
                  <c:v>7.3561572000000006E-2</c:v>
                </c:pt>
                <c:pt idx="9863" formatCode="General">
                  <c:v>7.3583463000000002E-2</c:v>
                </c:pt>
                <c:pt idx="9864" formatCode="General">
                  <c:v>7.3780001999999997E-2</c:v>
                </c:pt>
                <c:pt idx="9865" formatCode="General">
                  <c:v>7.4231253999999997E-2</c:v>
                </c:pt>
                <c:pt idx="9866" formatCode="General">
                  <c:v>7.4092865999999993E-2</c:v>
                </c:pt>
                <c:pt idx="9867" formatCode="General">
                  <c:v>7.4138801000000004E-2</c:v>
                </c:pt>
                <c:pt idx="9868" formatCode="General">
                  <c:v>7.4312394000000004E-2</c:v>
                </c:pt>
                <c:pt idx="9869" formatCode="General">
                  <c:v>7.3697352999999993E-2</c:v>
                </c:pt>
                <c:pt idx="9870" formatCode="General">
                  <c:v>7.3801849000000003E-2</c:v>
                </c:pt>
                <c:pt idx="9871" formatCode="General">
                  <c:v>7.3632112999999999E-2</c:v>
                </c:pt>
                <c:pt idx="9872" formatCode="General">
                  <c:v>7.3737922999999997E-2</c:v>
                </c:pt>
                <c:pt idx="9873" formatCode="General">
                  <c:v>7.4233408000000001E-2</c:v>
                </c:pt>
                <c:pt idx="9874" formatCode="General">
                  <c:v>7.4499952999999994E-2</c:v>
                </c:pt>
                <c:pt idx="9875" formatCode="General">
                  <c:v>7.4481855E-2</c:v>
                </c:pt>
                <c:pt idx="9876" formatCode="General">
                  <c:v>7.4649285999999995E-2</c:v>
                </c:pt>
                <c:pt idx="9877" formatCode="General">
                  <c:v>7.4517103000000001E-2</c:v>
                </c:pt>
                <c:pt idx="9878" formatCode="General">
                  <c:v>7.4456710999999995E-2</c:v>
                </c:pt>
                <c:pt idx="9879" formatCode="General">
                  <c:v>7.434607E-2</c:v>
                </c:pt>
                <c:pt idx="9880" formatCode="General">
                  <c:v>7.4058220999999994E-2</c:v>
                </c:pt>
                <c:pt idx="9881" formatCode="General">
                  <c:v>7.4339067999999994E-2</c:v>
                </c:pt>
                <c:pt idx="9882" formatCode="General">
                  <c:v>7.4483794000000006E-2</c:v>
                </c:pt>
                <c:pt idx="9883" formatCode="General">
                  <c:v>7.4524321000000004E-2</c:v>
                </c:pt>
                <c:pt idx="9884" formatCode="General">
                  <c:v>7.4814884999999998E-2</c:v>
                </c:pt>
                <c:pt idx="9885" formatCode="General">
                  <c:v>7.4668999999999999E-2</c:v>
                </c:pt>
                <c:pt idx="9886" formatCode="General">
                  <c:v>7.4854852999999999E-2</c:v>
                </c:pt>
                <c:pt idx="9887" formatCode="General">
                  <c:v>7.4931339999999999E-2</c:v>
                </c:pt>
                <c:pt idx="9888" formatCode="General">
                  <c:v>7.4697095000000005E-2</c:v>
                </c:pt>
                <c:pt idx="9889" formatCode="General">
                  <c:v>7.4747468999999997E-2</c:v>
                </c:pt>
                <c:pt idx="9890" formatCode="General">
                  <c:v>7.4780691999999996E-2</c:v>
                </c:pt>
                <c:pt idx="9891" formatCode="General">
                  <c:v>7.4620328E-2</c:v>
                </c:pt>
                <c:pt idx="9892" formatCode="General">
                  <c:v>7.4574544000000006E-2</c:v>
                </c:pt>
                <c:pt idx="9893" formatCode="General">
                  <c:v>7.4838887000000007E-2</c:v>
                </c:pt>
                <c:pt idx="9894" formatCode="General">
                  <c:v>7.4958163999999994E-2</c:v>
                </c:pt>
                <c:pt idx="9895" formatCode="General">
                  <c:v>7.4914534000000005E-2</c:v>
                </c:pt>
                <c:pt idx="9896" formatCode="General">
                  <c:v>7.4179113000000005E-2</c:v>
                </c:pt>
                <c:pt idx="9897" formatCode="General">
                  <c:v>7.4650643000000003E-2</c:v>
                </c:pt>
                <c:pt idx="9898" formatCode="General">
                  <c:v>7.4598502999999997E-2</c:v>
                </c:pt>
                <c:pt idx="9899" formatCode="General">
                  <c:v>7.5002332000000005E-2</c:v>
                </c:pt>
                <c:pt idx="9900" formatCode="General">
                  <c:v>7.5292551999999999E-2</c:v>
                </c:pt>
                <c:pt idx="9901" formatCode="General">
                  <c:v>7.5376257000000002E-2</c:v>
                </c:pt>
                <c:pt idx="9902" formatCode="General">
                  <c:v>7.5206434000000003E-2</c:v>
                </c:pt>
                <c:pt idx="9903" formatCode="General">
                  <c:v>7.4505144999999995E-2</c:v>
                </c:pt>
                <c:pt idx="9904" formatCode="General">
                  <c:v>7.5504391000000004E-2</c:v>
                </c:pt>
                <c:pt idx="9905" formatCode="General">
                  <c:v>7.5149661000000006E-2</c:v>
                </c:pt>
                <c:pt idx="9906" formatCode="General">
                  <c:v>7.4728660000000002E-2</c:v>
                </c:pt>
                <c:pt idx="9907" formatCode="General">
                  <c:v>7.4094503000000006E-2</c:v>
                </c:pt>
                <c:pt idx="9908" formatCode="General">
                  <c:v>7.4414542E-2</c:v>
                </c:pt>
                <c:pt idx="9909" formatCode="General">
                  <c:v>7.3996017999999997E-2</c:v>
                </c:pt>
                <c:pt idx="9910" formatCode="General">
                  <c:v>7.4183573000000003E-2</c:v>
                </c:pt>
                <c:pt idx="9911" formatCode="General">
                  <c:v>7.4911130000000006E-2</c:v>
                </c:pt>
                <c:pt idx="9912" formatCode="General">
                  <c:v>7.4467505000000003E-2</c:v>
                </c:pt>
                <c:pt idx="9913" formatCode="General">
                  <c:v>7.5557651000000003E-2</c:v>
                </c:pt>
                <c:pt idx="9914" formatCode="General">
                  <c:v>7.5314075999999994E-2</c:v>
                </c:pt>
                <c:pt idx="9915" formatCode="General">
                  <c:v>7.5578421000000007E-2</c:v>
                </c:pt>
                <c:pt idx="9916" formatCode="General">
                  <c:v>7.5606538000000001E-2</c:v>
                </c:pt>
                <c:pt idx="9917" formatCode="General">
                  <c:v>7.5315411999999998E-2</c:v>
                </c:pt>
                <c:pt idx="9918" formatCode="General">
                  <c:v>7.5827617999999999E-2</c:v>
                </c:pt>
                <c:pt idx="9919" formatCode="General">
                  <c:v>7.6028788999999999E-2</c:v>
                </c:pt>
                <c:pt idx="9920" formatCode="General">
                  <c:v>7.6095709999999997E-2</c:v>
                </c:pt>
                <c:pt idx="9921" formatCode="General">
                  <c:v>7.5288156999999994E-2</c:v>
                </c:pt>
                <c:pt idx="9922" formatCode="General">
                  <c:v>7.5158021000000005E-2</c:v>
                </c:pt>
                <c:pt idx="9923" formatCode="General">
                  <c:v>7.5174159000000004E-2</c:v>
                </c:pt>
                <c:pt idx="9924" formatCode="General">
                  <c:v>7.5108465999999999E-2</c:v>
                </c:pt>
                <c:pt idx="9925" formatCode="General">
                  <c:v>7.4896586000000001E-2</c:v>
                </c:pt>
                <c:pt idx="9926" formatCode="General">
                  <c:v>7.5509712000000007E-2</c:v>
                </c:pt>
                <c:pt idx="9927" formatCode="General">
                  <c:v>7.5643402999999998E-2</c:v>
                </c:pt>
                <c:pt idx="9928" formatCode="General">
                  <c:v>7.5501072000000002E-2</c:v>
                </c:pt>
                <c:pt idx="9929" formatCode="General">
                  <c:v>7.5496286999999995E-2</c:v>
                </c:pt>
                <c:pt idx="9930" formatCode="General">
                  <c:v>7.5353590999999998E-2</c:v>
                </c:pt>
                <c:pt idx="9931" formatCode="General">
                  <c:v>7.5282576000000004E-2</c:v>
                </c:pt>
                <c:pt idx="9932" formatCode="General">
                  <c:v>7.4852633000000002E-2</c:v>
                </c:pt>
                <c:pt idx="9933" formatCode="General">
                  <c:v>7.5243794000000003E-2</c:v>
                </c:pt>
                <c:pt idx="9934" formatCode="General">
                  <c:v>7.4985052999999996E-2</c:v>
                </c:pt>
                <c:pt idx="9935" formatCode="General">
                  <c:v>7.5203267000000004E-2</c:v>
                </c:pt>
                <c:pt idx="9936" formatCode="General">
                  <c:v>7.4996859999999999E-2</c:v>
                </c:pt>
                <c:pt idx="9937" formatCode="General">
                  <c:v>7.5540889E-2</c:v>
                </c:pt>
                <c:pt idx="9938" formatCode="General">
                  <c:v>7.5185362000000006E-2</c:v>
                </c:pt>
                <c:pt idx="9939" formatCode="General">
                  <c:v>7.4895315000000004E-2</c:v>
                </c:pt>
                <c:pt idx="9940" formatCode="General">
                  <c:v>7.4965251999999996E-2</c:v>
                </c:pt>
                <c:pt idx="9941" formatCode="General">
                  <c:v>7.5215634000000003E-2</c:v>
                </c:pt>
                <c:pt idx="9942" formatCode="General">
                  <c:v>7.5155888000000004E-2</c:v>
                </c:pt>
                <c:pt idx="9943" formatCode="General">
                  <c:v>7.5295826999999996E-2</c:v>
                </c:pt>
                <c:pt idx="9944" formatCode="General">
                  <c:v>7.5628579000000001E-2</c:v>
                </c:pt>
                <c:pt idx="9945" formatCode="General">
                  <c:v>7.5789913E-2</c:v>
                </c:pt>
                <c:pt idx="9946" formatCode="General">
                  <c:v>7.5142314000000002E-2</c:v>
                </c:pt>
                <c:pt idx="9947" formatCode="General">
                  <c:v>7.6144209000000004E-2</c:v>
                </c:pt>
                <c:pt idx="9948" formatCode="General">
                  <c:v>7.5751627000000002E-2</c:v>
                </c:pt>
                <c:pt idx="9949" formatCode="General">
                  <c:v>7.6096894999999998E-2</c:v>
                </c:pt>
                <c:pt idx="9950" formatCode="General">
                  <c:v>7.6204171000000001E-2</c:v>
                </c:pt>
                <c:pt idx="9951" formatCode="General">
                  <c:v>7.6184392000000004E-2</c:v>
                </c:pt>
                <c:pt idx="9952" formatCode="General">
                  <c:v>7.6406420000000003E-2</c:v>
                </c:pt>
                <c:pt idx="9953" formatCode="General">
                  <c:v>7.6125076999999999E-2</c:v>
                </c:pt>
                <c:pt idx="9954" formatCode="General">
                  <c:v>7.6422879999999999E-2</c:v>
                </c:pt>
                <c:pt idx="9955" formatCode="General">
                  <c:v>7.6465692000000002E-2</c:v>
                </c:pt>
                <c:pt idx="9956" formatCode="General">
                  <c:v>7.6299618E-2</c:v>
                </c:pt>
                <c:pt idx="9957" formatCode="General">
                  <c:v>7.6188334999999996E-2</c:v>
                </c:pt>
                <c:pt idx="9958" formatCode="General">
                  <c:v>7.6424603999999993E-2</c:v>
                </c:pt>
                <c:pt idx="9959" formatCode="General">
                  <c:v>7.6606325000000003E-2</c:v>
                </c:pt>
                <c:pt idx="9960" formatCode="General">
                  <c:v>7.6233408000000003E-2</c:v>
                </c:pt>
                <c:pt idx="9961" formatCode="General">
                  <c:v>7.6302052999999995E-2</c:v>
                </c:pt>
                <c:pt idx="9962" formatCode="General">
                  <c:v>7.6154615999999994E-2</c:v>
                </c:pt>
                <c:pt idx="9963" formatCode="General">
                  <c:v>7.6401141000000006E-2</c:v>
                </c:pt>
                <c:pt idx="9964" formatCode="General">
                  <c:v>7.6603244000000001E-2</c:v>
                </c:pt>
                <c:pt idx="9965" formatCode="General">
                  <c:v>7.6677575999999997E-2</c:v>
                </c:pt>
                <c:pt idx="9966" formatCode="General">
                  <c:v>7.5909986999999998E-2</c:v>
                </c:pt>
                <c:pt idx="9967" formatCode="General">
                  <c:v>7.6209816E-2</c:v>
                </c:pt>
                <c:pt idx="9968" formatCode="General">
                  <c:v>7.6298066999999997E-2</c:v>
                </c:pt>
                <c:pt idx="9969" formatCode="General">
                  <c:v>7.6104135000000003E-2</c:v>
                </c:pt>
                <c:pt idx="9970" formatCode="General">
                  <c:v>7.6204019999999997E-2</c:v>
                </c:pt>
                <c:pt idx="9971" formatCode="General">
                  <c:v>7.6528885000000005E-2</c:v>
                </c:pt>
                <c:pt idx="9972" formatCode="General">
                  <c:v>7.6206325000000005E-2</c:v>
                </c:pt>
                <c:pt idx="9973" formatCode="General">
                  <c:v>7.6267062999999996E-2</c:v>
                </c:pt>
                <c:pt idx="9974" formatCode="General">
                  <c:v>7.6328811999999996E-2</c:v>
                </c:pt>
                <c:pt idx="9975" formatCode="General">
                  <c:v>7.6127016000000006E-2</c:v>
                </c:pt>
                <c:pt idx="9976" formatCode="General">
                  <c:v>7.6349647000000007E-2</c:v>
                </c:pt>
                <c:pt idx="9977" formatCode="General">
                  <c:v>7.6475947000000002E-2</c:v>
                </c:pt>
                <c:pt idx="9978" formatCode="General">
                  <c:v>7.6465648999999997E-2</c:v>
                </c:pt>
                <c:pt idx="9979" formatCode="General">
                  <c:v>7.6131669999999999E-2</c:v>
                </c:pt>
                <c:pt idx="9980" formatCode="General">
                  <c:v>7.6226083E-2</c:v>
                </c:pt>
                <c:pt idx="9981" formatCode="General">
                  <c:v>7.5835805000000006E-2</c:v>
                </c:pt>
                <c:pt idx="9982" formatCode="General">
                  <c:v>7.5703859999999998E-2</c:v>
                </c:pt>
                <c:pt idx="9983" formatCode="General">
                  <c:v>7.5165907000000004E-2</c:v>
                </c:pt>
                <c:pt idx="9984" formatCode="General">
                  <c:v>7.5925564000000001E-2</c:v>
                </c:pt>
                <c:pt idx="9985" formatCode="General">
                  <c:v>7.6592944999999996E-2</c:v>
                </c:pt>
                <c:pt idx="9986" formatCode="General">
                  <c:v>7.6404394E-2</c:v>
                </c:pt>
                <c:pt idx="9987" formatCode="General">
                  <c:v>7.6622613000000006E-2</c:v>
                </c:pt>
                <c:pt idx="9988" formatCode="General">
                  <c:v>7.6295180000000004E-2</c:v>
                </c:pt>
                <c:pt idx="9989" formatCode="General">
                  <c:v>7.6294921000000002E-2</c:v>
                </c:pt>
                <c:pt idx="9990" formatCode="General">
                  <c:v>7.6596694000000007E-2</c:v>
                </c:pt>
                <c:pt idx="9991" formatCode="General">
                  <c:v>7.6272772000000003E-2</c:v>
                </c:pt>
                <c:pt idx="9992" formatCode="General">
                  <c:v>7.5778731000000002E-2</c:v>
                </c:pt>
                <c:pt idx="9993" formatCode="General">
                  <c:v>7.6004356999999995E-2</c:v>
                </c:pt>
                <c:pt idx="9994" formatCode="General">
                  <c:v>7.5305241999999994E-2</c:v>
                </c:pt>
                <c:pt idx="9995" formatCode="General">
                  <c:v>7.5766752000000007E-2</c:v>
                </c:pt>
                <c:pt idx="9996" formatCode="General">
                  <c:v>7.5516369999999999E-2</c:v>
                </c:pt>
                <c:pt idx="9997" formatCode="General">
                  <c:v>7.5116395000000002E-2</c:v>
                </c:pt>
                <c:pt idx="9998" formatCode="General">
                  <c:v>7.5359838999999998E-2</c:v>
                </c:pt>
                <c:pt idx="9999" formatCode="General">
                  <c:v>7.5477305999999994E-2</c:v>
                </c:pt>
                <c:pt idx="10000" formatCode="General">
                  <c:v>7.5783105000000003E-2</c:v>
                </c:pt>
                <c:pt idx="10001" formatCode="General">
                  <c:v>7.5857285999999996E-2</c:v>
                </c:pt>
                <c:pt idx="10002" formatCode="General">
                  <c:v>7.5668589999999994E-2</c:v>
                </c:pt>
                <c:pt idx="10003" formatCode="General">
                  <c:v>7.5813569999999997E-2</c:v>
                </c:pt>
                <c:pt idx="10004" formatCode="General">
                  <c:v>7.5981496999999995E-2</c:v>
                </c:pt>
                <c:pt idx="10005" formatCode="General">
                  <c:v>7.6135439999999999E-2</c:v>
                </c:pt>
                <c:pt idx="10006" formatCode="General">
                  <c:v>7.6685720999999998E-2</c:v>
                </c:pt>
                <c:pt idx="10007" formatCode="General">
                  <c:v>7.6166207E-2</c:v>
                </c:pt>
                <c:pt idx="10008" formatCode="General">
                  <c:v>7.6295566999999995E-2</c:v>
                </c:pt>
                <c:pt idx="10009" formatCode="General">
                  <c:v>7.6201908999999998E-2</c:v>
                </c:pt>
                <c:pt idx="10010" formatCode="General">
                  <c:v>7.5374964000000003E-2</c:v>
                </c:pt>
                <c:pt idx="10011" formatCode="General">
                  <c:v>7.5412453000000004E-2</c:v>
                </c:pt>
                <c:pt idx="10012" formatCode="General">
                  <c:v>7.5690954000000005E-2</c:v>
                </c:pt>
                <c:pt idx="10013" formatCode="General">
                  <c:v>7.5835007999999995E-2</c:v>
                </c:pt>
                <c:pt idx="10014" formatCode="General">
                  <c:v>7.6222871999999997E-2</c:v>
                </c:pt>
                <c:pt idx="10015" formatCode="General">
                  <c:v>7.6073604000000003E-2</c:v>
                </c:pt>
                <c:pt idx="10016" formatCode="General">
                  <c:v>7.6396789000000007E-2</c:v>
                </c:pt>
                <c:pt idx="10017" formatCode="General">
                  <c:v>7.6683479999999998E-2</c:v>
                </c:pt>
                <c:pt idx="10018" formatCode="General">
                  <c:v>7.6937092999999998E-2</c:v>
                </c:pt>
                <c:pt idx="10019" formatCode="General">
                  <c:v>7.6880298999999999E-2</c:v>
                </c:pt>
                <c:pt idx="10020" formatCode="General">
                  <c:v>7.6762014000000003E-2</c:v>
                </c:pt>
                <c:pt idx="10021" formatCode="General">
                  <c:v>7.6200745E-2</c:v>
                </c:pt>
                <c:pt idx="10022" formatCode="General">
                  <c:v>7.6739154000000004E-2</c:v>
                </c:pt>
                <c:pt idx="10023" formatCode="General">
                  <c:v>7.5998906000000005E-2</c:v>
                </c:pt>
                <c:pt idx="10024" formatCode="General">
                  <c:v>7.5843432000000002E-2</c:v>
                </c:pt>
                <c:pt idx="10025" formatCode="General">
                  <c:v>7.5946872999999998E-2</c:v>
                </c:pt>
                <c:pt idx="10026" formatCode="General">
                  <c:v>7.5538454000000005E-2</c:v>
                </c:pt>
                <c:pt idx="10027" formatCode="General">
                  <c:v>7.5992873000000002E-2</c:v>
                </c:pt>
                <c:pt idx="10028" formatCode="General">
                  <c:v>7.6035792000000005E-2</c:v>
                </c:pt>
                <c:pt idx="10029" formatCode="General">
                  <c:v>7.5497429000000005E-2</c:v>
                </c:pt>
                <c:pt idx="10030" formatCode="General">
                  <c:v>7.5302958000000003E-2</c:v>
                </c:pt>
                <c:pt idx="10031" formatCode="General">
                  <c:v>7.5074338000000004E-2</c:v>
                </c:pt>
                <c:pt idx="10032" formatCode="General">
                  <c:v>7.5232720000000003E-2</c:v>
                </c:pt>
                <c:pt idx="10033" formatCode="General">
                  <c:v>7.5079357999999999E-2</c:v>
                </c:pt>
                <c:pt idx="10034" formatCode="General">
                  <c:v>7.5455867999999995E-2</c:v>
                </c:pt>
                <c:pt idx="10035" formatCode="General">
                  <c:v>7.4984793999999994E-2</c:v>
                </c:pt>
                <c:pt idx="10036" formatCode="General">
                  <c:v>7.5117666E-2</c:v>
                </c:pt>
                <c:pt idx="10037" formatCode="General">
                  <c:v>7.5090497000000006E-2</c:v>
                </c:pt>
                <c:pt idx="10038" formatCode="General">
                  <c:v>7.5058523000000002E-2</c:v>
                </c:pt>
                <c:pt idx="10039" formatCode="General">
                  <c:v>7.5149445999999995E-2</c:v>
                </c:pt>
                <c:pt idx="10040" formatCode="General">
                  <c:v>7.5920479999999999E-2</c:v>
                </c:pt>
                <c:pt idx="10041" formatCode="General">
                  <c:v>7.5579648999999999E-2</c:v>
                </c:pt>
                <c:pt idx="10042" formatCode="General">
                  <c:v>7.5505510999999997E-2</c:v>
                </c:pt>
                <c:pt idx="10043" formatCode="General">
                  <c:v>7.5678673000000002E-2</c:v>
                </c:pt>
                <c:pt idx="10044" formatCode="General">
                  <c:v>7.5876936000000006E-2</c:v>
                </c:pt>
                <c:pt idx="10045" formatCode="General">
                  <c:v>7.6054773000000006E-2</c:v>
                </c:pt>
                <c:pt idx="10046" formatCode="General">
                  <c:v>7.6102647999999995E-2</c:v>
                </c:pt>
                <c:pt idx="10047" formatCode="General">
                  <c:v>7.5543539000000007E-2</c:v>
                </c:pt>
                <c:pt idx="10048" formatCode="General">
                  <c:v>7.5555669000000006E-2</c:v>
                </c:pt>
                <c:pt idx="10049" formatCode="General">
                  <c:v>7.5850111999999997E-2</c:v>
                </c:pt>
                <c:pt idx="10050" formatCode="General">
                  <c:v>7.6223971000000001E-2</c:v>
                </c:pt>
                <c:pt idx="10051" formatCode="General">
                  <c:v>7.6400214999999994E-2</c:v>
                </c:pt>
                <c:pt idx="10052" formatCode="General">
                  <c:v>7.5849723999999993E-2</c:v>
                </c:pt>
                <c:pt idx="10053" formatCode="General">
                  <c:v>7.6066105999999994E-2</c:v>
                </c:pt>
                <c:pt idx="10054" formatCode="General">
                  <c:v>7.5344950999999993E-2</c:v>
                </c:pt>
                <c:pt idx="10055" formatCode="General">
                  <c:v>7.5973589999999994E-2</c:v>
                </c:pt>
                <c:pt idx="10056" formatCode="General">
                  <c:v>7.6358825000000005E-2</c:v>
                </c:pt>
                <c:pt idx="10057" formatCode="General">
                  <c:v>7.5506847000000002E-2</c:v>
                </c:pt>
                <c:pt idx="10058" formatCode="General">
                  <c:v>7.6648553999999994E-2</c:v>
                </c:pt>
                <c:pt idx="10059" formatCode="General">
                  <c:v>7.6031870000000001E-2</c:v>
                </c:pt>
                <c:pt idx="10060" formatCode="General">
                  <c:v>7.598837E-2</c:v>
                </c:pt>
                <c:pt idx="10061" formatCode="General">
                  <c:v>7.6235368999999997E-2</c:v>
                </c:pt>
                <c:pt idx="10062" formatCode="General">
                  <c:v>7.6289879000000005E-2</c:v>
                </c:pt>
                <c:pt idx="10063" formatCode="General">
                  <c:v>7.6214901000000002E-2</c:v>
                </c:pt>
                <c:pt idx="10064" formatCode="General">
                  <c:v>7.6162177999999997E-2</c:v>
                </c:pt>
                <c:pt idx="10065" formatCode="General">
                  <c:v>7.6089656000000006E-2</c:v>
                </c:pt>
                <c:pt idx="10066" formatCode="General">
                  <c:v>7.6234119000000003E-2</c:v>
                </c:pt>
                <c:pt idx="10067" formatCode="General">
                  <c:v>7.6116868000000004E-2</c:v>
                </c:pt>
                <c:pt idx="10068" formatCode="General">
                  <c:v>7.6083924999999997E-2</c:v>
                </c:pt>
                <c:pt idx="10069" formatCode="General">
                  <c:v>7.6270316000000005E-2</c:v>
                </c:pt>
                <c:pt idx="10070" formatCode="General">
                  <c:v>7.6164936000000003E-2</c:v>
                </c:pt>
                <c:pt idx="10071" formatCode="General">
                  <c:v>7.5787457000000003E-2</c:v>
                </c:pt>
                <c:pt idx="10072" formatCode="General">
                  <c:v>7.6444728000000003E-2</c:v>
                </c:pt>
                <c:pt idx="10073" formatCode="General">
                  <c:v>7.6618734999999993E-2</c:v>
                </c:pt>
                <c:pt idx="10074" formatCode="General">
                  <c:v>7.6053027999999995E-2</c:v>
                </c:pt>
                <c:pt idx="10075" formatCode="General">
                  <c:v>7.6090517999999996E-2</c:v>
                </c:pt>
                <c:pt idx="10076" formatCode="General">
                  <c:v>7.6325019999999993E-2</c:v>
                </c:pt>
                <c:pt idx="10077" formatCode="General">
                  <c:v>7.6810598999999993E-2</c:v>
                </c:pt>
                <c:pt idx="10078" formatCode="General">
                  <c:v>7.6609018000000001E-2</c:v>
                </c:pt>
                <c:pt idx="10079" formatCode="General">
                  <c:v>7.6702117E-2</c:v>
                </c:pt>
                <c:pt idx="10080" formatCode="General">
                  <c:v>7.6440073999999997E-2</c:v>
                </c:pt>
                <c:pt idx="10081" formatCode="General">
                  <c:v>7.6373497999999998E-2</c:v>
                </c:pt>
                <c:pt idx="10082" formatCode="General">
                  <c:v>7.7212273999999997E-2</c:v>
                </c:pt>
                <c:pt idx="10083" formatCode="General">
                  <c:v>7.6775371999999995E-2</c:v>
                </c:pt>
                <c:pt idx="10084" formatCode="General">
                  <c:v>7.7037947999999995E-2</c:v>
                </c:pt>
                <c:pt idx="10085" formatCode="General">
                  <c:v>7.7129904999999999E-2</c:v>
                </c:pt>
                <c:pt idx="10086" formatCode="General">
                  <c:v>7.7110664999999995E-2</c:v>
                </c:pt>
                <c:pt idx="10087" formatCode="General">
                  <c:v>7.7244225999999999E-2</c:v>
                </c:pt>
                <c:pt idx="10088" formatCode="General">
                  <c:v>7.8016447000000003E-2</c:v>
                </c:pt>
                <c:pt idx="10089" formatCode="General">
                  <c:v>7.7693348999999995E-2</c:v>
                </c:pt>
                <c:pt idx="10090" formatCode="General">
                  <c:v>7.7365507E-2</c:v>
                </c:pt>
                <c:pt idx="10091" formatCode="General">
                  <c:v>7.7014980999999996E-2</c:v>
                </c:pt>
                <c:pt idx="10092" formatCode="General">
                  <c:v>7.7169268999999999E-2</c:v>
                </c:pt>
                <c:pt idx="10093" formatCode="General">
                  <c:v>7.7223887000000005E-2</c:v>
                </c:pt>
                <c:pt idx="10094" formatCode="General">
                  <c:v>7.6597296999999995E-2</c:v>
                </c:pt>
                <c:pt idx="10095" formatCode="General">
                  <c:v>7.6552395999999995E-2</c:v>
                </c:pt>
                <c:pt idx="10096" formatCode="General">
                  <c:v>7.6371559000000006E-2</c:v>
                </c:pt>
                <c:pt idx="10097" formatCode="General">
                  <c:v>7.6220264999999995E-2</c:v>
                </c:pt>
                <c:pt idx="10098" formatCode="General">
                  <c:v>7.6378323999999997E-2</c:v>
                </c:pt>
                <c:pt idx="10099" formatCode="General">
                  <c:v>7.6803811999999999E-2</c:v>
                </c:pt>
                <c:pt idx="10100" formatCode="General">
                  <c:v>7.7334717999999997E-2</c:v>
                </c:pt>
                <c:pt idx="10101" formatCode="General">
                  <c:v>7.8430531999999997E-2</c:v>
                </c:pt>
                <c:pt idx="10102" formatCode="General">
                  <c:v>7.7780846000000001E-2</c:v>
                </c:pt>
                <c:pt idx="10103" formatCode="General">
                  <c:v>7.7620460000000002E-2</c:v>
                </c:pt>
                <c:pt idx="10104" formatCode="General">
                  <c:v>7.7779187E-2</c:v>
                </c:pt>
                <c:pt idx="10105" formatCode="General">
                  <c:v>7.7740985999999998E-2</c:v>
                </c:pt>
                <c:pt idx="10106" formatCode="General">
                  <c:v>7.7332887000000003E-2</c:v>
                </c:pt>
                <c:pt idx="10107" formatCode="General">
                  <c:v>7.7846861000000003E-2</c:v>
                </c:pt>
                <c:pt idx="10108" formatCode="General">
                  <c:v>7.7701062000000001E-2</c:v>
                </c:pt>
                <c:pt idx="10109" formatCode="General">
                  <c:v>7.7686002000000004E-2</c:v>
                </c:pt>
                <c:pt idx="10110" formatCode="General">
                  <c:v>7.6760592000000002E-2</c:v>
                </c:pt>
                <c:pt idx="10111" formatCode="General">
                  <c:v>7.6738873999999999E-2</c:v>
                </c:pt>
                <c:pt idx="10112" formatCode="General">
                  <c:v>7.6570236E-2</c:v>
                </c:pt>
                <c:pt idx="10113" formatCode="General">
                  <c:v>7.7099655000000003E-2</c:v>
                </c:pt>
                <c:pt idx="10114" formatCode="General">
                  <c:v>7.7659521999999995E-2</c:v>
                </c:pt>
                <c:pt idx="10115" formatCode="General">
                  <c:v>7.7634313999999996E-2</c:v>
                </c:pt>
                <c:pt idx="10116" formatCode="General">
                  <c:v>7.7379576000000005E-2</c:v>
                </c:pt>
                <c:pt idx="10117" formatCode="General">
                  <c:v>7.6879199999999995E-2</c:v>
                </c:pt>
                <c:pt idx="10118" formatCode="General">
                  <c:v>7.6926062000000003E-2</c:v>
                </c:pt>
                <c:pt idx="10119" formatCode="General">
                  <c:v>7.7068673000000004E-2</c:v>
                </c:pt>
                <c:pt idx="10120" formatCode="General">
                  <c:v>7.7040879000000007E-2</c:v>
                </c:pt>
                <c:pt idx="10121" formatCode="General">
                  <c:v>7.6630585000000001E-2</c:v>
                </c:pt>
                <c:pt idx="10122" formatCode="General">
                  <c:v>7.6599688999999999E-2</c:v>
                </c:pt>
                <c:pt idx="10123" formatCode="General">
                  <c:v>7.7343035000000004E-2</c:v>
                </c:pt>
                <c:pt idx="10124" formatCode="General">
                  <c:v>7.6628667999999997E-2</c:v>
                </c:pt>
                <c:pt idx="10125" formatCode="General">
                  <c:v>7.6607703999999999E-2</c:v>
                </c:pt>
                <c:pt idx="10126" formatCode="General">
                  <c:v>7.6177367999999995E-2</c:v>
                </c:pt>
                <c:pt idx="10127" formatCode="General">
                  <c:v>7.7228993999999995E-2</c:v>
                </c:pt>
                <c:pt idx="10128" formatCode="General">
                  <c:v>7.7019310999999993E-2</c:v>
                </c:pt>
                <c:pt idx="10129" formatCode="General">
                  <c:v>7.6450566999999997E-2</c:v>
                </c:pt>
                <c:pt idx="10130" formatCode="General">
                  <c:v>7.6114799999999996E-2</c:v>
                </c:pt>
                <c:pt idx="10131" formatCode="General">
                  <c:v>7.5929161999999994E-2</c:v>
                </c:pt>
                <c:pt idx="10132" formatCode="General">
                  <c:v>7.5839359999999995E-2</c:v>
                </c:pt>
                <c:pt idx="10133" formatCode="General">
                  <c:v>7.5600612999999997E-2</c:v>
                </c:pt>
                <c:pt idx="10134" formatCode="General">
                  <c:v>7.6071040000000006E-2</c:v>
                </c:pt>
                <c:pt idx="10135" formatCode="General">
                  <c:v>7.6297096999999994E-2</c:v>
                </c:pt>
                <c:pt idx="10136" formatCode="General">
                  <c:v>7.6626039000000007E-2</c:v>
                </c:pt>
                <c:pt idx="10137" formatCode="General">
                  <c:v>7.6246916999999997E-2</c:v>
                </c:pt>
                <c:pt idx="10138" formatCode="General">
                  <c:v>7.6606885E-2</c:v>
                </c:pt>
                <c:pt idx="10139" formatCode="General">
                  <c:v>7.5833069000000003E-2</c:v>
                </c:pt>
                <c:pt idx="10140" formatCode="General">
                  <c:v>7.6256958E-2</c:v>
                </c:pt>
                <c:pt idx="10141" formatCode="General">
                  <c:v>7.6529811000000003E-2</c:v>
                </c:pt>
                <c:pt idx="10142" formatCode="General">
                  <c:v>7.6599085999999997E-2</c:v>
                </c:pt>
                <c:pt idx="10143" formatCode="General">
                  <c:v>7.6579221000000003E-2</c:v>
                </c:pt>
                <c:pt idx="10144" formatCode="General">
                  <c:v>7.6848820999999998E-2</c:v>
                </c:pt>
                <c:pt idx="10145" formatCode="General">
                  <c:v>7.6906132000000002E-2</c:v>
                </c:pt>
                <c:pt idx="10146" formatCode="General">
                  <c:v>7.7259373000000006E-2</c:v>
                </c:pt>
                <c:pt idx="10147" formatCode="General">
                  <c:v>7.7164917E-2</c:v>
                </c:pt>
                <c:pt idx="10148" formatCode="General">
                  <c:v>7.6899690000000007E-2</c:v>
                </c:pt>
                <c:pt idx="10149" formatCode="General">
                  <c:v>7.7204840999999996E-2</c:v>
                </c:pt>
                <c:pt idx="10150" formatCode="General">
                  <c:v>7.6572325999999996E-2</c:v>
                </c:pt>
                <c:pt idx="10151" formatCode="General">
                  <c:v>7.6344110000000007E-2</c:v>
                </c:pt>
                <c:pt idx="10152" formatCode="General">
                  <c:v>7.6587365000000004E-2</c:v>
                </c:pt>
                <c:pt idx="10153" formatCode="General">
                  <c:v>7.6409780999999996E-2</c:v>
                </c:pt>
                <c:pt idx="10154" formatCode="General">
                  <c:v>7.6722002999999997E-2</c:v>
                </c:pt>
                <c:pt idx="10155" formatCode="General">
                  <c:v>7.6403661999999997E-2</c:v>
                </c:pt>
                <c:pt idx="10156" formatCode="General">
                  <c:v>7.7032884999999995E-2</c:v>
                </c:pt>
                <c:pt idx="10157" formatCode="General">
                  <c:v>7.6837316000000003E-2</c:v>
                </c:pt>
                <c:pt idx="10158" formatCode="General">
                  <c:v>7.6885147000000001E-2</c:v>
                </c:pt>
                <c:pt idx="10159" formatCode="General">
                  <c:v>7.6341674999999998E-2</c:v>
                </c:pt>
                <c:pt idx="10160" formatCode="General">
                  <c:v>7.7082936000000005E-2</c:v>
                </c:pt>
                <c:pt idx="10161" formatCode="General">
                  <c:v>7.680323E-2</c:v>
                </c:pt>
                <c:pt idx="10162" formatCode="General">
                  <c:v>7.6621341999999995E-2</c:v>
                </c:pt>
                <c:pt idx="10163" formatCode="General">
                  <c:v>7.6085798999999996E-2</c:v>
                </c:pt>
                <c:pt idx="10164" formatCode="General">
                  <c:v>7.6115747999999997E-2</c:v>
                </c:pt>
                <c:pt idx="10165" formatCode="General">
                  <c:v>7.6109930000000006E-2</c:v>
                </c:pt>
                <c:pt idx="10166" formatCode="General">
                  <c:v>7.6672491999999995E-2</c:v>
                </c:pt>
                <c:pt idx="10167" formatCode="General">
                  <c:v>7.6998175000000002E-2</c:v>
                </c:pt>
                <c:pt idx="10168" formatCode="General">
                  <c:v>7.6657085999999999E-2</c:v>
                </c:pt>
                <c:pt idx="10169" formatCode="General">
                  <c:v>7.7204884000000001E-2</c:v>
                </c:pt>
                <c:pt idx="10170" formatCode="General">
                  <c:v>7.7492906E-2</c:v>
                </c:pt>
                <c:pt idx="10171" formatCode="General">
                  <c:v>7.7305113999999994E-2</c:v>
                </c:pt>
                <c:pt idx="10172" formatCode="General">
                  <c:v>7.6983286999999997E-2</c:v>
                </c:pt>
                <c:pt idx="10173" formatCode="General">
                  <c:v>7.6858214999999994E-2</c:v>
                </c:pt>
                <c:pt idx="10174" formatCode="General">
                  <c:v>7.6760936000000002E-2</c:v>
                </c:pt>
                <c:pt idx="10175" formatCode="General">
                  <c:v>7.7065892999999996E-2</c:v>
                </c:pt>
                <c:pt idx="10176" formatCode="General">
                  <c:v>7.7557089999999995E-2</c:v>
                </c:pt>
                <c:pt idx="10177" formatCode="General">
                  <c:v>7.7239098000000006E-2</c:v>
                </c:pt>
                <c:pt idx="10178" formatCode="General">
                  <c:v>7.7683351999999997E-2</c:v>
                </c:pt>
                <c:pt idx="10179" formatCode="General">
                  <c:v>7.7516154000000004E-2</c:v>
                </c:pt>
                <c:pt idx="10180" formatCode="General">
                  <c:v>7.7763608999999997E-2</c:v>
                </c:pt>
                <c:pt idx="10181" formatCode="General">
                  <c:v>7.8265234000000003E-2</c:v>
                </c:pt>
                <c:pt idx="10182" formatCode="General">
                  <c:v>7.8187367999999993E-2</c:v>
                </c:pt>
                <c:pt idx="10183" formatCode="General">
                  <c:v>7.8237935999999994E-2</c:v>
                </c:pt>
                <c:pt idx="10184" formatCode="General">
                  <c:v>7.7642006E-2</c:v>
                </c:pt>
                <c:pt idx="10185" formatCode="General">
                  <c:v>7.7312654999999994E-2</c:v>
                </c:pt>
                <c:pt idx="10186" formatCode="General">
                  <c:v>7.6973009999999994E-2</c:v>
                </c:pt>
                <c:pt idx="10187" formatCode="General">
                  <c:v>7.7984365999999999E-2</c:v>
                </c:pt>
                <c:pt idx="10188" formatCode="General">
                  <c:v>7.8617850000000003E-2</c:v>
                </c:pt>
                <c:pt idx="10189" formatCode="General">
                  <c:v>7.7954374000000007E-2</c:v>
                </c:pt>
                <c:pt idx="10190" formatCode="General">
                  <c:v>7.8002636E-2</c:v>
                </c:pt>
                <c:pt idx="10191" formatCode="General">
                  <c:v>7.8280358999999994E-2</c:v>
                </c:pt>
                <c:pt idx="10192" formatCode="General">
                  <c:v>7.8895100999999995E-2</c:v>
                </c:pt>
                <c:pt idx="10193" formatCode="General">
                  <c:v>7.8722607E-2</c:v>
                </c:pt>
                <c:pt idx="10194" formatCode="General">
                  <c:v>7.8138847999999997E-2</c:v>
                </c:pt>
                <c:pt idx="10195" formatCode="General">
                  <c:v>7.8490839000000007E-2</c:v>
                </c:pt>
                <c:pt idx="10196" formatCode="General">
                  <c:v>7.8949675999999996E-2</c:v>
                </c:pt>
                <c:pt idx="10197" formatCode="General">
                  <c:v>7.8119413999999998E-2</c:v>
                </c:pt>
                <c:pt idx="10198" formatCode="General">
                  <c:v>7.7754711000000004E-2</c:v>
                </c:pt>
                <c:pt idx="10199" formatCode="General">
                  <c:v>7.8008777000000001E-2</c:v>
                </c:pt>
                <c:pt idx="10200" formatCode="General">
                  <c:v>7.7681325999999995E-2</c:v>
                </c:pt>
                <c:pt idx="10201" formatCode="General">
                  <c:v>7.7809954000000001E-2</c:v>
                </c:pt>
                <c:pt idx="10202" formatCode="General">
                  <c:v>7.7695976999999999E-2</c:v>
                </c:pt>
                <c:pt idx="10203" formatCode="General">
                  <c:v>7.8339373000000004E-2</c:v>
                </c:pt>
                <c:pt idx="10204" formatCode="General">
                  <c:v>7.7868989E-2</c:v>
                </c:pt>
                <c:pt idx="10205" formatCode="General">
                  <c:v>7.7811224999999998E-2</c:v>
                </c:pt>
                <c:pt idx="10206" formatCode="General">
                  <c:v>7.7956593000000005E-2</c:v>
                </c:pt>
                <c:pt idx="10207" formatCode="General">
                  <c:v>7.8394938999999997E-2</c:v>
                </c:pt>
                <c:pt idx="10208" formatCode="General">
                  <c:v>7.8054711999999998E-2</c:v>
                </c:pt>
                <c:pt idx="10209" formatCode="General">
                  <c:v>7.8391599000000006E-2</c:v>
                </c:pt>
                <c:pt idx="10210" formatCode="General">
                  <c:v>7.8523782E-2</c:v>
                </c:pt>
                <c:pt idx="10211" formatCode="General">
                  <c:v>7.8308562999999998E-2</c:v>
                </c:pt>
                <c:pt idx="10212" formatCode="General">
                  <c:v>7.8404527000000002E-2</c:v>
                </c:pt>
                <c:pt idx="10213" formatCode="General">
                  <c:v>7.8396446999999994E-2</c:v>
                </c:pt>
                <c:pt idx="10214" formatCode="General">
                  <c:v>7.8608564000000006E-2</c:v>
                </c:pt>
                <c:pt idx="10215" formatCode="General">
                  <c:v>7.9107412000000002E-2</c:v>
                </c:pt>
                <c:pt idx="10216" formatCode="General">
                  <c:v>7.8583398999999998E-2</c:v>
                </c:pt>
                <c:pt idx="10217" formatCode="General">
                  <c:v>7.8570471000000003E-2</c:v>
                </c:pt>
                <c:pt idx="10218" formatCode="General">
                  <c:v>7.8570772999999997E-2</c:v>
                </c:pt>
                <c:pt idx="10219" formatCode="General">
                  <c:v>7.8961656000000005E-2</c:v>
                </c:pt>
                <c:pt idx="10220" formatCode="General">
                  <c:v>7.9449686000000005E-2</c:v>
                </c:pt>
                <c:pt idx="10221" formatCode="General">
                  <c:v>7.9538086999999993E-2</c:v>
                </c:pt>
                <c:pt idx="10222" formatCode="General">
                  <c:v>7.9552932000000007E-2</c:v>
                </c:pt>
                <c:pt idx="10223" formatCode="General">
                  <c:v>7.9373219999999994E-2</c:v>
                </c:pt>
                <c:pt idx="10224" formatCode="General">
                  <c:v>7.9368696000000002E-2</c:v>
                </c:pt>
                <c:pt idx="10225" formatCode="General">
                  <c:v>7.9810406E-2</c:v>
                </c:pt>
                <c:pt idx="10226" formatCode="General">
                  <c:v>7.9475195999999998E-2</c:v>
                </c:pt>
                <c:pt idx="10227" formatCode="General">
                  <c:v>7.9595031999999996E-2</c:v>
                </c:pt>
                <c:pt idx="10228" formatCode="General">
                  <c:v>7.9772486000000004E-2</c:v>
                </c:pt>
                <c:pt idx="10229" formatCode="General">
                  <c:v>8.0108813000000001E-2</c:v>
                </c:pt>
                <c:pt idx="10230" formatCode="General">
                  <c:v>8.0001386999999993E-2</c:v>
                </c:pt>
                <c:pt idx="10231" formatCode="General">
                  <c:v>7.9945260000000004E-2</c:v>
                </c:pt>
                <c:pt idx="10232" formatCode="General">
                  <c:v>7.9565192000000007E-2</c:v>
                </c:pt>
                <c:pt idx="10233" formatCode="General">
                  <c:v>8.0156407999999998E-2</c:v>
                </c:pt>
                <c:pt idx="10234" formatCode="General">
                  <c:v>8.0488555000000003E-2</c:v>
                </c:pt>
                <c:pt idx="10235" formatCode="General">
                  <c:v>8.0806636000000001E-2</c:v>
                </c:pt>
                <c:pt idx="10236" formatCode="General">
                  <c:v>8.0858302000000007E-2</c:v>
                </c:pt>
                <c:pt idx="10237" formatCode="General">
                  <c:v>8.0726634000000005E-2</c:v>
                </c:pt>
                <c:pt idx="10238" formatCode="General">
                  <c:v>8.0015952000000001E-2</c:v>
                </c:pt>
                <c:pt idx="10239" formatCode="General">
                  <c:v>8.0161169000000004E-2</c:v>
                </c:pt>
                <c:pt idx="10240" formatCode="General">
                  <c:v>8.0092676000000002E-2</c:v>
                </c:pt>
                <c:pt idx="10241" formatCode="General">
                  <c:v>7.9565815999999998E-2</c:v>
                </c:pt>
                <c:pt idx="10242" formatCode="General">
                  <c:v>7.9001386000000007E-2</c:v>
                </c:pt>
                <c:pt idx="10243" formatCode="General">
                  <c:v>7.9061045999999996E-2</c:v>
                </c:pt>
                <c:pt idx="10244" formatCode="General">
                  <c:v>7.8894023999999993E-2</c:v>
                </c:pt>
                <c:pt idx="10245" formatCode="General">
                  <c:v>7.9773627999999999E-2</c:v>
                </c:pt>
                <c:pt idx="10246" formatCode="General">
                  <c:v>7.9297983000000002E-2</c:v>
                </c:pt>
                <c:pt idx="10247" formatCode="General">
                  <c:v>7.9691363000000001E-2</c:v>
                </c:pt>
                <c:pt idx="10248" formatCode="General">
                  <c:v>7.8539638999999994E-2</c:v>
                </c:pt>
                <c:pt idx="10249" formatCode="General">
                  <c:v>7.866368E-2</c:v>
                </c:pt>
                <c:pt idx="10250" formatCode="General">
                  <c:v>7.8803575000000001E-2</c:v>
                </c:pt>
                <c:pt idx="10251" formatCode="General">
                  <c:v>7.8819669999999994E-2</c:v>
                </c:pt>
                <c:pt idx="10252" formatCode="General">
                  <c:v>7.9318968000000004E-2</c:v>
                </c:pt>
                <c:pt idx="10253" formatCode="General">
                  <c:v>7.8247308000000002E-2</c:v>
                </c:pt>
                <c:pt idx="10254" formatCode="General">
                  <c:v>7.8609662999999996E-2</c:v>
                </c:pt>
                <c:pt idx="10255" formatCode="General">
                  <c:v>7.8537140000000005E-2</c:v>
                </c:pt>
                <c:pt idx="10256" formatCode="General">
                  <c:v>7.8571957999999997E-2</c:v>
                </c:pt>
                <c:pt idx="10257" formatCode="General">
                  <c:v>7.8685784999999994E-2</c:v>
                </c:pt>
                <c:pt idx="10258" formatCode="General">
                  <c:v>7.8429778000000006E-2</c:v>
                </c:pt>
                <c:pt idx="10259" formatCode="General">
                  <c:v>7.7549743000000004E-2</c:v>
                </c:pt>
                <c:pt idx="10260" formatCode="General">
                  <c:v>7.7320001999999999E-2</c:v>
                </c:pt>
                <c:pt idx="10261" formatCode="General">
                  <c:v>7.8013862000000003E-2</c:v>
                </c:pt>
                <c:pt idx="10262" formatCode="General">
                  <c:v>7.7673655999999994E-2</c:v>
                </c:pt>
                <c:pt idx="10263" formatCode="General">
                  <c:v>7.7550777000000001E-2</c:v>
                </c:pt>
                <c:pt idx="10264" formatCode="General">
                  <c:v>7.7919642999999997E-2</c:v>
                </c:pt>
                <c:pt idx="10265" formatCode="General">
                  <c:v>7.7906133000000002E-2</c:v>
                </c:pt>
                <c:pt idx="10266" formatCode="General">
                  <c:v>7.7748226000000004E-2</c:v>
                </c:pt>
                <c:pt idx="10267" formatCode="General">
                  <c:v>7.8023362999999998E-2</c:v>
                </c:pt>
                <c:pt idx="10268" formatCode="General">
                  <c:v>7.8152335000000003E-2</c:v>
                </c:pt>
                <c:pt idx="10269" formatCode="General">
                  <c:v>7.7922530000000004E-2</c:v>
                </c:pt>
                <c:pt idx="10270" formatCode="General">
                  <c:v>7.7332347999999995E-2</c:v>
                </c:pt>
                <c:pt idx="10271" formatCode="General">
                  <c:v>7.7808057999999999E-2</c:v>
                </c:pt>
                <c:pt idx="10272" formatCode="General">
                  <c:v>7.8263834000000004E-2</c:v>
                </c:pt>
                <c:pt idx="10273" formatCode="General">
                  <c:v>7.8480151999999997E-2</c:v>
                </c:pt>
                <c:pt idx="10274" formatCode="General">
                  <c:v>7.8112453999999998E-2</c:v>
                </c:pt>
                <c:pt idx="10275" formatCode="General">
                  <c:v>7.8357040000000003E-2</c:v>
                </c:pt>
                <c:pt idx="10276" formatCode="General">
                  <c:v>7.8325605000000006E-2</c:v>
                </c:pt>
                <c:pt idx="10277" formatCode="General">
                  <c:v>7.8688565000000002E-2</c:v>
                </c:pt>
                <c:pt idx="10278" formatCode="General">
                  <c:v>7.8523178999999999E-2</c:v>
                </c:pt>
                <c:pt idx="10279" formatCode="General">
                  <c:v>7.8592102999999996E-2</c:v>
                </c:pt>
                <c:pt idx="10280" formatCode="General">
                  <c:v>7.8221281000000004E-2</c:v>
                </c:pt>
                <c:pt idx="10281" formatCode="General">
                  <c:v>7.7901005999999995E-2</c:v>
                </c:pt>
                <c:pt idx="10282" formatCode="General">
                  <c:v>7.7904022000000003E-2</c:v>
                </c:pt>
                <c:pt idx="10283" formatCode="General">
                  <c:v>7.8324269000000002E-2</c:v>
                </c:pt>
                <c:pt idx="10284" formatCode="General">
                  <c:v>7.8956485000000007E-2</c:v>
                </c:pt>
                <c:pt idx="10285" formatCode="General">
                  <c:v>7.8842206999999997E-2</c:v>
                </c:pt>
                <c:pt idx="10286" formatCode="General">
                  <c:v>7.9360207000000002E-2</c:v>
                </c:pt>
                <c:pt idx="10287" formatCode="General">
                  <c:v>7.8360121000000005E-2</c:v>
                </c:pt>
                <c:pt idx="10288" formatCode="General">
                  <c:v>7.9197881999999997E-2</c:v>
                </c:pt>
                <c:pt idx="10289" formatCode="General">
                  <c:v>7.9271179999999997E-2</c:v>
                </c:pt>
                <c:pt idx="10290" formatCode="General">
                  <c:v>7.8814153999999997E-2</c:v>
                </c:pt>
                <c:pt idx="10291" formatCode="General">
                  <c:v>7.9146495999999997E-2</c:v>
                </c:pt>
                <c:pt idx="10292" formatCode="General">
                  <c:v>7.8763952999999998E-2</c:v>
                </c:pt>
                <c:pt idx="10293" formatCode="General">
                  <c:v>7.8920740000000003E-2</c:v>
                </c:pt>
                <c:pt idx="10294" formatCode="General">
                  <c:v>7.8451712000000007E-2</c:v>
                </c:pt>
                <c:pt idx="10295" formatCode="General">
                  <c:v>7.8322566999999996E-2</c:v>
                </c:pt>
                <c:pt idx="10296" formatCode="General">
                  <c:v>7.8322373000000001E-2</c:v>
                </c:pt>
                <c:pt idx="10297" formatCode="General">
                  <c:v>7.8989557000000002E-2</c:v>
                </c:pt>
                <c:pt idx="10298" formatCode="General">
                  <c:v>7.9496632999999997E-2</c:v>
                </c:pt>
                <c:pt idx="10299" formatCode="General">
                  <c:v>7.8176725000000002E-2</c:v>
                </c:pt>
                <c:pt idx="10300" formatCode="General">
                  <c:v>7.9333942000000005E-2</c:v>
                </c:pt>
                <c:pt idx="10301" formatCode="General">
                  <c:v>7.9396790999999994E-2</c:v>
                </c:pt>
                <c:pt idx="10302" formatCode="General">
                  <c:v>7.8980853000000004E-2</c:v>
                </c:pt>
                <c:pt idx="10303" formatCode="General">
                  <c:v>7.8506889999999996E-2</c:v>
                </c:pt>
                <c:pt idx="10304" formatCode="General">
                  <c:v>7.8739714000000002E-2</c:v>
                </c:pt>
                <c:pt idx="10305" formatCode="General">
                  <c:v>7.9339803E-2</c:v>
                </c:pt>
                <c:pt idx="10306" formatCode="General">
                  <c:v>7.9151299999999994E-2</c:v>
                </c:pt>
                <c:pt idx="10307" formatCode="General">
                  <c:v>7.9284839999999995E-2</c:v>
                </c:pt>
                <c:pt idx="10308" formatCode="General">
                  <c:v>7.9564351000000005E-2</c:v>
                </c:pt>
                <c:pt idx="10309" formatCode="General">
                  <c:v>7.9412282000000001E-2</c:v>
                </c:pt>
                <c:pt idx="10310" formatCode="General">
                  <c:v>7.9452787999999996E-2</c:v>
                </c:pt>
                <c:pt idx="10311" formatCode="General">
                  <c:v>7.9965406000000003E-2</c:v>
                </c:pt>
                <c:pt idx="10312" formatCode="General">
                  <c:v>7.9550260999999997E-2</c:v>
                </c:pt>
                <c:pt idx="10313" formatCode="General">
                  <c:v>7.9640494000000006E-2</c:v>
                </c:pt>
                <c:pt idx="10314" formatCode="General">
                  <c:v>7.9948599999999995E-2</c:v>
                </c:pt>
                <c:pt idx="10315" formatCode="General">
                  <c:v>7.9729589000000003E-2</c:v>
                </c:pt>
                <c:pt idx="10316" formatCode="General">
                  <c:v>7.963431E-2</c:v>
                </c:pt>
                <c:pt idx="10317" formatCode="General">
                  <c:v>7.985283E-2</c:v>
                </c:pt>
                <c:pt idx="10318" formatCode="General">
                  <c:v>8.0247006999999995E-2</c:v>
                </c:pt>
                <c:pt idx="10319" formatCode="General">
                  <c:v>8.011894E-2</c:v>
                </c:pt>
                <c:pt idx="10320" formatCode="General">
                  <c:v>8.0561056000000006E-2</c:v>
                </c:pt>
                <c:pt idx="10321" formatCode="General">
                  <c:v>8.0100734000000007E-2</c:v>
                </c:pt>
                <c:pt idx="10322" formatCode="General">
                  <c:v>7.9657147999999997E-2</c:v>
                </c:pt>
                <c:pt idx="10323" formatCode="General">
                  <c:v>8.0212426000000003E-2</c:v>
                </c:pt>
                <c:pt idx="10324" formatCode="General">
                  <c:v>7.9999318E-2</c:v>
                </c:pt>
                <c:pt idx="10325" formatCode="General">
                  <c:v>7.9738465999999994E-2</c:v>
                </c:pt>
                <c:pt idx="10326" formatCode="General">
                  <c:v>7.9338940999999996E-2</c:v>
                </c:pt>
                <c:pt idx="10327" formatCode="General">
                  <c:v>7.9941898999999997E-2</c:v>
                </c:pt>
                <c:pt idx="10328" formatCode="General">
                  <c:v>8.0306128000000004E-2</c:v>
                </c:pt>
                <c:pt idx="10329" formatCode="General">
                  <c:v>8.0090175999999999E-2</c:v>
                </c:pt>
                <c:pt idx="10330" formatCode="General">
                  <c:v>8.0210983E-2</c:v>
                </c:pt>
                <c:pt idx="10331" formatCode="General">
                  <c:v>7.9723599000000006E-2</c:v>
                </c:pt>
                <c:pt idx="10332" formatCode="General">
                  <c:v>7.9331852999999994E-2</c:v>
                </c:pt>
                <c:pt idx="10333" formatCode="General">
                  <c:v>7.9642884999999997E-2</c:v>
                </c:pt>
                <c:pt idx="10334" formatCode="General">
                  <c:v>7.9760722000000006E-2</c:v>
                </c:pt>
                <c:pt idx="10335" formatCode="General">
                  <c:v>8.0108835000000003E-2</c:v>
                </c:pt>
                <c:pt idx="10336" formatCode="General">
                  <c:v>7.9992510000000003E-2</c:v>
                </c:pt>
                <c:pt idx="10337" formatCode="General">
                  <c:v>7.9977147999999998E-2</c:v>
                </c:pt>
                <c:pt idx="10338" formatCode="General">
                  <c:v>8.0239552000000006E-2</c:v>
                </c:pt>
                <c:pt idx="10339" formatCode="General">
                  <c:v>8.0385501999999998E-2</c:v>
                </c:pt>
                <c:pt idx="10340" formatCode="General">
                  <c:v>8.0435380000000001E-2</c:v>
                </c:pt>
                <c:pt idx="10341" formatCode="General">
                  <c:v>8.0612981E-2</c:v>
                </c:pt>
                <c:pt idx="10342" formatCode="General">
                  <c:v>8.0736502000000002E-2</c:v>
                </c:pt>
                <c:pt idx="10343" formatCode="General">
                  <c:v>8.0589366999999995E-2</c:v>
                </c:pt>
                <c:pt idx="10344" formatCode="General">
                  <c:v>7.9901674000000006E-2</c:v>
                </c:pt>
                <c:pt idx="10345" formatCode="General">
                  <c:v>8.0508074999999998E-2</c:v>
                </c:pt>
                <c:pt idx="10346" formatCode="General">
                  <c:v>8.0429799999999996E-2</c:v>
                </c:pt>
                <c:pt idx="10347" formatCode="General">
                  <c:v>8.0228564000000002E-2</c:v>
                </c:pt>
                <c:pt idx="10348" formatCode="General">
                  <c:v>8.0793492999999994E-2</c:v>
                </c:pt>
                <c:pt idx="10349" formatCode="General">
                  <c:v>8.0695198999999995E-2</c:v>
                </c:pt>
                <c:pt idx="10350" formatCode="General">
                  <c:v>8.0826824000000005E-2</c:v>
                </c:pt>
                <c:pt idx="10351" formatCode="General">
                  <c:v>8.1266462999999997E-2</c:v>
                </c:pt>
                <c:pt idx="10352" formatCode="General">
                  <c:v>8.0498616999999995E-2</c:v>
                </c:pt>
                <c:pt idx="10353" formatCode="General">
                  <c:v>8.0292144999999995E-2</c:v>
                </c:pt>
                <c:pt idx="10354" formatCode="General">
                  <c:v>8.0120706E-2</c:v>
                </c:pt>
                <c:pt idx="10355" formatCode="General">
                  <c:v>8.0325002000000006E-2</c:v>
                </c:pt>
                <c:pt idx="10356" formatCode="General">
                  <c:v>8.0331400999999997E-2</c:v>
                </c:pt>
                <c:pt idx="10357" formatCode="General">
                  <c:v>8.0209667999999998E-2</c:v>
                </c:pt>
                <c:pt idx="10358" formatCode="General">
                  <c:v>8.0363396000000004E-2</c:v>
                </c:pt>
                <c:pt idx="10359" formatCode="General">
                  <c:v>7.8946574000000005E-2</c:v>
                </c:pt>
                <c:pt idx="10360" formatCode="General">
                  <c:v>7.8957669999999994E-2</c:v>
                </c:pt>
                <c:pt idx="10361" formatCode="General">
                  <c:v>7.9569134E-2</c:v>
                </c:pt>
                <c:pt idx="10362" formatCode="General">
                  <c:v>7.9019958000000001E-2</c:v>
                </c:pt>
                <c:pt idx="10363" formatCode="General">
                  <c:v>7.8810901000000003E-2</c:v>
                </c:pt>
                <c:pt idx="10364" formatCode="General">
                  <c:v>7.8637693999999994E-2</c:v>
                </c:pt>
                <c:pt idx="10365" formatCode="General">
                  <c:v>7.7719354000000004E-2</c:v>
                </c:pt>
                <c:pt idx="10366" formatCode="General">
                  <c:v>7.8644654999999994E-2</c:v>
                </c:pt>
                <c:pt idx="10367" formatCode="General">
                  <c:v>7.8350900000000001E-2</c:v>
                </c:pt>
                <c:pt idx="10368" formatCode="General">
                  <c:v>7.8433204000000006E-2</c:v>
                </c:pt>
                <c:pt idx="10369" formatCode="General">
                  <c:v>7.8831261E-2</c:v>
                </c:pt>
                <c:pt idx="10370" formatCode="General">
                  <c:v>7.8753719E-2</c:v>
                </c:pt>
                <c:pt idx="10371" formatCode="General">
                  <c:v>7.9119434000000002E-2</c:v>
                </c:pt>
                <c:pt idx="10372" formatCode="General">
                  <c:v>7.9134257999999999E-2</c:v>
                </c:pt>
                <c:pt idx="10373" formatCode="General">
                  <c:v>7.8527853999999994E-2</c:v>
                </c:pt>
                <c:pt idx="10374" formatCode="General">
                  <c:v>7.8578939E-2</c:v>
                </c:pt>
                <c:pt idx="10375" formatCode="General">
                  <c:v>7.8791143999999994E-2</c:v>
                </c:pt>
                <c:pt idx="10376" formatCode="General">
                  <c:v>7.8643685000000005E-2</c:v>
                </c:pt>
                <c:pt idx="10377" formatCode="General">
                  <c:v>7.8538325000000006E-2</c:v>
                </c:pt>
                <c:pt idx="10378" formatCode="General">
                  <c:v>7.88856E-2</c:v>
                </c:pt>
                <c:pt idx="10379" formatCode="General">
                  <c:v>7.8920589999999999E-2</c:v>
                </c:pt>
                <c:pt idx="10380" formatCode="General">
                  <c:v>7.9307699999999995E-2</c:v>
                </c:pt>
                <c:pt idx="10381" formatCode="General">
                  <c:v>7.8974842000000003E-2</c:v>
                </c:pt>
                <c:pt idx="10382" formatCode="General">
                  <c:v>7.9132038000000002E-2</c:v>
                </c:pt>
                <c:pt idx="10383" formatCode="General">
                  <c:v>7.9262389000000003E-2</c:v>
                </c:pt>
                <c:pt idx="10384" formatCode="General">
                  <c:v>7.9227507000000003E-2</c:v>
                </c:pt>
                <c:pt idx="10385" formatCode="General">
                  <c:v>7.9352126999999995E-2</c:v>
                </c:pt>
                <c:pt idx="10386" formatCode="General">
                  <c:v>7.9516736000000005E-2</c:v>
                </c:pt>
                <c:pt idx="10387" formatCode="General">
                  <c:v>7.9552500999999998E-2</c:v>
                </c:pt>
                <c:pt idx="10388" formatCode="General">
                  <c:v>7.9247113999999994E-2</c:v>
                </c:pt>
                <c:pt idx="10389" formatCode="General">
                  <c:v>7.9476402000000002E-2</c:v>
                </c:pt>
                <c:pt idx="10390" formatCode="General">
                  <c:v>8.0075287999999994E-2</c:v>
                </c:pt>
                <c:pt idx="10391" formatCode="General">
                  <c:v>7.9939679999999999E-2</c:v>
                </c:pt>
                <c:pt idx="10392" formatCode="General">
                  <c:v>8.016703E-2</c:v>
                </c:pt>
                <c:pt idx="10393" formatCode="General">
                  <c:v>8.0193034999999996E-2</c:v>
                </c:pt>
                <c:pt idx="10394" formatCode="General">
                  <c:v>8.0371561999999994E-2</c:v>
                </c:pt>
                <c:pt idx="10395" formatCode="General">
                  <c:v>8.0108727000000005E-2</c:v>
                </c:pt>
                <c:pt idx="10396" formatCode="General">
                  <c:v>8.0174980000000007E-2</c:v>
                </c:pt>
                <c:pt idx="10397" formatCode="General">
                  <c:v>8.0901824999999997E-2</c:v>
                </c:pt>
                <c:pt idx="10398" formatCode="General">
                  <c:v>7.9674191000000005E-2</c:v>
                </c:pt>
                <c:pt idx="10399" formatCode="General">
                  <c:v>8.0069276999999994E-2</c:v>
                </c:pt>
                <c:pt idx="10400" formatCode="General">
                  <c:v>8.0396728000000001E-2</c:v>
                </c:pt>
                <c:pt idx="10401" formatCode="General">
                  <c:v>7.9915031999999997E-2</c:v>
                </c:pt>
                <c:pt idx="10402" formatCode="General">
                  <c:v>7.9799483000000004E-2</c:v>
                </c:pt>
                <c:pt idx="10403" formatCode="General">
                  <c:v>8.0151237E-2</c:v>
                </c:pt>
                <c:pt idx="10404" formatCode="General">
                  <c:v>7.9828547999999999E-2</c:v>
                </c:pt>
                <c:pt idx="10405" formatCode="General">
                  <c:v>7.9890857999999995E-2</c:v>
                </c:pt>
                <c:pt idx="10406" formatCode="General">
                  <c:v>8.0236945000000004E-2</c:v>
                </c:pt>
                <c:pt idx="10407" formatCode="General">
                  <c:v>7.9911994E-2</c:v>
                </c:pt>
                <c:pt idx="10408" formatCode="General">
                  <c:v>7.9625691999999998E-2</c:v>
                </c:pt>
                <c:pt idx="10409" formatCode="General">
                  <c:v>8.0333836000000006E-2</c:v>
                </c:pt>
                <c:pt idx="10410" formatCode="General">
                  <c:v>7.9797306999999998E-2</c:v>
                </c:pt>
                <c:pt idx="10411" formatCode="General">
                  <c:v>8.0028059999999998E-2</c:v>
                </c:pt>
                <c:pt idx="10412" formatCode="General">
                  <c:v>8.0146970999999997E-2</c:v>
                </c:pt>
                <c:pt idx="10413" formatCode="General">
                  <c:v>7.9906801999999999E-2</c:v>
                </c:pt>
                <c:pt idx="10414" formatCode="General">
                  <c:v>8.0016252999999996E-2</c:v>
                </c:pt>
                <c:pt idx="10415" formatCode="General">
                  <c:v>8.0330086999999994E-2</c:v>
                </c:pt>
                <c:pt idx="10416" formatCode="General">
                  <c:v>8.0331358000000005E-2</c:v>
                </c:pt>
                <c:pt idx="10417" formatCode="General">
                  <c:v>7.9933409999999996E-2</c:v>
                </c:pt>
                <c:pt idx="10418" formatCode="General">
                  <c:v>8.0046719000000002E-2</c:v>
                </c:pt>
                <c:pt idx="10419" formatCode="General">
                  <c:v>8.0501159000000003E-2</c:v>
                </c:pt>
                <c:pt idx="10420" formatCode="General">
                  <c:v>8.0758072E-2</c:v>
                </c:pt>
                <c:pt idx="10421" formatCode="General">
                  <c:v>8.0682508999999999E-2</c:v>
                </c:pt>
                <c:pt idx="10422" formatCode="General">
                  <c:v>8.0635904999999994E-2</c:v>
                </c:pt>
                <c:pt idx="10423" formatCode="General">
                  <c:v>8.0007463000000001E-2</c:v>
                </c:pt>
                <c:pt idx="10424" formatCode="General">
                  <c:v>8.0338833999999998E-2</c:v>
                </c:pt>
                <c:pt idx="10425" formatCode="General">
                  <c:v>8.0084898000000002E-2</c:v>
                </c:pt>
                <c:pt idx="10426" formatCode="General">
                  <c:v>8.0894801000000002E-2</c:v>
                </c:pt>
                <c:pt idx="10427" formatCode="General">
                  <c:v>8.0014033999999998E-2</c:v>
                </c:pt>
                <c:pt idx="10428" formatCode="General">
                  <c:v>8.0485991000000007E-2</c:v>
                </c:pt>
                <c:pt idx="10429" formatCode="General">
                  <c:v>8.0651569000000006E-2</c:v>
                </c:pt>
                <c:pt idx="10430" formatCode="General">
                  <c:v>8.0332434999999994E-2</c:v>
                </c:pt>
                <c:pt idx="10431" formatCode="General">
                  <c:v>7.9956765999999999E-2</c:v>
                </c:pt>
                <c:pt idx="10432" formatCode="General">
                  <c:v>8.0123054999999999E-2</c:v>
                </c:pt>
                <c:pt idx="10433" formatCode="General">
                  <c:v>8.0080954999999995E-2</c:v>
                </c:pt>
                <c:pt idx="10434" formatCode="General">
                  <c:v>8.0723746999999998E-2</c:v>
                </c:pt>
                <c:pt idx="10435" formatCode="General">
                  <c:v>8.0276825999999996E-2</c:v>
                </c:pt>
                <c:pt idx="10436" formatCode="General">
                  <c:v>8.0694832999999994E-2</c:v>
                </c:pt>
                <c:pt idx="10437" formatCode="General">
                  <c:v>8.1119198000000003E-2</c:v>
                </c:pt>
                <c:pt idx="10438" formatCode="General">
                  <c:v>8.1016921000000006E-2</c:v>
                </c:pt>
                <c:pt idx="10439" formatCode="General">
                  <c:v>8.1225310999999994E-2</c:v>
                </c:pt>
                <c:pt idx="10440" formatCode="General">
                  <c:v>8.1269479000000006E-2</c:v>
                </c:pt>
                <c:pt idx="10441" formatCode="General">
                  <c:v>8.1325260999999996E-2</c:v>
                </c:pt>
                <c:pt idx="10442" formatCode="General">
                  <c:v>8.1584066999999996E-2</c:v>
                </c:pt>
                <c:pt idx="10443" formatCode="General">
                  <c:v>8.0995956999999993E-2</c:v>
                </c:pt>
                <c:pt idx="10444" formatCode="General">
                  <c:v>8.1398558999999995E-2</c:v>
                </c:pt>
                <c:pt idx="10445" formatCode="General">
                  <c:v>8.1696794000000003E-2</c:v>
                </c:pt>
                <c:pt idx="10446" formatCode="General">
                  <c:v>8.1538024000000001E-2</c:v>
                </c:pt>
                <c:pt idx="10447" formatCode="General">
                  <c:v>8.1758457000000007E-2</c:v>
                </c:pt>
                <c:pt idx="10448" formatCode="General">
                  <c:v>8.1326855000000003E-2</c:v>
                </c:pt>
                <c:pt idx="10449" formatCode="General">
                  <c:v>8.1275943000000003E-2</c:v>
                </c:pt>
                <c:pt idx="10450" formatCode="General">
                  <c:v>8.2060143000000002E-2</c:v>
                </c:pt>
                <c:pt idx="10451" formatCode="General">
                  <c:v>8.1666716E-2</c:v>
                </c:pt>
                <c:pt idx="10452" formatCode="General">
                  <c:v>8.1729003999999994E-2</c:v>
                </c:pt>
                <c:pt idx="10453" formatCode="General">
                  <c:v>8.1657127999999995E-2</c:v>
                </c:pt>
                <c:pt idx="10454" formatCode="General">
                  <c:v>8.2193402999999998E-2</c:v>
                </c:pt>
                <c:pt idx="10455" formatCode="General">
                  <c:v>8.1998435999999994E-2</c:v>
                </c:pt>
                <c:pt idx="10456" formatCode="General">
                  <c:v>8.1700456000000005E-2</c:v>
                </c:pt>
                <c:pt idx="10457" formatCode="General">
                  <c:v>8.2163153000000003E-2</c:v>
                </c:pt>
                <c:pt idx="10458" formatCode="General">
                  <c:v>8.2320305999999996E-2</c:v>
                </c:pt>
                <c:pt idx="10459" formatCode="General">
                  <c:v>8.2542399000000002E-2</c:v>
                </c:pt>
                <c:pt idx="10460" formatCode="General">
                  <c:v>8.2758070000000003E-2</c:v>
                </c:pt>
                <c:pt idx="10461" formatCode="General">
                  <c:v>8.3107199000000007E-2</c:v>
                </c:pt>
                <c:pt idx="10462" formatCode="General">
                  <c:v>8.3135079000000001E-2</c:v>
                </c:pt>
                <c:pt idx="10463" formatCode="General">
                  <c:v>8.2896461000000005E-2</c:v>
                </c:pt>
                <c:pt idx="10464" formatCode="General">
                  <c:v>8.2925740999999997E-2</c:v>
                </c:pt>
                <c:pt idx="10465" formatCode="General">
                  <c:v>8.2608801999999995E-2</c:v>
                </c:pt>
                <c:pt idx="10466" formatCode="General">
                  <c:v>8.3029310999999995E-2</c:v>
                </c:pt>
                <c:pt idx="10467" formatCode="General">
                  <c:v>8.2961894999999994E-2</c:v>
                </c:pt>
                <c:pt idx="10468" formatCode="General">
                  <c:v>8.2801247999999994E-2</c:v>
                </c:pt>
                <c:pt idx="10469" formatCode="General">
                  <c:v>8.3020498999999998E-2</c:v>
                </c:pt>
                <c:pt idx="10470" formatCode="General">
                  <c:v>8.2676929999999996E-2</c:v>
                </c:pt>
                <c:pt idx="10471" formatCode="General">
                  <c:v>8.3174960000000006E-2</c:v>
                </c:pt>
                <c:pt idx="10472" formatCode="General">
                  <c:v>8.3006516000000002E-2</c:v>
                </c:pt>
                <c:pt idx="10473" formatCode="General">
                  <c:v>8.3392548999999996E-2</c:v>
                </c:pt>
                <c:pt idx="10474" formatCode="General">
                  <c:v>8.3615115000000004E-2</c:v>
                </c:pt>
                <c:pt idx="10475" formatCode="General">
                  <c:v>8.3714073999999999E-2</c:v>
                </c:pt>
                <c:pt idx="10476" formatCode="General">
                  <c:v>8.4181422000000006E-2</c:v>
                </c:pt>
                <c:pt idx="10477" formatCode="General">
                  <c:v>8.3542399000000003E-2</c:v>
                </c:pt>
                <c:pt idx="10478" formatCode="General">
                  <c:v>8.3132493000000002E-2</c:v>
                </c:pt>
                <c:pt idx="10479" formatCode="General">
                  <c:v>8.3113038E-2</c:v>
                </c:pt>
                <c:pt idx="10480" formatCode="General">
                  <c:v>8.2736525000000005E-2</c:v>
                </c:pt>
                <c:pt idx="10481" formatCode="General">
                  <c:v>8.2891979000000005E-2</c:v>
                </c:pt>
                <c:pt idx="10482" formatCode="General">
                  <c:v>8.2766515999999998E-2</c:v>
                </c:pt>
                <c:pt idx="10483" formatCode="General">
                  <c:v>8.2819475000000004E-2</c:v>
                </c:pt>
                <c:pt idx="10484" formatCode="General">
                  <c:v>8.2935845999999994E-2</c:v>
                </c:pt>
                <c:pt idx="10485" formatCode="General">
                  <c:v>8.3327460000000006E-2</c:v>
                </c:pt>
                <c:pt idx="10486" formatCode="General">
                  <c:v>8.3143115000000004E-2</c:v>
                </c:pt>
                <c:pt idx="10487" formatCode="General">
                  <c:v>8.3381539000000005E-2</c:v>
                </c:pt>
                <c:pt idx="10488" formatCode="General">
                  <c:v>8.3460201999999997E-2</c:v>
                </c:pt>
                <c:pt idx="10489" formatCode="General">
                  <c:v>8.3074556999999993E-2</c:v>
                </c:pt>
                <c:pt idx="10490" formatCode="General">
                  <c:v>8.3650105000000002E-2</c:v>
                </c:pt>
                <c:pt idx="10491" formatCode="General">
                  <c:v>8.4025367000000004E-2</c:v>
                </c:pt>
                <c:pt idx="10492" formatCode="General">
                  <c:v>8.3254032000000006E-2</c:v>
                </c:pt>
                <c:pt idx="10493" formatCode="General">
                  <c:v>8.3351762999999995E-2</c:v>
                </c:pt>
                <c:pt idx="10494" formatCode="General">
                  <c:v>8.3149556999999999E-2</c:v>
                </c:pt>
                <c:pt idx="10495" formatCode="General">
                  <c:v>8.3904669000000001E-2</c:v>
                </c:pt>
                <c:pt idx="10496" formatCode="General">
                  <c:v>8.4098945999999994E-2</c:v>
                </c:pt>
                <c:pt idx="10497" formatCode="General">
                  <c:v>8.4304319000000003E-2</c:v>
                </c:pt>
                <c:pt idx="10498" formatCode="General">
                  <c:v>8.4121482999999997E-2</c:v>
                </c:pt>
                <c:pt idx="10499" formatCode="General">
                  <c:v>8.3854379000000007E-2</c:v>
                </c:pt>
                <c:pt idx="10500" formatCode="General">
                  <c:v>8.3383306000000004E-2</c:v>
                </c:pt>
                <c:pt idx="10501" formatCode="General">
                  <c:v>8.3962022999999997E-2</c:v>
                </c:pt>
                <c:pt idx="10502" formatCode="General">
                  <c:v>8.4036376999999995E-2</c:v>
                </c:pt>
                <c:pt idx="10503" formatCode="General">
                  <c:v>8.4162354999999994E-2</c:v>
                </c:pt>
                <c:pt idx="10504" formatCode="General">
                  <c:v>8.4052557999999999E-2</c:v>
                </c:pt>
                <c:pt idx="10505" formatCode="General">
                  <c:v>8.4474097999999997E-2</c:v>
                </c:pt>
                <c:pt idx="10506" formatCode="General">
                  <c:v>8.4476079999999995E-2</c:v>
                </c:pt>
                <c:pt idx="10507" formatCode="General">
                  <c:v>8.4919919999999996E-2</c:v>
                </c:pt>
                <c:pt idx="10508" formatCode="General">
                  <c:v>8.4909751000000006E-2</c:v>
                </c:pt>
                <c:pt idx="10509" formatCode="General">
                  <c:v>8.4951058999999995E-2</c:v>
                </c:pt>
                <c:pt idx="10510" formatCode="General">
                  <c:v>8.4685935000000004E-2</c:v>
                </c:pt>
                <c:pt idx="10511" formatCode="General">
                  <c:v>8.4734132000000004E-2</c:v>
                </c:pt>
                <c:pt idx="10512" formatCode="General">
                  <c:v>8.4876763999999993E-2</c:v>
                </c:pt>
                <c:pt idx="10513" formatCode="General">
                  <c:v>8.4462851000000005E-2</c:v>
                </c:pt>
                <c:pt idx="10514" formatCode="General">
                  <c:v>8.4728832000000004E-2</c:v>
                </c:pt>
                <c:pt idx="10515" formatCode="General">
                  <c:v>8.5013713000000005E-2</c:v>
                </c:pt>
                <c:pt idx="10516" formatCode="General">
                  <c:v>8.5197325000000004E-2</c:v>
                </c:pt>
                <c:pt idx="10517" formatCode="General">
                  <c:v>8.5759988999999995E-2</c:v>
                </c:pt>
                <c:pt idx="10518" formatCode="General">
                  <c:v>8.5546320999999995E-2</c:v>
                </c:pt>
                <c:pt idx="10519" formatCode="General">
                  <c:v>8.5887969999999994E-2</c:v>
                </c:pt>
                <c:pt idx="10520" formatCode="General">
                  <c:v>8.5545222000000004E-2</c:v>
                </c:pt>
                <c:pt idx="10521" formatCode="General">
                  <c:v>8.5940757000000007E-2</c:v>
                </c:pt>
                <c:pt idx="10522" formatCode="General">
                  <c:v>8.5393757000000001E-2</c:v>
                </c:pt>
                <c:pt idx="10523" formatCode="General">
                  <c:v>8.5360684000000006E-2</c:v>
                </c:pt>
                <c:pt idx="10524" formatCode="General">
                  <c:v>8.5485195999999999E-2</c:v>
                </c:pt>
                <c:pt idx="10525" formatCode="General">
                  <c:v>8.4489071999999998E-2</c:v>
                </c:pt>
                <c:pt idx="10526" formatCode="General">
                  <c:v>8.4450526999999997E-2</c:v>
                </c:pt>
                <c:pt idx="10527" formatCode="General">
                  <c:v>8.4845609000000002E-2</c:v>
                </c:pt>
                <c:pt idx="10528" formatCode="General">
                  <c:v>8.4509454999999997E-2</c:v>
                </c:pt>
                <c:pt idx="10529" formatCode="General">
                  <c:v>8.4678997000000006E-2</c:v>
                </c:pt>
                <c:pt idx="10530" formatCode="General">
                  <c:v>8.4556962999999999E-2</c:v>
                </c:pt>
                <c:pt idx="10531" formatCode="General">
                  <c:v>8.4555173999999997E-2</c:v>
                </c:pt>
                <c:pt idx="10532" formatCode="General">
                  <c:v>8.5133011999999994E-2</c:v>
                </c:pt>
                <c:pt idx="10533" formatCode="General">
                  <c:v>8.5189677000000005E-2</c:v>
                </c:pt>
                <c:pt idx="10534" formatCode="General">
                  <c:v>8.5780047999999998E-2</c:v>
                </c:pt>
                <c:pt idx="10535" formatCode="General">
                  <c:v>8.5767529999999995E-2</c:v>
                </c:pt>
                <c:pt idx="10536" formatCode="General">
                  <c:v>8.6433121000000002E-2</c:v>
                </c:pt>
                <c:pt idx="10537" formatCode="General">
                  <c:v>8.6787222999999997E-2</c:v>
                </c:pt>
                <c:pt idx="10538" formatCode="General">
                  <c:v>8.6167851000000004E-2</c:v>
                </c:pt>
                <c:pt idx="10539" formatCode="General">
                  <c:v>8.6666481000000004E-2</c:v>
                </c:pt>
                <c:pt idx="10540" formatCode="General">
                  <c:v>8.6007270999999996E-2</c:v>
                </c:pt>
                <c:pt idx="10541" formatCode="General">
                  <c:v>8.6578617999999996E-2</c:v>
                </c:pt>
                <c:pt idx="10542" formatCode="General">
                  <c:v>8.7009250999999996E-2</c:v>
                </c:pt>
                <c:pt idx="10543" formatCode="General">
                  <c:v>8.6548712999999999E-2</c:v>
                </c:pt>
                <c:pt idx="10544" formatCode="General">
                  <c:v>8.6641207999999997E-2</c:v>
                </c:pt>
                <c:pt idx="10545" formatCode="General">
                  <c:v>8.6313434999999994E-2</c:v>
                </c:pt>
                <c:pt idx="10546" formatCode="General">
                  <c:v>8.3442470000000005E-2</c:v>
                </c:pt>
                <c:pt idx="10547" formatCode="General">
                  <c:v>8.4448156999999996E-2</c:v>
                </c:pt>
                <c:pt idx="10548" formatCode="General">
                  <c:v>8.4523695999999995E-2</c:v>
                </c:pt>
                <c:pt idx="10549" formatCode="General">
                  <c:v>8.4223480000000003E-2</c:v>
                </c:pt>
                <c:pt idx="10550" formatCode="General">
                  <c:v>8.4867047000000001E-2</c:v>
                </c:pt>
                <c:pt idx="10551" formatCode="General">
                  <c:v>8.4217144999999993E-2</c:v>
                </c:pt>
                <c:pt idx="10552" formatCode="General">
                  <c:v>8.3856577000000002E-2</c:v>
                </c:pt>
                <c:pt idx="10553" formatCode="General">
                  <c:v>8.4174161999999997E-2</c:v>
                </c:pt>
                <c:pt idx="10554" formatCode="General">
                  <c:v>8.4258125000000003E-2</c:v>
                </c:pt>
                <c:pt idx="10555" formatCode="General">
                  <c:v>8.4675787000000002E-2</c:v>
                </c:pt>
                <c:pt idx="10556" formatCode="General">
                  <c:v>8.4224320000000005E-2</c:v>
                </c:pt>
                <c:pt idx="10557" formatCode="General">
                  <c:v>8.4850802000000003E-2</c:v>
                </c:pt>
                <c:pt idx="10558" formatCode="General">
                  <c:v>8.4867844999999997E-2</c:v>
                </c:pt>
                <c:pt idx="10559" formatCode="General">
                  <c:v>8.4451237999999998E-2</c:v>
                </c:pt>
                <c:pt idx="10560" formatCode="General">
                  <c:v>8.4841990000000006E-2</c:v>
                </c:pt>
                <c:pt idx="10561" formatCode="General">
                  <c:v>8.4882970000000002E-2</c:v>
                </c:pt>
                <c:pt idx="10562" formatCode="General">
                  <c:v>8.4885232000000005E-2</c:v>
                </c:pt>
                <c:pt idx="10563" formatCode="General">
                  <c:v>8.4563167999999994E-2</c:v>
                </c:pt>
                <c:pt idx="10564" formatCode="General">
                  <c:v>8.5267435000000003E-2</c:v>
                </c:pt>
                <c:pt idx="10565" formatCode="General">
                  <c:v>8.5271161999999998E-2</c:v>
                </c:pt>
                <c:pt idx="10566" formatCode="General">
                  <c:v>8.5146606999999999E-2</c:v>
                </c:pt>
                <c:pt idx="10567" formatCode="General">
                  <c:v>8.5930954000000004E-2</c:v>
                </c:pt>
                <c:pt idx="10568" formatCode="General">
                  <c:v>8.5292535000000003E-2</c:v>
                </c:pt>
                <c:pt idx="10569" formatCode="General">
                  <c:v>8.5427842000000004E-2</c:v>
                </c:pt>
                <c:pt idx="10570" formatCode="General">
                  <c:v>8.5494181000000002E-2</c:v>
                </c:pt>
                <c:pt idx="10571" formatCode="General">
                  <c:v>8.4894840999999999E-2</c:v>
                </c:pt>
                <c:pt idx="10572" formatCode="General">
                  <c:v>8.4827231000000003E-2</c:v>
                </c:pt>
                <c:pt idx="10573" formatCode="General">
                  <c:v>8.4920308E-2</c:v>
                </c:pt>
                <c:pt idx="10574" formatCode="General">
                  <c:v>8.5335733999999996E-2</c:v>
                </c:pt>
                <c:pt idx="10575" formatCode="General">
                  <c:v>8.4921600999999999E-2</c:v>
                </c:pt>
                <c:pt idx="10576" formatCode="General">
                  <c:v>8.5378352000000005E-2</c:v>
                </c:pt>
                <c:pt idx="10577" formatCode="General">
                  <c:v>8.6051289000000003E-2</c:v>
                </c:pt>
                <c:pt idx="10578" formatCode="General">
                  <c:v>8.5036358000000006E-2</c:v>
                </c:pt>
                <c:pt idx="10579" formatCode="General">
                  <c:v>8.5965512999999993E-2</c:v>
                </c:pt>
                <c:pt idx="10580" formatCode="General">
                  <c:v>8.5344654000000006E-2</c:v>
                </c:pt>
                <c:pt idx="10581" formatCode="General">
                  <c:v>8.5807562000000004E-2</c:v>
                </c:pt>
                <c:pt idx="10582" formatCode="General">
                  <c:v>8.6052927000000001E-2</c:v>
                </c:pt>
                <c:pt idx="10583" formatCode="General">
                  <c:v>8.6109161000000004E-2</c:v>
                </c:pt>
                <c:pt idx="10584" formatCode="General">
                  <c:v>8.6020370999999998E-2</c:v>
                </c:pt>
                <c:pt idx="10585" formatCode="General">
                  <c:v>8.6112154999999996E-2</c:v>
                </c:pt>
                <c:pt idx="10586" formatCode="General">
                  <c:v>8.6478085999999996E-2</c:v>
                </c:pt>
                <c:pt idx="10587" formatCode="General">
                  <c:v>8.6073028999999995E-2</c:v>
                </c:pt>
                <c:pt idx="10588" formatCode="General">
                  <c:v>8.6614836000000001E-2</c:v>
                </c:pt>
                <c:pt idx="10589" formatCode="General">
                  <c:v>8.6217557E-2</c:v>
                </c:pt>
                <c:pt idx="10590" formatCode="General">
                  <c:v>8.5563342000000001E-2</c:v>
                </c:pt>
                <c:pt idx="10591" formatCode="General">
                  <c:v>8.6158565000000006E-2</c:v>
                </c:pt>
                <c:pt idx="10592" formatCode="General">
                  <c:v>8.5664433999999998E-2</c:v>
                </c:pt>
                <c:pt idx="10593" formatCode="General">
                  <c:v>8.6278380000000002E-2</c:v>
                </c:pt>
                <c:pt idx="10594" formatCode="General">
                  <c:v>8.6132279000000006E-2</c:v>
                </c:pt>
                <c:pt idx="10595" formatCode="General">
                  <c:v>8.5622807999999995E-2</c:v>
                </c:pt>
                <c:pt idx="10596" formatCode="General">
                  <c:v>8.5756262E-2</c:v>
                </c:pt>
                <c:pt idx="10597" formatCode="General">
                  <c:v>8.6609277999999998E-2</c:v>
                </c:pt>
                <c:pt idx="10598" formatCode="General">
                  <c:v>8.5809436000000003E-2</c:v>
                </c:pt>
                <c:pt idx="10599" formatCode="General">
                  <c:v>8.5622033E-2</c:v>
                </c:pt>
                <c:pt idx="10600" formatCode="General">
                  <c:v>8.5501959000000002E-2</c:v>
                </c:pt>
                <c:pt idx="10601" formatCode="General">
                  <c:v>8.5369926999999998E-2</c:v>
                </c:pt>
                <c:pt idx="10602" formatCode="General">
                  <c:v>8.5706772000000001E-2</c:v>
                </c:pt>
                <c:pt idx="10603" formatCode="General">
                  <c:v>8.5735449000000005E-2</c:v>
                </c:pt>
                <c:pt idx="10604" formatCode="General">
                  <c:v>8.5787374E-2</c:v>
                </c:pt>
                <c:pt idx="10605" formatCode="General">
                  <c:v>8.6268383000000004E-2</c:v>
                </c:pt>
                <c:pt idx="10606" formatCode="General">
                  <c:v>8.5746932999999997E-2</c:v>
                </c:pt>
                <c:pt idx="10607" formatCode="General">
                  <c:v>8.6139517999999998E-2</c:v>
                </c:pt>
                <c:pt idx="10608" formatCode="General">
                  <c:v>8.6812130000000001E-2</c:v>
                </c:pt>
                <c:pt idx="10609" formatCode="General">
                  <c:v>8.6316817000000004E-2</c:v>
                </c:pt>
                <c:pt idx="10610" formatCode="General">
                  <c:v>8.6233435999999997E-2</c:v>
                </c:pt>
                <c:pt idx="10611" formatCode="General">
                  <c:v>8.6542808999999998E-2</c:v>
                </c:pt>
                <c:pt idx="10612" formatCode="General">
                  <c:v>8.7284539999999994E-2</c:v>
                </c:pt>
                <c:pt idx="10613" formatCode="General">
                  <c:v>8.6836649000000002E-2</c:v>
                </c:pt>
                <c:pt idx="10614" formatCode="General">
                  <c:v>8.6307747000000004E-2</c:v>
                </c:pt>
                <c:pt idx="10615" formatCode="General">
                  <c:v>8.6346981000000003E-2</c:v>
                </c:pt>
                <c:pt idx="10616" formatCode="General">
                  <c:v>8.6699898999999997E-2</c:v>
                </c:pt>
                <c:pt idx="10617" formatCode="General">
                  <c:v>8.6605592999999995E-2</c:v>
                </c:pt>
                <c:pt idx="10618" formatCode="General">
                  <c:v>8.6280103999999996E-2</c:v>
                </c:pt>
                <c:pt idx="10619" formatCode="General">
                  <c:v>8.6341012999999994E-2</c:v>
                </c:pt>
                <c:pt idx="10620" formatCode="General">
                  <c:v>8.6705500000000005E-2</c:v>
                </c:pt>
                <c:pt idx="10621" formatCode="General">
                  <c:v>8.7053980000000003E-2</c:v>
                </c:pt>
                <c:pt idx="10622" formatCode="General">
                  <c:v>8.7684405000000007E-2</c:v>
                </c:pt>
                <c:pt idx="10623" formatCode="General">
                  <c:v>8.6526757999999995E-2</c:v>
                </c:pt>
                <c:pt idx="10624" formatCode="General">
                  <c:v>8.7068955000000003E-2</c:v>
                </c:pt>
                <c:pt idx="10625" formatCode="General">
                  <c:v>8.7567844000000006E-2</c:v>
                </c:pt>
                <c:pt idx="10626" formatCode="General">
                  <c:v>8.7112713999999994E-2</c:v>
                </c:pt>
                <c:pt idx="10627" formatCode="General">
                  <c:v>8.6671545000000003E-2</c:v>
                </c:pt>
                <c:pt idx="10628" formatCode="General">
                  <c:v>8.6382553000000001E-2</c:v>
                </c:pt>
                <c:pt idx="10629" formatCode="General">
                  <c:v>8.6857245999999999E-2</c:v>
                </c:pt>
                <c:pt idx="10630" formatCode="General">
                  <c:v>8.6559786999999999E-2</c:v>
                </c:pt>
                <c:pt idx="10631" formatCode="General">
                  <c:v>8.6518656999999999E-2</c:v>
                </c:pt>
                <c:pt idx="10632" formatCode="General">
                  <c:v>8.7076022000000003E-2</c:v>
                </c:pt>
                <c:pt idx="10633" formatCode="General">
                  <c:v>8.7067403000000002E-2</c:v>
                </c:pt>
                <c:pt idx="10634" formatCode="General">
                  <c:v>8.7327803999999995E-2</c:v>
                </c:pt>
                <c:pt idx="10635" formatCode="General">
                  <c:v>8.8040467999999997E-2</c:v>
                </c:pt>
                <c:pt idx="10636" formatCode="General">
                  <c:v>8.8243411999999993E-2</c:v>
                </c:pt>
                <c:pt idx="10637" formatCode="General">
                  <c:v>8.7301065999999997E-2</c:v>
                </c:pt>
                <c:pt idx="10638" formatCode="General">
                  <c:v>8.7830333999999996E-2</c:v>
                </c:pt>
                <c:pt idx="10639" formatCode="General">
                  <c:v>8.6939700999999994E-2</c:v>
                </c:pt>
                <c:pt idx="10640" formatCode="General">
                  <c:v>8.6923068000000006E-2</c:v>
                </c:pt>
                <c:pt idx="10641" formatCode="General">
                  <c:v>8.7261292000000004E-2</c:v>
                </c:pt>
                <c:pt idx="10642" formatCode="General">
                  <c:v>8.7489547000000001E-2</c:v>
                </c:pt>
                <c:pt idx="10643" formatCode="General">
                  <c:v>8.7970099999999996E-2</c:v>
                </c:pt>
                <c:pt idx="10644" formatCode="General">
                  <c:v>8.7116118000000006E-2</c:v>
                </c:pt>
                <c:pt idx="10645" formatCode="General">
                  <c:v>8.7836754000000003E-2</c:v>
                </c:pt>
                <c:pt idx="10646" formatCode="General">
                  <c:v>8.7597317999999993E-2</c:v>
                </c:pt>
                <c:pt idx="10647" formatCode="General">
                  <c:v>8.6985615000000002E-2</c:v>
                </c:pt>
                <c:pt idx="10648" formatCode="General">
                  <c:v>8.7412326999999998E-2</c:v>
                </c:pt>
                <c:pt idx="10649" formatCode="General">
                  <c:v>8.7343940999999994E-2</c:v>
                </c:pt>
                <c:pt idx="10650" formatCode="General">
                  <c:v>8.7272949000000002E-2</c:v>
                </c:pt>
                <c:pt idx="10651" formatCode="General">
                  <c:v>8.7534770999999997E-2</c:v>
                </c:pt>
                <c:pt idx="10652" formatCode="General">
                  <c:v>8.6778820000000007E-2</c:v>
                </c:pt>
                <c:pt idx="10653" formatCode="General">
                  <c:v>8.6608847000000003E-2</c:v>
                </c:pt>
                <c:pt idx="10654" formatCode="General">
                  <c:v>8.6789226999999997E-2</c:v>
                </c:pt>
                <c:pt idx="10655" formatCode="General">
                  <c:v>8.7298631000000002E-2</c:v>
                </c:pt>
                <c:pt idx="10656" formatCode="General">
                  <c:v>8.7116979999999997E-2</c:v>
                </c:pt>
                <c:pt idx="10657" formatCode="General">
                  <c:v>8.7358291000000005E-2</c:v>
                </c:pt>
                <c:pt idx="10658" formatCode="General">
                  <c:v>8.7064969000000006E-2</c:v>
                </c:pt>
                <c:pt idx="10659" formatCode="General">
                  <c:v>8.6175607000000001E-2</c:v>
                </c:pt>
                <c:pt idx="10660" formatCode="General">
                  <c:v>8.6557568000000001E-2</c:v>
                </c:pt>
                <c:pt idx="10661" formatCode="General">
                  <c:v>8.6809608999999996E-2</c:v>
                </c:pt>
                <c:pt idx="10662" formatCode="General">
                  <c:v>8.7339783000000004E-2</c:v>
                </c:pt>
                <c:pt idx="10663" formatCode="General">
                  <c:v>8.6410454999999997E-2</c:v>
                </c:pt>
                <c:pt idx="10664" formatCode="General">
                  <c:v>8.7010393000000005E-2</c:v>
                </c:pt>
                <c:pt idx="10665" formatCode="General">
                  <c:v>8.6842939999999993E-2</c:v>
                </c:pt>
                <c:pt idx="10666" formatCode="General">
                  <c:v>8.7214280000000005E-2</c:v>
                </c:pt>
                <c:pt idx="10667" formatCode="General">
                  <c:v>8.7483039999999998E-2</c:v>
                </c:pt>
                <c:pt idx="10668" formatCode="General">
                  <c:v>8.7453285000000006E-2</c:v>
                </c:pt>
                <c:pt idx="10669" formatCode="General">
                  <c:v>8.6651226999999997E-2</c:v>
                </c:pt>
                <c:pt idx="10670" formatCode="General">
                  <c:v>8.6962195000000006E-2</c:v>
                </c:pt>
                <c:pt idx="10671" formatCode="General">
                  <c:v>8.7407199000000005E-2</c:v>
                </c:pt>
                <c:pt idx="10672" formatCode="General">
                  <c:v>8.7187325999999996E-2</c:v>
                </c:pt>
                <c:pt idx="10673" formatCode="General">
                  <c:v>8.7149449000000004E-2</c:v>
                </c:pt>
                <c:pt idx="10674" formatCode="General">
                  <c:v>8.7648466999999994E-2</c:v>
                </c:pt>
                <c:pt idx="10675" formatCode="General">
                  <c:v>8.8391969000000001E-2</c:v>
                </c:pt>
                <c:pt idx="10676" formatCode="General">
                  <c:v>8.8295292999999997E-2</c:v>
                </c:pt>
                <c:pt idx="10677" formatCode="General">
                  <c:v>8.8047837000000004E-2</c:v>
                </c:pt>
                <c:pt idx="10678" formatCode="General">
                  <c:v>8.8232616999999999E-2</c:v>
                </c:pt>
                <c:pt idx="10679" formatCode="General">
                  <c:v>8.8717114E-2</c:v>
                </c:pt>
                <c:pt idx="10680" formatCode="General">
                  <c:v>8.8704336999999994E-2</c:v>
                </c:pt>
                <c:pt idx="10681" formatCode="General">
                  <c:v>8.8634422000000004E-2</c:v>
                </c:pt>
                <c:pt idx="10682" formatCode="General">
                  <c:v>8.8370831999999996E-2</c:v>
                </c:pt>
                <c:pt idx="10683" formatCode="General">
                  <c:v>8.8514368999999996E-2</c:v>
                </c:pt>
                <c:pt idx="10684" formatCode="General">
                  <c:v>8.8961268999999996E-2</c:v>
                </c:pt>
                <c:pt idx="10685" formatCode="General">
                  <c:v>8.8153545E-2</c:v>
                </c:pt>
                <c:pt idx="10686" formatCode="General">
                  <c:v>8.8168604999999997E-2</c:v>
                </c:pt>
                <c:pt idx="10687" formatCode="General">
                  <c:v>8.8141436000000004E-2</c:v>
                </c:pt>
                <c:pt idx="10688" formatCode="General">
                  <c:v>8.8328624999999994E-2</c:v>
                </c:pt>
                <c:pt idx="10689" formatCode="General">
                  <c:v>8.8113858000000003E-2</c:v>
                </c:pt>
                <c:pt idx="10690" formatCode="General">
                  <c:v>8.7988025999999997E-2</c:v>
                </c:pt>
                <c:pt idx="10691" formatCode="General">
                  <c:v>8.8351592000000007E-2</c:v>
                </c:pt>
                <c:pt idx="10692" formatCode="General">
                  <c:v>8.8389231999999998E-2</c:v>
                </c:pt>
                <c:pt idx="10693" formatCode="General">
                  <c:v>8.8327203000000007E-2</c:v>
                </c:pt>
                <c:pt idx="10694" formatCode="General">
                  <c:v>8.9322312000000001E-2</c:v>
                </c:pt>
                <c:pt idx="10695" formatCode="General">
                  <c:v>8.8256447000000002E-2</c:v>
                </c:pt>
                <c:pt idx="10696" formatCode="General">
                  <c:v>8.8872306999999998E-2</c:v>
                </c:pt>
                <c:pt idx="10697" formatCode="General">
                  <c:v>8.8187004999999999E-2</c:v>
                </c:pt>
                <c:pt idx="10698" formatCode="General">
                  <c:v>8.8625889999999999E-2</c:v>
                </c:pt>
                <c:pt idx="10699" formatCode="General">
                  <c:v>8.8664972999999994E-2</c:v>
                </c:pt>
                <c:pt idx="10700" formatCode="General">
                  <c:v>9.0131889000000007E-2</c:v>
                </c:pt>
                <c:pt idx="10701" formatCode="General">
                  <c:v>8.9292730000000001E-2</c:v>
                </c:pt>
                <c:pt idx="10702" formatCode="General">
                  <c:v>8.9365231000000003E-2</c:v>
                </c:pt>
                <c:pt idx="10703" formatCode="General">
                  <c:v>8.9480908999999997E-2</c:v>
                </c:pt>
                <c:pt idx="10704" formatCode="General">
                  <c:v>8.8487006000000007E-2</c:v>
                </c:pt>
                <c:pt idx="10705" formatCode="General">
                  <c:v>8.9519842000000002E-2</c:v>
                </c:pt>
                <c:pt idx="10706" formatCode="General">
                  <c:v>8.9620245000000001E-2</c:v>
                </c:pt>
                <c:pt idx="10707" formatCode="General">
                  <c:v>8.9859961000000002E-2</c:v>
                </c:pt>
                <c:pt idx="10708" formatCode="General">
                  <c:v>8.9745962999999998E-2</c:v>
                </c:pt>
                <c:pt idx="10709" formatCode="General">
                  <c:v>8.9270818000000002E-2</c:v>
                </c:pt>
                <c:pt idx="10710" formatCode="General">
                  <c:v>8.9025216000000004E-2</c:v>
                </c:pt>
                <c:pt idx="10711" formatCode="General">
                  <c:v>8.9011620999999999E-2</c:v>
                </c:pt>
                <c:pt idx="10712" formatCode="General">
                  <c:v>8.9676392999999993E-2</c:v>
                </c:pt>
                <c:pt idx="10713" formatCode="General">
                  <c:v>9.0209305000000004E-2</c:v>
                </c:pt>
                <c:pt idx="10714" formatCode="General">
                  <c:v>8.8942286999999995E-2</c:v>
                </c:pt>
                <c:pt idx="10715" formatCode="General">
                  <c:v>8.9580277999999999E-2</c:v>
                </c:pt>
                <c:pt idx="10716" formatCode="General">
                  <c:v>8.8699726000000007E-2</c:v>
                </c:pt>
                <c:pt idx="10717" formatCode="General">
                  <c:v>8.8302963999999998E-2</c:v>
                </c:pt>
                <c:pt idx="10718" formatCode="General">
                  <c:v>8.8562761000000004E-2</c:v>
                </c:pt>
                <c:pt idx="10719" formatCode="General">
                  <c:v>8.8819111000000006E-2</c:v>
                </c:pt>
                <c:pt idx="10720" formatCode="General">
                  <c:v>8.8681584999999993E-2</c:v>
                </c:pt>
                <c:pt idx="10721" formatCode="General">
                  <c:v>8.9040901000000006E-2</c:v>
                </c:pt>
                <c:pt idx="10722" formatCode="General">
                  <c:v>8.8354198999999994E-2</c:v>
                </c:pt>
                <c:pt idx="10723" formatCode="General">
                  <c:v>8.8148093999999996E-2</c:v>
                </c:pt>
                <c:pt idx="10724" formatCode="General">
                  <c:v>8.9046094000000006E-2</c:v>
                </c:pt>
                <c:pt idx="10725" formatCode="General">
                  <c:v>8.9999771000000006E-2</c:v>
                </c:pt>
                <c:pt idx="10726" formatCode="General">
                  <c:v>9.0517149000000005E-2</c:v>
                </c:pt>
                <c:pt idx="10727" formatCode="General">
                  <c:v>9.0088517000000007E-2</c:v>
                </c:pt>
                <c:pt idx="10728" formatCode="General">
                  <c:v>9.0166662999999994E-2</c:v>
                </c:pt>
                <c:pt idx="10729" formatCode="General">
                  <c:v>8.9790002999999993E-2</c:v>
                </c:pt>
                <c:pt idx="10730" formatCode="General">
                  <c:v>8.9384406E-2</c:v>
                </c:pt>
                <c:pt idx="10731" formatCode="General">
                  <c:v>8.9723039000000004E-2</c:v>
                </c:pt>
                <c:pt idx="10732" formatCode="General">
                  <c:v>8.8813423000000002E-2</c:v>
                </c:pt>
                <c:pt idx="10733" formatCode="General">
                  <c:v>8.9375916999999999E-2</c:v>
                </c:pt>
                <c:pt idx="10734" formatCode="General">
                  <c:v>8.9963056999999999E-2</c:v>
                </c:pt>
                <c:pt idx="10735" formatCode="General">
                  <c:v>8.9131223999999995E-2</c:v>
                </c:pt>
                <c:pt idx="10736" formatCode="General">
                  <c:v>8.9101832000000006E-2</c:v>
                </c:pt>
                <c:pt idx="10737" formatCode="General">
                  <c:v>8.8694749000000003E-2</c:v>
                </c:pt>
                <c:pt idx="10738" formatCode="General">
                  <c:v>8.8980120999999995E-2</c:v>
                </c:pt>
                <c:pt idx="10739" formatCode="General">
                  <c:v>8.8800537999999998E-2</c:v>
                </c:pt>
                <c:pt idx="10740" formatCode="General">
                  <c:v>8.9854079000000003E-2</c:v>
                </c:pt>
                <c:pt idx="10741" formatCode="General">
                  <c:v>8.9177698E-2</c:v>
                </c:pt>
                <c:pt idx="10742" formatCode="General">
                  <c:v>8.8767055999999997E-2</c:v>
                </c:pt>
                <c:pt idx="10743" formatCode="General">
                  <c:v>8.9035127000000006E-2</c:v>
                </c:pt>
                <c:pt idx="10744" formatCode="General">
                  <c:v>8.9531649000000005E-2</c:v>
                </c:pt>
                <c:pt idx="10745" formatCode="General">
                  <c:v>8.9927096999999998E-2</c:v>
                </c:pt>
                <c:pt idx="10746" formatCode="General">
                  <c:v>8.9497541999999999E-2</c:v>
                </c:pt>
                <c:pt idx="10747" formatCode="General">
                  <c:v>8.9645668999999997E-2</c:v>
                </c:pt>
                <c:pt idx="10748" formatCode="General">
                  <c:v>8.9825143999999996E-2</c:v>
                </c:pt>
                <c:pt idx="10749" formatCode="General">
                  <c:v>9.0086600000000003E-2</c:v>
                </c:pt>
                <c:pt idx="10750" formatCode="General">
                  <c:v>9.0123808999999999E-2</c:v>
                </c:pt>
                <c:pt idx="10751" formatCode="General">
                  <c:v>9.0002787000000001E-2</c:v>
                </c:pt>
                <c:pt idx="10752" formatCode="General">
                  <c:v>9.0286890999999994E-2</c:v>
                </c:pt>
                <c:pt idx="10753" formatCode="General">
                  <c:v>9.0433466000000004E-2</c:v>
                </c:pt>
                <c:pt idx="10754" formatCode="General">
                  <c:v>9.0363249000000007E-2</c:v>
                </c:pt>
                <c:pt idx="10755" formatCode="General">
                  <c:v>9.0351549000000003E-2</c:v>
                </c:pt>
                <c:pt idx="10756" formatCode="General">
                  <c:v>9.0812862999999994E-2</c:v>
                </c:pt>
                <c:pt idx="10757" formatCode="General">
                  <c:v>8.9138592000000003E-2</c:v>
                </c:pt>
                <c:pt idx="10758" formatCode="General">
                  <c:v>8.9754E-2</c:v>
                </c:pt>
                <c:pt idx="10759" formatCode="General">
                  <c:v>9.0207172000000002E-2</c:v>
                </c:pt>
                <c:pt idx="10760" formatCode="General">
                  <c:v>9.0098751000000005E-2</c:v>
                </c:pt>
                <c:pt idx="10761" formatCode="General">
                  <c:v>8.9697054999999998E-2</c:v>
                </c:pt>
                <c:pt idx="10762" formatCode="General">
                  <c:v>8.9852376999999997E-2</c:v>
                </c:pt>
                <c:pt idx="10763" formatCode="General">
                  <c:v>9.0243303999999996E-2</c:v>
                </c:pt>
                <c:pt idx="10764" formatCode="General">
                  <c:v>9.0248345999999993E-2</c:v>
                </c:pt>
                <c:pt idx="10765" formatCode="General">
                  <c:v>9.0535225999999996E-2</c:v>
                </c:pt>
                <c:pt idx="10766" formatCode="General">
                  <c:v>9.0477956999999998E-2</c:v>
                </c:pt>
                <c:pt idx="10767" formatCode="General">
                  <c:v>8.9910226999999995E-2</c:v>
                </c:pt>
                <c:pt idx="10768" formatCode="General">
                  <c:v>8.9917230000000001E-2</c:v>
                </c:pt>
                <c:pt idx="10769" formatCode="General">
                  <c:v>8.8997401000000004E-2</c:v>
                </c:pt>
                <c:pt idx="10770" formatCode="General">
                  <c:v>8.9126717999999994E-2</c:v>
                </c:pt>
                <c:pt idx="10771" formatCode="General">
                  <c:v>8.9205513E-2</c:v>
                </c:pt>
                <c:pt idx="10772" formatCode="General">
                  <c:v>8.9357840999999993E-2</c:v>
                </c:pt>
                <c:pt idx="10773" formatCode="General">
                  <c:v>8.9657905999999996E-2</c:v>
                </c:pt>
                <c:pt idx="10774" formatCode="General">
                  <c:v>9.0133526000000005E-2</c:v>
                </c:pt>
                <c:pt idx="10775" formatCode="General">
                  <c:v>8.9414161000000006E-2</c:v>
                </c:pt>
                <c:pt idx="10776" formatCode="General">
                  <c:v>8.9138032000000006E-2</c:v>
                </c:pt>
                <c:pt idx="10777" formatCode="General">
                  <c:v>8.9501527999999997E-2</c:v>
                </c:pt>
                <c:pt idx="10778" formatCode="General">
                  <c:v>8.9219172999999999E-2</c:v>
                </c:pt>
                <c:pt idx="10779" formatCode="General">
                  <c:v>8.9551362999999995E-2</c:v>
                </c:pt>
                <c:pt idx="10780" formatCode="General">
                  <c:v>8.9338750999999994E-2</c:v>
                </c:pt>
                <c:pt idx="10781" formatCode="General">
                  <c:v>8.9465568999999995E-2</c:v>
                </c:pt>
                <c:pt idx="10782" formatCode="General">
                  <c:v>8.9987490000000003E-2</c:v>
                </c:pt>
                <c:pt idx="10783" formatCode="General">
                  <c:v>8.9629142999999994E-2</c:v>
                </c:pt>
                <c:pt idx="10784" formatCode="General">
                  <c:v>8.9640196000000005E-2</c:v>
                </c:pt>
                <c:pt idx="10785" formatCode="General">
                  <c:v>8.9414721000000003E-2</c:v>
                </c:pt>
                <c:pt idx="10786" formatCode="General">
                  <c:v>8.9270451000000001E-2</c:v>
                </c:pt>
                <c:pt idx="10787" formatCode="General">
                  <c:v>8.8937675999999993E-2</c:v>
                </c:pt>
                <c:pt idx="10788" formatCode="General">
                  <c:v>8.8284110999999998E-2</c:v>
                </c:pt>
                <c:pt idx="10789" formatCode="General">
                  <c:v>8.8404573E-2</c:v>
                </c:pt>
                <c:pt idx="10790" formatCode="General">
                  <c:v>8.8333838999999997E-2</c:v>
                </c:pt>
                <c:pt idx="10791" formatCode="General">
                  <c:v>8.8294410000000004E-2</c:v>
                </c:pt>
                <c:pt idx="10792" formatCode="General">
                  <c:v>8.8399768000000004E-2</c:v>
                </c:pt>
                <c:pt idx="10793" formatCode="General">
                  <c:v>8.8485067000000001E-2</c:v>
                </c:pt>
                <c:pt idx="10794" formatCode="General">
                  <c:v>8.8761002000000006E-2</c:v>
                </c:pt>
                <c:pt idx="10795" formatCode="General">
                  <c:v>8.8411122999999994E-2</c:v>
                </c:pt>
                <c:pt idx="10796" formatCode="General">
                  <c:v>8.8597255E-2</c:v>
                </c:pt>
                <c:pt idx="10797" formatCode="General">
                  <c:v>8.8234103999999994E-2</c:v>
                </c:pt>
                <c:pt idx="10798" formatCode="General">
                  <c:v>8.8760528000000005E-2</c:v>
                </c:pt>
                <c:pt idx="10799" formatCode="General">
                  <c:v>8.8475953999999996E-2</c:v>
                </c:pt>
                <c:pt idx="10800" formatCode="General">
                  <c:v>8.8351204000000003E-2</c:v>
                </c:pt>
                <c:pt idx="10801" formatCode="General">
                  <c:v>8.8471837999999997E-2</c:v>
                </c:pt>
                <c:pt idx="10802" formatCode="General">
                  <c:v>8.7741565999999993E-2</c:v>
                </c:pt>
                <c:pt idx="10803" formatCode="General">
                  <c:v>8.7600506999999994E-2</c:v>
                </c:pt>
                <c:pt idx="10804" formatCode="General">
                  <c:v>8.7837658999999998E-2</c:v>
                </c:pt>
                <c:pt idx="10805" formatCode="General">
                  <c:v>8.8198510999999993E-2</c:v>
                </c:pt>
                <c:pt idx="10806" formatCode="General">
                  <c:v>8.8398776999999998E-2</c:v>
                </c:pt>
                <c:pt idx="10807" formatCode="General">
                  <c:v>8.8198897999999998E-2</c:v>
                </c:pt>
                <c:pt idx="10808" formatCode="General">
                  <c:v>8.8074123000000004E-2</c:v>
                </c:pt>
                <c:pt idx="10809" formatCode="General">
                  <c:v>8.8451650000000007E-2</c:v>
                </c:pt>
                <c:pt idx="10810" formatCode="General">
                  <c:v>8.8082013000000001E-2</c:v>
                </c:pt>
                <c:pt idx="10811" formatCode="General">
                  <c:v>8.7840073000000005E-2</c:v>
                </c:pt>
                <c:pt idx="10812" formatCode="General">
                  <c:v>8.7978051000000002E-2</c:v>
                </c:pt>
                <c:pt idx="10813" formatCode="General">
                  <c:v>8.8108773000000001E-2</c:v>
                </c:pt>
                <c:pt idx="10814" formatCode="General">
                  <c:v>8.8409808000000006E-2</c:v>
                </c:pt>
                <c:pt idx="10815" formatCode="General">
                  <c:v>8.8415948999999994E-2</c:v>
                </c:pt>
                <c:pt idx="10816" formatCode="General">
                  <c:v>8.8058222000000005E-2</c:v>
                </c:pt>
                <c:pt idx="10817" formatCode="General">
                  <c:v>8.7631725999999993E-2</c:v>
                </c:pt>
                <c:pt idx="10818" formatCode="General">
                  <c:v>8.809061E-2</c:v>
                </c:pt>
                <c:pt idx="10819" formatCode="General">
                  <c:v>8.8348898999999995E-2</c:v>
                </c:pt>
                <c:pt idx="10820" formatCode="General">
                  <c:v>8.7643425999999997E-2</c:v>
                </c:pt>
                <c:pt idx="10821" formatCode="General">
                  <c:v>8.9042151E-2</c:v>
                </c:pt>
                <c:pt idx="10822" formatCode="General">
                  <c:v>8.8752621000000004E-2</c:v>
                </c:pt>
                <c:pt idx="10823" formatCode="General">
                  <c:v>8.8073346999999996E-2</c:v>
                </c:pt>
                <c:pt idx="10824" formatCode="General">
                  <c:v>8.9060917000000003E-2</c:v>
                </c:pt>
                <c:pt idx="10825" formatCode="General">
                  <c:v>8.9354048000000005E-2</c:v>
                </c:pt>
                <c:pt idx="10826" formatCode="General">
                  <c:v>8.9097566000000003E-2</c:v>
                </c:pt>
                <c:pt idx="10827" formatCode="General">
                  <c:v>8.9754258000000003E-2</c:v>
                </c:pt>
                <c:pt idx="10828" formatCode="General">
                  <c:v>8.9389102999999998E-2</c:v>
                </c:pt>
                <c:pt idx="10829" formatCode="General">
                  <c:v>8.9141867E-2</c:v>
                </c:pt>
                <c:pt idx="10830" formatCode="General">
                  <c:v>8.8794915000000002E-2</c:v>
                </c:pt>
                <c:pt idx="10831" formatCode="General">
                  <c:v>8.9410972000000005E-2</c:v>
                </c:pt>
                <c:pt idx="10832" formatCode="General">
                  <c:v>8.9247247000000002E-2</c:v>
                </c:pt>
                <c:pt idx="10833" formatCode="General">
                  <c:v>8.8747213000000005E-2</c:v>
                </c:pt>
                <c:pt idx="10834" formatCode="General">
                  <c:v>8.8877972999999999E-2</c:v>
                </c:pt>
                <c:pt idx="10835" formatCode="General">
                  <c:v>8.8225830000000005E-2</c:v>
                </c:pt>
                <c:pt idx="10836" formatCode="General">
                  <c:v>8.9229902999999999E-2</c:v>
                </c:pt>
                <c:pt idx="10837" formatCode="General">
                  <c:v>8.8784960999999996E-2</c:v>
                </c:pt>
                <c:pt idx="10838" formatCode="General">
                  <c:v>8.8821330000000004E-2</c:v>
                </c:pt>
                <c:pt idx="10839" formatCode="General">
                  <c:v>8.9203445000000006E-2</c:v>
                </c:pt>
                <c:pt idx="10840" formatCode="General">
                  <c:v>8.9441028000000006E-2</c:v>
                </c:pt>
                <c:pt idx="10841" formatCode="General">
                  <c:v>8.9180971999999997E-2</c:v>
                </c:pt>
                <c:pt idx="10842" formatCode="General">
                  <c:v>8.9527662999999993E-2</c:v>
                </c:pt>
                <c:pt idx="10843" formatCode="General">
                  <c:v>8.9110837999999998E-2</c:v>
                </c:pt>
                <c:pt idx="10844" formatCode="General">
                  <c:v>8.9050596999999995E-2</c:v>
                </c:pt>
                <c:pt idx="10845" formatCode="General">
                  <c:v>8.8774791000000006E-2</c:v>
                </c:pt>
                <c:pt idx="10846" formatCode="General">
                  <c:v>8.9840095999999994E-2</c:v>
                </c:pt>
                <c:pt idx="10847" formatCode="General">
                  <c:v>9.0224903999999995E-2</c:v>
                </c:pt>
                <c:pt idx="10848" formatCode="General">
                  <c:v>9.0363830000000006E-2</c:v>
                </c:pt>
                <c:pt idx="10849" formatCode="General">
                  <c:v>9.0042215999999994E-2</c:v>
                </c:pt>
                <c:pt idx="10850" formatCode="General">
                  <c:v>9.0648448000000006E-2</c:v>
                </c:pt>
                <c:pt idx="10851" formatCode="General">
                  <c:v>9.0790282999999999E-2</c:v>
                </c:pt>
                <c:pt idx="10852" formatCode="General">
                  <c:v>9.0234362999999998E-2</c:v>
                </c:pt>
                <c:pt idx="10853" formatCode="General">
                  <c:v>9.0136068999999999E-2</c:v>
                </c:pt>
                <c:pt idx="10854" formatCode="General">
                  <c:v>9.0096704999999999E-2</c:v>
                </c:pt>
                <c:pt idx="10855" formatCode="General">
                  <c:v>9.1501053999999998E-2</c:v>
                </c:pt>
                <c:pt idx="10856" formatCode="General">
                  <c:v>9.0814500000000006E-2</c:v>
                </c:pt>
                <c:pt idx="10857" formatCode="General">
                  <c:v>9.0134927000000004E-2</c:v>
                </c:pt>
                <c:pt idx="10858" formatCode="General">
                  <c:v>9.0098578999999998E-2</c:v>
                </c:pt>
                <c:pt idx="10859" formatCode="General">
                  <c:v>8.9974261E-2</c:v>
                </c:pt>
                <c:pt idx="10860" formatCode="General">
                  <c:v>8.9741417000000004E-2</c:v>
                </c:pt>
                <c:pt idx="10861" formatCode="General">
                  <c:v>8.9718407E-2</c:v>
                </c:pt>
                <c:pt idx="10862" formatCode="General">
                  <c:v>8.8529624000000001E-2</c:v>
                </c:pt>
                <c:pt idx="10863" formatCode="General">
                  <c:v>8.9515856000000005E-2</c:v>
                </c:pt>
                <c:pt idx="10864" formatCode="General">
                  <c:v>8.9450400999999999E-2</c:v>
                </c:pt>
                <c:pt idx="10865" formatCode="General">
                  <c:v>8.9050617999999998E-2</c:v>
                </c:pt>
                <c:pt idx="10866" formatCode="General">
                  <c:v>8.9424503000000002E-2</c:v>
                </c:pt>
                <c:pt idx="10867" formatCode="General">
                  <c:v>8.9971460000000003E-2</c:v>
                </c:pt>
                <c:pt idx="10868" formatCode="General">
                  <c:v>8.9436223999999995E-2</c:v>
                </c:pt>
                <c:pt idx="10869" formatCode="General">
                  <c:v>9.0008194999999999E-2</c:v>
                </c:pt>
                <c:pt idx="10870" formatCode="General">
                  <c:v>8.9084380000000005E-2</c:v>
                </c:pt>
                <c:pt idx="10871" formatCode="General">
                  <c:v>8.9309363000000003E-2</c:v>
                </c:pt>
                <c:pt idx="10872" formatCode="General">
                  <c:v>9.0297275999999996E-2</c:v>
                </c:pt>
                <c:pt idx="10873" formatCode="General">
                  <c:v>8.9777678999999999E-2</c:v>
                </c:pt>
                <c:pt idx="10874" formatCode="General">
                  <c:v>9.0027198000000003E-2</c:v>
                </c:pt>
                <c:pt idx="10875" formatCode="General">
                  <c:v>8.9801119999999998E-2</c:v>
                </c:pt>
                <c:pt idx="10876" formatCode="General">
                  <c:v>8.9622636000000006E-2</c:v>
                </c:pt>
                <c:pt idx="10877" formatCode="General">
                  <c:v>8.9782978999999999E-2</c:v>
                </c:pt>
                <c:pt idx="10878" formatCode="General">
                  <c:v>8.9711059999999995E-2</c:v>
                </c:pt>
                <c:pt idx="10879" formatCode="General">
                  <c:v>9.1075826999999998E-2</c:v>
                </c:pt>
                <c:pt idx="10880" formatCode="General">
                  <c:v>9.0635067999999999E-2</c:v>
                </c:pt>
                <c:pt idx="10881" formatCode="General">
                  <c:v>9.0312767000000002E-2</c:v>
                </c:pt>
                <c:pt idx="10882" formatCode="General">
                  <c:v>9.0282064999999995E-2</c:v>
                </c:pt>
                <c:pt idx="10883" formatCode="General">
                  <c:v>9.0309815000000002E-2</c:v>
                </c:pt>
                <c:pt idx="10884" formatCode="General">
                  <c:v>9.0642782000000005E-2</c:v>
                </c:pt>
                <c:pt idx="10885" formatCode="General">
                  <c:v>9.0483279E-2</c:v>
                </c:pt>
                <c:pt idx="10886" formatCode="General">
                  <c:v>9.0528460000000005E-2</c:v>
                </c:pt>
                <c:pt idx="10887" formatCode="General">
                  <c:v>9.0441307999999998E-2</c:v>
                </c:pt>
                <c:pt idx="10888" formatCode="General">
                  <c:v>9.0175820000000004E-2</c:v>
                </c:pt>
                <c:pt idx="10889" formatCode="General">
                  <c:v>8.9913630999999994E-2</c:v>
                </c:pt>
                <c:pt idx="10890" formatCode="General">
                  <c:v>9.0246881000000001E-2</c:v>
                </c:pt>
                <c:pt idx="10891" formatCode="General">
                  <c:v>8.9919126000000002E-2</c:v>
                </c:pt>
                <c:pt idx="10892" formatCode="General">
                  <c:v>9.0536151999999995E-2</c:v>
                </c:pt>
                <c:pt idx="10893" formatCode="General">
                  <c:v>9.0217599999999995E-2</c:v>
                </c:pt>
                <c:pt idx="10894" formatCode="General">
                  <c:v>9.0313757999999994E-2</c:v>
                </c:pt>
                <c:pt idx="10895" formatCode="General">
                  <c:v>9.0924490999999996E-2</c:v>
                </c:pt>
                <c:pt idx="10896" formatCode="General">
                  <c:v>9.1579867999999995E-2</c:v>
                </c:pt>
                <c:pt idx="10897" formatCode="General">
                  <c:v>9.0695503999999996E-2</c:v>
                </c:pt>
                <c:pt idx="10898" formatCode="General">
                  <c:v>9.0376068000000004E-2</c:v>
                </c:pt>
                <c:pt idx="10899" formatCode="General">
                  <c:v>9.0789249000000002E-2</c:v>
                </c:pt>
                <c:pt idx="10900" formatCode="General">
                  <c:v>9.0153153999999999E-2</c:v>
                </c:pt>
                <c:pt idx="10901" formatCode="General">
                  <c:v>9.0750359000000003E-2</c:v>
                </c:pt>
                <c:pt idx="10902" formatCode="General">
                  <c:v>9.0087569000000006E-2</c:v>
                </c:pt>
                <c:pt idx="10903" formatCode="General">
                  <c:v>9.0413536000000003E-2</c:v>
                </c:pt>
                <c:pt idx="10904" formatCode="General">
                  <c:v>9.0467442999999995E-2</c:v>
                </c:pt>
                <c:pt idx="10905" formatCode="General">
                  <c:v>9.0234448999999994E-2</c:v>
                </c:pt>
                <c:pt idx="10906" formatCode="General">
                  <c:v>9.0353961999999996E-2</c:v>
                </c:pt>
                <c:pt idx="10907" formatCode="General">
                  <c:v>9.0343405000000002E-2</c:v>
                </c:pt>
                <c:pt idx="10908" formatCode="General">
                  <c:v>9.0458933000000005E-2</c:v>
                </c:pt>
                <c:pt idx="10909" formatCode="General">
                  <c:v>9.0894433999999996E-2</c:v>
                </c:pt>
                <c:pt idx="10910" formatCode="General">
                  <c:v>9.1065614000000003E-2</c:v>
                </c:pt>
                <c:pt idx="10911" formatCode="General">
                  <c:v>9.0872113000000004E-2</c:v>
                </c:pt>
                <c:pt idx="10912" formatCode="General">
                  <c:v>9.1749604999999998E-2</c:v>
                </c:pt>
                <c:pt idx="10913" formatCode="General">
                  <c:v>9.1438830999999998E-2</c:v>
                </c:pt>
                <c:pt idx="10914" formatCode="General">
                  <c:v>9.0805687999999996E-2</c:v>
                </c:pt>
                <c:pt idx="10915" formatCode="General">
                  <c:v>9.2039608999999994E-2</c:v>
                </c:pt>
                <c:pt idx="10916" formatCode="General">
                  <c:v>9.1246729999999998E-2</c:v>
                </c:pt>
                <c:pt idx="10917" formatCode="General">
                  <c:v>9.1326986999999998E-2</c:v>
                </c:pt>
                <c:pt idx="10918" formatCode="General">
                  <c:v>9.1968379000000003E-2</c:v>
                </c:pt>
                <c:pt idx="10919" formatCode="General">
                  <c:v>9.2001969000000003E-2</c:v>
                </c:pt>
                <c:pt idx="10920" formatCode="General">
                  <c:v>9.2740189000000001E-2</c:v>
                </c:pt>
                <c:pt idx="10921" formatCode="General">
                  <c:v>9.2481901000000005E-2</c:v>
                </c:pt>
                <c:pt idx="10922" formatCode="General">
                  <c:v>9.2012354000000005E-2</c:v>
                </c:pt>
                <c:pt idx="10923" formatCode="General">
                  <c:v>9.2296134000000002E-2</c:v>
                </c:pt>
                <c:pt idx="10924" formatCode="General">
                  <c:v>9.1326168999999999E-2</c:v>
                </c:pt>
                <c:pt idx="10925" formatCode="General">
                  <c:v>9.1791553999999997E-2</c:v>
                </c:pt>
                <c:pt idx="10926" formatCode="General">
                  <c:v>9.3913178999999999E-2</c:v>
                </c:pt>
                <c:pt idx="10927" formatCode="General">
                  <c:v>9.1212404999999996E-2</c:v>
                </c:pt>
                <c:pt idx="10928" formatCode="General">
                  <c:v>9.1559896000000002E-2</c:v>
                </c:pt>
                <c:pt idx="10929" formatCode="General">
                  <c:v>9.1372039000000002E-2</c:v>
                </c:pt>
                <c:pt idx="10930" formatCode="General">
                  <c:v>9.1397011E-2</c:v>
                </c:pt>
                <c:pt idx="10931" formatCode="General">
                  <c:v>9.1447405999999995E-2</c:v>
                </c:pt>
                <c:pt idx="10932" formatCode="General">
                  <c:v>9.1262263999999996E-2</c:v>
                </c:pt>
                <c:pt idx="10933" formatCode="General">
                  <c:v>9.1733596000000001E-2</c:v>
                </c:pt>
                <c:pt idx="10934" formatCode="General">
                  <c:v>9.2427131999999995E-2</c:v>
                </c:pt>
                <c:pt idx="10935" formatCode="General">
                  <c:v>9.2821803999999994E-2</c:v>
                </c:pt>
                <c:pt idx="10936" formatCode="General">
                  <c:v>9.2674043999999997E-2</c:v>
                </c:pt>
                <c:pt idx="10937" formatCode="General">
                  <c:v>9.2541022000000001E-2</c:v>
                </c:pt>
                <c:pt idx="10938" formatCode="General">
                  <c:v>9.3089335999999995E-2</c:v>
                </c:pt>
                <c:pt idx="10939" formatCode="General">
                  <c:v>9.3108425999999994E-2</c:v>
                </c:pt>
                <c:pt idx="10940" formatCode="General">
                  <c:v>9.3496272000000005E-2</c:v>
                </c:pt>
                <c:pt idx="10941" formatCode="General">
                  <c:v>9.3673311999999995E-2</c:v>
                </c:pt>
                <c:pt idx="10942" formatCode="General">
                  <c:v>9.3207643000000007E-2</c:v>
                </c:pt>
                <c:pt idx="10943" formatCode="General">
                  <c:v>9.2283638000000001E-2</c:v>
                </c:pt>
                <c:pt idx="10944" formatCode="General">
                  <c:v>9.3399510000000005E-2</c:v>
                </c:pt>
                <c:pt idx="10945" formatCode="General">
                  <c:v>9.3269501000000005E-2</c:v>
                </c:pt>
                <c:pt idx="10946" formatCode="General">
                  <c:v>9.3790110999999995E-2</c:v>
                </c:pt>
                <c:pt idx="10947" formatCode="General">
                  <c:v>9.3940994999999999E-2</c:v>
                </c:pt>
                <c:pt idx="10948" formatCode="General">
                  <c:v>9.4310070999999995E-2</c:v>
                </c:pt>
                <c:pt idx="10949" formatCode="General">
                  <c:v>9.3483817999999996E-2</c:v>
                </c:pt>
                <c:pt idx="10950" formatCode="General">
                  <c:v>9.3332762E-2</c:v>
                </c:pt>
                <c:pt idx="10951" formatCode="General">
                  <c:v>9.2953943999999997E-2</c:v>
                </c:pt>
                <c:pt idx="10952" formatCode="General">
                  <c:v>9.3214882999999998E-2</c:v>
                </c:pt>
                <c:pt idx="10953" formatCode="General">
                  <c:v>9.3794850999999999E-2</c:v>
                </c:pt>
                <c:pt idx="10954" formatCode="General">
                  <c:v>9.3600768000000001E-2</c:v>
                </c:pt>
                <c:pt idx="10955" formatCode="General">
                  <c:v>9.3717804000000002E-2</c:v>
                </c:pt>
                <c:pt idx="10956" formatCode="General">
                  <c:v>9.4073219999999999E-2</c:v>
                </c:pt>
                <c:pt idx="10957" formatCode="General">
                  <c:v>9.3890642999999996E-2</c:v>
                </c:pt>
                <c:pt idx="10958" formatCode="General">
                  <c:v>9.4010996999999999E-2</c:v>
                </c:pt>
                <c:pt idx="10959" formatCode="General">
                  <c:v>9.3859337000000001E-2</c:v>
                </c:pt>
                <c:pt idx="10960" formatCode="General">
                  <c:v>9.3170003000000001E-2</c:v>
                </c:pt>
                <c:pt idx="10961" formatCode="General">
                  <c:v>9.3377081000000001E-2</c:v>
                </c:pt>
                <c:pt idx="10962" formatCode="General">
                  <c:v>9.3844298000000007E-2</c:v>
                </c:pt>
                <c:pt idx="10963" formatCode="General">
                  <c:v>9.3803254000000003E-2</c:v>
                </c:pt>
                <c:pt idx="10964" formatCode="General">
                  <c:v>9.3672600999999994E-2</c:v>
                </c:pt>
                <c:pt idx="10965" formatCode="General">
                  <c:v>9.3639895000000001E-2</c:v>
                </c:pt>
                <c:pt idx="10966" formatCode="General">
                  <c:v>9.4082979999999997E-2</c:v>
                </c:pt>
                <c:pt idx="10967" formatCode="General">
                  <c:v>9.4046999000000006E-2</c:v>
                </c:pt>
                <c:pt idx="10968" formatCode="General">
                  <c:v>9.3865370000000004E-2</c:v>
                </c:pt>
                <c:pt idx="10969" formatCode="General">
                  <c:v>9.4065291999999995E-2</c:v>
                </c:pt>
                <c:pt idx="10970" formatCode="General">
                  <c:v>9.4144169999999999E-2</c:v>
                </c:pt>
                <c:pt idx="10971" formatCode="General">
                  <c:v>9.4702379000000003E-2</c:v>
                </c:pt>
                <c:pt idx="10972" formatCode="General">
                  <c:v>9.4059711000000004E-2</c:v>
                </c:pt>
                <c:pt idx="10973" formatCode="General">
                  <c:v>9.4706580999999998E-2</c:v>
                </c:pt>
                <c:pt idx="10974" formatCode="General">
                  <c:v>9.3911908000000002E-2</c:v>
                </c:pt>
                <c:pt idx="10975" formatCode="General">
                  <c:v>9.4599369000000003E-2</c:v>
                </c:pt>
                <c:pt idx="10976" formatCode="General">
                  <c:v>9.4395483000000002E-2</c:v>
                </c:pt>
                <c:pt idx="10977" formatCode="General">
                  <c:v>9.4916026000000001E-2</c:v>
                </c:pt>
                <c:pt idx="10978" formatCode="General">
                  <c:v>9.4299773000000003E-2</c:v>
                </c:pt>
                <c:pt idx="10979" formatCode="General">
                  <c:v>9.4041741999999998E-2</c:v>
                </c:pt>
                <c:pt idx="10980" formatCode="General">
                  <c:v>9.4154640999999997E-2</c:v>
                </c:pt>
                <c:pt idx="10981" formatCode="General">
                  <c:v>9.4154856999999995E-2</c:v>
                </c:pt>
                <c:pt idx="10982" formatCode="General">
                  <c:v>9.4161644000000003E-2</c:v>
                </c:pt>
                <c:pt idx="10983" formatCode="General">
                  <c:v>9.3257952000000005E-2</c:v>
                </c:pt>
                <c:pt idx="10984" formatCode="General">
                  <c:v>9.3479465999999997E-2</c:v>
                </c:pt>
                <c:pt idx="10985" formatCode="General">
                  <c:v>9.3308088999999997E-2</c:v>
                </c:pt>
                <c:pt idx="10986" formatCode="General">
                  <c:v>9.3917704000000005E-2</c:v>
                </c:pt>
                <c:pt idx="10987" formatCode="General">
                  <c:v>9.4310481000000002E-2</c:v>
                </c:pt>
                <c:pt idx="10988" formatCode="General">
                  <c:v>9.4503598999999994E-2</c:v>
                </c:pt>
                <c:pt idx="10989" formatCode="General">
                  <c:v>9.4717525999999996E-2</c:v>
                </c:pt>
                <c:pt idx="10990" formatCode="General">
                  <c:v>9.5044566999999996E-2</c:v>
                </c:pt>
                <c:pt idx="10991" formatCode="General">
                  <c:v>9.5143072999999995E-2</c:v>
                </c:pt>
                <c:pt idx="10992" formatCode="General">
                  <c:v>9.4298588000000003E-2</c:v>
                </c:pt>
                <c:pt idx="10993" formatCode="General">
                  <c:v>9.4084553000000001E-2</c:v>
                </c:pt>
                <c:pt idx="10994" formatCode="General">
                  <c:v>9.4207837000000003E-2</c:v>
                </c:pt>
                <c:pt idx="10995" formatCode="General">
                  <c:v>9.3937762999999994E-2</c:v>
                </c:pt>
                <c:pt idx="10996" formatCode="General">
                  <c:v>9.3340043999999997E-2</c:v>
                </c:pt>
                <c:pt idx="10997" formatCode="General">
                  <c:v>9.3160028000000006E-2</c:v>
                </c:pt>
                <c:pt idx="10998" formatCode="General">
                  <c:v>9.3015973000000002E-2</c:v>
                </c:pt>
                <c:pt idx="10999" formatCode="General">
                  <c:v>9.3436827E-2</c:v>
                </c:pt>
                <c:pt idx="11000" formatCode="General">
                  <c:v>9.3703367999999995E-2</c:v>
                </c:pt>
                <c:pt idx="11001" formatCode="General">
                  <c:v>9.3693910000000005E-2</c:v>
                </c:pt>
                <c:pt idx="11002" formatCode="General">
                  <c:v>9.3536540000000001E-2</c:v>
                </c:pt>
                <c:pt idx="11003" formatCode="General">
                  <c:v>9.3138739999999998E-2</c:v>
                </c:pt>
                <c:pt idx="11004" formatCode="General">
                  <c:v>9.3518873000000002E-2</c:v>
                </c:pt>
                <c:pt idx="11005" formatCode="General">
                  <c:v>9.3403410000000006E-2</c:v>
                </c:pt>
                <c:pt idx="11006" formatCode="General">
                  <c:v>9.3447297999999998E-2</c:v>
                </c:pt>
                <c:pt idx="11007" formatCode="General">
                  <c:v>9.3365339000000006E-2</c:v>
                </c:pt>
                <c:pt idx="11008" formatCode="General">
                  <c:v>9.3451370000000006E-2</c:v>
                </c:pt>
                <c:pt idx="11009" formatCode="General">
                  <c:v>9.2569548000000001E-2</c:v>
                </c:pt>
                <c:pt idx="11010" formatCode="General">
                  <c:v>9.2844750000000004E-2</c:v>
                </c:pt>
                <c:pt idx="11011" formatCode="General">
                  <c:v>9.2949590999999998E-2</c:v>
                </c:pt>
                <c:pt idx="11012" formatCode="General">
                  <c:v>9.3109912000000003E-2</c:v>
                </c:pt>
                <c:pt idx="11013" formatCode="General">
                  <c:v>9.2751091999999993E-2</c:v>
                </c:pt>
                <c:pt idx="11014" formatCode="General">
                  <c:v>9.3259008000000004E-2</c:v>
                </c:pt>
                <c:pt idx="11015" formatCode="General">
                  <c:v>9.3019981000000002E-2</c:v>
                </c:pt>
                <c:pt idx="11016" formatCode="General">
                  <c:v>9.2952931000000003E-2</c:v>
                </c:pt>
                <c:pt idx="11017" formatCode="General">
                  <c:v>9.2103124999999994E-2</c:v>
                </c:pt>
                <c:pt idx="11018" formatCode="General">
                  <c:v>9.3029826999999995E-2</c:v>
                </c:pt>
                <c:pt idx="11019" formatCode="General">
                  <c:v>9.3041807000000004E-2</c:v>
                </c:pt>
                <c:pt idx="11020" formatCode="General">
                  <c:v>9.2688070999999997E-2</c:v>
                </c:pt>
                <c:pt idx="11021" formatCode="General">
                  <c:v>9.2779230000000004E-2</c:v>
                </c:pt>
                <c:pt idx="11022" formatCode="General">
                  <c:v>9.2845246000000006E-2</c:v>
                </c:pt>
                <c:pt idx="11023" formatCode="General">
                  <c:v>9.3062382999999999E-2</c:v>
                </c:pt>
                <c:pt idx="11024" formatCode="General">
                  <c:v>9.3469857000000003E-2</c:v>
                </c:pt>
                <c:pt idx="11025" formatCode="General">
                  <c:v>9.3139408000000007E-2</c:v>
                </c:pt>
                <c:pt idx="11026" formatCode="General">
                  <c:v>9.2926817999999994E-2</c:v>
                </c:pt>
                <c:pt idx="11027" formatCode="General">
                  <c:v>9.3174269000000004E-2</c:v>
                </c:pt>
                <c:pt idx="11028" formatCode="General">
                  <c:v>9.2794398E-2</c:v>
                </c:pt>
                <c:pt idx="11029" formatCode="General">
                  <c:v>9.2503747999999997E-2</c:v>
                </c:pt>
                <c:pt idx="11030" formatCode="General">
                  <c:v>9.2926235999999995E-2</c:v>
                </c:pt>
                <c:pt idx="11031" formatCode="General">
                  <c:v>9.2413989000000002E-2</c:v>
                </c:pt>
                <c:pt idx="11032" formatCode="General">
                  <c:v>9.3293416000000004E-2</c:v>
                </c:pt>
                <c:pt idx="11033" formatCode="General">
                  <c:v>9.1468822000000005E-2</c:v>
                </c:pt>
                <c:pt idx="11034" formatCode="General">
                  <c:v>9.3674496999999995E-2</c:v>
                </c:pt>
                <c:pt idx="11035" formatCode="General">
                  <c:v>9.3448763000000004E-2</c:v>
                </c:pt>
                <c:pt idx="11036" formatCode="General">
                  <c:v>9.2992036E-2</c:v>
                </c:pt>
                <c:pt idx="11037" formatCode="General">
                  <c:v>9.3373633999999997E-2</c:v>
                </c:pt>
                <c:pt idx="11038" formatCode="General">
                  <c:v>9.2957261999999999E-2</c:v>
                </c:pt>
                <c:pt idx="11039" formatCode="General">
                  <c:v>9.2960751999999994E-2</c:v>
                </c:pt>
                <c:pt idx="11040" formatCode="General">
                  <c:v>9.3112346999999998E-2</c:v>
                </c:pt>
                <c:pt idx="11041" formatCode="General">
                  <c:v>9.2284974000000006E-2</c:v>
                </c:pt>
                <c:pt idx="11042" formatCode="General">
                  <c:v>9.2288678999999998E-2</c:v>
                </c:pt>
                <c:pt idx="11043" formatCode="General">
                  <c:v>9.2332826000000007E-2</c:v>
                </c:pt>
                <c:pt idx="11044" formatCode="General">
                  <c:v>9.3269995999999994E-2</c:v>
                </c:pt>
                <c:pt idx="11045" formatCode="General">
                  <c:v>9.3463479000000002E-2</c:v>
                </c:pt>
                <c:pt idx="11046" formatCode="General">
                  <c:v>9.4075309999999995E-2</c:v>
                </c:pt>
                <c:pt idx="11047" formatCode="General">
                  <c:v>9.4455530999999995E-2</c:v>
                </c:pt>
                <c:pt idx="11048" formatCode="General">
                  <c:v>9.3392185000000003E-2</c:v>
                </c:pt>
                <c:pt idx="11049" formatCode="General">
                  <c:v>9.3266699999999994E-2</c:v>
                </c:pt>
                <c:pt idx="11050" formatCode="General">
                  <c:v>9.3526996000000001E-2</c:v>
                </c:pt>
                <c:pt idx="11051" formatCode="General">
                  <c:v>9.3323041999999995E-2</c:v>
                </c:pt>
                <c:pt idx="11052" formatCode="General">
                  <c:v>9.2920742000000001E-2</c:v>
                </c:pt>
                <c:pt idx="11053" formatCode="General">
                  <c:v>9.2522254999999998E-2</c:v>
                </c:pt>
                <c:pt idx="11054" formatCode="General">
                  <c:v>8.1513569999999994E-2</c:v>
                </c:pt>
                <c:pt idx="11055" formatCode="General">
                  <c:v>7.9911239999999994E-2</c:v>
                </c:pt>
                <c:pt idx="11056" formatCode="General">
                  <c:v>7.8647735999999996E-2</c:v>
                </c:pt>
                <c:pt idx="11057" formatCode="General">
                  <c:v>7.7212273999999997E-2</c:v>
                </c:pt>
                <c:pt idx="11058" formatCode="General">
                  <c:v>7.5730123999999996E-2</c:v>
                </c:pt>
                <c:pt idx="11059" formatCode="General">
                  <c:v>7.5456988000000003E-2</c:v>
                </c:pt>
                <c:pt idx="11060" formatCode="General">
                  <c:v>7.4713233000000004E-2</c:v>
                </c:pt>
                <c:pt idx="11061" formatCode="General">
                  <c:v>7.3250341999999996E-2</c:v>
                </c:pt>
                <c:pt idx="11062" formatCode="General">
                  <c:v>7.2443177999999997E-2</c:v>
                </c:pt>
                <c:pt idx="11063" formatCode="General">
                  <c:v>7.1989920999999998E-2</c:v>
                </c:pt>
                <c:pt idx="11064" formatCode="General">
                  <c:v>7.1968181000000006E-2</c:v>
                </c:pt>
                <c:pt idx="11065" formatCode="General">
                  <c:v>7.1753026999999997E-2</c:v>
                </c:pt>
                <c:pt idx="11066" formatCode="General">
                  <c:v>7.1221491999999997E-2</c:v>
                </c:pt>
                <c:pt idx="11067" formatCode="General">
                  <c:v>7.0508159000000001E-2</c:v>
                </c:pt>
                <c:pt idx="11068" formatCode="General">
                  <c:v>7.0426113999999998E-2</c:v>
                </c:pt>
                <c:pt idx="11069" formatCode="General">
                  <c:v>7.0333230999999996E-2</c:v>
                </c:pt>
                <c:pt idx="11070" formatCode="General">
                  <c:v>7.0439169999999995E-2</c:v>
                </c:pt>
                <c:pt idx="11071" formatCode="General">
                  <c:v>7.0265447999999994E-2</c:v>
                </c:pt>
                <c:pt idx="11072" formatCode="General">
                  <c:v>7.0255665999999994E-2</c:v>
                </c:pt>
                <c:pt idx="11073" formatCode="General">
                  <c:v>7.0337303000000004E-2</c:v>
                </c:pt>
                <c:pt idx="11074" formatCode="General">
                  <c:v>7.0286109999999999E-2</c:v>
                </c:pt>
                <c:pt idx="11075" formatCode="General">
                  <c:v>7.0205460999999997E-2</c:v>
                </c:pt>
                <c:pt idx="11076" formatCode="General">
                  <c:v>7.0154892999999996E-2</c:v>
                </c:pt>
                <c:pt idx="11077" formatCode="General">
                  <c:v>6.9999162000000004E-2</c:v>
                </c:pt>
                <c:pt idx="11078" formatCode="General">
                  <c:v>6.9668436E-2</c:v>
                </c:pt>
                <c:pt idx="11079" formatCode="General">
                  <c:v>6.9642517000000001E-2</c:v>
                </c:pt>
                <c:pt idx="11080" formatCode="General">
                  <c:v>6.9414671999999997E-2</c:v>
                </c:pt>
                <c:pt idx="11081" formatCode="General">
                  <c:v>6.9539507E-2</c:v>
                </c:pt>
                <c:pt idx="11082" formatCode="General">
                  <c:v>6.9529187000000006E-2</c:v>
                </c:pt>
                <c:pt idx="11083" formatCode="General">
                  <c:v>6.9579733000000005E-2</c:v>
                </c:pt>
                <c:pt idx="11084" formatCode="General">
                  <c:v>6.9556873000000005E-2</c:v>
                </c:pt>
                <c:pt idx="11085" formatCode="General">
                  <c:v>6.9329329999999995E-2</c:v>
                </c:pt>
                <c:pt idx="11086" formatCode="General">
                  <c:v>6.9329653000000005E-2</c:v>
                </c:pt>
                <c:pt idx="11087" formatCode="General">
                  <c:v>6.9424604000000001E-2</c:v>
                </c:pt>
                <c:pt idx="11088" formatCode="General">
                  <c:v>6.9288867000000004E-2</c:v>
                </c:pt>
                <c:pt idx="11089" formatCode="General">
                  <c:v>6.9596560000000002E-2</c:v>
                </c:pt>
                <c:pt idx="11090" formatCode="General">
                  <c:v>6.9550022000000003E-2</c:v>
                </c:pt>
                <c:pt idx="11091" formatCode="General">
                  <c:v>6.9375825000000002E-2</c:v>
                </c:pt>
                <c:pt idx="11092" formatCode="General">
                  <c:v>6.9916038999999999E-2</c:v>
                </c:pt>
                <c:pt idx="11093" formatCode="General">
                  <c:v>6.9536362000000004E-2</c:v>
                </c:pt>
                <c:pt idx="11094" formatCode="General">
                  <c:v>6.9592379999999995E-2</c:v>
                </c:pt>
                <c:pt idx="11095" formatCode="General">
                  <c:v>6.9217615999999996E-2</c:v>
                </c:pt>
                <c:pt idx="11096" formatCode="General">
                  <c:v>6.9518284999999999E-2</c:v>
                </c:pt>
                <c:pt idx="11097" formatCode="General">
                  <c:v>6.9550151000000004E-2</c:v>
                </c:pt>
                <c:pt idx="11098" formatCode="General">
                  <c:v>7.0041756999999996E-2</c:v>
                </c:pt>
                <c:pt idx="11099" formatCode="General">
                  <c:v>6.9311727000000004E-2</c:v>
                </c:pt>
                <c:pt idx="11100" formatCode="General">
                  <c:v>6.9707282999999995E-2</c:v>
                </c:pt>
                <c:pt idx="11101" formatCode="General">
                  <c:v>6.9859416999999993E-2</c:v>
                </c:pt>
                <c:pt idx="11102" formatCode="General">
                  <c:v>6.9441560999999999E-2</c:v>
                </c:pt>
                <c:pt idx="11103" formatCode="General">
                  <c:v>6.9304939999999995E-2</c:v>
                </c:pt>
                <c:pt idx="11104" formatCode="General">
                  <c:v>7.0229397999999998E-2</c:v>
                </c:pt>
                <c:pt idx="11105" formatCode="General">
                  <c:v>7.0248810999999994E-2</c:v>
                </c:pt>
                <c:pt idx="11106" formatCode="General">
                  <c:v>7.0533324999999994E-2</c:v>
                </c:pt>
                <c:pt idx="11107" formatCode="General">
                  <c:v>7.0421847999999995E-2</c:v>
                </c:pt>
                <c:pt idx="11108" formatCode="General">
                  <c:v>7.0630322999999995E-2</c:v>
                </c:pt>
                <c:pt idx="11109" formatCode="General">
                  <c:v>7.0261505000000002E-2</c:v>
                </c:pt>
                <c:pt idx="11110" formatCode="General">
                  <c:v>7.0166722000000001E-2</c:v>
                </c:pt>
                <c:pt idx="11111" formatCode="General">
                  <c:v>6.9888438999999997E-2</c:v>
                </c:pt>
                <c:pt idx="11112" formatCode="General">
                  <c:v>7.0068494999999995E-2</c:v>
                </c:pt>
                <c:pt idx="11113" formatCode="General">
                  <c:v>7.0011118999999997E-2</c:v>
                </c:pt>
                <c:pt idx="11114" formatCode="General">
                  <c:v>6.9718530000000001E-2</c:v>
                </c:pt>
                <c:pt idx="11115" formatCode="General">
                  <c:v>6.9782197000000004E-2</c:v>
                </c:pt>
                <c:pt idx="11116" formatCode="General">
                  <c:v>6.9549159999999999E-2</c:v>
                </c:pt>
                <c:pt idx="11117" formatCode="General">
                  <c:v>6.9706356999999997E-2</c:v>
                </c:pt>
                <c:pt idx="11118" formatCode="General">
                  <c:v>6.9672874999999995E-2</c:v>
                </c:pt>
                <c:pt idx="11119" formatCode="General">
                  <c:v>6.9714867E-2</c:v>
                </c:pt>
                <c:pt idx="11120" formatCode="General">
                  <c:v>6.9788187000000002E-2</c:v>
                </c:pt>
                <c:pt idx="11121" formatCode="General">
                  <c:v>6.9613560000000005E-2</c:v>
                </c:pt>
                <c:pt idx="11122" formatCode="General">
                  <c:v>6.9436712999999997E-2</c:v>
                </c:pt>
                <c:pt idx="11123" formatCode="General">
                  <c:v>6.9586627999999998E-2</c:v>
                </c:pt>
                <c:pt idx="11124" formatCode="General">
                  <c:v>6.9606600000000005E-2</c:v>
                </c:pt>
                <c:pt idx="11125" formatCode="General">
                  <c:v>6.9662273999999996E-2</c:v>
                </c:pt>
                <c:pt idx="11126" formatCode="General">
                  <c:v>6.9642925999999994E-2</c:v>
                </c:pt>
                <c:pt idx="11127" formatCode="General">
                  <c:v>6.9651394000000005E-2</c:v>
                </c:pt>
                <c:pt idx="11128" formatCode="General">
                  <c:v>6.9314268999999998E-2</c:v>
                </c:pt>
                <c:pt idx="11129" formatCode="General">
                  <c:v>6.9450912000000004E-2</c:v>
                </c:pt>
                <c:pt idx="11130" formatCode="General">
                  <c:v>6.9578590999999995E-2</c:v>
                </c:pt>
                <c:pt idx="11131" formatCode="General">
                  <c:v>7.0396575000000003E-2</c:v>
                </c:pt>
                <c:pt idx="11132" formatCode="General">
                  <c:v>7.0037620999999994E-2</c:v>
                </c:pt>
                <c:pt idx="11133" formatCode="General">
                  <c:v>6.9965550000000001E-2</c:v>
                </c:pt>
                <c:pt idx="11134" formatCode="General">
                  <c:v>6.9777156000000007E-2</c:v>
                </c:pt>
                <c:pt idx="11135" formatCode="General">
                  <c:v>6.9707778999999997E-2</c:v>
                </c:pt>
                <c:pt idx="11136" formatCode="General">
                  <c:v>6.9711290999999995E-2</c:v>
                </c:pt>
                <c:pt idx="11137" formatCode="General">
                  <c:v>6.9589364000000001E-2</c:v>
                </c:pt>
                <c:pt idx="11138" formatCode="General">
                  <c:v>6.9703556E-2</c:v>
                </c:pt>
                <c:pt idx="11139" formatCode="General">
                  <c:v>7.0084116000000002E-2</c:v>
                </c:pt>
                <c:pt idx="11140" formatCode="General">
                  <c:v>7.0183721000000004E-2</c:v>
                </c:pt>
                <c:pt idx="11141" formatCode="General">
                  <c:v>7.0076294999999997E-2</c:v>
                </c:pt>
                <c:pt idx="11142" formatCode="General">
                  <c:v>7.0073450999999995E-2</c:v>
                </c:pt>
                <c:pt idx="11143" formatCode="General">
                  <c:v>7.0372508E-2</c:v>
                </c:pt>
                <c:pt idx="11144" formatCode="General">
                  <c:v>7.0344196999999997E-2</c:v>
                </c:pt>
                <c:pt idx="11145" formatCode="General">
                  <c:v>7.0542482000000004E-2</c:v>
                </c:pt>
                <c:pt idx="11146" formatCode="General">
                  <c:v>7.0481443000000005E-2</c:v>
                </c:pt>
                <c:pt idx="11147" formatCode="General">
                  <c:v>7.0285592999999993E-2</c:v>
                </c:pt>
                <c:pt idx="11148" formatCode="General">
                  <c:v>6.9951006999999996E-2</c:v>
                </c:pt>
                <c:pt idx="11149" formatCode="General">
                  <c:v>6.9798119000000006E-2</c:v>
                </c:pt>
                <c:pt idx="11150" formatCode="General">
                  <c:v>6.9921812999999999E-2</c:v>
                </c:pt>
                <c:pt idx="11151" formatCode="General">
                  <c:v>7.0134576000000004E-2</c:v>
                </c:pt>
                <c:pt idx="11152" formatCode="General">
                  <c:v>7.0026330999999997E-2</c:v>
                </c:pt>
                <c:pt idx="11153" formatCode="General">
                  <c:v>7.0687785000000003E-2</c:v>
                </c:pt>
                <c:pt idx="11154" formatCode="General">
                  <c:v>7.0271609999999998E-2</c:v>
                </c:pt>
                <c:pt idx="11155" formatCode="General">
                  <c:v>7.0656953999999994E-2</c:v>
                </c:pt>
                <c:pt idx="11156" formatCode="General">
                  <c:v>7.0704289000000003E-2</c:v>
                </c:pt>
                <c:pt idx="11157" formatCode="General">
                  <c:v>7.0420683999999997E-2</c:v>
                </c:pt>
                <c:pt idx="11158" formatCode="General">
                  <c:v>7.0723357000000001E-2</c:v>
                </c:pt>
                <c:pt idx="11159" formatCode="General">
                  <c:v>7.0651007000000002E-2</c:v>
                </c:pt>
                <c:pt idx="11160" formatCode="General">
                  <c:v>7.0860430000000002E-2</c:v>
                </c:pt>
                <c:pt idx="11161" formatCode="General">
                  <c:v>7.0865471999999999E-2</c:v>
                </c:pt>
                <c:pt idx="11162" formatCode="General">
                  <c:v>7.0665786999999994E-2</c:v>
                </c:pt>
                <c:pt idx="11163" formatCode="General">
                  <c:v>7.0608928000000001E-2</c:v>
                </c:pt>
                <c:pt idx="11164" formatCode="General">
                  <c:v>7.0703471000000004E-2</c:v>
                </c:pt>
                <c:pt idx="11165" formatCode="General">
                  <c:v>7.0826452999999998E-2</c:v>
                </c:pt>
                <c:pt idx="11166" formatCode="General">
                  <c:v>7.0892749000000005E-2</c:v>
                </c:pt>
                <c:pt idx="11167" formatCode="General">
                  <c:v>7.0886090999999998E-2</c:v>
                </c:pt>
                <c:pt idx="11168" formatCode="General">
                  <c:v>7.0891779000000002E-2</c:v>
                </c:pt>
                <c:pt idx="11169" formatCode="General">
                  <c:v>7.1351480999999994E-2</c:v>
                </c:pt>
                <c:pt idx="11170" formatCode="General">
                  <c:v>7.1352709E-2</c:v>
                </c:pt>
                <c:pt idx="11171" formatCode="General">
                  <c:v>7.1432406000000004E-2</c:v>
                </c:pt>
                <c:pt idx="11172" formatCode="General">
                  <c:v>7.1819775000000002E-2</c:v>
                </c:pt>
                <c:pt idx="11173" formatCode="General">
                  <c:v>7.1894106999999999E-2</c:v>
                </c:pt>
                <c:pt idx="11174" formatCode="General">
                  <c:v>7.1762441999999996E-2</c:v>
                </c:pt>
                <c:pt idx="11175" formatCode="General">
                  <c:v>7.1754707000000001E-2</c:v>
                </c:pt>
                <c:pt idx="11176" formatCode="General">
                  <c:v>7.1552286000000007E-2</c:v>
                </c:pt>
                <c:pt idx="11177" formatCode="General">
                  <c:v>7.1077998000000003E-2</c:v>
                </c:pt>
                <c:pt idx="11178" formatCode="General">
                  <c:v>7.1280397999999995E-2</c:v>
                </c:pt>
                <c:pt idx="11179" formatCode="General">
                  <c:v>7.1215609999999999E-2</c:v>
                </c:pt>
                <c:pt idx="11180" formatCode="General">
                  <c:v>7.1229809000000005E-2</c:v>
                </c:pt>
                <c:pt idx="11181" formatCode="General">
                  <c:v>7.1344823000000002E-2</c:v>
                </c:pt>
                <c:pt idx="11182" formatCode="General">
                  <c:v>7.1423357000000007E-2</c:v>
                </c:pt>
                <c:pt idx="11183" formatCode="General">
                  <c:v>7.1183786999999998E-2</c:v>
                </c:pt>
                <c:pt idx="11184" formatCode="General">
                  <c:v>7.1280678E-2</c:v>
                </c:pt>
                <c:pt idx="11185" formatCode="General">
                  <c:v>7.1315908999999997E-2</c:v>
                </c:pt>
                <c:pt idx="11186" formatCode="General">
                  <c:v>7.1276347000000004E-2</c:v>
                </c:pt>
                <c:pt idx="11187" formatCode="General">
                  <c:v>7.1138326000000002E-2</c:v>
                </c:pt>
                <c:pt idx="11188" formatCode="General">
                  <c:v>7.1282488000000005E-2</c:v>
                </c:pt>
                <c:pt idx="11189" formatCode="General">
                  <c:v>7.1340427999999997E-2</c:v>
                </c:pt>
                <c:pt idx="11190" formatCode="General">
                  <c:v>7.1540501000000006E-2</c:v>
                </c:pt>
                <c:pt idx="11191" formatCode="General">
                  <c:v>7.1625863999999997E-2</c:v>
                </c:pt>
                <c:pt idx="11192" formatCode="General">
                  <c:v>7.1648034999999999E-2</c:v>
                </c:pt>
                <c:pt idx="11193" formatCode="General">
                  <c:v>7.1998108000000005E-2</c:v>
                </c:pt>
                <c:pt idx="11194" formatCode="General">
                  <c:v>7.1881244999999996E-2</c:v>
                </c:pt>
                <c:pt idx="11195" formatCode="General">
                  <c:v>7.1966931999999997E-2</c:v>
                </c:pt>
                <c:pt idx="11196" formatCode="General">
                  <c:v>7.1989877999999993E-2</c:v>
                </c:pt>
                <c:pt idx="11197" formatCode="General">
                  <c:v>7.1811371999999998E-2</c:v>
                </c:pt>
                <c:pt idx="11198" formatCode="General">
                  <c:v>7.1932933000000004E-2</c:v>
                </c:pt>
                <c:pt idx="11199" formatCode="General">
                  <c:v>7.1733485E-2</c:v>
                </c:pt>
                <c:pt idx="11200" formatCode="General">
                  <c:v>7.1716076000000004E-2</c:v>
                </c:pt>
                <c:pt idx="11201" formatCode="General">
                  <c:v>7.1806718000000005E-2</c:v>
                </c:pt>
                <c:pt idx="11202" formatCode="General">
                  <c:v>7.1688756000000006E-2</c:v>
                </c:pt>
                <c:pt idx="11203" formatCode="General">
                  <c:v>7.1845887999999997E-2</c:v>
                </c:pt>
                <c:pt idx="11204" formatCode="General">
                  <c:v>7.1888203999999997E-2</c:v>
                </c:pt>
                <c:pt idx="11205" formatCode="General">
                  <c:v>7.1813224999999994E-2</c:v>
                </c:pt>
                <c:pt idx="11206" formatCode="General">
                  <c:v>7.1766190999999993E-2</c:v>
                </c:pt>
                <c:pt idx="11207" formatCode="General">
                  <c:v>7.1571806000000002E-2</c:v>
                </c:pt>
                <c:pt idx="11208" formatCode="General">
                  <c:v>7.1652559000000005E-2</c:v>
                </c:pt>
                <c:pt idx="11209" formatCode="General">
                  <c:v>7.1731911999999995E-2</c:v>
                </c:pt>
                <c:pt idx="11210" formatCode="General">
                  <c:v>7.1763907000000002E-2</c:v>
                </c:pt>
                <c:pt idx="11211" formatCode="General">
                  <c:v>7.1733204999999994E-2</c:v>
                </c:pt>
                <c:pt idx="11212" formatCode="General">
                  <c:v>7.1938038999999995E-2</c:v>
                </c:pt>
                <c:pt idx="11213" formatCode="General">
                  <c:v>7.1856165999999999E-2</c:v>
                </c:pt>
                <c:pt idx="11214" formatCode="General">
                  <c:v>7.2050055000000002E-2</c:v>
                </c:pt>
                <c:pt idx="11215" formatCode="General">
                  <c:v>7.1864827000000006E-2</c:v>
                </c:pt>
                <c:pt idx="11216" formatCode="General">
                  <c:v>7.2088297999999995E-2</c:v>
                </c:pt>
                <c:pt idx="11217" formatCode="General">
                  <c:v>7.2240496000000001E-2</c:v>
                </c:pt>
                <c:pt idx="11218" formatCode="General">
                  <c:v>7.2080132000000005E-2</c:v>
                </c:pt>
                <c:pt idx="11219" formatCode="General">
                  <c:v>7.2008924000000002E-2</c:v>
                </c:pt>
                <c:pt idx="11220" formatCode="General">
                  <c:v>7.1862973999999996E-2</c:v>
                </c:pt>
                <c:pt idx="11221" formatCode="General">
                  <c:v>7.1828630000000004E-2</c:v>
                </c:pt>
                <c:pt idx="11222" formatCode="General">
                  <c:v>7.1952904999999998E-2</c:v>
                </c:pt>
                <c:pt idx="11223" formatCode="General">
                  <c:v>7.1668028999999994E-2</c:v>
                </c:pt>
                <c:pt idx="11224" formatCode="General">
                  <c:v>7.1856272999999998E-2</c:v>
                </c:pt>
                <c:pt idx="11225" formatCode="General">
                  <c:v>7.1626489000000002E-2</c:v>
                </c:pt>
                <c:pt idx="11226" formatCode="General">
                  <c:v>7.1692160000000005E-2</c:v>
                </c:pt>
                <c:pt idx="11227" formatCode="General">
                  <c:v>7.1529405000000004E-2</c:v>
                </c:pt>
                <c:pt idx="11228" formatCode="General">
                  <c:v>7.1461449999999996E-2</c:v>
                </c:pt>
                <c:pt idx="11229" formatCode="General">
                  <c:v>7.1160431999999996E-2</c:v>
                </c:pt>
                <c:pt idx="11230" formatCode="General">
                  <c:v>7.1271499000000002E-2</c:v>
                </c:pt>
                <c:pt idx="11231" formatCode="General">
                  <c:v>7.1246699999999996E-2</c:v>
                </c:pt>
                <c:pt idx="11232" formatCode="General">
                  <c:v>7.1148840000000005E-2</c:v>
                </c:pt>
                <c:pt idx="11233" formatCode="General">
                  <c:v>7.1194172E-2</c:v>
                </c:pt>
                <c:pt idx="11234" formatCode="General">
                  <c:v>7.1359582000000005E-2</c:v>
                </c:pt>
                <c:pt idx="11235" formatCode="General">
                  <c:v>7.1460782E-2</c:v>
                </c:pt>
                <c:pt idx="11236" formatCode="General">
                  <c:v>7.1362167000000004E-2</c:v>
                </c:pt>
                <c:pt idx="11237" formatCode="General">
                  <c:v>7.1513675999999998E-2</c:v>
                </c:pt>
                <c:pt idx="11238" formatCode="General">
                  <c:v>7.1422387000000004E-2</c:v>
                </c:pt>
                <c:pt idx="11239" formatCode="General">
                  <c:v>7.1439623999999993E-2</c:v>
                </c:pt>
                <c:pt idx="11240" formatCode="General">
                  <c:v>7.1162759000000006E-2</c:v>
                </c:pt>
                <c:pt idx="11241" formatCode="General">
                  <c:v>7.1248424000000005E-2</c:v>
                </c:pt>
                <c:pt idx="11242" formatCode="General">
                  <c:v>7.1346330999999999E-2</c:v>
                </c:pt>
                <c:pt idx="11243" formatCode="General">
                  <c:v>7.1298518000000005E-2</c:v>
                </c:pt>
                <c:pt idx="11244" formatCode="General">
                  <c:v>7.1195421999999994E-2</c:v>
                </c:pt>
                <c:pt idx="11245" formatCode="General">
                  <c:v>7.1268677000000002E-2</c:v>
                </c:pt>
                <c:pt idx="11246" formatCode="General">
                  <c:v>7.1291882000000001E-2</c:v>
                </c:pt>
                <c:pt idx="11247" formatCode="General">
                  <c:v>7.1297008999999995E-2</c:v>
                </c:pt>
                <c:pt idx="11248" formatCode="General">
                  <c:v>7.1157566000000005E-2</c:v>
                </c:pt>
                <c:pt idx="11249" formatCode="General">
                  <c:v>7.1324052999999998E-2</c:v>
                </c:pt>
                <c:pt idx="11250" formatCode="General">
                  <c:v>7.1114777000000004E-2</c:v>
                </c:pt>
                <c:pt idx="11251" formatCode="General">
                  <c:v>7.1135933999999998E-2</c:v>
                </c:pt>
                <c:pt idx="11252" formatCode="General">
                  <c:v>7.1521971000000004E-2</c:v>
                </c:pt>
                <c:pt idx="11253" formatCode="General">
                  <c:v>7.1071943999999998E-2</c:v>
                </c:pt>
                <c:pt idx="11254" formatCode="General">
                  <c:v>7.0794629999999997E-2</c:v>
                </c:pt>
                <c:pt idx="11255" formatCode="General">
                  <c:v>7.0899599999999993E-2</c:v>
                </c:pt>
                <c:pt idx="11256" formatCode="General">
                  <c:v>7.0955704999999994E-2</c:v>
                </c:pt>
                <c:pt idx="11257" formatCode="General">
                  <c:v>7.1417733999999997E-2</c:v>
                </c:pt>
                <c:pt idx="11258" formatCode="General">
                  <c:v>7.0918947999999996E-2</c:v>
                </c:pt>
                <c:pt idx="11259" formatCode="General">
                  <c:v>7.0589299999999994E-2</c:v>
                </c:pt>
                <c:pt idx="11260" formatCode="General">
                  <c:v>7.0994249999999995E-2</c:v>
                </c:pt>
                <c:pt idx="11261" formatCode="General">
                  <c:v>7.0519793999999997E-2</c:v>
                </c:pt>
                <c:pt idx="11262" formatCode="General">
                  <c:v>7.0752013000000002E-2</c:v>
                </c:pt>
                <c:pt idx="11263" formatCode="General">
                  <c:v>7.0822789999999997E-2</c:v>
                </c:pt>
                <c:pt idx="11264" formatCode="General">
                  <c:v>7.0885811000000007E-2</c:v>
                </c:pt>
                <c:pt idx="11265" formatCode="General">
                  <c:v>7.0962363000000001E-2</c:v>
                </c:pt>
                <c:pt idx="11266" formatCode="General">
                  <c:v>7.0696985000000004E-2</c:v>
                </c:pt>
                <c:pt idx="11267" formatCode="General">
                  <c:v>7.0990134999999996E-2</c:v>
                </c:pt>
                <c:pt idx="11268" formatCode="General">
                  <c:v>7.1159656000000002E-2</c:v>
                </c:pt>
                <c:pt idx="11269" formatCode="General">
                  <c:v>7.1272103000000003E-2</c:v>
                </c:pt>
                <c:pt idx="11270" formatCode="General">
                  <c:v>7.1770996000000004E-2</c:v>
                </c:pt>
                <c:pt idx="11271" formatCode="General">
                  <c:v>7.1855777999999995E-2</c:v>
                </c:pt>
                <c:pt idx="11272" formatCode="General">
                  <c:v>7.1766730000000001E-2</c:v>
                </c:pt>
                <c:pt idx="11273" formatCode="General">
                  <c:v>7.1199235E-2</c:v>
                </c:pt>
                <c:pt idx="11274" formatCode="General">
                  <c:v>7.1197532999999993E-2</c:v>
                </c:pt>
                <c:pt idx="11275" formatCode="General">
                  <c:v>7.0743329999999993E-2</c:v>
                </c:pt>
                <c:pt idx="11276" formatCode="General">
                  <c:v>7.0753219000000006E-2</c:v>
                </c:pt>
                <c:pt idx="11277" formatCode="General">
                  <c:v>7.1094481000000001E-2</c:v>
                </c:pt>
                <c:pt idx="11278" formatCode="General">
                  <c:v>7.0918840999999996E-2</c:v>
                </c:pt>
                <c:pt idx="11279" formatCode="General">
                  <c:v>7.0706142E-2</c:v>
                </c:pt>
                <c:pt idx="11280" formatCode="General">
                  <c:v>7.0908434000000006E-2</c:v>
                </c:pt>
                <c:pt idx="11281" formatCode="General">
                  <c:v>7.0415232999999994E-2</c:v>
                </c:pt>
                <c:pt idx="11282" formatCode="General">
                  <c:v>7.0763454000000003E-2</c:v>
                </c:pt>
                <c:pt idx="11283" formatCode="General">
                  <c:v>7.1112170000000002E-2</c:v>
                </c:pt>
                <c:pt idx="11284" formatCode="General">
                  <c:v>7.1128586999999993E-2</c:v>
                </c:pt>
                <c:pt idx="11285" formatCode="General">
                  <c:v>7.0939222999999996E-2</c:v>
                </c:pt>
                <c:pt idx="11286" formatCode="General">
                  <c:v>7.1145501E-2</c:v>
                </c:pt>
                <c:pt idx="11287" formatCode="General">
                  <c:v>7.1178983000000001E-2</c:v>
                </c:pt>
                <c:pt idx="11288" formatCode="General">
                  <c:v>7.1095600999999994E-2</c:v>
                </c:pt>
                <c:pt idx="11289" formatCode="General">
                  <c:v>7.1169868999999997E-2</c:v>
                </c:pt>
                <c:pt idx="11290" formatCode="General">
                  <c:v>7.0957795000000004E-2</c:v>
                </c:pt>
                <c:pt idx="11291" formatCode="General">
                  <c:v>7.1275571999999995E-2</c:v>
                </c:pt>
                <c:pt idx="11292" formatCode="General">
                  <c:v>7.0907399999999995E-2</c:v>
                </c:pt>
                <c:pt idx="11293" formatCode="General">
                  <c:v>7.1238599E-2</c:v>
                </c:pt>
                <c:pt idx="11294" formatCode="General">
                  <c:v>7.1142031999999994E-2</c:v>
                </c:pt>
                <c:pt idx="11295" formatCode="General">
                  <c:v>7.1306579999999994E-2</c:v>
                </c:pt>
                <c:pt idx="11296" formatCode="General">
                  <c:v>7.1285611999999998E-2</c:v>
                </c:pt>
                <c:pt idx="11297" formatCode="General">
                  <c:v>7.1688993000000006E-2</c:v>
                </c:pt>
                <c:pt idx="11298" formatCode="General">
                  <c:v>7.1702458999999996E-2</c:v>
                </c:pt>
                <c:pt idx="11299" formatCode="General">
                  <c:v>7.1684016000000003E-2</c:v>
                </c:pt>
                <c:pt idx="11300" formatCode="General">
                  <c:v>7.2130613999999996E-2</c:v>
                </c:pt>
                <c:pt idx="11301" formatCode="General">
                  <c:v>7.1947325000000006E-2</c:v>
                </c:pt>
                <c:pt idx="11302" formatCode="General">
                  <c:v>7.2250126999999997E-2</c:v>
                </c:pt>
                <c:pt idx="11303" formatCode="General">
                  <c:v>7.2427105000000006E-2</c:v>
                </c:pt>
                <c:pt idx="11304" formatCode="General">
                  <c:v>7.1704657000000005E-2</c:v>
                </c:pt>
                <c:pt idx="11305" formatCode="General">
                  <c:v>7.1665809999999996E-2</c:v>
                </c:pt>
                <c:pt idx="11306" formatCode="General">
                  <c:v>7.2039863999999995E-2</c:v>
                </c:pt>
                <c:pt idx="11307" formatCode="General">
                  <c:v>7.1999184999999993E-2</c:v>
                </c:pt>
                <c:pt idx="11308" formatCode="General">
                  <c:v>7.1983779999999997E-2</c:v>
                </c:pt>
                <c:pt idx="11309" formatCode="General">
                  <c:v>7.1658097000000004E-2</c:v>
                </c:pt>
                <c:pt idx="11310" formatCode="General">
                  <c:v>7.1856683000000005E-2</c:v>
                </c:pt>
                <c:pt idx="11311" formatCode="General">
                  <c:v>7.1526150999999996E-2</c:v>
                </c:pt>
                <c:pt idx="11312" formatCode="General">
                  <c:v>7.1885036999999999E-2</c:v>
                </c:pt>
                <c:pt idx="11313" formatCode="General">
                  <c:v>7.2027474999999994E-2</c:v>
                </c:pt>
                <c:pt idx="11314" formatCode="General">
                  <c:v>7.1888332999999999E-2</c:v>
                </c:pt>
                <c:pt idx="11315" formatCode="General">
                  <c:v>7.1874953000000005E-2</c:v>
                </c:pt>
                <c:pt idx="11316" formatCode="General">
                  <c:v>7.1960187999999994E-2</c:v>
                </c:pt>
                <c:pt idx="11317" formatCode="General">
                  <c:v>7.2292960000000003E-2</c:v>
                </c:pt>
                <c:pt idx="11318" formatCode="General">
                  <c:v>7.2257775999999996E-2</c:v>
                </c:pt>
                <c:pt idx="11319" formatCode="General">
                  <c:v>7.2559265999999997E-2</c:v>
                </c:pt>
                <c:pt idx="11320" formatCode="General">
                  <c:v>7.2517746999999994E-2</c:v>
                </c:pt>
                <c:pt idx="11321" formatCode="General">
                  <c:v>7.2869931999999998E-2</c:v>
                </c:pt>
                <c:pt idx="11322" formatCode="General">
                  <c:v>7.2812620999999994E-2</c:v>
                </c:pt>
                <c:pt idx="11323" formatCode="General">
                  <c:v>7.2716462999999995E-2</c:v>
                </c:pt>
                <c:pt idx="11324" formatCode="General">
                  <c:v>7.2374275000000002E-2</c:v>
                </c:pt>
                <c:pt idx="11325" formatCode="General">
                  <c:v>7.2582836999999997E-2</c:v>
                </c:pt>
                <c:pt idx="11326" formatCode="General">
                  <c:v>7.3036760000000006E-2</c:v>
                </c:pt>
                <c:pt idx="11327" formatCode="General">
                  <c:v>7.3170882000000007E-2</c:v>
                </c:pt>
                <c:pt idx="11328" formatCode="General">
                  <c:v>7.3258551000000005E-2</c:v>
                </c:pt>
                <c:pt idx="11329" formatCode="General">
                  <c:v>7.3111200000000001E-2</c:v>
                </c:pt>
                <c:pt idx="11330" formatCode="General">
                  <c:v>7.2117363000000004E-2</c:v>
                </c:pt>
                <c:pt idx="11331" formatCode="General">
                  <c:v>7.2455631000000006E-2</c:v>
                </c:pt>
                <c:pt idx="11332" formatCode="General">
                  <c:v>7.2874069E-2</c:v>
                </c:pt>
                <c:pt idx="11333" formatCode="General">
                  <c:v>7.2531644000000006E-2</c:v>
                </c:pt>
                <c:pt idx="11334" formatCode="General">
                  <c:v>7.2928815999999994E-2</c:v>
                </c:pt>
                <c:pt idx="11335" formatCode="General">
                  <c:v>7.2776855000000001E-2</c:v>
                </c:pt>
                <c:pt idx="11336" formatCode="General">
                  <c:v>7.2941765000000006E-2</c:v>
                </c:pt>
                <c:pt idx="11337" formatCode="General">
                  <c:v>7.3210461000000004E-2</c:v>
                </c:pt>
                <c:pt idx="11338" formatCode="General">
                  <c:v>7.2753651000000003E-2</c:v>
                </c:pt>
                <c:pt idx="11339" formatCode="General">
                  <c:v>7.2880210000000001E-2</c:v>
                </c:pt>
                <c:pt idx="11340" formatCode="General">
                  <c:v>7.3525289999999993E-2</c:v>
                </c:pt>
                <c:pt idx="11341" formatCode="General">
                  <c:v>7.3827769000000001E-2</c:v>
                </c:pt>
                <c:pt idx="11342" formatCode="General">
                  <c:v>7.3907681000000003E-2</c:v>
                </c:pt>
                <c:pt idx="11343" formatCode="General">
                  <c:v>7.3572625000000003E-2</c:v>
                </c:pt>
                <c:pt idx="11344" formatCode="General">
                  <c:v>7.3789179999999996E-2</c:v>
                </c:pt>
                <c:pt idx="11345" formatCode="General">
                  <c:v>7.3404288999999998E-2</c:v>
                </c:pt>
                <c:pt idx="11346" formatCode="General">
                  <c:v>7.3675764000000005E-2</c:v>
                </c:pt>
                <c:pt idx="11347" formatCode="General">
                  <c:v>7.3533003E-2</c:v>
                </c:pt>
                <c:pt idx="11348" formatCode="General">
                  <c:v>7.3597811999999999E-2</c:v>
                </c:pt>
                <c:pt idx="11349" formatCode="General">
                  <c:v>7.4193181999999996E-2</c:v>
                </c:pt>
                <c:pt idx="11350" formatCode="General">
                  <c:v>7.4398448000000006E-2</c:v>
                </c:pt>
                <c:pt idx="11351" formatCode="General">
                  <c:v>7.3438352999999998E-2</c:v>
                </c:pt>
                <c:pt idx="11352" formatCode="General">
                  <c:v>7.3643360000000005E-2</c:v>
                </c:pt>
                <c:pt idx="11353" formatCode="General">
                  <c:v>7.3880511999999995E-2</c:v>
                </c:pt>
                <c:pt idx="11354" formatCode="General">
                  <c:v>7.3576330999999995E-2</c:v>
                </c:pt>
                <c:pt idx="11355" formatCode="General">
                  <c:v>7.3654865E-2</c:v>
                </c:pt>
                <c:pt idx="11356" formatCode="General">
                  <c:v>7.335208E-2</c:v>
                </c:pt>
                <c:pt idx="11357" formatCode="General">
                  <c:v>7.3420341E-2</c:v>
                </c:pt>
                <c:pt idx="11358" formatCode="General">
                  <c:v>7.3489480999999995E-2</c:v>
                </c:pt>
                <c:pt idx="11359" formatCode="General">
                  <c:v>7.3588697999999994E-2</c:v>
                </c:pt>
                <c:pt idx="11360" formatCode="General">
                  <c:v>7.3376426999999994E-2</c:v>
                </c:pt>
                <c:pt idx="11361" formatCode="General">
                  <c:v>7.3154335000000001E-2</c:v>
                </c:pt>
                <c:pt idx="11362" formatCode="General">
                  <c:v>7.3776920999999995E-2</c:v>
                </c:pt>
                <c:pt idx="11363" formatCode="General">
                  <c:v>7.3703429000000001E-2</c:v>
                </c:pt>
                <c:pt idx="11364" formatCode="General">
                  <c:v>7.3418574E-2</c:v>
                </c:pt>
                <c:pt idx="11365" formatCode="General">
                  <c:v>7.3741456999999996E-2</c:v>
                </c:pt>
                <c:pt idx="11366" formatCode="General">
                  <c:v>7.3276714000000007E-2</c:v>
                </c:pt>
                <c:pt idx="11367" formatCode="General">
                  <c:v>7.3495254999999995E-2</c:v>
                </c:pt>
                <c:pt idx="11368" formatCode="General">
                  <c:v>7.3681495E-2</c:v>
                </c:pt>
                <c:pt idx="11369" formatCode="General">
                  <c:v>7.3534165999999998E-2</c:v>
                </c:pt>
                <c:pt idx="11370" formatCode="General">
                  <c:v>7.3706229999999998E-2</c:v>
                </c:pt>
                <c:pt idx="11371" formatCode="General">
                  <c:v>7.3649802E-2</c:v>
                </c:pt>
                <c:pt idx="11372" formatCode="General">
                  <c:v>7.3608649999999998E-2</c:v>
                </c:pt>
                <c:pt idx="11373" formatCode="General">
                  <c:v>7.4294964000000005E-2</c:v>
                </c:pt>
                <c:pt idx="11374" formatCode="General">
                  <c:v>7.3968417999999994E-2</c:v>
                </c:pt>
                <c:pt idx="11375" formatCode="General">
                  <c:v>7.3776749000000003E-2</c:v>
                </c:pt>
                <c:pt idx="11376" formatCode="General">
                  <c:v>7.3478298999999997E-2</c:v>
                </c:pt>
                <c:pt idx="11377" formatCode="General">
                  <c:v>7.3474656999999999E-2</c:v>
                </c:pt>
                <c:pt idx="11378" formatCode="General">
                  <c:v>7.3927804999999999E-2</c:v>
                </c:pt>
                <c:pt idx="11379" formatCode="General">
                  <c:v>7.3031460000000006E-2</c:v>
                </c:pt>
                <c:pt idx="11380" formatCode="General">
                  <c:v>7.3011272000000002E-2</c:v>
                </c:pt>
                <c:pt idx="11381" formatCode="General">
                  <c:v>7.3347620000000002E-2</c:v>
                </c:pt>
                <c:pt idx="11382" formatCode="General">
                  <c:v>7.3447014000000005E-2</c:v>
                </c:pt>
                <c:pt idx="11383" formatCode="General">
                  <c:v>7.3549484999999998E-2</c:v>
                </c:pt>
                <c:pt idx="11384" formatCode="General">
                  <c:v>7.3808053999999998E-2</c:v>
                </c:pt>
                <c:pt idx="11385" formatCode="General">
                  <c:v>7.3741177000000005E-2</c:v>
                </c:pt>
                <c:pt idx="11386" formatCode="General">
                  <c:v>7.3752509999999993E-2</c:v>
                </c:pt>
                <c:pt idx="11387" formatCode="General">
                  <c:v>7.3660229999999993E-2</c:v>
                </c:pt>
                <c:pt idx="11388" formatCode="General">
                  <c:v>7.3465801999999997E-2</c:v>
                </c:pt>
                <c:pt idx="11389" formatCode="General">
                  <c:v>7.3446325000000007E-2</c:v>
                </c:pt>
                <c:pt idx="11390" formatCode="General">
                  <c:v>7.3520097000000006E-2</c:v>
                </c:pt>
                <c:pt idx="11391" formatCode="General">
                  <c:v>7.5433999000000002E-2</c:v>
                </c:pt>
                <c:pt idx="11392" formatCode="General">
                  <c:v>7.4994059000000002E-2</c:v>
                </c:pt>
                <c:pt idx="11393" formatCode="General">
                  <c:v>7.5441195000000003E-2</c:v>
                </c:pt>
                <c:pt idx="11394" formatCode="General">
                  <c:v>7.5710775999999994E-2</c:v>
                </c:pt>
                <c:pt idx="11395" formatCode="General">
                  <c:v>7.5244764000000006E-2</c:v>
                </c:pt>
                <c:pt idx="11396" formatCode="General">
                  <c:v>7.4948339000000003E-2</c:v>
                </c:pt>
                <c:pt idx="11397" formatCode="General">
                  <c:v>7.5444685999999997E-2</c:v>
                </c:pt>
                <c:pt idx="11398" formatCode="General">
                  <c:v>7.4686732000000006E-2</c:v>
                </c:pt>
                <c:pt idx="11399" formatCode="General">
                  <c:v>7.2773407999999998E-2</c:v>
                </c:pt>
                <c:pt idx="11400" formatCode="General">
                  <c:v>7.4292399999999995E-2</c:v>
                </c:pt>
                <c:pt idx="11401" formatCode="General">
                  <c:v>7.4368004000000001E-2</c:v>
                </c:pt>
                <c:pt idx="11402" formatCode="General">
                  <c:v>7.4203610000000003E-2</c:v>
                </c:pt>
                <c:pt idx="11403" formatCode="General">
                  <c:v>7.4401183999999995E-2</c:v>
                </c:pt>
                <c:pt idx="11404" formatCode="General">
                  <c:v>7.4278008000000006E-2</c:v>
                </c:pt>
                <c:pt idx="11405" formatCode="General">
                  <c:v>7.4384334999999996E-2</c:v>
                </c:pt>
                <c:pt idx="11406" formatCode="General">
                  <c:v>7.3278804000000003E-2</c:v>
                </c:pt>
                <c:pt idx="11407" formatCode="General">
                  <c:v>7.3255189999999998E-2</c:v>
                </c:pt>
                <c:pt idx="11408" formatCode="General">
                  <c:v>7.3341523000000006E-2</c:v>
                </c:pt>
                <c:pt idx="11409" formatCode="General">
                  <c:v>7.3280570000000003E-2</c:v>
                </c:pt>
                <c:pt idx="11410" formatCode="General">
                  <c:v>7.3298733000000005E-2</c:v>
                </c:pt>
                <c:pt idx="11411" formatCode="General">
                  <c:v>7.3325838000000004E-2</c:v>
                </c:pt>
                <c:pt idx="11412" formatCode="General">
                  <c:v>7.3132249999999996E-2</c:v>
                </c:pt>
                <c:pt idx="11413" formatCode="General">
                  <c:v>7.3489824999999995E-2</c:v>
                </c:pt>
                <c:pt idx="11414" formatCode="General">
                  <c:v>7.3441972999999994E-2</c:v>
                </c:pt>
                <c:pt idx="11415" formatCode="General">
                  <c:v>7.3282703000000005E-2</c:v>
                </c:pt>
                <c:pt idx="11416" formatCode="General">
                  <c:v>7.3728573000000006E-2</c:v>
                </c:pt>
                <c:pt idx="11417" formatCode="General">
                  <c:v>7.4187062999999998E-2</c:v>
                </c:pt>
                <c:pt idx="11418" formatCode="General">
                  <c:v>7.3755030999999999E-2</c:v>
                </c:pt>
                <c:pt idx="11419" formatCode="General">
                  <c:v>7.3483082000000005E-2</c:v>
                </c:pt>
                <c:pt idx="11420" formatCode="General">
                  <c:v>7.3756840000000004E-2</c:v>
                </c:pt>
                <c:pt idx="11421" formatCode="General">
                  <c:v>7.3244632000000004E-2</c:v>
                </c:pt>
                <c:pt idx="11422" formatCode="General">
                  <c:v>7.3752682E-2</c:v>
                </c:pt>
                <c:pt idx="11423" formatCode="General">
                  <c:v>7.3548429999999998E-2</c:v>
                </c:pt>
                <c:pt idx="11424" formatCode="General">
                  <c:v>7.3639460000000004E-2</c:v>
                </c:pt>
                <c:pt idx="11425" formatCode="General">
                  <c:v>7.3436974000000002E-2</c:v>
                </c:pt>
                <c:pt idx="11426" formatCode="General">
                  <c:v>7.3103896000000002E-2</c:v>
                </c:pt>
                <c:pt idx="11427" formatCode="General">
                  <c:v>7.3329176999999995E-2</c:v>
                </c:pt>
                <c:pt idx="11428" formatCode="General">
                  <c:v>7.3291450999999994E-2</c:v>
                </c:pt>
                <c:pt idx="11429" formatCode="General">
                  <c:v>7.3200787000000003E-2</c:v>
                </c:pt>
                <c:pt idx="11430" formatCode="General">
                  <c:v>7.3422582E-2</c:v>
                </c:pt>
                <c:pt idx="11431" formatCode="General">
                  <c:v>7.3126196000000004E-2</c:v>
                </c:pt>
                <c:pt idx="11432" formatCode="General">
                  <c:v>7.2807536000000006E-2</c:v>
                </c:pt>
                <c:pt idx="11433" formatCode="General">
                  <c:v>7.2960596000000003E-2</c:v>
                </c:pt>
                <c:pt idx="11434" formatCode="General">
                  <c:v>7.3101848999999997E-2</c:v>
                </c:pt>
                <c:pt idx="11435" formatCode="General">
                  <c:v>7.2905095000000003E-2</c:v>
                </c:pt>
                <c:pt idx="11436" formatCode="General">
                  <c:v>7.2995521999999993E-2</c:v>
                </c:pt>
                <c:pt idx="11437" formatCode="General">
                  <c:v>7.312109E-2</c:v>
                </c:pt>
                <c:pt idx="11438" formatCode="General">
                  <c:v>7.3084310999999999E-2</c:v>
                </c:pt>
                <c:pt idx="11439" formatCode="General">
                  <c:v>7.3078536999999999E-2</c:v>
                </c:pt>
                <c:pt idx="11440" formatCode="General">
                  <c:v>7.3587534999999996E-2</c:v>
                </c:pt>
                <c:pt idx="11441" formatCode="General">
                  <c:v>7.4294964000000005E-2</c:v>
                </c:pt>
                <c:pt idx="11442" formatCode="General">
                  <c:v>7.3616857999999993E-2</c:v>
                </c:pt>
                <c:pt idx="11443" formatCode="General">
                  <c:v>7.3773494999999994E-2</c:v>
                </c:pt>
                <c:pt idx="11444" formatCode="General">
                  <c:v>7.3468905000000001E-2</c:v>
                </c:pt>
                <c:pt idx="11445" formatCode="General">
                  <c:v>7.3171721999999995E-2</c:v>
                </c:pt>
                <c:pt idx="11446" formatCode="General">
                  <c:v>7.3084678E-2</c:v>
                </c:pt>
                <c:pt idx="11447" formatCode="General">
                  <c:v>7.3677121999999998E-2</c:v>
                </c:pt>
                <c:pt idx="11448" formatCode="General">
                  <c:v>7.1826368000000002E-2</c:v>
                </c:pt>
                <c:pt idx="11449" formatCode="General">
                  <c:v>7.3185769999999997E-2</c:v>
                </c:pt>
                <c:pt idx="11450" formatCode="General">
                  <c:v>7.2990092000000006E-2</c:v>
                </c:pt>
                <c:pt idx="11451" formatCode="General">
                  <c:v>7.1439215E-2</c:v>
                </c:pt>
                <c:pt idx="11452" formatCode="General">
                  <c:v>7.2637389999999996E-2</c:v>
                </c:pt>
                <c:pt idx="11453" formatCode="General">
                  <c:v>7.2853364000000004E-2</c:v>
                </c:pt>
                <c:pt idx="11454" formatCode="General">
                  <c:v>7.2567409999999999E-2</c:v>
                </c:pt>
                <c:pt idx="11455" formatCode="General">
                  <c:v>7.2653593000000002E-2</c:v>
                </c:pt>
                <c:pt idx="11456" formatCode="General">
                  <c:v>7.2551013999999997E-2</c:v>
                </c:pt>
                <c:pt idx="11457" formatCode="General">
                  <c:v>7.2615866000000001E-2</c:v>
                </c:pt>
                <c:pt idx="11458" formatCode="General">
                  <c:v>7.3144208000000002E-2</c:v>
                </c:pt>
                <c:pt idx="11459" formatCode="General">
                  <c:v>7.3548710000000003E-2</c:v>
                </c:pt>
                <c:pt idx="11460" formatCode="General">
                  <c:v>7.4043956999999994E-2</c:v>
                </c:pt>
                <c:pt idx="11461" formatCode="General">
                  <c:v>7.3334390999999999E-2</c:v>
                </c:pt>
                <c:pt idx="11462" formatCode="General">
                  <c:v>7.3420384000000005E-2</c:v>
                </c:pt>
                <c:pt idx="11463" formatCode="General">
                  <c:v>7.3641442000000001E-2</c:v>
                </c:pt>
                <c:pt idx="11464" formatCode="General">
                  <c:v>7.3557348999999994E-2</c:v>
                </c:pt>
                <c:pt idx="11465" formatCode="General">
                  <c:v>7.3508139E-2</c:v>
                </c:pt>
                <c:pt idx="11466" formatCode="General">
                  <c:v>7.3631531E-2</c:v>
                </c:pt>
                <c:pt idx="11467" formatCode="General">
                  <c:v>7.3428312999999995E-2</c:v>
                </c:pt>
                <c:pt idx="11468" formatCode="General">
                  <c:v>7.3280333000000003E-2</c:v>
                </c:pt>
                <c:pt idx="11469" formatCode="General">
                  <c:v>7.3422495000000004E-2</c:v>
                </c:pt>
                <c:pt idx="11470" formatCode="General">
                  <c:v>7.3808506999999995E-2</c:v>
                </c:pt>
                <c:pt idx="11471" formatCode="General">
                  <c:v>7.3460630999999998E-2</c:v>
                </c:pt>
                <c:pt idx="11472" formatCode="General">
                  <c:v>7.3673631000000003E-2</c:v>
                </c:pt>
                <c:pt idx="11473" formatCode="General">
                  <c:v>7.3318468999999997E-2</c:v>
                </c:pt>
                <c:pt idx="11474" formatCode="General">
                  <c:v>7.3267858000000005E-2</c:v>
                </c:pt>
                <c:pt idx="11475" formatCode="General">
                  <c:v>7.3031201000000004E-2</c:v>
                </c:pt>
                <c:pt idx="11476" formatCode="General">
                  <c:v>7.3185381999999993E-2</c:v>
                </c:pt>
                <c:pt idx="11477" formatCode="General">
                  <c:v>7.3283177000000005E-2</c:v>
                </c:pt>
                <c:pt idx="11478" formatCode="General">
                  <c:v>7.3365481999999996E-2</c:v>
                </c:pt>
                <c:pt idx="11479" formatCode="General">
                  <c:v>7.3620801E-2</c:v>
                </c:pt>
                <c:pt idx="11480" formatCode="General">
                  <c:v>7.3577968999999993E-2</c:v>
                </c:pt>
                <c:pt idx="11481" formatCode="General">
                  <c:v>7.3825916000000005E-2</c:v>
                </c:pt>
                <c:pt idx="11482" formatCode="General">
                  <c:v>7.3912097999999996E-2</c:v>
                </c:pt>
                <c:pt idx="11483" formatCode="General">
                  <c:v>7.3782070000000005E-2</c:v>
                </c:pt>
                <c:pt idx="11484" formatCode="General">
                  <c:v>7.392746E-2</c:v>
                </c:pt>
                <c:pt idx="11485" formatCode="General">
                  <c:v>7.4239612999999996E-2</c:v>
                </c:pt>
                <c:pt idx="11486" formatCode="General">
                  <c:v>7.4126283000000001E-2</c:v>
                </c:pt>
                <c:pt idx="11487" formatCode="General">
                  <c:v>7.3971046999999998E-2</c:v>
                </c:pt>
                <c:pt idx="11488" formatCode="General">
                  <c:v>7.4032796999999997E-2</c:v>
                </c:pt>
                <c:pt idx="11489" formatCode="General">
                  <c:v>7.4105512999999998E-2</c:v>
                </c:pt>
                <c:pt idx="11490" formatCode="General">
                  <c:v>7.4410017999999994E-2</c:v>
                </c:pt>
                <c:pt idx="11491" formatCode="General">
                  <c:v>7.4414994999999998E-2</c:v>
                </c:pt>
                <c:pt idx="11492" formatCode="General">
                  <c:v>7.2441281999999996E-2</c:v>
                </c:pt>
                <c:pt idx="11493" formatCode="General">
                  <c:v>7.2473578999999996E-2</c:v>
                </c:pt>
                <c:pt idx="11494" formatCode="General">
                  <c:v>7.2724693000000007E-2</c:v>
                </c:pt>
                <c:pt idx="11495" formatCode="General">
                  <c:v>7.2550131000000004E-2</c:v>
                </c:pt>
                <c:pt idx="11496" formatCode="General">
                  <c:v>7.2421696999999993E-2</c:v>
                </c:pt>
                <c:pt idx="11497" formatCode="General">
                  <c:v>7.2768474E-2</c:v>
                </c:pt>
                <c:pt idx="11498" formatCode="General">
                  <c:v>7.2834467999999999E-2</c:v>
                </c:pt>
                <c:pt idx="11499" formatCode="General">
                  <c:v>7.2695390999999998E-2</c:v>
                </c:pt>
                <c:pt idx="11500" formatCode="General">
                  <c:v>7.2869113999999999E-2</c:v>
                </c:pt>
                <c:pt idx="11501" formatCode="General">
                  <c:v>7.3331957000000003E-2</c:v>
                </c:pt>
                <c:pt idx="11502" formatCode="General">
                  <c:v>7.3198762000000001E-2</c:v>
                </c:pt>
                <c:pt idx="11503" formatCode="General">
                  <c:v>7.3158061999999996E-2</c:v>
                </c:pt>
                <c:pt idx="11504" formatCode="General">
                  <c:v>7.3104866000000004E-2</c:v>
                </c:pt>
                <c:pt idx="11505" formatCode="General">
                  <c:v>7.2923926E-2</c:v>
                </c:pt>
                <c:pt idx="11506" formatCode="General">
                  <c:v>7.3270896000000002E-2</c:v>
                </c:pt>
                <c:pt idx="11507" formatCode="General">
                  <c:v>7.3383062999999998E-2</c:v>
                </c:pt>
                <c:pt idx="11508" formatCode="General">
                  <c:v>7.3215977000000002E-2</c:v>
                </c:pt>
                <c:pt idx="11509" formatCode="General">
                  <c:v>7.3285160000000002E-2</c:v>
                </c:pt>
                <c:pt idx="11510" formatCode="General">
                  <c:v>7.3439752999999997E-2</c:v>
                </c:pt>
                <c:pt idx="11511" formatCode="General">
                  <c:v>7.3623925000000007E-2</c:v>
                </c:pt>
                <c:pt idx="11512" formatCode="General">
                  <c:v>7.3917377000000006E-2</c:v>
                </c:pt>
                <c:pt idx="11513" formatCode="General">
                  <c:v>7.3645083E-2</c:v>
                </c:pt>
                <c:pt idx="11514" formatCode="General">
                  <c:v>7.3656695999999994E-2</c:v>
                </c:pt>
                <c:pt idx="11515" formatCode="General">
                  <c:v>7.3742814000000004E-2</c:v>
                </c:pt>
                <c:pt idx="11516" formatCode="General">
                  <c:v>7.3973094000000003E-2</c:v>
                </c:pt>
                <c:pt idx="11517" formatCode="General">
                  <c:v>7.4030944000000001E-2</c:v>
                </c:pt>
                <c:pt idx="11518" formatCode="General">
                  <c:v>7.3973202000000002E-2</c:v>
                </c:pt>
                <c:pt idx="11519" formatCode="General">
                  <c:v>7.3986905000000006E-2</c:v>
                </c:pt>
                <c:pt idx="11520" formatCode="General">
                  <c:v>7.4077245E-2</c:v>
                </c:pt>
                <c:pt idx="11521" formatCode="General">
                  <c:v>7.4140460000000005E-2</c:v>
                </c:pt>
                <c:pt idx="11522" formatCode="General">
                  <c:v>7.3964497000000004E-2</c:v>
                </c:pt>
                <c:pt idx="11523" formatCode="General">
                  <c:v>7.4571160999999997E-2</c:v>
                </c:pt>
                <c:pt idx="11524" formatCode="General">
                  <c:v>7.4201758000000007E-2</c:v>
                </c:pt>
                <c:pt idx="11525" formatCode="General">
                  <c:v>7.4394698999999995E-2</c:v>
                </c:pt>
                <c:pt idx="11526" formatCode="General">
                  <c:v>7.4424905999999999E-2</c:v>
                </c:pt>
                <c:pt idx="11527" formatCode="General">
                  <c:v>7.4389871999999996E-2</c:v>
                </c:pt>
                <c:pt idx="11528" formatCode="General">
                  <c:v>7.4155650000000004E-2</c:v>
                </c:pt>
                <c:pt idx="11529" formatCode="General">
                  <c:v>7.4128287000000001E-2</c:v>
                </c:pt>
                <c:pt idx="11530" formatCode="General">
                  <c:v>7.4273654999999994E-2</c:v>
                </c:pt>
                <c:pt idx="11531" formatCode="General">
                  <c:v>7.438649E-2</c:v>
                </c:pt>
                <c:pt idx="11532" formatCode="General">
                  <c:v>7.4486379000000005E-2</c:v>
                </c:pt>
                <c:pt idx="11533" formatCode="General">
                  <c:v>7.4374747000000005E-2</c:v>
                </c:pt>
                <c:pt idx="11534" formatCode="General">
                  <c:v>7.4336224000000006E-2</c:v>
                </c:pt>
                <c:pt idx="11535" formatCode="General">
                  <c:v>7.4398038E-2</c:v>
                </c:pt>
                <c:pt idx="11536" formatCode="General">
                  <c:v>7.4147806999999996E-2</c:v>
                </c:pt>
                <c:pt idx="11537" formatCode="General">
                  <c:v>7.4230649999999995E-2</c:v>
                </c:pt>
                <c:pt idx="11538" formatCode="General">
                  <c:v>7.4482221000000001E-2</c:v>
                </c:pt>
                <c:pt idx="11539" formatCode="General">
                  <c:v>7.3957667000000005E-2</c:v>
                </c:pt>
                <c:pt idx="11540" formatCode="General">
                  <c:v>7.4313235000000005E-2</c:v>
                </c:pt>
                <c:pt idx="11541" formatCode="General">
                  <c:v>7.4402563000000005E-2</c:v>
                </c:pt>
                <c:pt idx="11542" formatCode="General">
                  <c:v>7.4511500999999994E-2</c:v>
                </c:pt>
                <c:pt idx="11543" formatCode="General">
                  <c:v>7.4477265000000001E-2</c:v>
                </c:pt>
                <c:pt idx="11544" formatCode="General">
                  <c:v>7.4293542000000004E-2</c:v>
                </c:pt>
                <c:pt idx="11545" formatCode="General">
                  <c:v>7.4847289999999997E-2</c:v>
                </c:pt>
                <c:pt idx="11546" formatCode="General">
                  <c:v>7.4533348999999999E-2</c:v>
                </c:pt>
                <c:pt idx="11547" formatCode="General">
                  <c:v>7.4736546000000001E-2</c:v>
                </c:pt>
                <c:pt idx="11548" formatCode="General">
                  <c:v>7.4706919999999996E-2</c:v>
                </c:pt>
                <c:pt idx="11549" formatCode="General">
                  <c:v>7.4638921999999996E-2</c:v>
                </c:pt>
                <c:pt idx="11550" formatCode="General">
                  <c:v>7.4795407999999994E-2</c:v>
                </c:pt>
                <c:pt idx="11551" formatCode="General">
                  <c:v>7.4404653000000001E-2</c:v>
                </c:pt>
                <c:pt idx="11552" formatCode="General">
                  <c:v>7.4569609999999995E-2</c:v>
                </c:pt>
                <c:pt idx="11553" formatCode="General">
                  <c:v>7.5115792000000001E-2</c:v>
                </c:pt>
                <c:pt idx="11554" formatCode="General">
                  <c:v>7.4579930000000003E-2</c:v>
                </c:pt>
                <c:pt idx="11555" formatCode="General">
                  <c:v>7.4905463000000005E-2</c:v>
                </c:pt>
                <c:pt idx="11556" formatCode="General">
                  <c:v>7.4806137999999994E-2</c:v>
                </c:pt>
                <c:pt idx="11557" formatCode="General">
                  <c:v>7.4764598000000002E-2</c:v>
                </c:pt>
                <c:pt idx="11558" formatCode="General">
                  <c:v>7.4878724999999993E-2</c:v>
                </c:pt>
                <c:pt idx="11559" formatCode="General">
                  <c:v>7.4945106999999997E-2</c:v>
                </c:pt>
                <c:pt idx="11560" formatCode="General">
                  <c:v>7.5549678999999995E-2</c:v>
                </c:pt>
                <c:pt idx="11561" formatCode="General">
                  <c:v>7.5104458999999998E-2</c:v>
                </c:pt>
                <c:pt idx="11562" formatCode="General">
                  <c:v>7.5138004999999994E-2</c:v>
                </c:pt>
                <c:pt idx="11563" formatCode="General">
                  <c:v>7.4809239999999999E-2</c:v>
                </c:pt>
                <c:pt idx="11564" formatCode="General">
                  <c:v>7.4701771E-2</c:v>
                </c:pt>
                <c:pt idx="11565" formatCode="General">
                  <c:v>7.4852137999999999E-2</c:v>
                </c:pt>
                <c:pt idx="11566" formatCode="General">
                  <c:v>7.4910224999999997E-2</c:v>
                </c:pt>
                <c:pt idx="11567" formatCode="General">
                  <c:v>7.4923668999999998E-2</c:v>
                </c:pt>
                <c:pt idx="11568" formatCode="General">
                  <c:v>7.4904816999999999E-2</c:v>
                </c:pt>
                <c:pt idx="11569" formatCode="General">
                  <c:v>7.5129581000000001E-2</c:v>
                </c:pt>
                <c:pt idx="11570" formatCode="General">
                  <c:v>7.4499802000000004E-2</c:v>
                </c:pt>
                <c:pt idx="11571" formatCode="General">
                  <c:v>7.5087480999999998E-2</c:v>
                </c:pt>
                <c:pt idx="11572" formatCode="General">
                  <c:v>7.4635151999999996E-2</c:v>
                </c:pt>
                <c:pt idx="11573" formatCode="General">
                  <c:v>7.478804E-2</c:v>
                </c:pt>
                <c:pt idx="11574" formatCode="General">
                  <c:v>7.4526022999999997E-2</c:v>
                </c:pt>
                <c:pt idx="11575" formatCode="General">
                  <c:v>7.4808917000000003E-2</c:v>
                </c:pt>
                <c:pt idx="11576" formatCode="General">
                  <c:v>7.4893267999999999E-2</c:v>
                </c:pt>
                <c:pt idx="11577" formatCode="General">
                  <c:v>7.4933947000000001E-2</c:v>
                </c:pt>
                <c:pt idx="11578" formatCode="General">
                  <c:v>7.5118291000000004E-2</c:v>
                </c:pt>
                <c:pt idx="11579" formatCode="General">
                  <c:v>7.5125659999999997E-2</c:v>
                </c:pt>
                <c:pt idx="11580" formatCode="General">
                  <c:v>7.4608198000000001E-2</c:v>
                </c:pt>
                <c:pt idx="11581" formatCode="General">
                  <c:v>7.5084313E-2</c:v>
                </c:pt>
                <c:pt idx="11582" formatCode="General">
                  <c:v>7.4884628999999994E-2</c:v>
                </c:pt>
                <c:pt idx="11583" formatCode="General">
                  <c:v>7.5224316999999999E-2</c:v>
                </c:pt>
                <c:pt idx="11584" formatCode="General">
                  <c:v>7.4889605999999997E-2</c:v>
                </c:pt>
                <c:pt idx="11585" formatCode="General">
                  <c:v>7.4862437000000004E-2</c:v>
                </c:pt>
                <c:pt idx="11586" formatCode="General">
                  <c:v>7.4789095E-2</c:v>
                </c:pt>
                <c:pt idx="11587" formatCode="General">
                  <c:v>7.4718812999999995E-2</c:v>
                </c:pt>
                <c:pt idx="11588" formatCode="General">
                  <c:v>7.4591845000000004E-2</c:v>
                </c:pt>
                <c:pt idx="11589" formatCode="General">
                  <c:v>7.4671047000000004E-2</c:v>
                </c:pt>
                <c:pt idx="11590" formatCode="General">
                  <c:v>7.4517404999999995E-2</c:v>
                </c:pt>
                <c:pt idx="11591" formatCode="General">
                  <c:v>7.4771513999999997E-2</c:v>
                </c:pt>
                <c:pt idx="11592" formatCode="General">
                  <c:v>7.4609965E-2</c:v>
                </c:pt>
                <c:pt idx="11593" formatCode="General">
                  <c:v>7.4991215E-2</c:v>
                </c:pt>
                <c:pt idx="11594" formatCode="General">
                  <c:v>7.5929269999999993E-2</c:v>
                </c:pt>
                <c:pt idx="11595" formatCode="General">
                  <c:v>7.7202169000000001E-2</c:v>
                </c:pt>
                <c:pt idx="11596" formatCode="General">
                  <c:v>7.5220308999999999E-2</c:v>
                </c:pt>
                <c:pt idx="11597" formatCode="General">
                  <c:v>7.5483919999999996E-2</c:v>
                </c:pt>
                <c:pt idx="11598" formatCode="General">
                  <c:v>7.5944373999999995E-2</c:v>
                </c:pt>
                <c:pt idx="11599" formatCode="General">
                  <c:v>7.5727085999999999E-2</c:v>
                </c:pt>
                <c:pt idx="11600" formatCode="General">
                  <c:v>7.5353763000000004E-2</c:v>
                </c:pt>
                <c:pt idx="11601" formatCode="General">
                  <c:v>7.5307504999999997E-2</c:v>
                </c:pt>
                <c:pt idx="11602" formatCode="General">
                  <c:v>7.5391058999999996E-2</c:v>
                </c:pt>
                <c:pt idx="11603" formatCode="General">
                  <c:v>7.5766772999999996E-2</c:v>
                </c:pt>
                <c:pt idx="11604" formatCode="General">
                  <c:v>7.5977080000000002E-2</c:v>
                </c:pt>
                <c:pt idx="11605" formatCode="General">
                  <c:v>7.5548365000000006E-2</c:v>
                </c:pt>
                <c:pt idx="11606" formatCode="General">
                  <c:v>7.5799393000000007E-2</c:v>
                </c:pt>
                <c:pt idx="11607" formatCode="General">
                  <c:v>7.5721785999999999E-2</c:v>
                </c:pt>
                <c:pt idx="11608" formatCode="General">
                  <c:v>7.5583979999999995E-2</c:v>
                </c:pt>
                <c:pt idx="11609" formatCode="General">
                  <c:v>7.5948080000000001E-2</c:v>
                </c:pt>
                <c:pt idx="11610" formatCode="General">
                  <c:v>7.6066042E-2</c:v>
                </c:pt>
                <c:pt idx="11611" formatCode="General">
                  <c:v>7.5988628000000003E-2</c:v>
                </c:pt>
                <c:pt idx="11612" formatCode="General">
                  <c:v>7.6060590999999997E-2</c:v>
                </c:pt>
                <c:pt idx="11613" formatCode="General">
                  <c:v>7.5638813999999999E-2</c:v>
                </c:pt>
                <c:pt idx="11614" formatCode="General">
                  <c:v>7.5510121999999999E-2</c:v>
                </c:pt>
                <c:pt idx="11615" formatCode="General">
                  <c:v>7.5773905000000003E-2</c:v>
                </c:pt>
                <c:pt idx="11616" formatCode="General">
                  <c:v>7.5782350999999998E-2</c:v>
                </c:pt>
                <c:pt idx="11617" formatCode="General">
                  <c:v>7.5752553E-2</c:v>
                </c:pt>
                <c:pt idx="11618" formatCode="General">
                  <c:v>7.5507342000000005E-2</c:v>
                </c:pt>
                <c:pt idx="11619" formatCode="General">
                  <c:v>7.5707932000000006E-2</c:v>
                </c:pt>
                <c:pt idx="11620" formatCode="General">
                  <c:v>7.5706402000000006E-2</c:v>
                </c:pt>
                <c:pt idx="11621" formatCode="General">
                  <c:v>7.5646698999999998E-2</c:v>
                </c:pt>
                <c:pt idx="11622" formatCode="General">
                  <c:v>7.5506307999999994E-2</c:v>
                </c:pt>
                <c:pt idx="11623" formatCode="General">
                  <c:v>7.5672833999999994E-2</c:v>
                </c:pt>
                <c:pt idx="11624" formatCode="General">
                  <c:v>7.5537269000000004E-2</c:v>
                </c:pt>
                <c:pt idx="11625" formatCode="General">
                  <c:v>7.5282188E-2</c:v>
                </c:pt>
                <c:pt idx="11626" formatCode="General">
                  <c:v>7.5738936000000007E-2</c:v>
                </c:pt>
                <c:pt idx="11627" formatCode="General">
                  <c:v>7.6378949000000002E-2</c:v>
                </c:pt>
                <c:pt idx="11628" formatCode="General">
                  <c:v>7.6156016000000007E-2</c:v>
                </c:pt>
                <c:pt idx="11629" formatCode="General">
                  <c:v>7.6030534999999996E-2</c:v>
                </c:pt>
                <c:pt idx="11630" formatCode="General">
                  <c:v>7.6022821000000004E-2</c:v>
                </c:pt>
                <c:pt idx="11631" formatCode="General">
                  <c:v>7.5493335999999994E-2</c:v>
                </c:pt>
                <c:pt idx="11632" formatCode="General">
                  <c:v>7.5771341000000006E-2</c:v>
                </c:pt>
                <c:pt idx="11633" formatCode="General">
                  <c:v>7.4948532999999998E-2</c:v>
                </c:pt>
                <c:pt idx="11634" formatCode="General">
                  <c:v>7.4290676E-2</c:v>
                </c:pt>
                <c:pt idx="11635" formatCode="General">
                  <c:v>7.4295954999999997E-2</c:v>
                </c:pt>
                <c:pt idx="11636" formatCode="General">
                  <c:v>7.4054729999999999E-2</c:v>
                </c:pt>
                <c:pt idx="11637" formatCode="General">
                  <c:v>7.3549507E-2</c:v>
                </c:pt>
                <c:pt idx="11638" formatCode="General">
                  <c:v>7.3888118000000003E-2</c:v>
                </c:pt>
                <c:pt idx="11639" formatCode="General">
                  <c:v>7.3861056999999994E-2</c:v>
                </c:pt>
                <c:pt idx="11640" formatCode="General">
                  <c:v>7.4143540999999993E-2</c:v>
                </c:pt>
                <c:pt idx="11641" formatCode="General">
                  <c:v>7.4260319000000005E-2</c:v>
                </c:pt>
                <c:pt idx="11642" formatCode="General">
                  <c:v>7.4391359000000004E-2</c:v>
                </c:pt>
                <c:pt idx="11643" formatCode="General">
                  <c:v>7.4430873999999994E-2</c:v>
                </c:pt>
                <c:pt idx="11644" formatCode="General">
                  <c:v>7.4230004000000002E-2</c:v>
                </c:pt>
                <c:pt idx="11645" formatCode="General">
                  <c:v>7.4133975000000005E-2</c:v>
                </c:pt>
                <c:pt idx="11646" formatCode="General">
                  <c:v>7.4344540000000001E-2</c:v>
                </c:pt>
                <c:pt idx="11647" formatCode="General">
                  <c:v>7.4340554000000003E-2</c:v>
                </c:pt>
                <c:pt idx="11648" formatCode="General">
                  <c:v>7.4011573999999997E-2</c:v>
                </c:pt>
                <c:pt idx="11649" formatCode="General">
                  <c:v>7.4400967999999998E-2</c:v>
                </c:pt>
                <c:pt idx="11650" formatCode="General">
                  <c:v>7.4653874999999995E-2</c:v>
                </c:pt>
                <c:pt idx="11651" formatCode="General">
                  <c:v>7.4517340000000001E-2</c:v>
                </c:pt>
                <c:pt idx="11652" formatCode="General">
                  <c:v>7.4656222999999994E-2</c:v>
                </c:pt>
                <c:pt idx="11653" formatCode="General">
                  <c:v>7.4759965999999997E-2</c:v>
                </c:pt>
                <c:pt idx="11654" formatCode="General">
                  <c:v>7.4565926000000005E-2</c:v>
                </c:pt>
                <c:pt idx="11655" formatCode="General">
                  <c:v>7.4861747000000006E-2</c:v>
                </c:pt>
                <c:pt idx="11656" formatCode="General">
                  <c:v>7.4714245999999998E-2</c:v>
                </c:pt>
                <c:pt idx="11657" formatCode="General">
                  <c:v>7.4965080000000003E-2</c:v>
                </c:pt>
                <c:pt idx="11658" formatCode="General">
                  <c:v>7.5027928999999993E-2</c:v>
                </c:pt>
                <c:pt idx="11659" formatCode="General">
                  <c:v>7.4961999000000001E-2</c:v>
                </c:pt>
                <c:pt idx="11660" formatCode="General">
                  <c:v>7.4634117999999999E-2</c:v>
                </c:pt>
                <c:pt idx="11661" formatCode="General">
                  <c:v>7.4803854000000003E-2</c:v>
                </c:pt>
                <c:pt idx="11662" formatCode="General">
                  <c:v>7.4866249999999995E-2</c:v>
                </c:pt>
                <c:pt idx="11663" formatCode="General">
                  <c:v>7.4858622999999999E-2</c:v>
                </c:pt>
                <c:pt idx="11664" formatCode="General">
                  <c:v>7.4920998000000003E-2</c:v>
                </c:pt>
                <c:pt idx="11665" formatCode="General">
                  <c:v>7.5059750999999994E-2</c:v>
                </c:pt>
                <c:pt idx="11666" formatCode="General">
                  <c:v>7.5008601999999994E-2</c:v>
                </c:pt>
                <c:pt idx="11667" formatCode="General">
                  <c:v>7.5042708999999999E-2</c:v>
                </c:pt>
                <c:pt idx="11668" formatCode="General">
                  <c:v>7.5540629999999998E-2</c:v>
                </c:pt>
                <c:pt idx="11669" formatCode="General">
                  <c:v>7.5417451999999996E-2</c:v>
                </c:pt>
                <c:pt idx="11670" formatCode="General">
                  <c:v>7.5403058999999995E-2</c:v>
                </c:pt>
                <c:pt idx="11671" formatCode="General">
                  <c:v>7.5559181000000003E-2</c:v>
                </c:pt>
                <c:pt idx="11672" formatCode="General">
                  <c:v>7.5698021000000004E-2</c:v>
                </c:pt>
                <c:pt idx="11673" formatCode="General">
                  <c:v>7.55469E-2</c:v>
                </c:pt>
                <c:pt idx="11674" formatCode="General">
                  <c:v>7.5870192000000003E-2</c:v>
                </c:pt>
                <c:pt idx="11675" formatCode="General">
                  <c:v>7.5850736000000002E-2</c:v>
                </c:pt>
                <c:pt idx="11676" formatCode="General">
                  <c:v>7.5923905E-2</c:v>
                </c:pt>
                <c:pt idx="11677" formatCode="General">
                  <c:v>7.5774960000000002E-2</c:v>
                </c:pt>
                <c:pt idx="11678" formatCode="General">
                  <c:v>7.4952863999999994E-2</c:v>
                </c:pt>
                <c:pt idx="11679" formatCode="General">
                  <c:v>7.5225221999999994E-2</c:v>
                </c:pt>
                <c:pt idx="11680" formatCode="General">
                  <c:v>7.5177304E-2</c:v>
                </c:pt>
                <c:pt idx="11681" formatCode="General">
                  <c:v>7.5178188000000007E-2</c:v>
                </c:pt>
                <c:pt idx="11682" formatCode="General">
                  <c:v>7.5422169999999997E-2</c:v>
                </c:pt>
                <c:pt idx="11683" formatCode="General">
                  <c:v>7.4892708000000002E-2</c:v>
                </c:pt>
                <c:pt idx="11684" formatCode="General">
                  <c:v>7.4993477000000003E-2</c:v>
                </c:pt>
                <c:pt idx="11685" formatCode="General">
                  <c:v>7.5221580999999996E-2</c:v>
                </c:pt>
                <c:pt idx="11686" formatCode="General">
                  <c:v>7.5229316000000004E-2</c:v>
                </c:pt>
                <c:pt idx="11687" formatCode="General">
                  <c:v>7.5362768999999996E-2</c:v>
                </c:pt>
                <c:pt idx="11688" formatCode="General">
                  <c:v>7.5478469000000006E-2</c:v>
                </c:pt>
                <c:pt idx="11689" formatCode="General">
                  <c:v>7.6100709000000002E-2</c:v>
                </c:pt>
                <c:pt idx="11690" formatCode="General">
                  <c:v>7.5329223000000001E-2</c:v>
                </c:pt>
                <c:pt idx="11691" formatCode="General">
                  <c:v>7.5443091000000004E-2</c:v>
                </c:pt>
                <c:pt idx="11692" formatCode="General">
                  <c:v>7.5647043999999997E-2</c:v>
                </c:pt>
                <c:pt idx="11693" formatCode="General">
                  <c:v>7.5794566999999993E-2</c:v>
                </c:pt>
                <c:pt idx="11694" formatCode="General">
                  <c:v>7.5740789000000003E-2</c:v>
                </c:pt>
                <c:pt idx="11695" formatCode="General">
                  <c:v>7.5772180999999994E-2</c:v>
                </c:pt>
                <c:pt idx="11696" formatCode="General">
                  <c:v>7.5651116000000004E-2</c:v>
                </c:pt>
                <c:pt idx="11697" formatCode="General">
                  <c:v>7.5912701999999999E-2</c:v>
                </c:pt>
                <c:pt idx="11698" formatCode="General">
                  <c:v>7.5142852999999996E-2</c:v>
                </c:pt>
                <c:pt idx="11699" formatCode="General">
                  <c:v>7.4911172999999998E-2</c:v>
                </c:pt>
                <c:pt idx="11700" formatCode="General">
                  <c:v>7.4775887999999999E-2</c:v>
                </c:pt>
                <c:pt idx="11701" formatCode="General">
                  <c:v>7.4961546000000004E-2</c:v>
                </c:pt>
                <c:pt idx="11702" formatCode="General">
                  <c:v>7.5119691000000002E-2</c:v>
                </c:pt>
                <c:pt idx="11703" formatCode="General">
                  <c:v>7.5071924999999998E-2</c:v>
                </c:pt>
                <c:pt idx="11704" formatCode="General">
                  <c:v>7.5227138999999998E-2</c:v>
                </c:pt>
                <c:pt idx="11705" formatCode="General">
                  <c:v>7.4964477000000002E-2</c:v>
                </c:pt>
                <c:pt idx="11706" formatCode="General">
                  <c:v>7.5119239000000004E-2</c:v>
                </c:pt>
                <c:pt idx="11707" formatCode="General">
                  <c:v>7.5239226000000006E-2</c:v>
                </c:pt>
                <c:pt idx="11708" formatCode="General">
                  <c:v>7.5579003000000006E-2</c:v>
                </c:pt>
                <c:pt idx="11709" formatCode="General">
                  <c:v>7.5641701000000006E-2</c:v>
                </c:pt>
                <c:pt idx="11710" formatCode="General">
                  <c:v>7.5438028000000004E-2</c:v>
                </c:pt>
                <c:pt idx="11711" formatCode="General">
                  <c:v>7.5689037000000001E-2</c:v>
                </c:pt>
                <c:pt idx="11712" formatCode="General">
                  <c:v>7.5955469999999997E-2</c:v>
                </c:pt>
                <c:pt idx="11713" formatCode="General">
                  <c:v>7.5436799999999998E-2</c:v>
                </c:pt>
                <c:pt idx="11714" formatCode="General">
                  <c:v>7.6179652E-2</c:v>
                </c:pt>
                <c:pt idx="11715" formatCode="General">
                  <c:v>7.6267838000000004E-2</c:v>
                </c:pt>
                <c:pt idx="11716" formatCode="General">
                  <c:v>7.5724090999999993E-2</c:v>
                </c:pt>
                <c:pt idx="11717" formatCode="General">
                  <c:v>7.5860647000000003E-2</c:v>
                </c:pt>
                <c:pt idx="11718" formatCode="General">
                  <c:v>7.5988240999999998E-2</c:v>
                </c:pt>
                <c:pt idx="11719" formatCode="General">
                  <c:v>7.6366775999999997E-2</c:v>
                </c:pt>
                <c:pt idx="11720" formatCode="General">
                  <c:v>7.6377117999999994E-2</c:v>
                </c:pt>
                <c:pt idx="11721" formatCode="General">
                  <c:v>7.6108529999999994E-2</c:v>
                </c:pt>
                <c:pt idx="11722" formatCode="General">
                  <c:v>7.6474244999999996E-2</c:v>
                </c:pt>
                <c:pt idx="11723" formatCode="General">
                  <c:v>7.6547139E-2</c:v>
                </c:pt>
                <c:pt idx="11724" formatCode="General">
                  <c:v>7.6101786000000005E-2</c:v>
                </c:pt>
                <c:pt idx="11725" formatCode="General">
                  <c:v>7.6377375999999997E-2</c:v>
                </c:pt>
                <c:pt idx="11726" formatCode="General">
                  <c:v>7.6371796000000006E-2</c:v>
                </c:pt>
                <c:pt idx="11727" formatCode="General">
                  <c:v>7.6442529999999995E-2</c:v>
                </c:pt>
                <c:pt idx="11728" formatCode="General">
                  <c:v>7.6354515999999997E-2</c:v>
                </c:pt>
                <c:pt idx="11729" formatCode="General">
                  <c:v>7.6438048999999994E-2</c:v>
                </c:pt>
                <c:pt idx="11730" formatCode="General">
                  <c:v>7.6709701000000005E-2</c:v>
                </c:pt>
                <c:pt idx="11731" formatCode="General">
                  <c:v>7.6532116999999997E-2</c:v>
                </c:pt>
                <c:pt idx="11732" formatCode="General">
                  <c:v>7.6899021999999997E-2</c:v>
                </c:pt>
                <c:pt idx="11733" formatCode="General">
                  <c:v>7.6795215E-2</c:v>
                </c:pt>
                <c:pt idx="11734" formatCode="General">
                  <c:v>7.6351930999999998E-2</c:v>
                </c:pt>
                <c:pt idx="11735" formatCode="General">
                  <c:v>7.6574976000000003E-2</c:v>
                </c:pt>
                <c:pt idx="11736" formatCode="General">
                  <c:v>7.6452635000000005E-2</c:v>
                </c:pt>
                <c:pt idx="11737" formatCode="General">
                  <c:v>7.6583314E-2</c:v>
                </c:pt>
                <c:pt idx="11738" formatCode="General">
                  <c:v>7.6565150999999998E-2</c:v>
                </c:pt>
                <c:pt idx="11739" formatCode="General">
                  <c:v>7.6725257000000005E-2</c:v>
                </c:pt>
                <c:pt idx="11740" formatCode="General">
                  <c:v>7.6917895999999999E-2</c:v>
                </c:pt>
                <c:pt idx="11741" formatCode="General">
                  <c:v>7.6938192000000002E-2</c:v>
                </c:pt>
                <c:pt idx="11742" formatCode="General">
                  <c:v>7.7097651000000003E-2</c:v>
                </c:pt>
                <c:pt idx="11743" formatCode="General">
                  <c:v>7.7243514999999999E-2</c:v>
                </c:pt>
                <c:pt idx="11744" formatCode="General">
                  <c:v>7.7719204E-2</c:v>
                </c:pt>
                <c:pt idx="11745" formatCode="General">
                  <c:v>7.7689491999999999E-2</c:v>
                </c:pt>
                <c:pt idx="11746" formatCode="General">
                  <c:v>7.8090261999999994E-2</c:v>
                </c:pt>
                <c:pt idx="11747" formatCode="General">
                  <c:v>7.7993005000000004E-2</c:v>
                </c:pt>
                <c:pt idx="11748" formatCode="General">
                  <c:v>7.7615655000000006E-2</c:v>
                </c:pt>
                <c:pt idx="11749" formatCode="General">
                  <c:v>7.7560731999999993E-2</c:v>
                </c:pt>
                <c:pt idx="11750" formatCode="General">
                  <c:v>7.7824776999999998E-2</c:v>
                </c:pt>
                <c:pt idx="11751" formatCode="General">
                  <c:v>7.7785046999999996E-2</c:v>
                </c:pt>
                <c:pt idx="11752" formatCode="General">
                  <c:v>7.7977405999999999E-2</c:v>
                </c:pt>
                <c:pt idx="11753" formatCode="General">
                  <c:v>7.7753030000000001E-2</c:v>
                </c:pt>
                <c:pt idx="11754" formatCode="General">
                  <c:v>7.7556034999999995E-2</c:v>
                </c:pt>
                <c:pt idx="11755" formatCode="General">
                  <c:v>7.8020950000000006E-2</c:v>
                </c:pt>
                <c:pt idx="11756" formatCode="General">
                  <c:v>7.7710110999999998E-2</c:v>
                </c:pt>
                <c:pt idx="11757" formatCode="General">
                  <c:v>7.7568530999999996E-2</c:v>
                </c:pt>
                <c:pt idx="11758" formatCode="General">
                  <c:v>7.7728101999999993E-2</c:v>
                </c:pt>
                <c:pt idx="11759" formatCode="General">
                  <c:v>7.7546640999999999E-2</c:v>
                </c:pt>
                <c:pt idx="11760" formatCode="General">
                  <c:v>7.7424369000000007E-2</c:v>
                </c:pt>
                <c:pt idx="11761" formatCode="General">
                  <c:v>7.7423529000000005E-2</c:v>
                </c:pt>
                <c:pt idx="11762" formatCode="General">
                  <c:v>7.7654372999999999E-2</c:v>
                </c:pt>
                <c:pt idx="11763" formatCode="General">
                  <c:v>7.7739305999999994E-2</c:v>
                </c:pt>
                <c:pt idx="11764" formatCode="General">
                  <c:v>7.7718859000000001E-2</c:v>
                </c:pt>
                <c:pt idx="11765" formatCode="General">
                  <c:v>7.6482238999999994E-2</c:v>
                </c:pt>
                <c:pt idx="11766" formatCode="General">
                  <c:v>7.6680463000000004E-2</c:v>
                </c:pt>
                <c:pt idx="11767" formatCode="General">
                  <c:v>7.6671371000000002E-2</c:v>
                </c:pt>
                <c:pt idx="11768" formatCode="General">
                  <c:v>7.6220675000000002E-2</c:v>
                </c:pt>
                <c:pt idx="11769" formatCode="General">
                  <c:v>7.6239420000000002E-2</c:v>
                </c:pt>
                <c:pt idx="11770" formatCode="General">
                  <c:v>7.6283847000000002E-2</c:v>
                </c:pt>
                <c:pt idx="11771" formatCode="General">
                  <c:v>7.6381771000000001E-2</c:v>
                </c:pt>
                <c:pt idx="11772" formatCode="General">
                  <c:v>7.6515096000000005E-2</c:v>
                </c:pt>
                <c:pt idx="11773" formatCode="General">
                  <c:v>7.6401269999999993E-2</c:v>
                </c:pt>
                <c:pt idx="11774" formatCode="General">
                  <c:v>7.6602425000000002E-2</c:v>
                </c:pt>
                <c:pt idx="11775" formatCode="General">
                  <c:v>7.6382417999999994E-2</c:v>
                </c:pt>
                <c:pt idx="11776" formatCode="General">
                  <c:v>7.6663872999999993E-2</c:v>
                </c:pt>
                <c:pt idx="11777" formatCode="General">
                  <c:v>7.6129494000000006E-2</c:v>
                </c:pt>
                <c:pt idx="11778" formatCode="General">
                  <c:v>6.0410275999999999E-2</c:v>
                </c:pt>
                <c:pt idx="11779" formatCode="General">
                  <c:v>6.0025901999999999E-2</c:v>
                </c:pt>
                <c:pt idx="11780" formatCode="General">
                  <c:v>6.0088771999999999E-2</c:v>
                </c:pt>
                <c:pt idx="11781" formatCode="General">
                  <c:v>6.0014784000000002E-2</c:v>
                </c:pt>
                <c:pt idx="11782" formatCode="General">
                  <c:v>5.9857027E-2</c:v>
                </c:pt>
                <c:pt idx="11783" formatCode="General">
                  <c:v>6.0006769000000001E-2</c:v>
                </c:pt>
                <c:pt idx="11784" formatCode="General">
                  <c:v>5.9875298E-2</c:v>
                </c:pt>
                <c:pt idx="11785" formatCode="General">
                  <c:v>5.9821111000000003E-2</c:v>
                </c:pt>
                <c:pt idx="11786" formatCode="General">
                  <c:v>6.0015560000000003E-2</c:v>
                </c:pt>
                <c:pt idx="11787" formatCode="General">
                  <c:v>6.0183551000000002E-2</c:v>
                </c:pt>
                <c:pt idx="11788" formatCode="General">
                  <c:v>6.0119581999999998E-2</c:v>
                </c:pt>
                <c:pt idx="11789" formatCode="General">
                  <c:v>6.0103443999999999E-2</c:v>
                </c:pt>
                <c:pt idx="11790" formatCode="General">
                  <c:v>6.0164892999999997E-2</c:v>
                </c:pt>
                <c:pt idx="11791" formatCode="General">
                  <c:v>6.0227891999999998E-2</c:v>
                </c:pt>
                <c:pt idx="11792" formatCode="General">
                  <c:v>6.0103897000000003E-2</c:v>
                </c:pt>
                <c:pt idx="11793" formatCode="General">
                  <c:v>6.0504473000000003E-2</c:v>
                </c:pt>
                <c:pt idx="11794" formatCode="General">
                  <c:v>6.0479610000000003E-2</c:v>
                </c:pt>
                <c:pt idx="11795" formatCode="General">
                  <c:v>6.0333249999999998E-2</c:v>
                </c:pt>
                <c:pt idx="11796" formatCode="General">
                  <c:v>6.0487171999999999E-2</c:v>
                </c:pt>
                <c:pt idx="11797" formatCode="General">
                  <c:v>6.0440676999999998E-2</c:v>
                </c:pt>
                <c:pt idx="11798" formatCode="General">
                  <c:v>6.0269303000000003E-2</c:v>
                </c:pt>
                <c:pt idx="11799" formatCode="General">
                  <c:v>6.0231232000000003E-2</c:v>
                </c:pt>
                <c:pt idx="11800" formatCode="General">
                  <c:v>6.0226211000000002E-2</c:v>
                </c:pt>
                <c:pt idx="11801" formatCode="General">
                  <c:v>6.0209600000000002E-2</c:v>
                </c:pt>
                <c:pt idx="11802" formatCode="General">
                  <c:v>6.0052811999999997E-2</c:v>
                </c:pt>
                <c:pt idx="11803" formatCode="General">
                  <c:v>6.0042857999999998E-2</c:v>
                </c:pt>
                <c:pt idx="11804" formatCode="General">
                  <c:v>6.0047663000000001E-2</c:v>
                </c:pt>
                <c:pt idx="11805" formatCode="General">
                  <c:v>5.9984793000000002E-2</c:v>
                </c:pt>
                <c:pt idx="11806" formatCode="General">
                  <c:v>5.9815552000000001E-2</c:v>
                </c:pt>
                <c:pt idx="11807" formatCode="General">
                  <c:v>5.9825957999999999E-2</c:v>
                </c:pt>
                <c:pt idx="11808" formatCode="General">
                  <c:v>5.9987356999999998E-2</c:v>
                </c:pt>
                <c:pt idx="11809" formatCode="General">
                  <c:v>5.9947562000000003E-2</c:v>
                </c:pt>
                <c:pt idx="11810" formatCode="General">
                  <c:v>5.9908865999999998E-2</c:v>
                </c:pt>
                <c:pt idx="11811" formatCode="General">
                  <c:v>5.9781682000000003E-2</c:v>
                </c:pt>
                <c:pt idx="11812" formatCode="General">
                  <c:v>5.9825915E-2</c:v>
                </c:pt>
                <c:pt idx="11813" formatCode="General">
                  <c:v>5.9808442000000003E-2</c:v>
                </c:pt>
                <c:pt idx="11814" formatCode="General">
                  <c:v>5.9679573E-2</c:v>
                </c:pt>
                <c:pt idx="11815" formatCode="General">
                  <c:v>5.9642622999999999E-2</c:v>
                </c:pt>
                <c:pt idx="11816" formatCode="General">
                  <c:v>5.9687975999999997E-2</c:v>
                </c:pt>
                <c:pt idx="11817" formatCode="General">
                  <c:v>5.9798272E-2</c:v>
                </c:pt>
                <c:pt idx="11818" formatCode="General">
                  <c:v>5.9681038999999998E-2</c:v>
                </c:pt>
                <c:pt idx="11819" formatCode="General">
                  <c:v>5.9815572999999997E-2</c:v>
                </c:pt>
                <c:pt idx="11820" formatCode="General">
                  <c:v>5.9843604000000002E-2</c:v>
                </c:pt>
                <c:pt idx="11821" formatCode="General">
                  <c:v>5.9799155999999999E-2</c:v>
                </c:pt>
                <c:pt idx="11822" formatCode="General">
                  <c:v>5.9783492000000001E-2</c:v>
                </c:pt>
                <c:pt idx="11823" formatCode="General">
                  <c:v>5.9713529000000001E-2</c:v>
                </c:pt>
                <c:pt idx="11824" formatCode="General">
                  <c:v>5.9651455999999999E-2</c:v>
                </c:pt>
                <c:pt idx="11825" formatCode="General">
                  <c:v>5.9615992E-2</c:v>
                </c:pt>
                <c:pt idx="11826" formatCode="General">
                  <c:v>5.9674704000000002E-2</c:v>
                </c:pt>
                <c:pt idx="11827" formatCode="General">
                  <c:v>5.9708358000000003E-2</c:v>
                </c:pt>
                <c:pt idx="11828" formatCode="General">
                  <c:v>5.9686727000000002E-2</c:v>
                </c:pt>
                <c:pt idx="11829" formatCode="General">
                  <c:v>5.9661280999999997E-2</c:v>
                </c:pt>
                <c:pt idx="11830" formatCode="General">
                  <c:v>5.9754768E-2</c:v>
                </c:pt>
                <c:pt idx="11831" formatCode="General">
                  <c:v>5.9682008000000002E-2</c:v>
                </c:pt>
                <c:pt idx="11832" formatCode="General">
                  <c:v>5.9707066000000003E-2</c:v>
                </c:pt>
                <c:pt idx="11833" formatCode="General">
                  <c:v>5.9782307E-2</c:v>
                </c:pt>
                <c:pt idx="11834" formatCode="General">
                  <c:v>5.9752204000000003E-2</c:v>
                </c:pt>
                <c:pt idx="11835" formatCode="General">
                  <c:v>5.9776876999999999E-2</c:v>
                </c:pt>
                <c:pt idx="11836" formatCode="General">
                  <c:v>5.9772869999999999E-2</c:v>
                </c:pt>
                <c:pt idx="11837" formatCode="General">
                  <c:v>5.9773495000000003E-2</c:v>
                </c:pt>
                <c:pt idx="11838" formatCode="General">
                  <c:v>5.9777265000000003E-2</c:v>
                </c:pt>
                <c:pt idx="11839" formatCode="General">
                  <c:v>5.9809002E-2</c:v>
                </c:pt>
                <c:pt idx="11840" formatCode="General">
                  <c:v>5.9881524999999998E-2</c:v>
                </c:pt>
                <c:pt idx="11841" formatCode="General">
                  <c:v>5.9832508E-2</c:v>
                </c:pt>
                <c:pt idx="11842" formatCode="General">
                  <c:v>5.9789094000000001E-2</c:v>
                </c:pt>
                <c:pt idx="11843" formatCode="General">
                  <c:v>5.9831322999999999E-2</c:v>
                </c:pt>
                <c:pt idx="11844" formatCode="General">
                  <c:v>5.9835180000000002E-2</c:v>
                </c:pt>
                <c:pt idx="11845" formatCode="General">
                  <c:v>5.9879973000000003E-2</c:v>
                </c:pt>
                <c:pt idx="11846" formatCode="General">
                  <c:v>5.9851964000000001E-2</c:v>
                </c:pt>
                <c:pt idx="11847" formatCode="General">
                  <c:v>5.9670180000000003E-2</c:v>
                </c:pt>
                <c:pt idx="11848" formatCode="General">
                  <c:v>5.9626118999999998E-2</c:v>
                </c:pt>
                <c:pt idx="11849" formatCode="General">
                  <c:v>5.9715899000000003E-2</c:v>
                </c:pt>
                <c:pt idx="11850" formatCode="General">
                  <c:v>5.9732230999999997E-2</c:v>
                </c:pt>
                <c:pt idx="11851" formatCode="General">
                  <c:v>5.9641395E-2</c:v>
                </c:pt>
                <c:pt idx="11852" formatCode="General">
                  <c:v>5.9713744999999999E-2</c:v>
                </c:pt>
                <c:pt idx="11853" formatCode="General">
                  <c:v>5.9700559E-2</c:v>
                </c:pt>
                <c:pt idx="11854" formatCode="General">
                  <c:v>5.9630492E-2</c:v>
                </c:pt>
                <c:pt idx="11855" formatCode="General">
                  <c:v>5.9766639000000003E-2</c:v>
                </c:pt>
                <c:pt idx="11856" formatCode="General">
                  <c:v>5.9689634999999998E-2</c:v>
                </c:pt>
                <c:pt idx="11857" formatCode="General">
                  <c:v>5.9687738999999997E-2</c:v>
                </c:pt>
                <c:pt idx="11858" formatCode="General">
                  <c:v>5.9633055999999997E-2</c:v>
                </c:pt>
                <c:pt idx="11859" formatCode="General">
                  <c:v>5.9809067E-2</c:v>
                </c:pt>
                <c:pt idx="11860" formatCode="General">
                  <c:v>5.9713615999999997E-2</c:v>
                </c:pt>
                <c:pt idx="11861" formatCode="General">
                  <c:v>5.9645380999999997E-2</c:v>
                </c:pt>
                <c:pt idx="11862" formatCode="General">
                  <c:v>5.9703251999999998E-2</c:v>
                </c:pt>
                <c:pt idx="11863" formatCode="General">
                  <c:v>5.9611597000000002E-2</c:v>
                </c:pt>
                <c:pt idx="11864" formatCode="General">
                  <c:v>5.9578911999999998E-2</c:v>
                </c:pt>
                <c:pt idx="11865" formatCode="General">
                  <c:v>5.9536295000000003E-2</c:v>
                </c:pt>
                <c:pt idx="11866" formatCode="General">
                  <c:v>5.9650487000000002E-2</c:v>
                </c:pt>
                <c:pt idx="11867" formatCode="General">
                  <c:v>5.9611919999999999E-2</c:v>
                </c:pt>
                <c:pt idx="11868" formatCode="General">
                  <c:v>5.9637172000000002E-2</c:v>
                </c:pt>
                <c:pt idx="11869" formatCode="General">
                  <c:v>5.9671019999999998E-2</c:v>
                </c:pt>
                <c:pt idx="11870" formatCode="General">
                  <c:v>5.9611510999999999E-2</c:v>
                </c:pt>
                <c:pt idx="11871" formatCode="General">
                  <c:v>5.9651520999999999E-2</c:v>
                </c:pt>
                <c:pt idx="11872" formatCode="General">
                  <c:v>5.9699136999999999E-2</c:v>
                </c:pt>
                <c:pt idx="11873" formatCode="General">
                  <c:v>5.9709198999999998E-2</c:v>
                </c:pt>
                <c:pt idx="11874" formatCode="General">
                  <c:v>5.9618125000000001E-2</c:v>
                </c:pt>
                <c:pt idx="11875" formatCode="General">
                  <c:v>5.9679078000000003E-2</c:v>
                </c:pt>
                <c:pt idx="11876" formatCode="General">
                  <c:v>5.9671451E-2</c:v>
                </c:pt>
                <c:pt idx="11877" formatCode="General">
                  <c:v>5.9640596999999997E-2</c:v>
                </c:pt>
                <c:pt idx="11878" formatCode="General">
                  <c:v>5.965583E-2</c:v>
                </c:pt>
                <c:pt idx="11879" formatCode="General">
                  <c:v>5.9821908E-2</c:v>
                </c:pt>
                <c:pt idx="11880" formatCode="General">
                  <c:v>5.9686360000000001E-2</c:v>
                </c:pt>
                <c:pt idx="11881" formatCode="General">
                  <c:v>5.9731692000000003E-2</c:v>
                </c:pt>
                <c:pt idx="11882" formatCode="General">
                  <c:v>5.970963E-2</c:v>
                </c:pt>
                <c:pt idx="11883" formatCode="General">
                  <c:v>5.9700968E-2</c:v>
                </c:pt>
                <c:pt idx="11884" formatCode="General">
                  <c:v>5.9751299000000001E-2</c:v>
                </c:pt>
                <c:pt idx="11885" formatCode="General">
                  <c:v>5.9788942999999997E-2</c:v>
                </c:pt>
                <c:pt idx="11886" formatCode="General">
                  <c:v>5.9771210999999998E-2</c:v>
                </c:pt>
                <c:pt idx="11887" formatCode="General">
                  <c:v>5.9729063999999998E-2</c:v>
                </c:pt>
                <c:pt idx="11888" formatCode="General">
                  <c:v>5.9715683999999998E-2</c:v>
                </c:pt>
                <c:pt idx="11889" formatCode="General">
                  <c:v>5.9672419999999997E-2</c:v>
                </c:pt>
                <c:pt idx="11890" formatCode="General">
                  <c:v>5.9624309E-2</c:v>
                </c:pt>
                <c:pt idx="11891" formatCode="General">
                  <c:v>5.9665202000000001E-2</c:v>
                </c:pt>
                <c:pt idx="11892" formatCode="General">
                  <c:v>5.9709155999999999E-2</c:v>
                </c:pt>
                <c:pt idx="11893" formatCode="General">
                  <c:v>5.9715338999999999E-2</c:v>
                </c:pt>
                <c:pt idx="11894" formatCode="General">
                  <c:v>5.9719755999999999E-2</c:v>
                </c:pt>
                <c:pt idx="11895" formatCode="General">
                  <c:v>5.9744189000000003E-2</c:v>
                </c:pt>
                <c:pt idx="11896" formatCode="General">
                  <c:v>5.9733587999999997E-2</c:v>
                </c:pt>
                <c:pt idx="11897" formatCode="General">
                  <c:v>5.9755953000000001E-2</c:v>
                </c:pt>
                <c:pt idx="11898" formatCode="General">
                  <c:v>5.9835330999999999E-2</c:v>
                </c:pt>
                <c:pt idx="11899" formatCode="General">
                  <c:v>5.9795901999999998E-2</c:v>
                </c:pt>
                <c:pt idx="11900" formatCode="General">
                  <c:v>5.9774916999999997E-2</c:v>
                </c:pt>
                <c:pt idx="11901" formatCode="General">
                  <c:v>5.9683321999999997E-2</c:v>
                </c:pt>
                <c:pt idx="11902" formatCode="General">
                  <c:v>5.9708250999999997E-2</c:v>
                </c:pt>
                <c:pt idx="11903" formatCode="General">
                  <c:v>5.9639433999999998E-2</c:v>
                </c:pt>
                <c:pt idx="11904" formatCode="General">
                  <c:v>5.9720359000000001E-2</c:v>
                </c:pt>
                <c:pt idx="11905" formatCode="General">
                  <c:v>5.9756965000000002E-2</c:v>
                </c:pt>
                <c:pt idx="11906" formatCode="General">
                  <c:v>5.9694806000000003E-2</c:v>
                </c:pt>
                <c:pt idx="11907" formatCode="General">
                  <c:v>5.9724926999999997E-2</c:v>
                </c:pt>
                <c:pt idx="11908" formatCode="General">
                  <c:v>5.9748217999999999E-2</c:v>
                </c:pt>
                <c:pt idx="11909" formatCode="General">
                  <c:v>5.9732058999999997E-2</c:v>
                </c:pt>
                <c:pt idx="11910" formatCode="General">
                  <c:v>5.9669554999999999E-2</c:v>
                </c:pt>
                <c:pt idx="11911" formatCode="General">
                  <c:v>5.9796053000000002E-2</c:v>
                </c:pt>
                <c:pt idx="11912" formatCode="General">
                  <c:v>5.9720963000000002E-2</c:v>
                </c:pt>
                <c:pt idx="11913" formatCode="General">
                  <c:v>5.9702023999999999E-2</c:v>
                </c:pt>
                <c:pt idx="11914" formatCode="General">
                  <c:v>5.9743004000000002E-2</c:v>
                </c:pt>
                <c:pt idx="11915" formatCode="General">
                  <c:v>5.9764097000000002E-2</c:v>
                </c:pt>
                <c:pt idx="11916" formatCode="General">
                  <c:v>5.9706635000000001E-2</c:v>
                </c:pt>
                <c:pt idx="11917" formatCode="General">
                  <c:v>5.9731520000000003E-2</c:v>
                </c:pt>
                <c:pt idx="11918" formatCode="General">
                  <c:v>5.9745072000000003E-2</c:v>
                </c:pt>
                <c:pt idx="11919" formatCode="General">
                  <c:v>5.9692609000000001E-2</c:v>
                </c:pt>
                <c:pt idx="11920" formatCode="General">
                  <c:v>5.9722794000000003E-2</c:v>
                </c:pt>
                <c:pt idx="11921" formatCode="General">
                  <c:v>5.9905094999999998E-2</c:v>
                </c:pt>
                <c:pt idx="11922" formatCode="General">
                  <c:v>5.9814604E-2</c:v>
                </c:pt>
                <c:pt idx="11923" formatCode="General">
                  <c:v>5.9788275000000002E-2</c:v>
                </c:pt>
                <c:pt idx="11924" formatCode="General">
                  <c:v>5.9896240000000003E-2</c:v>
                </c:pt>
                <c:pt idx="11925" formatCode="General">
                  <c:v>5.9953853000000001E-2</c:v>
                </c:pt>
                <c:pt idx="11926" formatCode="General">
                  <c:v>5.9113893000000001E-2</c:v>
                </c:pt>
                <c:pt idx="11927" formatCode="General">
                  <c:v>5.9206949000000002E-2</c:v>
                </c:pt>
                <c:pt idx="11928" formatCode="General">
                  <c:v>5.9196564E-2</c:v>
                </c:pt>
                <c:pt idx="11929" formatCode="General">
                  <c:v>5.9170018999999997E-2</c:v>
                </c:pt>
                <c:pt idx="11930" formatCode="General">
                  <c:v>5.9504235000000003E-2</c:v>
                </c:pt>
                <c:pt idx="11931" formatCode="General">
                  <c:v>5.9272986E-2</c:v>
                </c:pt>
                <c:pt idx="11932" formatCode="General">
                  <c:v>5.9309484000000003E-2</c:v>
                </c:pt>
                <c:pt idx="11933" formatCode="General">
                  <c:v>5.9273093999999998E-2</c:v>
                </c:pt>
                <c:pt idx="11934" formatCode="General">
                  <c:v>5.9339195999999997E-2</c:v>
                </c:pt>
                <c:pt idx="11935" formatCode="General">
                  <c:v>5.9395107000000003E-2</c:v>
                </c:pt>
                <c:pt idx="11936" formatCode="General">
                  <c:v>5.9294294999999997E-2</c:v>
                </c:pt>
                <c:pt idx="11937" formatCode="General">
                  <c:v>5.9331633000000002E-2</c:v>
                </c:pt>
                <c:pt idx="11938" formatCode="General">
                  <c:v>5.9311057E-2</c:v>
                </c:pt>
                <c:pt idx="11939" formatCode="General">
                  <c:v>5.9326915000000001E-2</c:v>
                </c:pt>
                <c:pt idx="11940" formatCode="General">
                  <c:v>5.9373560999999998E-2</c:v>
                </c:pt>
                <c:pt idx="11941" formatCode="General">
                  <c:v>5.9444403E-2</c:v>
                </c:pt>
                <c:pt idx="11942" formatCode="General">
                  <c:v>5.9362336000000002E-2</c:v>
                </c:pt>
                <c:pt idx="11943" formatCode="General">
                  <c:v>5.9426326000000002E-2</c:v>
                </c:pt>
                <c:pt idx="11944" formatCode="General">
                  <c:v>5.9438887000000003E-2</c:v>
                </c:pt>
                <c:pt idx="11945" formatCode="General">
                  <c:v>5.9407409000000001E-2</c:v>
                </c:pt>
                <c:pt idx="11946" formatCode="General">
                  <c:v>5.9389806000000003E-2</c:v>
                </c:pt>
                <c:pt idx="11947" formatCode="General">
                  <c:v>5.9401311999999998E-2</c:v>
                </c:pt>
                <c:pt idx="11948" formatCode="General">
                  <c:v>5.9501239999999997E-2</c:v>
                </c:pt>
                <c:pt idx="11949" formatCode="General">
                  <c:v>5.9446234000000001E-2</c:v>
                </c:pt>
                <c:pt idx="11950" formatCode="General">
                  <c:v>5.9523410999999998E-2</c:v>
                </c:pt>
                <c:pt idx="11951" formatCode="General">
                  <c:v>5.9528128999999999E-2</c:v>
                </c:pt>
                <c:pt idx="11952" formatCode="General">
                  <c:v>5.9821994000000003E-2</c:v>
                </c:pt>
                <c:pt idx="11953" formatCode="General">
                  <c:v>5.9719863999999998E-2</c:v>
                </c:pt>
                <c:pt idx="11954" formatCode="General">
                  <c:v>5.9855023E-2</c:v>
                </c:pt>
                <c:pt idx="11955" formatCode="General">
                  <c:v>5.9720401999999999E-2</c:v>
                </c:pt>
                <c:pt idx="11956" formatCode="General">
                  <c:v>5.9766618000000001E-2</c:v>
                </c:pt>
                <c:pt idx="11957" formatCode="General">
                  <c:v>5.9893007999999998E-2</c:v>
                </c:pt>
                <c:pt idx="11958" formatCode="General">
                  <c:v>5.9913886E-2</c:v>
                </c:pt>
                <c:pt idx="11959" formatCode="General">
                  <c:v>5.9909599000000001E-2</c:v>
                </c:pt>
                <c:pt idx="11960" formatCode="General">
                  <c:v>5.9964648000000002E-2</c:v>
                </c:pt>
                <c:pt idx="11961" formatCode="General">
                  <c:v>5.9514791999999997E-2</c:v>
                </c:pt>
                <c:pt idx="11962" formatCode="General">
                  <c:v>5.9635987000000001E-2</c:v>
                </c:pt>
                <c:pt idx="11963" formatCode="General">
                  <c:v>5.9637624E-2</c:v>
                </c:pt>
                <c:pt idx="11964" formatCode="General">
                  <c:v>5.9733544999999999E-2</c:v>
                </c:pt>
                <c:pt idx="11965" formatCode="General">
                  <c:v>5.9499365999999998E-2</c:v>
                </c:pt>
                <c:pt idx="11966" formatCode="General">
                  <c:v>5.9521815999999998E-2</c:v>
                </c:pt>
                <c:pt idx="11967" formatCode="General">
                  <c:v>5.9610821000000001E-2</c:v>
                </c:pt>
                <c:pt idx="11968" formatCode="General">
                  <c:v>5.9620194000000001E-2</c:v>
                </c:pt>
                <c:pt idx="11969" formatCode="General">
                  <c:v>5.9719281999999999E-2</c:v>
                </c:pt>
                <c:pt idx="11970" formatCode="General">
                  <c:v>5.9732898999999999E-2</c:v>
                </c:pt>
                <c:pt idx="11971" formatCode="General">
                  <c:v>5.9673476000000003E-2</c:v>
                </c:pt>
                <c:pt idx="11972" formatCode="General">
                  <c:v>5.9554866999999997E-2</c:v>
                </c:pt>
                <c:pt idx="11973" formatCode="General">
                  <c:v>5.9587186E-2</c:v>
                </c:pt>
                <c:pt idx="11974" formatCode="General">
                  <c:v>5.9648246000000002E-2</c:v>
                </c:pt>
                <c:pt idx="11975" formatCode="General">
                  <c:v>5.9638831000000003E-2</c:v>
                </c:pt>
                <c:pt idx="11976" formatCode="General">
                  <c:v>5.9610477000000002E-2</c:v>
                </c:pt>
                <c:pt idx="11977" formatCode="General">
                  <c:v>5.9945751999999998E-2</c:v>
                </c:pt>
                <c:pt idx="11978" formatCode="General">
                  <c:v>5.9660354999999998E-2</c:v>
                </c:pt>
                <c:pt idx="11979" formatCode="General">
                  <c:v>5.9724883999999999E-2</c:v>
                </c:pt>
                <c:pt idx="11980" formatCode="General">
                  <c:v>5.9996254999999998E-2</c:v>
                </c:pt>
                <c:pt idx="11981" formatCode="General">
                  <c:v>5.9857608999999999E-2</c:v>
                </c:pt>
                <c:pt idx="11982" formatCode="General">
                  <c:v>5.9854786E-2</c:v>
                </c:pt>
                <c:pt idx="11983" formatCode="General">
                  <c:v>5.9913045999999998E-2</c:v>
                </c:pt>
                <c:pt idx="11984" formatCode="General">
                  <c:v>5.9961652999999997E-2</c:v>
                </c:pt>
                <c:pt idx="11985" formatCode="General">
                  <c:v>5.9813893E-2</c:v>
                </c:pt>
                <c:pt idx="11986" formatCode="General">
                  <c:v>5.9826130999999998E-2</c:v>
                </c:pt>
                <c:pt idx="11987" formatCode="General">
                  <c:v>5.9934547999999997E-2</c:v>
                </c:pt>
                <c:pt idx="11988" formatCode="General">
                  <c:v>5.9990717999999998E-2</c:v>
                </c:pt>
                <c:pt idx="11989" formatCode="General">
                  <c:v>6.0007179000000001E-2</c:v>
                </c:pt>
                <c:pt idx="11990" formatCode="General">
                  <c:v>6.0154314E-2</c:v>
                </c:pt>
                <c:pt idx="11991" formatCode="General">
                  <c:v>6.0158924000000003E-2</c:v>
                </c:pt>
                <c:pt idx="11992" formatCode="General">
                  <c:v>6.0224983000000003E-2</c:v>
                </c:pt>
                <c:pt idx="11993" formatCode="General">
                  <c:v>6.0381663000000002E-2</c:v>
                </c:pt>
                <c:pt idx="11994" formatCode="General">
                  <c:v>6.0377225E-2</c:v>
                </c:pt>
                <c:pt idx="11995" formatCode="General">
                  <c:v>6.0379832000000001E-2</c:v>
                </c:pt>
                <c:pt idx="11996" formatCode="General">
                  <c:v>6.0285419E-2</c:v>
                </c:pt>
                <c:pt idx="11997" formatCode="General">
                  <c:v>6.0413658000000002E-2</c:v>
                </c:pt>
                <c:pt idx="11998" formatCode="General">
                  <c:v>6.0433178999999997E-2</c:v>
                </c:pt>
                <c:pt idx="11999" formatCode="General">
                  <c:v>6.0612567999999999E-2</c:v>
                </c:pt>
                <c:pt idx="12000" formatCode="General">
                  <c:v>6.0528991999999997E-2</c:v>
                </c:pt>
                <c:pt idx="12001" formatCode="General">
                  <c:v>6.0486353E-2</c:v>
                </c:pt>
                <c:pt idx="12002" formatCode="General">
                  <c:v>6.0541747E-2</c:v>
                </c:pt>
                <c:pt idx="12003" formatCode="General">
                  <c:v>6.0646264999999998E-2</c:v>
                </c:pt>
                <c:pt idx="12004" formatCode="General">
                  <c:v>6.0636827999999997E-2</c:v>
                </c:pt>
                <c:pt idx="12005" formatCode="General">
                  <c:v>6.0632454000000002E-2</c:v>
                </c:pt>
                <c:pt idx="12006" formatCode="General">
                  <c:v>6.0807318999999999E-2</c:v>
                </c:pt>
                <c:pt idx="12007" formatCode="General">
                  <c:v>6.0864116000000003E-2</c:v>
                </c:pt>
                <c:pt idx="12008" formatCode="General">
                  <c:v>6.0659796000000002E-2</c:v>
                </c:pt>
                <c:pt idx="12009" formatCode="General">
                  <c:v>6.0674748000000001E-2</c:v>
                </c:pt>
                <c:pt idx="12010" formatCode="General">
                  <c:v>6.0739234000000003E-2</c:v>
                </c:pt>
                <c:pt idx="12011" formatCode="General">
                  <c:v>6.0747292000000001E-2</c:v>
                </c:pt>
                <c:pt idx="12012" formatCode="General">
                  <c:v>6.0755846000000002E-2</c:v>
                </c:pt>
                <c:pt idx="12013" formatCode="General">
                  <c:v>6.0694786000000001E-2</c:v>
                </c:pt>
                <c:pt idx="12014" formatCode="General">
                  <c:v>6.0701830999999998E-2</c:v>
                </c:pt>
                <c:pt idx="12015" formatCode="General">
                  <c:v>6.0711397E-2</c:v>
                </c:pt>
                <c:pt idx="12016" formatCode="General">
                  <c:v>6.0828156000000001E-2</c:v>
                </c:pt>
                <c:pt idx="12017" formatCode="General">
                  <c:v>6.0683926999999999E-2</c:v>
                </c:pt>
                <c:pt idx="12018" formatCode="General">
                  <c:v>6.0674209999999999E-2</c:v>
                </c:pt>
                <c:pt idx="12019" formatCode="General">
                  <c:v>6.077834E-2</c:v>
                </c:pt>
                <c:pt idx="12020" formatCode="General">
                  <c:v>6.0889669E-2</c:v>
                </c:pt>
                <c:pt idx="12021" formatCode="General">
                  <c:v>6.0741755000000001E-2</c:v>
                </c:pt>
                <c:pt idx="12022" formatCode="General">
                  <c:v>6.0787280999999999E-2</c:v>
                </c:pt>
                <c:pt idx="12023" formatCode="General">
                  <c:v>6.0755200000000002E-2</c:v>
                </c:pt>
                <c:pt idx="12024" formatCode="General">
                  <c:v>6.0655077000000002E-2</c:v>
                </c:pt>
                <c:pt idx="12025" formatCode="General">
                  <c:v>6.0715060000000001E-2</c:v>
                </c:pt>
                <c:pt idx="12026" formatCode="General">
                  <c:v>6.0773319999999999E-2</c:v>
                </c:pt>
                <c:pt idx="12027" formatCode="General">
                  <c:v>6.0813244000000002E-2</c:v>
                </c:pt>
                <c:pt idx="12028" formatCode="General">
                  <c:v>6.0878809999999998E-2</c:v>
                </c:pt>
                <c:pt idx="12029" formatCode="General">
                  <c:v>6.0919897000000001E-2</c:v>
                </c:pt>
                <c:pt idx="12030" formatCode="General">
                  <c:v>6.0893783999999999E-2</c:v>
                </c:pt>
                <c:pt idx="12031" formatCode="General">
                  <c:v>6.0862995000000003E-2</c:v>
                </c:pt>
                <c:pt idx="12032" formatCode="General">
                  <c:v>6.0892685000000002E-2</c:v>
                </c:pt>
                <c:pt idx="12033" formatCode="General">
                  <c:v>6.0975807999999999E-2</c:v>
                </c:pt>
                <c:pt idx="12034" formatCode="General">
                  <c:v>6.0950600000000001E-2</c:v>
                </c:pt>
                <c:pt idx="12035" formatCode="General">
                  <c:v>6.1001512000000001E-2</c:v>
                </c:pt>
                <c:pt idx="12036" formatCode="General">
                  <c:v>6.1029392000000002E-2</c:v>
                </c:pt>
                <c:pt idx="12037" formatCode="General">
                  <c:v>6.0895722999999999E-2</c:v>
                </c:pt>
                <c:pt idx="12038" formatCode="General">
                  <c:v>6.0949629999999998E-2</c:v>
                </c:pt>
                <c:pt idx="12039" formatCode="General">
                  <c:v>6.1068821000000002E-2</c:v>
                </c:pt>
                <c:pt idx="12040" formatCode="General">
                  <c:v>6.1140589000000002E-2</c:v>
                </c:pt>
                <c:pt idx="12041" formatCode="General">
                  <c:v>6.1032581000000002E-2</c:v>
                </c:pt>
                <c:pt idx="12042" formatCode="General">
                  <c:v>6.1077610999999997E-2</c:v>
                </c:pt>
                <c:pt idx="12043" formatCode="General">
                  <c:v>6.1043828000000001E-2</c:v>
                </c:pt>
                <c:pt idx="12044" formatCode="General">
                  <c:v>6.098141E-2</c:v>
                </c:pt>
                <c:pt idx="12045" formatCode="General">
                  <c:v>6.1023036000000003E-2</c:v>
                </c:pt>
                <c:pt idx="12046" formatCode="General">
                  <c:v>6.1098575000000002E-2</c:v>
                </c:pt>
                <c:pt idx="12047" formatCode="General">
                  <c:v>6.1027301999999999E-2</c:v>
                </c:pt>
                <c:pt idx="12048" formatCode="General">
                  <c:v>6.1215848000000003E-2</c:v>
                </c:pt>
                <c:pt idx="12049" formatCode="General">
                  <c:v>6.1182451999999998E-2</c:v>
                </c:pt>
                <c:pt idx="12050" formatCode="General">
                  <c:v>6.1158860000000002E-2</c:v>
                </c:pt>
                <c:pt idx="12051" formatCode="General">
                  <c:v>6.1104587000000002E-2</c:v>
                </c:pt>
                <c:pt idx="12052" formatCode="General">
                  <c:v>6.1270035E-2</c:v>
                </c:pt>
                <c:pt idx="12053" formatCode="General">
                  <c:v>6.1170538000000003E-2</c:v>
                </c:pt>
                <c:pt idx="12054" formatCode="General">
                  <c:v>6.1161940999999997E-2</c:v>
                </c:pt>
                <c:pt idx="12055" formatCode="General">
                  <c:v>6.1154680000000003E-2</c:v>
                </c:pt>
                <c:pt idx="12056" formatCode="General">
                  <c:v>6.1083579999999998E-2</c:v>
                </c:pt>
                <c:pt idx="12057" formatCode="General">
                  <c:v>6.1006553999999998E-2</c:v>
                </c:pt>
                <c:pt idx="12058" formatCode="General">
                  <c:v>6.0839295000000002E-2</c:v>
                </c:pt>
                <c:pt idx="12059" formatCode="General">
                  <c:v>6.0948553000000003E-2</c:v>
                </c:pt>
                <c:pt idx="12060" formatCode="General">
                  <c:v>6.0874113000000001E-2</c:v>
                </c:pt>
                <c:pt idx="12061" formatCode="General">
                  <c:v>6.0857501000000001E-2</c:v>
                </c:pt>
                <c:pt idx="12062" formatCode="General">
                  <c:v>6.0761922000000003E-2</c:v>
                </c:pt>
                <c:pt idx="12063" formatCode="General">
                  <c:v>6.0689486000000001E-2</c:v>
                </c:pt>
                <c:pt idx="12064" formatCode="General">
                  <c:v>6.0710491999999998E-2</c:v>
                </c:pt>
                <c:pt idx="12065" formatCode="General">
                  <c:v>6.0744276E-2</c:v>
                </c:pt>
                <c:pt idx="12066" formatCode="General">
                  <c:v>6.0764206000000001E-2</c:v>
                </c:pt>
                <c:pt idx="12067" formatCode="General">
                  <c:v>6.0693988999999997E-2</c:v>
                </c:pt>
                <c:pt idx="12068" formatCode="General">
                  <c:v>6.0701658999999998E-2</c:v>
                </c:pt>
                <c:pt idx="12069" formatCode="General">
                  <c:v>6.0776767000000002E-2</c:v>
                </c:pt>
                <c:pt idx="12070" formatCode="General">
                  <c:v>6.0740743E-2</c:v>
                </c:pt>
                <c:pt idx="12071" formatCode="General">
                  <c:v>6.0737424999999998E-2</c:v>
                </c:pt>
                <c:pt idx="12072" formatCode="General">
                  <c:v>6.0779308999999997E-2</c:v>
                </c:pt>
                <c:pt idx="12073" formatCode="General">
                  <c:v>6.0704653999999997E-2</c:v>
                </c:pt>
                <c:pt idx="12074" formatCode="General">
                  <c:v>6.0696143000000001E-2</c:v>
                </c:pt>
                <c:pt idx="12075" formatCode="General">
                  <c:v>6.0720747999999998E-2</c:v>
                </c:pt>
                <c:pt idx="12076" formatCode="General">
                  <c:v>6.0675352000000002E-2</c:v>
                </c:pt>
                <c:pt idx="12077" formatCode="General">
                  <c:v>6.0618212999999997E-2</c:v>
                </c:pt>
                <c:pt idx="12078" formatCode="General">
                  <c:v>6.0627326000000002E-2</c:v>
                </c:pt>
                <c:pt idx="12079" formatCode="General">
                  <c:v>6.0584537000000001E-2</c:v>
                </c:pt>
                <c:pt idx="12080" formatCode="General">
                  <c:v>6.0535239999999997E-2</c:v>
                </c:pt>
                <c:pt idx="12081" formatCode="General">
                  <c:v>6.0499646999999997E-2</c:v>
                </c:pt>
                <c:pt idx="12082" formatCode="General">
                  <c:v>6.0613817E-2</c:v>
                </c:pt>
                <c:pt idx="12083" formatCode="General">
                  <c:v>6.0577470000000001E-2</c:v>
                </c:pt>
                <c:pt idx="12084" formatCode="General">
                  <c:v>6.0687222999999998E-2</c:v>
                </c:pt>
                <c:pt idx="12085" formatCode="General">
                  <c:v>6.0752140000000003E-2</c:v>
                </c:pt>
                <c:pt idx="12086" formatCode="General">
                  <c:v>6.0869761000000001E-2</c:v>
                </c:pt>
                <c:pt idx="12087" formatCode="General">
                  <c:v>6.0840954000000003E-2</c:v>
                </c:pt>
                <c:pt idx="12088" formatCode="General">
                  <c:v>6.0813436999999998E-2</c:v>
                </c:pt>
                <c:pt idx="12089" formatCode="General">
                  <c:v>6.0863168000000002E-2</c:v>
                </c:pt>
                <c:pt idx="12090" formatCode="General">
                  <c:v>6.0766769999999998E-2</c:v>
                </c:pt>
                <c:pt idx="12091" formatCode="General">
                  <c:v>6.0841794999999997E-2</c:v>
                </c:pt>
                <c:pt idx="12092" formatCode="General">
                  <c:v>6.0837851999999998E-2</c:v>
                </c:pt>
                <c:pt idx="12093" formatCode="General">
                  <c:v>6.0860883999999997E-2</c:v>
                </c:pt>
                <c:pt idx="12094" formatCode="General">
                  <c:v>6.0811649000000002E-2</c:v>
                </c:pt>
                <c:pt idx="12095" formatCode="General">
                  <c:v>6.0934547999999998E-2</c:v>
                </c:pt>
                <c:pt idx="12096" formatCode="General">
                  <c:v>6.0877107999999999E-2</c:v>
                </c:pt>
                <c:pt idx="12097" formatCode="General">
                  <c:v>6.0935453000000001E-2</c:v>
                </c:pt>
                <c:pt idx="12098" formatCode="General">
                  <c:v>6.0929162000000002E-2</c:v>
                </c:pt>
                <c:pt idx="12099" formatCode="General">
                  <c:v>6.0874500999999998E-2</c:v>
                </c:pt>
                <c:pt idx="12100" formatCode="General">
                  <c:v>6.0919875999999998E-2</c:v>
                </c:pt>
                <c:pt idx="12101" formatCode="General">
                  <c:v>6.0907098999999999E-2</c:v>
                </c:pt>
                <c:pt idx="12102" formatCode="General">
                  <c:v>6.0855196E-2</c:v>
                </c:pt>
                <c:pt idx="12103" formatCode="General">
                  <c:v>6.0891220000000003E-2</c:v>
                </c:pt>
                <c:pt idx="12104" formatCode="General">
                  <c:v>6.0917829E-2</c:v>
                </c:pt>
                <c:pt idx="12105" formatCode="General">
                  <c:v>6.0860992000000003E-2</c:v>
                </c:pt>
                <c:pt idx="12106" formatCode="General">
                  <c:v>6.0776164000000001E-2</c:v>
                </c:pt>
                <c:pt idx="12107" formatCode="General">
                  <c:v>6.0758841000000001E-2</c:v>
                </c:pt>
                <c:pt idx="12108" formatCode="General">
                  <c:v>6.082096E-2</c:v>
                </c:pt>
                <c:pt idx="12109" formatCode="General">
                  <c:v>6.0785212999999998E-2</c:v>
                </c:pt>
                <c:pt idx="12110" formatCode="General">
                  <c:v>6.0802385E-2</c:v>
                </c:pt>
                <c:pt idx="12111" formatCode="General">
                  <c:v>6.0849162999999998E-2</c:v>
                </c:pt>
                <c:pt idx="12112" formatCode="General">
                  <c:v>6.0781096999999999E-2</c:v>
                </c:pt>
                <c:pt idx="12113" formatCode="General">
                  <c:v>6.0765541999999999E-2</c:v>
                </c:pt>
                <c:pt idx="12114" formatCode="General">
                  <c:v>6.0854959E-2</c:v>
                </c:pt>
                <c:pt idx="12115" formatCode="General">
                  <c:v>6.0806801000000001E-2</c:v>
                </c:pt>
                <c:pt idx="12116" formatCode="General">
                  <c:v>6.0728999999999998E-2</c:v>
                </c:pt>
                <c:pt idx="12117" formatCode="General">
                  <c:v>6.0706162000000001E-2</c:v>
                </c:pt>
                <c:pt idx="12118" formatCode="General">
                  <c:v>6.0845327999999997E-2</c:v>
                </c:pt>
                <c:pt idx="12119" formatCode="General">
                  <c:v>6.0853471999999999E-2</c:v>
                </c:pt>
                <c:pt idx="12120" formatCode="General">
                  <c:v>6.0871807999999999E-2</c:v>
                </c:pt>
                <c:pt idx="12121" formatCode="General">
                  <c:v>6.0937973999999999E-2</c:v>
                </c:pt>
                <c:pt idx="12122" formatCode="General">
                  <c:v>6.1026678000000001E-2</c:v>
                </c:pt>
                <c:pt idx="12123" formatCode="General">
                  <c:v>6.1066451000000001E-2</c:v>
                </c:pt>
                <c:pt idx="12124" formatCode="General">
                  <c:v>6.1145178000000001E-2</c:v>
                </c:pt>
                <c:pt idx="12125" formatCode="General">
                  <c:v>6.1095946999999998E-2</c:v>
                </c:pt>
                <c:pt idx="12126" formatCode="General">
                  <c:v>6.1019459999999998E-2</c:v>
                </c:pt>
                <c:pt idx="12127" formatCode="General">
                  <c:v>6.1150586E-2</c:v>
                </c:pt>
                <c:pt idx="12128" formatCode="General">
                  <c:v>6.1118763999999999E-2</c:v>
                </c:pt>
                <c:pt idx="12129" formatCode="General">
                  <c:v>6.1158451000000003E-2</c:v>
                </c:pt>
                <c:pt idx="12130" formatCode="General">
                  <c:v>6.1107257999999998E-2</c:v>
                </c:pt>
                <c:pt idx="12131" formatCode="General">
                  <c:v>6.1249071000000002E-2</c:v>
                </c:pt>
                <c:pt idx="12132" formatCode="General">
                  <c:v>6.1108163E-2</c:v>
                </c:pt>
                <c:pt idx="12133" formatCode="General">
                  <c:v>6.1080714000000001E-2</c:v>
                </c:pt>
                <c:pt idx="12134" formatCode="General">
                  <c:v>6.1097001999999997E-2</c:v>
                </c:pt>
                <c:pt idx="12135" formatCode="General">
                  <c:v>6.1055591999999999E-2</c:v>
                </c:pt>
                <c:pt idx="12136" formatCode="General">
                  <c:v>6.1113312000000003E-2</c:v>
                </c:pt>
                <c:pt idx="12137" formatCode="General">
                  <c:v>6.1132919000000001E-2</c:v>
                </c:pt>
                <c:pt idx="12138" formatCode="General">
                  <c:v>6.1127424999999999E-2</c:v>
                </c:pt>
                <c:pt idx="12139" formatCode="General">
                  <c:v>6.1141106000000001E-2</c:v>
                </c:pt>
                <c:pt idx="12140" formatCode="General">
                  <c:v>6.1205743E-2</c:v>
                </c:pt>
                <c:pt idx="12141" formatCode="General">
                  <c:v>6.1237781999999998E-2</c:v>
                </c:pt>
                <c:pt idx="12142" formatCode="General">
                  <c:v>6.1150543000000002E-2</c:v>
                </c:pt>
                <c:pt idx="12143" formatCode="General">
                  <c:v>6.1137486999999997E-2</c:v>
                </c:pt>
                <c:pt idx="12144" formatCode="General">
                  <c:v>6.1116156999999997E-2</c:v>
                </c:pt>
                <c:pt idx="12145" formatCode="General">
                  <c:v>6.1045487000000002E-2</c:v>
                </c:pt>
                <c:pt idx="12146" formatCode="General">
                  <c:v>6.1064210000000001E-2</c:v>
                </c:pt>
                <c:pt idx="12147" formatCode="General">
                  <c:v>6.1105298000000002E-2</c:v>
                </c:pt>
                <c:pt idx="12148" formatCode="General">
                  <c:v>6.1101829000000003E-2</c:v>
                </c:pt>
                <c:pt idx="12149" formatCode="General">
                  <c:v>6.1092693000000003E-2</c:v>
                </c:pt>
                <c:pt idx="12150" formatCode="General">
                  <c:v>6.1218217999999998E-2</c:v>
                </c:pt>
                <c:pt idx="12151" formatCode="General">
                  <c:v>6.1340468000000002E-2</c:v>
                </c:pt>
                <c:pt idx="12152" formatCode="General">
                  <c:v>6.1239720999999997E-2</c:v>
                </c:pt>
                <c:pt idx="12153" formatCode="General">
                  <c:v>6.1182603000000002E-2</c:v>
                </c:pt>
                <c:pt idx="12154" formatCode="General">
                  <c:v>6.1258444000000002E-2</c:v>
                </c:pt>
                <c:pt idx="12155" formatCode="General">
                  <c:v>6.1247003000000001E-2</c:v>
                </c:pt>
                <c:pt idx="12156" formatCode="General">
                  <c:v>6.1286238E-2</c:v>
                </c:pt>
                <c:pt idx="12157" formatCode="General">
                  <c:v>6.1317219999999999E-2</c:v>
                </c:pt>
                <c:pt idx="12158" formatCode="General">
                  <c:v>6.123692E-2</c:v>
                </c:pt>
                <c:pt idx="12159" formatCode="General">
                  <c:v>6.1261351999999998E-2</c:v>
                </c:pt>
                <c:pt idx="12160" formatCode="General">
                  <c:v>6.1240281000000001E-2</c:v>
                </c:pt>
                <c:pt idx="12161" formatCode="General">
                  <c:v>6.1268957999999998E-2</c:v>
                </c:pt>
                <c:pt idx="12162" formatCode="General">
                  <c:v>6.1183659000000001E-2</c:v>
                </c:pt>
                <c:pt idx="12163" formatCode="General">
                  <c:v>6.1244029999999998E-2</c:v>
                </c:pt>
                <c:pt idx="12164" formatCode="General">
                  <c:v>6.1310067000000003E-2</c:v>
                </c:pt>
                <c:pt idx="12165" formatCode="General">
                  <c:v>6.1193311E-2</c:v>
                </c:pt>
                <c:pt idx="12166" formatCode="General">
                  <c:v>6.1232331000000001E-2</c:v>
                </c:pt>
                <c:pt idx="12167" formatCode="General">
                  <c:v>6.1375974999999999E-2</c:v>
                </c:pt>
                <c:pt idx="12168" formatCode="General">
                  <c:v>6.1249049999999999E-2</c:v>
                </c:pt>
                <c:pt idx="12169" formatCode="General">
                  <c:v>6.1341524000000001E-2</c:v>
                </c:pt>
                <c:pt idx="12170" formatCode="General">
                  <c:v>6.1333249999999999E-2</c:v>
                </c:pt>
                <c:pt idx="12171" formatCode="General">
                  <c:v>6.1203308999999997E-2</c:v>
                </c:pt>
                <c:pt idx="12172" formatCode="General">
                  <c:v>6.1224962000000001E-2</c:v>
                </c:pt>
                <c:pt idx="12173" formatCode="General">
                  <c:v>6.1096592999999998E-2</c:v>
                </c:pt>
                <c:pt idx="12174" formatCode="General">
                  <c:v>6.1154680000000003E-2</c:v>
                </c:pt>
                <c:pt idx="12175" formatCode="General">
                  <c:v>6.1079162999999999E-2</c:v>
                </c:pt>
                <c:pt idx="12176" formatCode="General">
                  <c:v>6.1101268E-2</c:v>
                </c:pt>
                <c:pt idx="12177" formatCode="General">
                  <c:v>6.1190229999999998E-2</c:v>
                </c:pt>
                <c:pt idx="12178" formatCode="General">
                  <c:v>6.1168211E-2</c:v>
                </c:pt>
                <c:pt idx="12179" formatCode="General">
                  <c:v>6.1224014E-2</c:v>
                </c:pt>
                <c:pt idx="12180" formatCode="General">
                  <c:v>6.1293800000000002E-2</c:v>
                </c:pt>
                <c:pt idx="12181" formatCode="General">
                  <c:v>6.1224530999999999E-2</c:v>
                </c:pt>
                <c:pt idx="12182" formatCode="General">
                  <c:v>6.1219532E-2</c:v>
                </c:pt>
                <c:pt idx="12183" formatCode="General">
                  <c:v>6.1276390999999999E-2</c:v>
                </c:pt>
                <c:pt idx="12184" formatCode="General">
                  <c:v>6.1253316000000002E-2</c:v>
                </c:pt>
                <c:pt idx="12185" formatCode="General">
                  <c:v>6.1276972999999998E-2</c:v>
                </c:pt>
                <c:pt idx="12186" formatCode="General">
                  <c:v>6.1394180999999999E-2</c:v>
                </c:pt>
                <c:pt idx="12187" formatCode="General">
                  <c:v>6.1340274E-2</c:v>
                </c:pt>
                <c:pt idx="12188" formatCode="General">
                  <c:v>6.1282165999999999E-2</c:v>
                </c:pt>
                <c:pt idx="12189" formatCode="General">
                  <c:v>6.1217076000000002E-2</c:v>
                </c:pt>
                <c:pt idx="12190" formatCode="General">
                  <c:v>6.1397541999999999E-2</c:v>
                </c:pt>
                <c:pt idx="12191" formatCode="General">
                  <c:v>6.1314786000000003E-2</c:v>
                </c:pt>
                <c:pt idx="12192" formatCode="General">
                  <c:v>6.1491266000000003E-2</c:v>
                </c:pt>
                <c:pt idx="12193" formatCode="General">
                  <c:v>6.1513005000000003E-2</c:v>
                </c:pt>
                <c:pt idx="12194" formatCode="General">
                  <c:v>6.1478231000000001E-2</c:v>
                </c:pt>
                <c:pt idx="12195" formatCode="General">
                  <c:v>6.1526622000000003E-2</c:v>
                </c:pt>
                <c:pt idx="12196" formatCode="General">
                  <c:v>6.1571371999999999E-2</c:v>
                </c:pt>
                <c:pt idx="12197" formatCode="General">
                  <c:v>6.1582274999999999E-2</c:v>
                </c:pt>
                <c:pt idx="12198" formatCode="General">
                  <c:v>6.1611963999999998E-2</c:v>
                </c:pt>
                <c:pt idx="12199" formatCode="General">
                  <c:v>6.1646696000000001E-2</c:v>
                </c:pt>
                <c:pt idx="12200" formatCode="General">
                  <c:v>6.1573203999999999E-2</c:v>
                </c:pt>
                <c:pt idx="12201" formatCode="General">
                  <c:v>6.1570122999999997E-2</c:v>
                </c:pt>
                <c:pt idx="12202" formatCode="General">
                  <c:v>6.1348870999999999E-2</c:v>
                </c:pt>
                <c:pt idx="12203" formatCode="General">
                  <c:v>6.1346587000000001E-2</c:v>
                </c:pt>
                <c:pt idx="12204" formatCode="General">
                  <c:v>6.1264908E-2</c:v>
                </c:pt>
                <c:pt idx="12205" formatCode="General">
                  <c:v>6.1293800000000002E-2</c:v>
                </c:pt>
                <c:pt idx="12206" formatCode="General">
                  <c:v>6.1207207999999999E-2</c:v>
                </c:pt>
                <c:pt idx="12207" formatCode="General">
                  <c:v>6.1209514E-2</c:v>
                </c:pt>
                <c:pt idx="12208" formatCode="General">
                  <c:v>6.1281648000000001E-2</c:v>
                </c:pt>
                <c:pt idx="12209" formatCode="General">
                  <c:v>6.1469827999999997E-2</c:v>
                </c:pt>
                <c:pt idx="12210" formatCode="General">
                  <c:v>6.1515913999999998E-2</c:v>
                </c:pt>
                <c:pt idx="12211" formatCode="General">
                  <c:v>6.1466575000000002E-2</c:v>
                </c:pt>
                <c:pt idx="12212" formatCode="General">
                  <c:v>6.1463601E-2</c:v>
                </c:pt>
                <c:pt idx="12213" formatCode="General">
                  <c:v>6.1582942000000002E-2</c:v>
                </c:pt>
                <c:pt idx="12214" formatCode="General">
                  <c:v>6.1439449E-2</c:v>
                </c:pt>
                <c:pt idx="12215" formatCode="General">
                  <c:v>6.1501672E-2</c:v>
                </c:pt>
                <c:pt idx="12216" formatCode="General">
                  <c:v>6.1523498000000003E-2</c:v>
                </c:pt>
                <c:pt idx="12217" formatCode="General">
                  <c:v>6.1479954000000003E-2</c:v>
                </c:pt>
                <c:pt idx="12218" formatCode="General">
                  <c:v>6.1550581E-2</c:v>
                </c:pt>
                <c:pt idx="12219" formatCode="General">
                  <c:v>6.1573138999999999E-2</c:v>
                </c:pt>
                <c:pt idx="12220" formatCode="General">
                  <c:v>6.1488873999999999E-2</c:v>
                </c:pt>
                <c:pt idx="12221" formatCode="General">
                  <c:v>6.1560858000000003E-2</c:v>
                </c:pt>
                <c:pt idx="12222" formatCode="General">
                  <c:v>6.1603217000000002E-2</c:v>
                </c:pt>
                <c:pt idx="12223" formatCode="General">
                  <c:v>6.1828626999999997E-2</c:v>
                </c:pt>
                <c:pt idx="12224" formatCode="General">
                  <c:v>6.1587359000000001E-2</c:v>
                </c:pt>
                <c:pt idx="12225" formatCode="General">
                  <c:v>6.1734731000000001E-2</c:v>
                </c:pt>
                <c:pt idx="12226" formatCode="General">
                  <c:v>6.1735636000000003E-2</c:v>
                </c:pt>
                <c:pt idx="12227" formatCode="General">
                  <c:v>6.1664707999999999E-2</c:v>
                </c:pt>
                <c:pt idx="12228" formatCode="General">
                  <c:v>6.1680221E-2</c:v>
                </c:pt>
                <c:pt idx="12229" formatCode="General">
                  <c:v>6.1667228999999997E-2</c:v>
                </c:pt>
                <c:pt idx="12230" formatCode="General">
                  <c:v>6.1322951000000001E-2</c:v>
                </c:pt>
                <c:pt idx="12231" formatCode="General">
                  <c:v>6.1485168E-2</c:v>
                </c:pt>
                <c:pt idx="12232" formatCode="General">
                  <c:v>6.1547154999999999E-2</c:v>
                </c:pt>
                <c:pt idx="12233" formatCode="General">
                  <c:v>6.1523498000000003E-2</c:v>
                </c:pt>
                <c:pt idx="12234" formatCode="General">
                  <c:v>6.1470495999999999E-2</c:v>
                </c:pt>
                <c:pt idx="12235" formatCode="General">
                  <c:v>6.1547154999999999E-2</c:v>
                </c:pt>
                <c:pt idx="12236" formatCode="General">
                  <c:v>6.1552454999999999E-2</c:v>
                </c:pt>
                <c:pt idx="12237" formatCode="General">
                  <c:v>6.1506648999999997E-2</c:v>
                </c:pt>
                <c:pt idx="12238" formatCode="General">
                  <c:v>6.1509989000000001E-2</c:v>
                </c:pt>
                <c:pt idx="12239" formatCode="General">
                  <c:v>6.1571696000000002E-2</c:v>
                </c:pt>
                <c:pt idx="12240" formatCode="General">
                  <c:v>6.1531878999999998E-2</c:v>
                </c:pt>
                <c:pt idx="12241" formatCode="General">
                  <c:v>6.1541552999999999E-2</c:v>
                </c:pt>
                <c:pt idx="12242" formatCode="General">
                  <c:v>6.1504990000000002E-2</c:v>
                </c:pt>
                <c:pt idx="12243" formatCode="General">
                  <c:v>6.1386855999999997E-2</c:v>
                </c:pt>
                <c:pt idx="12244" formatCode="General">
                  <c:v>6.151098E-2</c:v>
                </c:pt>
                <c:pt idx="12245" formatCode="General">
                  <c:v>6.1483401999999999E-2</c:v>
                </c:pt>
                <c:pt idx="12246" formatCode="General">
                  <c:v>6.1539119000000003E-2</c:v>
                </c:pt>
                <c:pt idx="12247" formatCode="General">
                  <c:v>6.1443995000000001E-2</c:v>
                </c:pt>
                <c:pt idx="12248" formatCode="General">
                  <c:v>6.1529897E-2</c:v>
                </c:pt>
                <c:pt idx="12249" formatCode="General">
                  <c:v>6.1503267E-2</c:v>
                </c:pt>
                <c:pt idx="12250" formatCode="General">
                  <c:v>6.1485255000000003E-2</c:v>
                </c:pt>
                <c:pt idx="12251" formatCode="General">
                  <c:v>6.1474955999999997E-2</c:v>
                </c:pt>
                <c:pt idx="12252" formatCode="General">
                  <c:v>6.1447830000000002E-2</c:v>
                </c:pt>
                <c:pt idx="12253" formatCode="General">
                  <c:v>6.1442205999999999E-2</c:v>
                </c:pt>
                <c:pt idx="12254" formatCode="General">
                  <c:v>6.1538989000000002E-2</c:v>
                </c:pt>
                <c:pt idx="12255" formatCode="General">
                  <c:v>6.1621832000000001E-2</c:v>
                </c:pt>
                <c:pt idx="12256" formatCode="General">
                  <c:v>6.1563034000000003E-2</c:v>
                </c:pt>
                <c:pt idx="12257" formatCode="General">
                  <c:v>6.1463257E-2</c:v>
                </c:pt>
                <c:pt idx="12258" formatCode="General">
                  <c:v>6.155364E-2</c:v>
                </c:pt>
                <c:pt idx="12259" formatCode="General">
                  <c:v>6.1581283000000001E-2</c:v>
                </c:pt>
                <c:pt idx="12260" formatCode="General">
                  <c:v>6.1529423E-2</c:v>
                </c:pt>
                <c:pt idx="12261" formatCode="General">
                  <c:v>6.1508567E-2</c:v>
                </c:pt>
                <c:pt idx="12262" formatCode="General">
                  <c:v>6.1588070000000002E-2</c:v>
                </c:pt>
                <c:pt idx="12263" formatCode="General">
                  <c:v>6.1486827000000001E-2</c:v>
                </c:pt>
                <c:pt idx="12264" formatCode="General">
                  <c:v>6.1530219999999997E-2</c:v>
                </c:pt>
                <c:pt idx="12265" formatCode="General">
                  <c:v>6.1561979000000003E-2</c:v>
                </c:pt>
                <c:pt idx="12266" formatCode="General">
                  <c:v>6.1488767E-2</c:v>
                </c:pt>
                <c:pt idx="12267" formatCode="General">
                  <c:v>6.1547241000000003E-2</c:v>
                </c:pt>
                <c:pt idx="12268" formatCode="General">
                  <c:v>6.1468449000000001E-2</c:v>
                </c:pt>
                <c:pt idx="12269" formatCode="General">
                  <c:v>6.1516926999999999E-2</c:v>
                </c:pt>
                <c:pt idx="12270" formatCode="General">
                  <c:v>6.1509041E-2</c:v>
                </c:pt>
                <c:pt idx="12271" formatCode="General">
                  <c:v>6.1567667E-2</c:v>
                </c:pt>
                <c:pt idx="12272" formatCode="General">
                  <c:v>6.1561223999999998E-2</c:v>
                </c:pt>
                <c:pt idx="12273" formatCode="General">
                  <c:v>6.1508200999999998E-2</c:v>
                </c:pt>
                <c:pt idx="12274" formatCode="General">
                  <c:v>6.1571953999999998E-2</c:v>
                </c:pt>
                <c:pt idx="12275" formatCode="General">
                  <c:v>6.1614248000000003E-2</c:v>
                </c:pt>
                <c:pt idx="12276" formatCode="General">
                  <c:v>6.1537158000000002E-2</c:v>
                </c:pt>
                <c:pt idx="12277" formatCode="General">
                  <c:v>6.1623986999999998E-2</c:v>
                </c:pt>
                <c:pt idx="12278" formatCode="General">
                  <c:v>6.1637430999999999E-2</c:v>
                </c:pt>
                <c:pt idx="12279" formatCode="General">
                  <c:v>6.1547069000000003E-2</c:v>
                </c:pt>
                <c:pt idx="12280" formatCode="General">
                  <c:v>6.1601234999999997E-2</c:v>
                </c:pt>
                <c:pt idx="12281" formatCode="General">
                  <c:v>6.1634738000000001E-2</c:v>
                </c:pt>
                <c:pt idx="12282" formatCode="General">
                  <c:v>6.1567127999999999E-2</c:v>
                </c:pt>
                <c:pt idx="12283" formatCode="General">
                  <c:v>6.1607935000000003E-2</c:v>
                </c:pt>
                <c:pt idx="12284" formatCode="General">
                  <c:v>6.1982184000000003E-2</c:v>
                </c:pt>
                <c:pt idx="12285" formatCode="General">
                  <c:v>6.2029454999999997E-2</c:v>
                </c:pt>
                <c:pt idx="12286" formatCode="General">
                  <c:v>6.1861979999999997E-2</c:v>
                </c:pt>
                <c:pt idx="12287" formatCode="General">
                  <c:v>6.1927264000000003E-2</c:v>
                </c:pt>
                <c:pt idx="12288" formatCode="General">
                  <c:v>6.1951976999999998E-2</c:v>
                </c:pt>
                <c:pt idx="12289" formatCode="General">
                  <c:v>6.1836750000000003E-2</c:v>
                </c:pt>
                <c:pt idx="12290" formatCode="General">
                  <c:v>6.2007779999999998E-2</c:v>
                </c:pt>
                <c:pt idx="12291" formatCode="General">
                  <c:v>6.2135286999999997E-2</c:v>
                </c:pt>
                <c:pt idx="12292" formatCode="General">
                  <c:v>6.2128327999999997E-2</c:v>
                </c:pt>
                <c:pt idx="12293" formatCode="General">
                  <c:v>6.2099263000000002E-2</c:v>
                </c:pt>
                <c:pt idx="12294" formatCode="General">
                  <c:v>6.2194795999999997E-2</c:v>
                </c:pt>
                <c:pt idx="12295" formatCode="General">
                  <c:v>6.2217893000000003E-2</c:v>
                </c:pt>
                <c:pt idx="12296" formatCode="General">
                  <c:v>6.2141599999999998E-2</c:v>
                </c:pt>
                <c:pt idx="12297" formatCode="General">
                  <c:v>6.2256417000000001E-2</c:v>
                </c:pt>
                <c:pt idx="12298" formatCode="General">
                  <c:v>6.2345680000000001E-2</c:v>
                </c:pt>
                <c:pt idx="12299" formatCode="General">
                  <c:v>6.2332105999999998E-2</c:v>
                </c:pt>
                <c:pt idx="12300" formatCode="General">
                  <c:v>6.2504902000000001E-2</c:v>
                </c:pt>
                <c:pt idx="12301" formatCode="General">
                  <c:v>6.2457566999999999E-2</c:v>
                </c:pt>
                <c:pt idx="12302" formatCode="General">
                  <c:v>6.2441084000000001E-2</c:v>
                </c:pt>
                <c:pt idx="12303" formatCode="General">
                  <c:v>6.2486653000000003E-2</c:v>
                </c:pt>
                <c:pt idx="12304" formatCode="General">
                  <c:v>6.2563678999999997E-2</c:v>
                </c:pt>
                <c:pt idx="12305" formatCode="General">
                  <c:v>6.2559693E-2</c:v>
                </c:pt>
                <c:pt idx="12306" formatCode="General">
                  <c:v>6.2631375000000003E-2</c:v>
                </c:pt>
                <c:pt idx="12307" formatCode="General">
                  <c:v>6.2650657999999998E-2</c:v>
                </c:pt>
                <c:pt idx="12308" formatCode="General">
                  <c:v>6.2662250000000003E-2</c:v>
                </c:pt>
                <c:pt idx="12309" formatCode="General">
                  <c:v>6.2680672000000007E-2</c:v>
                </c:pt>
                <c:pt idx="12310" formatCode="General">
                  <c:v>6.2615172999999996E-2</c:v>
                </c:pt>
                <c:pt idx="12311" formatCode="General">
                  <c:v>6.2683235000000004E-2</c:v>
                </c:pt>
                <c:pt idx="12312" formatCode="General">
                  <c:v>6.2565747000000005E-2</c:v>
                </c:pt>
                <c:pt idx="12313" formatCode="General">
                  <c:v>6.2678646000000005E-2</c:v>
                </c:pt>
                <c:pt idx="12314" formatCode="General">
                  <c:v>6.2736173000000006E-2</c:v>
                </c:pt>
                <c:pt idx="12315" formatCode="General">
                  <c:v>6.2803136999999995E-2</c:v>
                </c:pt>
                <c:pt idx="12316" formatCode="General">
                  <c:v>6.2720982999999994E-2</c:v>
                </c:pt>
                <c:pt idx="12317" formatCode="General">
                  <c:v>6.2654580000000001E-2</c:v>
                </c:pt>
                <c:pt idx="12318" formatCode="General">
                  <c:v>6.2701419999999994E-2</c:v>
                </c:pt>
                <c:pt idx="12319" formatCode="General">
                  <c:v>6.2644604000000007E-2</c:v>
                </c:pt>
                <c:pt idx="12320" formatCode="General">
                  <c:v>6.2726391000000006E-2</c:v>
                </c:pt>
                <c:pt idx="12321" formatCode="General">
                  <c:v>6.2850688000000002E-2</c:v>
                </c:pt>
                <c:pt idx="12322" formatCode="General">
                  <c:v>6.2796284999999993E-2</c:v>
                </c:pt>
                <c:pt idx="12323" formatCode="General">
                  <c:v>6.2825243000000003E-2</c:v>
                </c:pt>
                <c:pt idx="12324" formatCode="General">
                  <c:v>6.2835520000000006E-2</c:v>
                </c:pt>
                <c:pt idx="12325" formatCode="General">
                  <c:v>6.2730033000000004E-2</c:v>
                </c:pt>
                <c:pt idx="12326" formatCode="General">
                  <c:v>6.2902720999999995E-2</c:v>
                </c:pt>
                <c:pt idx="12327" formatCode="General">
                  <c:v>6.2803891000000001E-2</c:v>
                </c:pt>
                <c:pt idx="12328" formatCode="General">
                  <c:v>6.2874151000000003E-2</c:v>
                </c:pt>
                <c:pt idx="12329" formatCode="General">
                  <c:v>6.2795142999999998E-2</c:v>
                </c:pt>
                <c:pt idx="12330" formatCode="General">
                  <c:v>6.2923085000000004E-2</c:v>
                </c:pt>
                <c:pt idx="12331" formatCode="General">
                  <c:v>6.2895481000000003E-2</c:v>
                </c:pt>
                <c:pt idx="12332" formatCode="General">
                  <c:v>6.2940816999999996E-2</c:v>
                </c:pt>
                <c:pt idx="12333" formatCode="General">
                  <c:v>6.2785835999999998E-2</c:v>
                </c:pt>
                <c:pt idx="12334" formatCode="General">
                  <c:v>6.2871026999999996E-2</c:v>
                </c:pt>
                <c:pt idx="12335" formatCode="General">
                  <c:v>6.2890547000000005E-2</c:v>
                </c:pt>
                <c:pt idx="12336" formatCode="General">
                  <c:v>6.2991687000000005E-2</c:v>
                </c:pt>
                <c:pt idx="12337" formatCode="General">
                  <c:v>6.3146922999999994E-2</c:v>
                </c:pt>
                <c:pt idx="12338" formatCode="General">
                  <c:v>6.3078127999999997E-2</c:v>
                </c:pt>
                <c:pt idx="12339" formatCode="General">
                  <c:v>6.3206023E-2</c:v>
                </c:pt>
                <c:pt idx="12340" formatCode="General">
                  <c:v>6.3330513000000005E-2</c:v>
                </c:pt>
                <c:pt idx="12341" formatCode="General">
                  <c:v>6.3329177E-2</c:v>
                </c:pt>
                <c:pt idx="12342" formatCode="General">
                  <c:v>6.3315581999999995E-2</c:v>
                </c:pt>
                <c:pt idx="12343" formatCode="General">
                  <c:v>6.3362012999999995E-2</c:v>
                </c:pt>
                <c:pt idx="12344" formatCode="General">
                  <c:v>6.3333615999999995E-2</c:v>
                </c:pt>
                <c:pt idx="12345" formatCode="General">
                  <c:v>6.3263571000000005E-2</c:v>
                </c:pt>
                <c:pt idx="12346" formatCode="General">
                  <c:v>6.3214447000000007E-2</c:v>
                </c:pt>
                <c:pt idx="12347" formatCode="General">
                  <c:v>6.3321442000000006E-2</c:v>
                </c:pt>
                <c:pt idx="12348" formatCode="General">
                  <c:v>6.3166788000000001E-2</c:v>
                </c:pt>
                <c:pt idx="12349" formatCode="General">
                  <c:v>6.3246290999999996E-2</c:v>
                </c:pt>
                <c:pt idx="12350" formatCode="General">
                  <c:v>6.3275032999999994E-2</c:v>
                </c:pt>
                <c:pt idx="12351" formatCode="General">
                  <c:v>6.3124881999999993E-2</c:v>
                </c:pt>
                <c:pt idx="12352" formatCode="General">
                  <c:v>6.3157889999999994E-2</c:v>
                </c:pt>
                <c:pt idx="12353" formatCode="General">
                  <c:v>6.3207508999999995E-2</c:v>
                </c:pt>
                <c:pt idx="12354" formatCode="General">
                  <c:v>6.3171614000000001E-2</c:v>
                </c:pt>
                <c:pt idx="12355" formatCode="General">
                  <c:v>6.3053349999999994E-2</c:v>
                </c:pt>
                <c:pt idx="12356" formatCode="General">
                  <c:v>6.3079464000000002E-2</c:v>
                </c:pt>
                <c:pt idx="12357" formatCode="General">
                  <c:v>6.3149529999999995E-2</c:v>
                </c:pt>
                <c:pt idx="12358" formatCode="General">
                  <c:v>6.3038915000000001E-2</c:v>
                </c:pt>
                <c:pt idx="12359" formatCode="General">
                  <c:v>6.3042167999999996E-2</c:v>
                </c:pt>
                <c:pt idx="12360" formatCode="General">
                  <c:v>6.3047144999999999E-2</c:v>
                </c:pt>
                <c:pt idx="12361" formatCode="General">
                  <c:v>6.3037169000000004E-2</c:v>
                </c:pt>
                <c:pt idx="12362" formatCode="General">
                  <c:v>6.2542650000000005E-2</c:v>
                </c:pt>
                <c:pt idx="12363" formatCode="General">
                  <c:v>6.2579686999999995E-2</c:v>
                </c:pt>
                <c:pt idx="12364" formatCode="General">
                  <c:v>6.2618705999999996E-2</c:v>
                </c:pt>
                <c:pt idx="12365" formatCode="General">
                  <c:v>6.2518626999999993E-2</c:v>
                </c:pt>
                <c:pt idx="12366" formatCode="General">
                  <c:v>6.2569518000000005E-2</c:v>
                </c:pt>
                <c:pt idx="12367" formatCode="General">
                  <c:v>6.2528969000000004E-2</c:v>
                </c:pt>
                <c:pt idx="12368" formatCode="General">
                  <c:v>6.2546678999999994E-2</c:v>
                </c:pt>
                <c:pt idx="12369" formatCode="General">
                  <c:v>6.2667464000000006E-2</c:v>
                </c:pt>
                <c:pt idx="12370" formatCode="General">
                  <c:v>6.2659728999999997E-2</c:v>
                </c:pt>
                <c:pt idx="12371" formatCode="General">
                  <c:v>6.2646457000000003E-2</c:v>
                </c:pt>
                <c:pt idx="12372" formatCode="General">
                  <c:v>6.2663865999999999E-2</c:v>
                </c:pt>
                <c:pt idx="12373" formatCode="General">
                  <c:v>6.2722986999999994E-2</c:v>
                </c:pt>
                <c:pt idx="12374" formatCode="General">
                  <c:v>6.2652124000000003E-2</c:v>
                </c:pt>
                <c:pt idx="12375" formatCode="General">
                  <c:v>6.2645746000000002E-2</c:v>
                </c:pt>
                <c:pt idx="12376" formatCode="General">
                  <c:v>6.2716393999999995E-2</c:v>
                </c:pt>
                <c:pt idx="12377" formatCode="General">
                  <c:v>6.2812617000000001E-2</c:v>
                </c:pt>
                <c:pt idx="12378" formatCode="General">
                  <c:v>6.2800034000000005E-2</c:v>
                </c:pt>
                <c:pt idx="12379" formatCode="General">
                  <c:v>6.2907612000000002E-2</c:v>
                </c:pt>
                <c:pt idx="12380" formatCode="General">
                  <c:v>6.3000907999999994E-2</c:v>
                </c:pt>
                <c:pt idx="12381" formatCode="General">
                  <c:v>6.2954024999999997E-2</c:v>
                </c:pt>
                <c:pt idx="12382" formatCode="General">
                  <c:v>6.2915889000000003E-2</c:v>
                </c:pt>
                <c:pt idx="12383" formatCode="General">
                  <c:v>6.3048782999999997E-2</c:v>
                </c:pt>
                <c:pt idx="12384" formatCode="General">
                  <c:v>6.2959798999999997E-2</c:v>
                </c:pt>
                <c:pt idx="12385" formatCode="General">
                  <c:v>6.3151835000000003E-2</c:v>
                </c:pt>
                <c:pt idx="12386" formatCode="General">
                  <c:v>6.3203351000000005E-2</c:v>
                </c:pt>
                <c:pt idx="12387" formatCode="General">
                  <c:v>6.3133004000000006E-2</c:v>
                </c:pt>
                <c:pt idx="12388" formatCode="General">
                  <c:v>6.3027688999999998E-2</c:v>
                </c:pt>
                <c:pt idx="12389" formatCode="General">
                  <c:v>6.3157889999999994E-2</c:v>
                </c:pt>
                <c:pt idx="12390" formatCode="General">
                  <c:v>6.3184585000000001E-2</c:v>
                </c:pt>
                <c:pt idx="12391" formatCode="General">
                  <c:v>6.2994638000000006E-2</c:v>
                </c:pt>
                <c:pt idx="12392" formatCode="General">
                  <c:v>6.3046153999999993E-2</c:v>
                </c:pt>
                <c:pt idx="12393" formatCode="General">
                  <c:v>6.2945772999999997E-2</c:v>
                </c:pt>
                <c:pt idx="12394" formatCode="General">
                  <c:v>6.3021226E-2</c:v>
                </c:pt>
                <c:pt idx="12395" formatCode="General">
                  <c:v>6.3084333000000006E-2</c:v>
                </c:pt>
                <c:pt idx="12396" formatCode="General">
                  <c:v>6.3053931999999993E-2</c:v>
                </c:pt>
                <c:pt idx="12397" formatCode="General">
                  <c:v>6.3106934000000003E-2</c:v>
                </c:pt>
                <c:pt idx="12398" formatCode="General">
                  <c:v>6.3032041999999996E-2</c:v>
                </c:pt>
                <c:pt idx="12399" formatCode="General">
                  <c:v>6.3070608E-2</c:v>
                </c:pt>
                <c:pt idx="12400" formatCode="General">
                  <c:v>6.2970227000000004E-2</c:v>
                </c:pt>
                <c:pt idx="12401" formatCode="General">
                  <c:v>6.2990070999999995E-2</c:v>
                </c:pt>
                <c:pt idx="12402" formatCode="General">
                  <c:v>6.3121584999999994E-2</c:v>
                </c:pt>
                <c:pt idx="12403" formatCode="General">
                  <c:v>6.3111179000000003E-2</c:v>
                </c:pt>
                <c:pt idx="12404" formatCode="General">
                  <c:v>6.3040767999999997E-2</c:v>
                </c:pt>
                <c:pt idx="12405" formatCode="General">
                  <c:v>6.3071729000000007E-2</c:v>
                </c:pt>
                <c:pt idx="12406" formatCode="General">
                  <c:v>6.3235087999999995E-2</c:v>
                </c:pt>
                <c:pt idx="12407" formatCode="General">
                  <c:v>6.3097195999999994E-2</c:v>
                </c:pt>
                <c:pt idx="12408" formatCode="General">
                  <c:v>6.3196155000000004E-2</c:v>
                </c:pt>
                <c:pt idx="12409" formatCode="General">
                  <c:v>6.3359169000000007E-2</c:v>
                </c:pt>
                <c:pt idx="12410" formatCode="General">
                  <c:v>6.3289469000000001E-2</c:v>
                </c:pt>
                <c:pt idx="12411" formatCode="General">
                  <c:v>6.3259068000000002E-2</c:v>
                </c:pt>
                <c:pt idx="12412" formatCode="General">
                  <c:v>6.3355527999999994E-2</c:v>
                </c:pt>
                <c:pt idx="12413" formatCode="General">
                  <c:v>6.3160754999999999E-2</c:v>
                </c:pt>
                <c:pt idx="12414" formatCode="General">
                  <c:v>6.3257709999999995E-2</c:v>
                </c:pt>
                <c:pt idx="12415" formatCode="General">
                  <c:v>6.3312629999999995E-2</c:v>
                </c:pt>
                <c:pt idx="12416" formatCode="General">
                  <c:v>6.3302417999999999E-2</c:v>
                </c:pt>
                <c:pt idx="12417" formatCode="General">
                  <c:v>6.3258831000000001E-2</c:v>
                </c:pt>
                <c:pt idx="12418" formatCode="General">
                  <c:v>6.3091249000000002E-2</c:v>
                </c:pt>
                <c:pt idx="12419" formatCode="General">
                  <c:v>6.3098272999999996E-2</c:v>
                </c:pt>
                <c:pt idx="12420" formatCode="General">
                  <c:v>6.3212766000000004E-2</c:v>
                </c:pt>
                <c:pt idx="12421" formatCode="General">
                  <c:v>6.3183959999999997E-2</c:v>
                </c:pt>
                <c:pt idx="12422" formatCode="General">
                  <c:v>6.3258400000000006E-2</c:v>
                </c:pt>
                <c:pt idx="12423" formatCode="General">
                  <c:v>6.3035532000000005E-2</c:v>
                </c:pt>
                <c:pt idx="12424" formatCode="General">
                  <c:v>6.2981581999999994E-2</c:v>
                </c:pt>
                <c:pt idx="12425" formatCode="General">
                  <c:v>6.3121476999999995E-2</c:v>
                </c:pt>
                <c:pt idx="12426" formatCode="General">
                  <c:v>6.3262364000000001E-2</c:v>
                </c:pt>
                <c:pt idx="12427" formatCode="General">
                  <c:v>6.3217743000000007E-2</c:v>
                </c:pt>
                <c:pt idx="12428" formatCode="General">
                  <c:v>6.3190573999999999E-2</c:v>
                </c:pt>
                <c:pt idx="12429" formatCode="General">
                  <c:v>6.3368455000000004E-2</c:v>
                </c:pt>
                <c:pt idx="12430" formatCode="General">
                  <c:v>6.3292334000000006E-2</c:v>
                </c:pt>
                <c:pt idx="12431" formatCode="General">
                  <c:v>6.3332322999999996E-2</c:v>
                </c:pt>
                <c:pt idx="12432" formatCode="General">
                  <c:v>6.3382847000000006E-2</c:v>
                </c:pt>
                <c:pt idx="12433" formatCode="General">
                  <c:v>6.3338420000000006E-2</c:v>
                </c:pt>
                <c:pt idx="12434" formatCode="General">
                  <c:v>6.3327625999999998E-2</c:v>
                </c:pt>
                <c:pt idx="12435" formatCode="General">
                  <c:v>6.3416653000000003E-2</c:v>
                </c:pt>
                <c:pt idx="12436" formatCode="General">
                  <c:v>6.3360052E-2</c:v>
                </c:pt>
                <c:pt idx="12437" formatCode="General">
                  <c:v>6.3328014000000002E-2</c:v>
                </c:pt>
                <c:pt idx="12438" formatCode="General">
                  <c:v>6.3357962000000004E-2</c:v>
                </c:pt>
                <c:pt idx="12439" formatCode="General">
                  <c:v>6.3367766000000006E-2</c:v>
                </c:pt>
                <c:pt idx="12440" formatCode="General">
                  <c:v>6.3291365000000002E-2</c:v>
                </c:pt>
                <c:pt idx="12441" formatCode="General">
                  <c:v>6.2803373999999995E-2</c:v>
                </c:pt>
                <c:pt idx="12442" formatCode="General">
                  <c:v>6.2830069000000002E-2</c:v>
                </c:pt>
                <c:pt idx="12443" formatCode="General">
                  <c:v>6.2539699000000004E-2</c:v>
                </c:pt>
                <c:pt idx="12444" formatCode="General">
                  <c:v>6.2501843000000001E-2</c:v>
                </c:pt>
                <c:pt idx="12445" formatCode="General">
                  <c:v>6.1914077999999997E-2</c:v>
                </c:pt>
                <c:pt idx="12446" formatCode="General">
                  <c:v>6.1830759999999998E-2</c:v>
                </c:pt>
                <c:pt idx="12447" formatCode="General">
                  <c:v>6.1858662000000002E-2</c:v>
                </c:pt>
                <c:pt idx="12448" formatCode="General">
                  <c:v>6.195146E-2</c:v>
                </c:pt>
                <c:pt idx="12449" formatCode="General">
                  <c:v>6.1899276000000003E-2</c:v>
                </c:pt>
                <c:pt idx="12450" formatCode="General">
                  <c:v>6.1770604999999999E-2</c:v>
                </c:pt>
                <c:pt idx="12451" formatCode="General">
                  <c:v>6.1859200000000003E-2</c:v>
                </c:pt>
                <c:pt idx="12452" formatCode="General">
                  <c:v>6.1844376999999999E-2</c:v>
                </c:pt>
                <c:pt idx="12453" formatCode="General">
                  <c:v>6.1831707999999999E-2</c:v>
                </c:pt>
                <c:pt idx="12454" formatCode="General">
                  <c:v>6.1851077999999997E-2</c:v>
                </c:pt>
                <c:pt idx="12455" formatCode="General">
                  <c:v>6.2006875000000003E-2</c:v>
                </c:pt>
                <c:pt idx="12456" formatCode="General">
                  <c:v>6.1918623999999998E-2</c:v>
                </c:pt>
                <c:pt idx="12457" formatCode="General">
                  <c:v>6.1934848000000001E-2</c:v>
                </c:pt>
                <c:pt idx="12458" formatCode="General">
                  <c:v>6.1950598000000003E-2</c:v>
                </c:pt>
                <c:pt idx="12459" formatCode="General">
                  <c:v>6.1895032000000003E-2</c:v>
                </c:pt>
                <c:pt idx="12460" formatCode="General">
                  <c:v>6.1961242E-2</c:v>
                </c:pt>
                <c:pt idx="12461" formatCode="General">
                  <c:v>6.2024004000000001E-2</c:v>
                </c:pt>
                <c:pt idx="12462" formatCode="General">
                  <c:v>6.2013037E-2</c:v>
                </c:pt>
                <c:pt idx="12463" formatCode="General">
                  <c:v>6.1862540000000001E-2</c:v>
                </c:pt>
                <c:pt idx="12464" formatCode="General">
                  <c:v>6.1910114000000002E-2</c:v>
                </c:pt>
                <c:pt idx="12465" formatCode="General">
                  <c:v>6.1983734999999998E-2</c:v>
                </c:pt>
                <c:pt idx="12466" formatCode="General">
                  <c:v>6.1949089999999998E-2</c:v>
                </c:pt>
                <c:pt idx="12467" formatCode="General">
                  <c:v>6.1979405000000001E-2</c:v>
                </c:pt>
                <c:pt idx="12468" formatCode="General">
                  <c:v>6.2199643999999998E-2</c:v>
                </c:pt>
                <c:pt idx="12469" formatCode="General">
                  <c:v>6.2094846000000002E-2</c:v>
                </c:pt>
                <c:pt idx="12470" formatCode="General">
                  <c:v>6.2324005000000002E-2</c:v>
                </c:pt>
                <c:pt idx="12471" formatCode="General">
                  <c:v>6.1919120000000001E-2</c:v>
                </c:pt>
                <c:pt idx="12472" formatCode="General">
                  <c:v>6.1835371E-2</c:v>
                </c:pt>
                <c:pt idx="12473" formatCode="General">
                  <c:v>6.1823370000000002E-2</c:v>
                </c:pt>
                <c:pt idx="12474" formatCode="General">
                  <c:v>6.1876071999999997E-2</c:v>
                </c:pt>
                <c:pt idx="12475" formatCode="General">
                  <c:v>6.1966821999999998E-2</c:v>
                </c:pt>
                <c:pt idx="12476" formatCode="General">
                  <c:v>6.1866204000000001E-2</c:v>
                </c:pt>
                <c:pt idx="12477" formatCode="General">
                  <c:v>6.1807879000000003E-2</c:v>
                </c:pt>
                <c:pt idx="12478" formatCode="General">
                  <c:v>6.2351713000000003E-2</c:v>
                </c:pt>
                <c:pt idx="12479" formatCode="General">
                  <c:v>6.2250211E-2</c:v>
                </c:pt>
                <c:pt idx="12480" formatCode="General">
                  <c:v>6.2459397999999999E-2</c:v>
                </c:pt>
                <c:pt idx="12481" formatCode="General">
                  <c:v>6.2393446999999998E-2</c:v>
                </c:pt>
                <c:pt idx="12482" formatCode="General">
                  <c:v>6.2419365999999997E-2</c:v>
                </c:pt>
                <c:pt idx="12483" formatCode="General">
                  <c:v>6.2066297999999999E-2</c:v>
                </c:pt>
                <c:pt idx="12484" formatCode="General">
                  <c:v>6.2066901000000001E-2</c:v>
                </c:pt>
                <c:pt idx="12485" formatCode="General">
                  <c:v>6.2105813000000003E-2</c:v>
                </c:pt>
                <c:pt idx="12486" formatCode="General">
                  <c:v>6.2099155000000003E-2</c:v>
                </c:pt>
                <c:pt idx="12487" formatCode="General">
                  <c:v>6.2150627999999999E-2</c:v>
                </c:pt>
                <c:pt idx="12488" formatCode="General">
                  <c:v>6.2124793999999997E-2</c:v>
                </c:pt>
                <c:pt idx="12489" formatCode="General">
                  <c:v>6.2093079000000002E-2</c:v>
                </c:pt>
                <c:pt idx="12490" formatCode="General">
                  <c:v>6.2179154E-2</c:v>
                </c:pt>
                <c:pt idx="12491" formatCode="General">
                  <c:v>6.2407516000000003E-2</c:v>
                </c:pt>
                <c:pt idx="12492" formatCode="General">
                  <c:v>6.2270163000000003E-2</c:v>
                </c:pt>
                <c:pt idx="12493" formatCode="General">
                  <c:v>6.2439016E-2</c:v>
                </c:pt>
                <c:pt idx="12494" formatCode="General">
                  <c:v>6.2459138999999997E-2</c:v>
                </c:pt>
                <c:pt idx="12495" formatCode="General">
                  <c:v>6.2400211999999997E-2</c:v>
                </c:pt>
                <c:pt idx="12496" formatCode="General">
                  <c:v>6.2369099999999997E-2</c:v>
                </c:pt>
                <c:pt idx="12497" formatCode="General">
                  <c:v>6.2484498999999999E-2</c:v>
                </c:pt>
                <c:pt idx="12498" formatCode="General">
                  <c:v>6.2494948000000002E-2</c:v>
                </c:pt>
                <c:pt idx="12499" formatCode="General">
                  <c:v>6.2515266E-2</c:v>
                </c:pt>
                <c:pt idx="12500" formatCode="General">
                  <c:v>6.2497684999999997E-2</c:v>
                </c:pt>
                <c:pt idx="12501" formatCode="General">
                  <c:v>6.2574602000000007E-2</c:v>
                </c:pt>
                <c:pt idx="12502" formatCode="General">
                  <c:v>6.2903755000000006E-2</c:v>
                </c:pt>
                <c:pt idx="12503" formatCode="General">
                  <c:v>6.2619611000000006E-2</c:v>
                </c:pt>
                <c:pt idx="12504" formatCode="General">
                  <c:v>6.2712623999999995E-2</c:v>
                </c:pt>
                <c:pt idx="12505" formatCode="General">
                  <c:v>6.2767026000000004E-2</c:v>
                </c:pt>
                <c:pt idx="12506" formatCode="General">
                  <c:v>6.2930345999999998E-2</c:v>
                </c:pt>
                <c:pt idx="12507" formatCode="General">
                  <c:v>6.2964065E-2</c:v>
                </c:pt>
                <c:pt idx="12508" formatCode="General">
                  <c:v>6.2783315000000006E-2</c:v>
                </c:pt>
                <c:pt idx="12509" formatCode="General">
                  <c:v>6.3002932999999997E-2</c:v>
                </c:pt>
                <c:pt idx="12510" formatCode="General">
                  <c:v>6.3062894999999994E-2</c:v>
                </c:pt>
                <c:pt idx="12511" formatCode="General">
                  <c:v>6.3033096999999996E-2</c:v>
                </c:pt>
                <c:pt idx="12512" formatCode="General">
                  <c:v>6.3500228000000006E-2</c:v>
                </c:pt>
                <c:pt idx="12513" formatCode="General">
                  <c:v>6.3370867999999997E-2</c:v>
                </c:pt>
                <c:pt idx="12514" formatCode="General">
                  <c:v>6.3371859000000003E-2</c:v>
                </c:pt>
                <c:pt idx="12515" formatCode="General">
                  <c:v>6.3297010000000001E-2</c:v>
                </c:pt>
                <c:pt idx="12516" formatCode="General">
                  <c:v>6.3392004000000002E-2</c:v>
                </c:pt>
                <c:pt idx="12517" formatCode="General">
                  <c:v>6.3527677000000005E-2</c:v>
                </c:pt>
                <c:pt idx="12518" formatCode="General">
                  <c:v>6.3239504000000002E-2</c:v>
                </c:pt>
                <c:pt idx="12519" formatCode="General">
                  <c:v>6.2467327000000003E-2</c:v>
                </c:pt>
                <c:pt idx="12520" formatCode="General">
                  <c:v>6.2605843999999994E-2</c:v>
                </c:pt>
                <c:pt idx="12521" formatCode="General">
                  <c:v>6.2610023000000001E-2</c:v>
                </c:pt>
                <c:pt idx="12522" formatCode="General">
                  <c:v>6.2600823E-2</c:v>
                </c:pt>
                <c:pt idx="12523" formatCode="General">
                  <c:v>6.2685044999999995E-2</c:v>
                </c:pt>
                <c:pt idx="12524" formatCode="General">
                  <c:v>6.2816559999999994E-2</c:v>
                </c:pt>
                <c:pt idx="12525" formatCode="General">
                  <c:v>6.2683602000000005E-2</c:v>
                </c:pt>
                <c:pt idx="12526" formatCode="General">
                  <c:v>6.2830758E-2</c:v>
                </c:pt>
                <c:pt idx="12527" formatCode="General">
                  <c:v>6.2896537000000002E-2</c:v>
                </c:pt>
                <c:pt idx="12528" formatCode="General">
                  <c:v>6.2899855000000005E-2</c:v>
                </c:pt>
                <c:pt idx="12529" formatCode="General">
                  <c:v>6.2960445000000004E-2</c:v>
                </c:pt>
                <c:pt idx="12530" formatCode="General">
                  <c:v>6.3104305999999999E-2</c:v>
                </c:pt>
                <c:pt idx="12531" formatCode="General">
                  <c:v>6.2917353999999995E-2</c:v>
                </c:pt>
                <c:pt idx="12532" formatCode="General">
                  <c:v>6.2918970000000005E-2</c:v>
                </c:pt>
                <c:pt idx="12533" formatCode="General">
                  <c:v>6.2942046000000001E-2</c:v>
                </c:pt>
                <c:pt idx="12534" formatCode="General">
                  <c:v>6.2538988000000004E-2</c:v>
                </c:pt>
                <c:pt idx="12535" formatCode="General">
                  <c:v>6.2464612000000003E-2</c:v>
                </c:pt>
                <c:pt idx="12536" formatCode="General">
                  <c:v>6.2738888000000007E-2</c:v>
                </c:pt>
                <c:pt idx="12537" formatCode="General">
                  <c:v>6.2767134000000002E-2</c:v>
                </c:pt>
                <c:pt idx="12538" formatCode="General">
                  <c:v>6.3046951000000004E-2</c:v>
                </c:pt>
                <c:pt idx="12539" formatCode="General">
                  <c:v>6.3046519999999995E-2</c:v>
                </c:pt>
                <c:pt idx="12540" formatCode="General">
                  <c:v>6.3097863000000004E-2</c:v>
                </c:pt>
                <c:pt idx="12541" formatCode="General">
                  <c:v>6.3140201000000007E-2</c:v>
                </c:pt>
                <c:pt idx="12542" formatCode="General">
                  <c:v>6.3004354999999998E-2</c:v>
                </c:pt>
                <c:pt idx="12543" formatCode="General">
                  <c:v>6.3147913999999999E-2</c:v>
                </c:pt>
                <c:pt idx="12544" formatCode="General">
                  <c:v>6.3125721999999995E-2</c:v>
                </c:pt>
                <c:pt idx="12545" formatCode="General">
                  <c:v>6.3127595999999994E-2</c:v>
                </c:pt>
                <c:pt idx="12546" formatCode="General">
                  <c:v>6.3161573999999998E-2</c:v>
                </c:pt>
                <c:pt idx="12547" formatCode="General">
                  <c:v>6.3247907000000006E-2</c:v>
                </c:pt>
                <c:pt idx="12548" formatCode="General">
                  <c:v>6.3216600999999997E-2</c:v>
                </c:pt>
                <c:pt idx="12549" formatCode="General">
                  <c:v>6.3260295999999994E-2</c:v>
                </c:pt>
                <c:pt idx="12550" formatCode="General">
                  <c:v>6.3324933E-2</c:v>
                </c:pt>
                <c:pt idx="12551" formatCode="General">
                  <c:v>6.3315710999999997E-2</c:v>
                </c:pt>
                <c:pt idx="12552" formatCode="General">
                  <c:v>6.3458580000000001E-2</c:v>
                </c:pt>
                <c:pt idx="12553" formatCode="General">
                  <c:v>6.3356519E-2</c:v>
                </c:pt>
                <c:pt idx="12554" formatCode="General">
                  <c:v>6.3521923999999994E-2</c:v>
                </c:pt>
                <c:pt idx="12555" formatCode="General">
                  <c:v>6.3612524000000004E-2</c:v>
                </c:pt>
                <c:pt idx="12556" formatCode="General">
                  <c:v>6.3660203999999998E-2</c:v>
                </c:pt>
                <c:pt idx="12557" formatCode="General">
                  <c:v>6.3771509000000004E-2</c:v>
                </c:pt>
                <c:pt idx="12558" formatCode="General">
                  <c:v>6.3677699000000004E-2</c:v>
                </c:pt>
                <c:pt idx="12559" formatCode="General">
                  <c:v>6.3778058999999998E-2</c:v>
                </c:pt>
                <c:pt idx="12560" formatCode="General">
                  <c:v>6.3944929999999997E-2</c:v>
                </c:pt>
                <c:pt idx="12561" formatCode="General">
                  <c:v>6.3842674000000002E-2</c:v>
                </c:pt>
                <c:pt idx="12562" formatCode="General">
                  <c:v>6.3876672999999995E-2</c:v>
                </c:pt>
                <c:pt idx="12563" formatCode="General">
                  <c:v>6.3750673999999993E-2</c:v>
                </c:pt>
                <c:pt idx="12564" formatCode="General">
                  <c:v>6.3830566000000005E-2</c:v>
                </c:pt>
                <c:pt idx="12565" formatCode="General">
                  <c:v>6.3825781999999998E-2</c:v>
                </c:pt>
                <c:pt idx="12566" formatCode="General">
                  <c:v>6.3955271999999994E-2</c:v>
                </c:pt>
                <c:pt idx="12567" formatCode="General">
                  <c:v>6.3804754000000005E-2</c:v>
                </c:pt>
                <c:pt idx="12568" formatCode="General">
                  <c:v>6.3831837000000002E-2</c:v>
                </c:pt>
                <c:pt idx="12569" formatCode="General">
                  <c:v>6.4205118000000005E-2</c:v>
                </c:pt>
                <c:pt idx="12570" formatCode="General">
                  <c:v>6.3979987000000002E-2</c:v>
                </c:pt>
                <c:pt idx="12571" formatCode="General">
                  <c:v>6.4011659999999998E-2</c:v>
                </c:pt>
                <c:pt idx="12572" formatCode="General">
                  <c:v>6.4003903000000001E-2</c:v>
                </c:pt>
                <c:pt idx="12573" formatCode="General">
                  <c:v>6.4097345999999999E-2</c:v>
                </c:pt>
                <c:pt idx="12574" formatCode="General">
                  <c:v>6.4065997999999999E-2</c:v>
                </c:pt>
                <c:pt idx="12575" formatCode="General">
                  <c:v>6.4172755999999997E-2</c:v>
                </c:pt>
                <c:pt idx="12576" formatCode="General">
                  <c:v>6.4235045000000005E-2</c:v>
                </c:pt>
                <c:pt idx="12577" formatCode="General">
                  <c:v>6.3839593E-2</c:v>
                </c:pt>
                <c:pt idx="12578" formatCode="General">
                  <c:v>6.3929459999999994E-2</c:v>
                </c:pt>
                <c:pt idx="12579" formatCode="General">
                  <c:v>6.3831147000000005E-2</c:v>
                </c:pt>
                <c:pt idx="12580" formatCode="General">
                  <c:v>6.3798052999999993E-2</c:v>
                </c:pt>
                <c:pt idx="12581" formatCode="General">
                  <c:v>6.3744017E-2</c:v>
                </c:pt>
                <c:pt idx="12582" formatCode="General">
                  <c:v>6.4399222000000006E-2</c:v>
                </c:pt>
                <c:pt idx="12583" formatCode="General">
                  <c:v>6.4304614999999996E-2</c:v>
                </c:pt>
                <c:pt idx="12584" formatCode="General">
                  <c:v>6.4294833999999995E-2</c:v>
                </c:pt>
                <c:pt idx="12585" formatCode="General">
                  <c:v>6.4010237999999997E-2</c:v>
                </c:pt>
                <c:pt idx="12586" formatCode="General">
                  <c:v>6.4249782000000005E-2</c:v>
                </c:pt>
                <c:pt idx="12587" formatCode="General">
                  <c:v>6.4043504000000001E-2</c:v>
                </c:pt>
                <c:pt idx="12588" formatCode="General">
                  <c:v>6.4093124000000001E-2</c:v>
                </c:pt>
                <c:pt idx="12589" formatCode="General">
                  <c:v>6.4169674999999995E-2</c:v>
                </c:pt>
                <c:pt idx="12590" formatCode="General">
                  <c:v>6.4232114000000007E-2</c:v>
                </c:pt>
                <c:pt idx="12591" formatCode="General">
                  <c:v>6.4266457999999999E-2</c:v>
                </c:pt>
                <c:pt idx="12592" formatCode="General">
                  <c:v>6.4370351000000006E-2</c:v>
                </c:pt>
                <c:pt idx="12593" formatCode="General">
                  <c:v>6.4480362999999999E-2</c:v>
                </c:pt>
                <c:pt idx="12594" formatCode="General">
                  <c:v>6.4386704000000003E-2</c:v>
                </c:pt>
                <c:pt idx="12595" formatCode="General">
                  <c:v>6.4346522000000003E-2</c:v>
                </c:pt>
                <c:pt idx="12596" formatCode="General">
                  <c:v>6.4650508999999995E-2</c:v>
                </c:pt>
                <c:pt idx="12597" formatCode="General">
                  <c:v>6.4629673999999998E-2</c:v>
                </c:pt>
                <c:pt idx="12598" formatCode="General">
                  <c:v>6.4781377000000001E-2</c:v>
                </c:pt>
                <c:pt idx="12599" formatCode="General">
                  <c:v>6.4970590999999994E-2</c:v>
                </c:pt>
                <c:pt idx="12600" formatCode="General">
                  <c:v>6.4485037999999995E-2</c:v>
                </c:pt>
                <c:pt idx="12601" formatCode="General">
                  <c:v>6.4480556999999994E-2</c:v>
                </c:pt>
                <c:pt idx="12602" formatCode="General">
                  <c:v>6.4654603000000005E-2</c:v>
                </c:pt>
                <c:pt idx="12603" formatCode="General">
                  <c:v>6.4516215000000002E-2</c:v>
                </c:pt>
                <c:pt idx="12604" formatCode="General">
                  <c:v>6.4627432999999998E-2</c:v>
                </c:pt>
                <c:pt idx="12605" formatCode="General">
                  <c:v>6.4732512000000006E-2</c:v>
                </c:pt>
                <c:pt idx="12606" formatCode="General">
                  <c:v>6.4716028999999994E-2</c:v>
                </c:pt>
                <c:pt idx="12607" formatCode="General">
                  <c:v>6.4548038000000002E-2</c:v>
                </c:pt>
                <c:pt idx="12608" formatCode="General">
                  <c:v>6.4667723999999996E-2</c:v>
                </c:pt>
                <c:pt idx="12609" formatCode="General">
                  <c:v>6.4647837E-2</c:v>
                </c:pt>
                <c:pt idx="12610" formatCode="General">
                  <c:v>6.4653288000000003E-2</c:v>
                </c:pt>
                <c:pt idx="12611" formatCode="General">
                  <c:v>6.4894491999999998E-2</c:v>
                </c:pt>
                <c:pt idx="12612" formatCode="General">
                  <c:v>6.4833452999999999E-2</c:v>
                </c:pt>
                <c:pt idx="12613" formatCode="General">
                  <c:v>6.4802211999999998E-2</c:v>
                </c:pt>
                <c:pt idx="12614" formatCode="General">
                  <c:v>6.4903561999999998E-2</c:v>
                </c:pt>
                <c:pt idx="12615" formatCode="General">
                  <c:v>6.5008123000000001E-2</c:v>
                </c:pt>
                <c:pt idx="12616" formatCode="General">
                  <c:v>6.5089742000000006E-2</c:v>
                </c:pt>
                <c:pt idx="12617" formatCode="General">
                  <c:v>6.5092651000000001E-2</c:v>
                </c:pt>
                <c:pt idx="12618" formatCode="General">
                  <c:v>6.5145825000000004E-2</c:v>
                </c:pt>
                <c:pt idx="12619" formatCode="General">
                  <c:v>6.5222312000000005E-2</c:v>
                </c:pt>
                <c:pt idx="12620" formatCode="General">
                  <c:v>6.5056476000000002E-2</c:v>
                </c:pt>
                <c:pt idx="12621" formatCode="General">
                  <c:v>6.5183141999999999E-2</c:v>
                </c:pt>
                <c:pt idx="12622" formatCode="General">
                  <c:v>6.5271155999999997E-2</c:v>
                </c:pt>
                <c:pt idx="12623" formatCode="General">
                  <c:v>6.5518220000000002E-2</c:v>
                </c:pt>
                <c:pt idx="12624" formatCode="General">
                  <c:v>6.5408918999999996E-2</c:v>
                </c:pt>
                <c:pt idx="12625" formatCode="General">
                  <c:v>6.5661175000000002E-2</c:v>
                </c:pt>
                <c:pt idx="12626" formatCode="General">
                  <c:v>6.5308581000000004E-2</c:v>
                </c:pt>
                <c:pt idx="12627" formatCode="General">
                  <c:v>6.5710018999999995E-2</c:v>
                </c:pt>
                <c:pt idx="12628" formatCode="General">
                  <c:v>6.4848233000000005E-2</c:v>
                </c:pt>
                <c:pt idx="12629" formatCode="General">
                  <c:v>6.5000216E-2</c:v>
                </c:pt>
                <c:pt idx="12630" formatCode="General">
                  <c:v>6.5021054999999994E-2</c:v>
                </c:pt>
                <c:pt idx="12631" formatCode="General">
                  <c:v>6.4991446999999994E-2</c:v>
                </c:pt>
                <c:pt idx="12632" formatCode="General">
                  <c:v>6.4883934000000004E-2</c:v>
                </c:pt>
                <c:pt idx="12633" formatCode="General">
                  <c:v>6.4899964000000004E-2</c:v>
                </c:pt>
                <c:pt idx="12634" formatCode="General">
                  <c:v>6.5133911000000003E-2</c:v>
                </c:pt>
                <c:pt idx="12635" formatCode="General">
                  <c:v>6.5203654E-2</c:v>
                </c:pt>
                <c:pt idx="12636" formatCode="General">
                  <c:v>6.5254501000000006E-2</c:v>
                </c:pt>
                <c:pt idx="12637" formatCode="General">
                  <c:v>6.5358006999999996E-2</c:v>
                </c:pt>
                <c:pt idx="12638" formatCode="General">
                  <c:v>6.5173683999999996E-2</c:v>
                </c:pt>
                <c:pt idx="12639" formatCode="General">
                  <c:v>6.5121693999999994E-2</c:v>
                </c:pt>
                <c:pt idx="12640" formatCode="General">
                  <c:v>6.5200464999999999E-2</c:v>
                </c:pt>
                <c:pt idx="12641" formatCode="General">
                  <c:v>6.5372980999999997E-2</c:v>
                </c:pt>
                <c:pt idx="12642" formatCode="General">
                  <c:v>6.5545409999999998E-2</c:v>
                </c:pt>
                <c:pt idx="12643" formatCode="General">
                  <c:v>6.5298993E-2</c:v>
                </c:pt>
                <c:pt idx="12644" formatCode="General">
                  <c:v>6.5252669999999999E-2</c:v>
                </c:pt>
                <c:pt idx="12645" formatCode="General">
                  <c:v>6.5223346000000001E-2</c:v>
                </c:pt>
                <c:pt idx="12646" formatCode="General">
                  <c:v>6.5197190000000002E-2</c:v>
                </c:pt>
                <c:pt idx="12647" formatCode="General">
                  <c:v>6.5230499999999997E-2</c:v>
                </c:pt>
                <c:pt idx="12648" formatCode="General">
                  <c:v>6.5155520999999994E-2</c:v>
                </c:pt>
                <c:pt idx="12649" formatCode="General">
                  <c:v>6.5284622E-2</c:v>
                </c:pt>
                <c:pt idx="12650" formatCode="General">
                  <c:v>6.5267600999999995E-2</c:v>
                </c:pt>
                <c:pt idx="12651" formatCode="General">
                  <c:v>6.5365698E-2</c:v>
                </c:pt>
                <c:pt idx="12652" formatCode="General">
                  <c:v>6.5497686999999999E-2</c:v>
                </c:pt>
                <c:pt idx="12653" formatCode="General">
                  <c:v>6.5424647000000002E-2</c:v>
                </c:pt>
                <c:pt idx="12654" formatCode="General">
                  <c:v>6.5320904999999999E-2</c:v>
                </c:pt>
                <c:pt idx="12655" formatCode="General">
                  <c:v>6.5495597000000003E-2</c:v>
                </c:pt>
                <c:pt idx="12656" formatCode="General">
                  <c:v>6.5304810000000005E-2</c:v>
                </c:pt>
                <c:pt idx="12657" formatCode="General">
                  <c:v>6.5274647000000005E-2</c:v>
                </c:pt>
                <c:pt idx="12658" formatCode="General">
                  <c:v>6.5260318999999997E-2</c:v>
                </c:pt>
                <c:pt idx="12659" formatCode="General">
                  <c:v>6.5233924999999998E-2</c:v>
                </c:pt>
                <c:pt idx="12660" formatCode="General">
                  <c:v>6.5335534000000001E-2</c:v>
                </c:pt>
                <c:pt idx="12661" formatCode="General">
                  <c:v>6.5373002E-2</c:v>
                </c:pt>
                <c:pt idx="12662" formatCode="General">
                  <c:v>6.5292163E-2</c:v>
                </c:pt>
                <c:pt idx="12663" formatCode="General">
                  <c:v>6.5448132000000006E-2</c:v>
                </c:pt>
                <c:pt idx="12664" formatCode="General">
                  <c:v>6.5389376999999999E-2</c:v>
                </c:pt>
                <c:pt idx="12665" formatCode="General">
                  <c:v>6.5561505000000006E-2</c:v>
                </c:pt>
                <c:pt idx="12666" formatCode="General">
                  <c:v>6.5556873000000002E-2</c:v>
                </c:pt>
                <c:pt idx="12667" formatCode="General">
                  <c:v>6.5466403000000006E-2</c:v>
                </c:pt>
                <c:pt idx="12668" formatCode="General">
                  <c:v>6.5497298999999995E-2</c:v>
                </c:pt>
                <c:pt idx="12669" formatCode="General">
                  <c:v>6.5392866999999993E-2</c:v>
                </c:pt>
                <c:pt idx="12670" formatCode="General">
                  <c:v>6.5642452000000004E-2</c:v>
                </c:pt>
                <c:pt idx="12671" formatCode="General">
                  <c:v>6.5725703999999996E-2</c:v>
                </c:pt>
                <c:pt idx="12672" formatCode="General">
                  <c:v>6.5730659999999996E-2</c:v>
                </c:pt>
                <c:pt idx="12673" formatCode="General">
                  <c:v>6.5762870000000001E-2</c:v>
                </c:pt>
                <c:pt idx="12674" formatCode="General">
                  <c:v>6.5908022999999996E-2</c:v>
                </c:pt>
                <c:pt idx="12675" formatCode="General">
                  <c:v>6.5663071000000003E-2</c:v>
                </c:pt>
                <c:pt idx="12676" formatCode="General">
                  <c:v>6.5694183000000003E-2</c:v>
                </c:pt>
                <c:pt idx="12677" formatCode="General">
                  <c:v>6.5831622000000006E-2</c:v>
                </c:pt>
                <c:pt idx="12678" formatCode="General">
                  <c:v>6.5809344000000006E-2</c:v>
                </c:pt>
                <c:pt idx="12679" formatCode="General">
                  <c:v>6.5683732999999994E-2</c:v>
                </c:pt>
                <c:pt idx="12680" formatCode="General">
                  <c:v>6.5831794999999999E-2</c:v>
                </c:pt>
                <c:pt idx="12681" formatCode="General">
                  <c:v>6.6047854000000003E-2</c:v>
                </c:pt>
                <c:pt idx="12682" formatCode="General">
                  <c:v>6.5997050000000002E-2</c:v>
                </c:pt>
                <c:pt idx="12683" formatCode="General">
                  <c:v>6.6031630999999993E-2</c:v>
                </c:pt>
                <c:pt idx="12684" formatCode="General">
                  <c:v>6.5894406000000003E-2</c:v>
                </c:pt>
                <c:pt idx="12685" formatCode="General">
                  <c:v>6.5822078000000006E-2</c:v>
                </c:pt>
                <c:pt idx="12686" formatCode="General">
                  <c:v>6.5899340000000001E-2</c:v>
                </c:pt>
                <c:pt idx="12687" formatCode="General">
                  <c:v>6.5974190000000002E-2</c:v>
                </c:pt>
                <c:pt idx="12688" formatCode="General">
                  <c:v>6.5800165999999993E-2</c:v>
                </c:pt>
                <c:pt idx="12689" formatCode="General">
                  <c:v>6.5896432000000005E-2</c:v>
                </c:pt>
                <c:pt idx="12690" formatCode="General">
                  <c:v>6.5380586000000004E-2</c:v>
                </c:pt>
                <c:pt idx="12691" formatCode="General">
                  <c:v>6.5509924999999997E-2</c:v>
                </c:pt>
                <c:pt idx="12692" formatCode="General">
                  <c:v>6.5653548000000006E-2</c:v>
                </c:pt>
                <c:pt idx="12693" formatCode="General">
                  <c:v>6.5631678999999998E-2</c:v>
                </c:pt>
                <c:pt idx="12694" formatCode="General">
                  <c:v>6.5823068999999998E-2</c:v>
                </c:pt>
                <c:pt idx="12695" formatCode="General">
                  <c:v>6.5775410000000006E-2</c:v>
                </c:pt>
                <c:pt idx="12696" formatCode="General">
                  <c:v>6.5713725000000001E-2</c:v>
                </c:pt>
                <c:pt idx="12697" formatCode="General">
                  <c:v>6.5880465999999999E-2</c:v>
                </c:pt>
                <c:pt idx="12698" formatCode="General">
                  <c:v>6.5983368000000001E-2</c:v>
                </c:pt>
                <c:pt idx="12699" formatCode="General">
                  <c:v>6.6251981000000001E-2</c:v>
                </c:pt>
                <c:pt idx="12700" formatCode="General">
                  <c:v>6.6540691999999999E-2</c:v>
                </c:pt>
                <c:pt idx="12701" formatCode="General">
                  <c:v>6.6442034999999997E-2</c:v>
                </c:pt>
                <c:pt idx="12702" formatCode="General">
                  <c:v>6.6423096000000001E-2</c:v>
                </c:pt>
                <c:pt idx="12703" formatCode="General">
                  <c:v>6.6495101000000001E-2</c:v>
                </c:pt>
                <c:pt idx="12704" formatCode="General">
                  <c:v>6.6387696999999996E-2</c:v>
                </c:pt>
                <c:pt idx="12705" formatCode="General">
                  <c:v>6.6295848000000004E-2</c:v>
                </c:pt>
                <c:pt idx="12706" formatCode="General">
                  <c:v>6.5814171000000005E-2</c:v>
                </c:pt>
                <c:pt idx="12707" formatCode="General">
                  <c:v>6.5895958000000004E-2</c:v>
                </c:pt>
                <c:pt idx="12708" formatCode="General">
                  <c:v>6.5995713999999997E-2</c:v>
                </c:pt>
                <c:pt idx="12709" formatCode="General">
                  <c:v>6.634342E-2</c:v>
                </c:pt>
                <c:pt idx="12710" formatCode="General">
                  <c:v>6.6651997000000004E-2</c:v>
                </c:pt>
                <c:pt idx="12711" formatCode="General">
                  <c:v>6.6242113000000005E-2</c:v>
                </c:pt>
                <c:pt idx="12712" formatCode="General">
                  <c:v>6.6273741999999997E-2</c:v>
                </c:pt>
                <c:pt idx="12713" formatCode="General">
                  <c:v>6.6259909000000006E-2</c:v>
                </c:pt>
                <c:pt idx="12714" formatCode="General">
                  <c:v>6.6361023000000005E-2</c:v>
                </c:pt>
                <c:pt idx="12715" formatCode="General">
                  <c:v>6.6308344000000005E-2</c:v>
                </c:pt>
                <c:pt idx="12716" formatCode="General">
                  <c:v>6.6819923000000003E-2</c:v>
                </c:pt>
                <c:pt idx="12717" formatCode="General">
                  <c:v>6.6368628999999998E-2</c:v>
                </c:pt>
                <c:pt idx="12718" formatCode="General">
                  <c:v>6.6366624999999999E-2</c:v>
                </c:pt>
                <c:pt idx="12719" formatCode="General">
                  <c:v>6.6350551999999993E-2</c:v>
                </c:pt>
                <c:pt idx="12720" formatCode="General">
                  <c:v>6.6315066000000006E-2</c:v>
                </c:pt>
                <c:pt idx="12721" formatCode="General">
                  <c:v>6.6454940000000004E-2</c:v>
                </c:pt>
                <c:pt idx="12722" formatCode="General">
                  <c:v>6.6489715000000005E-2</c:v>
                </c:pt>
                <c:pt idx="12723" formatCode="General">
                  <c:v>6.6551443000000002E-2</c:v>
                </c:pt>
                <c:pt idx="12724" formatCode="General">
                  <c:v>6.6582792000000002E-2</c:v>
                </c:pt>
                <c:pt idx="12725" formatCode="General">
                  <c:v>6.6818199999999994E-2</c:v>
                </c:pt>
                <c:pt idx="12726" formatCode="General">
                  <c:v>6.7420705999999997E-2</c:v>
                </c:pt>
                <c:pt idx="12727" formatCode="General">
                  <c:v>6.7387547000000006E-2</c:v>
                </c:pt>
                <c:pt idx="12728" formatCode="General">
                  <c:v>6.7250042999999995E-2</c:v>
                </c:pt>
                <c:pt idx="12729" formatCode="General">
                  <c:v>6.7394614000000005E-2</c:v>
                </c:pt>
                <c:pt idx="12730" formatCode="General">
                  <c:v>6.7455890000000004E-2</c:v>
                </c:pt>
                <c:pt idx="12731" formatCode="General">
                  <c:v>6.7314249000000007E-2</c:v>
                </c:pt>
                <c:pt idx="12732" formatCode="General">
                  <c:v>6.7036348999999995E-2</c:v>
                </c:pt>
                <c:pt idx="12733" formatCode="General">
                  <c:v>6.7168406E-2</c:v>
                </c:pt>
                <c:pt idx="12734" formatCode="General">
                  <c:v>6.7149143999999994E-2</c:v>
                </c:pt>
                <c:pt idx="12735" formatCode="General">
                  <c:v>6.7298713999999996E-2</c:v>
                </c:pt>
                <c:pt idx="12736" formatCode="General">
                  <c:v>6.720624E-2</c:v>
                </c:pt>
                <c:pt idx="12737" formatCode="General">
                  <c:v>6.751124E-2</c:v>
                </c:pt>
                <c:pt idx="12738" formatCode="General">
                  <c:v>6.7281046999999997E-2</c:v>
                </c:pt>
                <c:pt idx="12739" formatCode="General">
                  <c:v>6.7714953999999994E-2</c:v>
                </c:pt>
                <c:pt idx="12740" formatCode="General">
                  <c:v>6.7378218000000004E-2</c:v>
                </c:pt>
                <c:pt idx="12741" formatCode="General">
                  <c:v>6.7303002000000001E-2</c:v>
                </c:pt>
                <c:pt idx="12742" formatCode="General">
                  <c:v>6.7082758000000006E-2</c:v>
                </c:pt>
                <c:pt idx="12743" formatCode="General">
                  <c:v>6.7190662999999998E-2</c:v>
                </c:pt>
                <c:pt idx="12744" formatCode="General">
                  <c:v>6.7139491999999995E-2</c:v>
                </c:pt>
                <c:pt idx="12745" formatCode="General">
                  <c:v>6.7081378999999997E-2</c:v>
                </c:pt>
                <c:pt idx="12746" formatCode="General">
                  <c:v>6.7386211000000001E-2</c:v>
                </c:pt>
                <c:pt idx="12747" formatCode="General">
                  <c:v>6.7204129000000001E-2</c:v>
                </c:pt>
                <c:pt idx="12748" formatCode="General">
                  <c:v>6.7350768000000005E-2</c:v>
                </c:pt>
                <c:pt idx="12749" formatCode="General">
                  <c:v>6.7539723999999995E-2</c:v>
                </c:pt>
                <c:pt idx="12750" formatCode="General">
                  <c:v>6.7511067999999994E-2</c:v>
                </c:pt>
                <c:pt idx="12751" formatCode="General">
                  <c:v>6.7524965000000006E-2</c:v>
                </c:pt>
                <c:pt idx="12752" formatCode="General">
                  <c:v>6.7638101000000006E-2</c:v>
                </c:pt>
                <c:pt idx="12753" formatCode="General">
                  <c:v>6.759279E-2</c:v>
                </c:pt>
                <c:pt idx="12754" formatCode="General">
                  <c:v>6.7554978000000002E-2</c:v>
                </c:pt>
                <c:pt idx="12755" formatCode="General">
                  <c:v>6.773469E-2</c:v>
                </c:pt>
                <c:pt idx="12756" formatCode="General">
                  <c:v>6.7961069999999998E-2</c:v>
                </c:pt>
                <c:pt idx="12757" formatCode="General">
                  <c:v>6.7764443999999993E-2</c:v>
                </c:pt>
                <c:pt idx="12758" formatCode="General">
                  <c:v>6.7908390999999999E-2</c:v>
                </c:pt>
                <c:pt idx="12759" formatCode="General">
                  <c:v>6.8073193000000004E-2</c:v>
                </c:pt>
                <c:pt idx="12760" formatCode="General">
                  <c:v>6.8232698999999994E-2</c:v>
                </c:pt>
                <c:pt idx="12761" formatCode="General">
                  <c:v>6.8852696000000005E-2</c:v>
                </c:pt>
                <c:pt idx="12762" formatCode="General">
                  <c:v>6.8752444999999995E-2</c:v>
                </c:pt>
                <c:pt idx="12763" formatCode="General">
                  <c:v>6.8089050999999998E-2</c:v>
                </c:pt>
                <c:pt idx="12764" formatCode="General">
                  <c:v>6.8058024999999994E-2</c:v>
                </c:pt>
                <c:pt idx="12765" formatCode="General">
                  <c:v>6.8546835E-2</c:v>
                </c:pt>
                <c:pt idx="12766" formatCode="General">
                  <c:v>6.8230738999999999E-2</c:v>
                </c:pt>
                <c:pt idx="12767" formatCode="General">
                  <c:v>6.8154140000000002E-2</c:v>
                </c:pt>
                <c:pt idx="12768" formatCode="General">
                  <c:v>6.8305976000000004E-2</c:v>
                </c:pt>
                <c:pt idx="12769" formatCode="General">
                  <c:v>6.8263682000000006E-2</c:v>
                </c:pt>
                <c:pt idx="12770" formatCode="General">
                  <c:v>6.8197967999999998E-2</c:v>
                </c:pt>
                <c:pt idx="12771" formatCode="General">
                  <c:v>6.8556853000000001E-2</c:v>
                </c:pt>
                <c:pt idx="12772" formatCode="General">
                  <c:v>6.8510466000000006E-2</c:v>
                </c:pt>
                <c:pt idx="12773" formatCode="General">
                  <c:v>6.8446173999999999E-2</c:v>
                </c:pt>
                <c:pt idx="12774" formatCode="General">
                  <c:v>6.8000261000000006E-2</c:v>
                </c:pt>
                <c:pt idx="12775" formatCode="General">
                  <c:v>6.8015515999999998E-2</c:v>
                </c:pt>
                <c:pt idx="12776" formatCode="General">
                  <c:v>6.8099176999999997E-2</c:v>
                </c:pt>
                <c:pt idx="12777" formatCode="General">
                  <c:v>6.8241424999999994E-2</c:v>
                </c:pt>
                <c:pt idx="12778" formatCode="General">
                  <c:v>6.7952775000000007E-2</c:v>
                </c:pt>
                <c:pt idx="12779" formatCode="General">
                  <c:v>6.8089460000000004E-2</c:v>
                </c:pt>
                <c:pt idx="12780" formatCode="General">
                  <c:v>6.7963009000000005E-2</c:v>
                </c:pt>
                <c:pt idx="12781" formatCode="General">
                  <c:v>6.7970421000000003E-2</c:v>
                </c:pt>
                <c:pt idx="12782" formatCode="General">
                  <c:v>6.8035704000000002E-2</c:v>
                </c:pt>
                <c:pt idx="12783" formatCode="General">
                  <c:v>6.8250216000000002E-2</c:v>
                </c:pt>
                <c:pt idx="12784" formatCode="General">
                  <c:v>6.8191611999999999E-2</c:v>
                </c:pt>
                <c:pt idx="12785" formatCode="General">
                  <c:v>6.8271697000000006E-2</c:v>
                </c:pt>
                <c:pt idx="12786" formatCode="General">
                  <c:v>6.8440076000000002E-2</c:v>
                </c:pt>
                <c:pt idx="12787" formatCode="General">
                  <c:v>6.8423120000000004E-2</c:v>
                </c:pt>
                <c:pt idx="12788" formatCode="General">
                  <c:v>6.8224231999999996E-2</c:v>
                </c:pt>
                <c:pt idx="12789" formatCode="General">
                  <c:v>6.8613625999999997E-2</c:v>
                </c:pt>
                <c:pt idx="12790" formatCode="General">
                  <c:v>6.8271072000000002E-2</c:v>
                </c:pt>
                <c:pt idx="12791" formatCode="General">
                  <c:v>6.7910933000000007E-2</c:v>
                </c:pt>
                <c:pt idx="12792" formatCode="General">
                  <c:v>6.7871289000000001E-2</c:v>
                </c:pt>
                <c:pt idx="12793" formatCode="General">
                  <c:v>6.8280939999999998E-2</c:v>
                </c:pt>
                <c:pt idx="12794" formatCode="General">
                  <c:v>6.8163624000000006E-2</c:v>
                </c:pt>
                <c:pt idx="12795" formatCode="General">
                  <c:v>6.8066039999999994E-2</c:v>
                </c:pt>
                <c:pt idx="12796" formatCode="General">
                  <c:v>6.8388624999999995E-2</c:v>
                </c:pt>
                <c:pt idx="12797" formatCode="General">
                  <c:v>6.8258790999999999E-2</c:v>
                </c:pt>
                <c:pt idx="12798" formatCode="General">
                  <c:v>6.8156855000000002E-2</c:v>
                </c:pt>
                <c:pt idx="12799" formatCode="General">
                  <c:v>6.8219383999999994E-2</c:v>
                </c:pt>
                <c:pt idx="12800" formatCode="General">
                  <c:v>6.8455588999999997E-2</c:v>
                </c:pt>
                <c:pt idx="12801" formatCode="General">
                  <c:v>6.8621877999999997E-2</c:v>
                </c:pt>
                <c:pt idx="12802" formatCode="General">
                  <c:v>6.8404288999999993E-2</c:v>
                </c:pt>
                <c:pt idx="12803" formatCode="General">
                  <c:v>6.8184351000000004E-2</c:v>
                </c:pt>
                <c:pt idx="12804" formatCode="General">
                  <c:v>6.8481378999999995E-2</c:v>
                </c:pt>
                <c:pt idx="12805" formatCode="General">
                  <c:v>6.8609209000000004E-2</c:v>
                </c:pt>
                <c:pt idx="12806" formatCode="General">
                  <c:v>6.8684964000000001E-2</c:v>
                </c:pt>
                <c:pt idx="12807" formatCode="General">
                  <c:v>6.8891887999999998E-2</c:v>
                </c:pt>
                <c:pt idx="12808" formatCode="General">
                  <c:v>6.9127166000000004E-2</c:v>
                </c:pt>
                <c:pt idx="12809" formatCode="General">
                  <c:v>6.8722301999999999E-2</c:v>
                </c:pt>
                <c:pt idx="12810" formatCode="General">
                  <c:v>6.8611773000000001E-2</c:v>
                </c:pt>
                <c:pt idx="12811" formatCode="General">
                  <c:v>6.8762936999999996E-2</c:v>
                </c:pt>
                <c:pt idx="12812" formatCode="General">
                  <c:v>6.8932048999999995E-2</c:v>
                </c:pt>
                <c:pt idx="12813" formatCode="General">
                  <c:v>6.8910632999999999E-2</c:v>
                </c:pt>
                <c:pt idx="12814" formatCode="General">
                  <c:v>6.8799370999999998E-2</c:v>
                </c:pt>
                <c:pt idx="12815" formatCode="General">
                  <c:v>6.9101721000000005E-2</c:v>
                </c:pt>
                <c:pt idx="12816" formatCode="General">
                  <c:v>6.8986364999999994E-2</c:v>
                </c:pt>
                <c:pt idx="12817" formatCode="General">
                  <c:v>6.9228432000000006E-2</c:v>
                </c:pt>
                <c:pt idx="12818" formatCode="General">
                  <c:v>6.9340403999999994E-2</c:v>
                </c:pt>
                <c:pt idx="12819" formatCode="General">
                  <c:v>6.9246400999999999E-2</c:v>
                </c:pt>
                <c:pt idx="12820" formatCode="General">
                  <c:v>6.9893416E-2</c:v>
                </c:pt>
                <c:pt idx="12821" formatCode="General">
                  <c:v>6.9987829000000001E-2</c:v>
                </c:pt>
                <c:pt idx="12822" formatCode="General">
                  <c:v>6.9744082999999998E-2</c:v>
                </c:pt>
                <c:pt idx="12823" formatCode="General">
                  <c:v>6.9768645000000004E-2</c:v>
                </c:pt>
                <c:pt idx="12824" formatCode="General">
                  <c:v>6.9632562999999995E-2</c:v>
                </c:pt>
                <c:pt idx="12825" formatCode="General">
                  <c:v>6.9591842000000001E-2</c:v>
                </c:pt>
                <c:pt idx="12826" formatCode="General">
                  <c:v>6.9964258000000001E-2</c:v>
                </c:pt>
                <c:pt idx="12827" formatCode="General">
                  <c:v>6.9942346000000002E-2</c:v>
                </c:pt>
                <c:pt idx="12828" formatCode="General">
                  <c:v>6.9648442000000005E-2</c:v>
                </c:pt>
                <c:pt idx="12829" formatCode="General">
                  <c:v>6.9843084999999999E-2</c:v>
                </c:pt>
                <c:pt idx="12830" formatCode="General">
                  <c:v>6.9890571999999998E-2</c:v>
                </c:pt>
                <c:pt idx="12831" formatCode="General">
                  <c:v>6.9717022000000003E-2</c:v>
                </c:pt>
                <c:pt idx="12832" formatCode="General">
                  <c:v>6.9635256000000006E-2</c:v>
                </c:pt>
                <c:pt idx="12833" formatCode="General">
                  <c:v>6.9851574E-2</c:v>
                </c:pt>
                <c:pt idx="12834" formatCode="General">
                  <c:v>6.9955683000000005E-2</c:v>
                </c:pt>
                <c:pt idx="12835" formatCode="General">
                  <c:v>7.0134425E-2</c:v>
                </c:pt>
                <c:pt idx="12836" formatCode="General">
                  <c:v>7.0451903999999996E-2</c:v>
                </c:pt>
                <c:pt idx="12837" formatCode="General">
                  <c:v>7.0356241E-2</c:v>
                </c:pt>
                <c:pt idx="12838" formatCode="General">
                  <c:v>6.9678929000000001E-2</c:v>
                </c:pt>
                <c:pt idx="12839" formatCode="General">
                  <c:v>6.9833799000000002E-2</c:v>
                </c:pt>
                <c:pt idx="12840" formatCode="General">
                  <c:v>6.9361970999999994E-2</c:v>
                </c:pt>
                <c:pt idx="12841" formatCode="General">
                  <c:v>6.9950943000000002E-2</c:v>
                </c:pt>
                <c:pt idx="12842" formatCode="General">
                  <c:v>6.9039023000000005E-2</c:v>
                </c:pt>
                <c:pt idx="12843" formatCode="General">
                  <c:v>6.8963699000000003E-2</c:v>
                </c:pt>
                <c:pt idx="12844" formatCode="General">
                  <c:v>6.8666025000000006E-2</c:v>
                </c:pt>
                <c:pt idx="12845" formatCode="General">
                  <c:v>6.7842158999999999E-2</c:v>
                </c:pt>
                <c:pt idx="12846" formatCode="General">
                  <c:v>6.8058693000000003E-2</c:v>
                </c:pt>
                <c:pt idx="12847" formatCode="General">
                  <c:v>6.7962814999999996E-2</c:v>
                </c:pt>
                <c:pt idx="12848" formatCode="General">
                  <c:v>6.8139661000000004E-2</c:v>
                </c:pt>
                <c:pt idx="12849" formatCode="General">
                  <c:v>6.8016765000000007E-2</c:v>
                </c:pt>
                <c:pt idx="12850" formatCode="General">
                  <c:v>6.8193722999999998E-2</c:v>
                </c:pt>
                <c:pt idx="12851" formatCode="General">
                  <c:v>6.7995521000000003E-2</c:v>
                </c:pt>
                <c:pt idx="12852" formatCode="General">
                  <c:v>6.7965250000000005E-2</c:v>
                </c:pt>
                <c:pt idx="12853" formatCode="General">
                  <c:v>6.8060093000000002E-2</c:v>
                </c:pt>
                <c:pt idx="12854" formatCode="General">
                  <c:v>6.8371775999999995E-2</c:v>
                </c:pt>
                <c:pt idx="12855" formatCode="General">
                  <c:v>6.8267797000000005E-2</c:v>
                </c:pt>
                <c:pt idx="12856" formatCode="General">
                  <c:v>6.8318773999999999E-2</c:v>
                </c:pt>
                <c:pt idx="12857" formatCode="General">
                  <c:v>6.8275854999999996E-2</c:v>
                </c:pt>
                <c:pt idx="12858" formatCode="General">
                  <c:v>6.8408812999999999E-2</c:v>
                </c:pt>
                <c:pt idx="12859" formatCode="General">
                  <c:v>6.8401250999999996E-2</c:v>
                </c:pt>
                <c:pt idx="12860" formatCode="General">
                  <c:v>6.8474419999999994E-2</c:v>
                </c:pt>
                <c:pt idx="12861" formatCode="General">
                  <c:v>6.8476488000000002E-2</c:v>
                </c:pt>
                <c:pt idx="12862" formatCode="General">
                  <c:v>6.8378693000000004E-2</c:v>
                </c:pt>
                <c:pt idx="12863" formatCode="General">
                  <c:v>6.8815552000000002E-2</c:v>
                </c:pt>
                <c:pt idx="12864" formatCode="General">
                  <c:v>6.9428589999999998E-2</c:v>
                </c:pt>
                <c:pt idx="12865" formatCode="General">
                  <c:v>6.9812727000000005E-2</c:v>
                </c:pt>
                <c:pt idx="12866" formatCode="General">
                  <c:v>6.9950490000000004E-2</c:v>
                </c:pt>
                <c:pt idx="12867" formatCode="General">
                  <c:v>6.9927931999999998E-2</c:v>
                </c:pt>
                <c:pt idx="12868" formatCode="General">
                  <c:v>6.9979103000000001E-2</c:v>
                </c:pt>
                <c:pt idx="12869" formatCode="General">
                  <c:v>6.9887900000000003E-2</c:v>
                </c:pt>
                <c:pt idx="12870" formatCode="General">
                  <c:v>6.9950124000000002E-2</c:v>
                </c:pt>
                <c:pt idx="12871" formatCode="General">
                  <c:v>6.9808095000000001E-2</c:v>
                </c:pt>
                <c:pt idx="12872" formatCode="General">
                  <c:v>6.9882189999999997E-2</c:v>
                </c:pt>
                <c:pt idx="12873" formatCode="General">
                  <c:v>7.0288610000000001E-2</c:v>
                </c:pt>
                <c:pt idx="12874" formatCode="General">
                  <c:v>6.9961736999999996E-2</c:v>
                </c:pt>
                <c:pt idx="12875" formatCode="General">
                  <c:v>6.9891326000000004E-2</c:v>
                </c:pt>
                <c:pt idx="12876" formatCode="General">
                  <c:v>7.0084072999999997E-2</c:v>
                </c:pt>
                <c:pt idx="12877" formatCode="General">
                  <c:v>7.0200957999999994E-2</c:v>
                </c:pt>
                <c:pt idx="12878" formatCode="General">
                  <c:v>7.0246375999999999E-2</c:v>
                </c:pt>
                <c:pt idx="12879" formatCode="General">
                  <c:v>7.0407520000000001E-2</c:v>
                </c:pt>
                <c:pt idx="12880" formatCode="General">
                  <c:v>7.0465477999999998E-2</c:v>
                </c:pt>
                <c:pt idx="12881" formatCode="General">
                  <c:v>7.0541813999999994E-2</c:v>
                </c:pt>
                <c:pt idx="12882" formatCode="General">
                  <c:v>7.0416741000000005E-2</c:v>
                </c:pt>
                <c:pt idx="12883" formatCode="General">
                  <c:v>7.0589279000000005E-2</c:v>
                </c:pt>
                <c:pt idx="12884" formatCode="General">
                  <c:v>7.0584323000000004E-2</c:v>
                </c:pt>
                <c:pt idx="12885" formatCode="General">
                  <c:v>7.0597314999999994E-2</c:v>
                </c:pt>
                <c:pt idx="12886" formatCode="General">
                  <c:v>7.0670915000000001E-2</c:v>
                </c:pt>
                <c:pt idx="12887" formatCode="General">
                  <c:v>7.1092240000000001E-2</c:v>
                </c:pt>
                <c:pt idx="12888" formatCode="General">
                  <c:v>7.0883591999999995E-2</c:v>
                </c:pt>
                <c:pt idx="12889" formatCode="General">
                  <c:v>7.1006380999999993E-2</c:v>
                </c:pt>
                <c:pt idx="12890" formatCode="General">
                  <c:v>7.1087069000000003E-2</c:v>
                </c:pt>
                <c:pt idx="12891" formatCode="General">
                  <c:v>7.1653549999999996E-2</c:v>
                </c:pt>
                <c:pt idx="12892" formatCode="General">
                  <c:v>7.1254262999999998E-2</c:v>
                </c:pt>
                <c:pt idx="12893" formatCode="General">
                  <c:v>7.1069143000000001E-2</c:v>
                </c:pt>
                <c:pt idx="12894" formatCode="General">
                  <c:v>7.1395068000000006E-2</c:v>
                </c:pt>
                <c:pt idx="12895" formatCode="General">
                  <c:v>7.1407521000000002E-2</c:v>
                </c:pt>
                <c:pt idx="12896" formatCode="General">
                  <c:v>7.1174478999999999E-2</c:v>
                </c:pt>
                <c:pt idx="12897" formatCode="General">
                  <c:v>7.1047747999999994E-2</c:v>
                </c:pt>
                <c:pt idx="12898" formatCode="General">
                  <c:v>7.1269710999999999E-2</c:v>
                </c:pt>
                <c:pt idx="12899" formatCode="General">
                  <c:v>7.1239374999999994E-2</c:v>
                </c:pt>
                <c:pt idx="12900" formatCode="General">
                  <c:v>7.1322264999999996E-2</c:v>
                </c:pt>
                <c:pt idx="12901" formatCode="General">
                  <c:v>7.1013813999999995E-2</c:v>
                </c:pt>
                <c:pt idx="12902" formatCode="General">
                  <c:v>7.1006596000000005E-2</c:v>
                </c:pt>
                <c:pt idx="12903" formatCode="General">
                  <c:v>7.2100341999999998E-2</c:v>
                </c:pt>
                <c:pt idx="12904" formatCode="General">
                  <c:v>7.0660400999999998E-2</c:v>
                </c:pt>
                <c:pt idx="12905" formatCode="General">
                  <c:v>7.0310736999999998E-2</c:v>
                </c:pt>
                <c:pt idx="12906" formatCode="General">
                  <c:v>6.9911642999999996E-2</c:v>
                </c:pt>
                <c:pt idx="12907" formatCode="General">
                  <c:v>6.9773730000000006E-2</c:v>
                </c:pt>
                <c:pt idx="12908" formatCode="General">
                  <c:v>6.9824965000000003E-2</c:v>
                </c:pt>
                <c:pt idx="12909" formatCode="General">
                  <c:v>7.0085193000000004E-2</c:v>
                </c:pt>
                <c:pt idx="12910" formatCode="General">
                  <c:v>7.0073257E-2</c:v>
                </c:pt>
                <c:pt idx="12911" formatCode="General">
                  <c:v>6.9857133000000002E-2</c:v>
                </c:pt>
                <c:pt idx="12912" formatCode="General">
                  <c:v>7.0090601000000002E-2</c:v>
                </c:pt>
                <c:pt idx="12913" formatCode="General">
                  <c:v>6.9780215000000007E-2</c:v>
                </c:pt>
                <c:pt idx="12914" formatCode="General">
                  <c:v>7.0361519999999997E-2</c:v>
                </c:pt>
                <c:pt idx="12915" formatCode="General">
                  <c:v>7.0325904999999994E-2</c:v>
                </c:pt>
                <c:pt idx="12916" formatCode="General">
                  <c:v>7.0244437000000007E-2</c:v>
                </c:pt>
                <c:pt idx="12917" formatCode="General">
                  <c:v>7.0247497000000006E-2</c:v>
                </c:pt>
                <c:pt idx="12918" formatCode="General">
                  <c:v>7.0321444999999996E-2</c:v>
                </c:pt>
                <c:pt idx="12919" formatCode="General">
                  <c:v>7.0618063999999994E-2</c:v>
                </c:pt>
                <c:pt idx="12920" formatCode="General">
                  <c:v>7.0213196000000005E-2</c:v>
                </c:pt>
                <c:pt idx="12921" formatCode="General">
                  <c:v>7.0150972000000006E-2</c:v>
                </c:pt>
                <c:pt idx="12922" formatCode="General">
                  <c:v>7.0409501999999999E-2</c:v>
                </c:pt>
                <c:pt idx="12923" formatCode="General">
                  <c:v>7.1033894E-2</c:v>
                </c:pt>
                <c:pt idx="12924" formatCode="General">
                  <c:v>7.1176245999999999E-2</c:v>
                </c:pt>
                <c:pt idx="12925" formatCode="General">
                  <c:v>7.0805791000000007E-2</c:v>
                </c:pt>
                <c:pt idx="12926" formatCode="General">
                  <c:v>7.1062721999999995E-2</c:v>
                </c:pt>
                <c:pt idx="12927" formatCode="General">
                  <c:v>7.0884971000000005E-2</c:v>
                </c:pt>
                <c:pt idx="12928" formatCode="General">
                  <c:v>7.1002049999999997E-2</c:v>
                </c:pt>
                <c:pt idx="12929" formatCode="General">
                  <c:v>7.1114884000000003E-2</c:v>
                </c:pt>
                <c:pt idx="12930" formatCode="General">
                  <c:v>7.1994230000000006E-2</c:v>
                </c:pt>
                <c:pt idx="12931" formatCode="General">
                  <c:v>7.1620305999999995E-2</c:v>
                </c:pt>
                <c:pt idx="12932" formatCode="General">
                  <c:v>7.1714072000000004E-2</c:v>
                </c:pt>
                <c:pt idx="12933" formatCode="General">
                  <c:v>7.1370914999999993E-2</c:v>
                </c:pt>
                <c:pt idx="12934" formatCode="General">
                  <c:v>7.1392395999999997E-2</c:v>
                </c:pt>
                <c:pt idx="12935" formatCode="General">
                  <c:v>7.0859482000000001E-2</c:v>
                </c:pt>
                <c:pt idx="12936" formatCode="General">
                  <c:v>7.1722690000000006E-2</c:v>
                </c:pt>
                <c:pt idx="12937" formatCode="General">
                  <c:v>7.1776597999999997E-2</c:v>
                </c:pt>
                <c:pt idx="12938" formatCode="General">
                  <c:v>7.1543086000000006E-2</c:v>
                </c:pt>
                <c:pt idx="12939" formatCode="General">
                  <c:v>7.1694724000000001E-2</c:v>
                </c:pt>
                <c:pt idx="12940" formatCode="General">
                  <c:v>7.1992958999999995E-2</c:v>
                </c:pt>
                <c:pt idx="12941" formatCode="General">
                  <c:v>7.1377658999999996E-2</c:v>
                </c:pt>
                <c:pt idx="12942" formatCode="General">
                  <c:v>7.1542180999999996E-2</c:v>
                </c:pt>
                <c:pt idx="12943" formatCode="General">
                  <c:v>7.1812342000000001E-2</c:v>
                </c:pt>
                <c:pt idx="12944" formatCode="General">
                  <c:v>7.1868510999999996E-2</c:v>
                </c:pt>
                <c:pt idx="12945" formatCode="General">
                  <c:v>7.1755719999999995E-2</c:v>
                </c:pt>
                <c:pt idx="12946" formatCode="General">
                  <c:v>7.2064210000000004E-2</c:v>
                </c:pt>
                <c:pt idx="12947" formatCode="General">
                  <c:v>7.1277317000000007E-2</c:v>
                </c:pt>
                <c:pt idx="12948" formatCode="General">
                  <c:v>7.1839209000000001E-2</c:v>
                </c:pt>
                <c:pt idx="12949" formatCode="General">
                  <c:v>7.1689509999999998E-2</c:v>
                </c:pt>
                <c:pt idx="12950" formatCode="General">
                  <c:v>7.2142959000000006E-2</c:v>
                </c:pt>
                <c:pt idx="12951" formatCode="General">
                  <c:v>7.2067183000000007E-2</c:v>
                </c:pt>
                <c:pt idx="12952" formatCode="General">
                  <c:v>7.2130420000000001E-2</c:v>
                </c:pt>
                <c:pt idx="12953" formatCode="General">
                  <c:v>7.2344346000000004E-2</c:v>
                </c:pt>
                <c:pt idx="12954" formatCode="General">
                  <c:v>7.1816284999999994E-2</c:v>
                </c:pt>
                <c:pt idx="12955" formatCode="General">
                  <c:v>7.1661889000000006E-2</c:v>
                </c:pt>
                <c:pt idx="12956" formatCode="General">
                  <c:v>7.1714158E-2</c:v>
                </c:pt>
                <c:pt idx="12957" formatCode="General">
                  <c:v>7.1979298999999997E-2</c:v>
                </c:pt>
                <c:pt idx="12958" formatCode="General">
                  <c:v>7.1714373999999997E-2</c:v>
                </c:pt>
                <c:pt idx="12959" formatCode="General">
                  <c:v>7.1717864000000006E-2</c:v>
                </c:pt>
                <c:pt idx="12960" formatCode="General">
                  <c:v>7.1955037999999999E-2</c:v>
                </c:pt>
                <c:pt idx="12961" formatCode="General">
                  <c:v>7.2151620999999999E-2</c:v>
                </c:pt>
                <c:pt idx="12962" formatCode="General">
                  <c:v>7.1891629999999998E-2</c:v>
                </c:pt>
                <c:pt idx="12963" formatCode="General">
                  <c:v>7.1547114999999994E-2</c:v>
                </c:pt>
                <c:pt idx="12964" formatCode="General">
                  <c:v>7.1693668000000002E-2</c:v>
                </c:pt>
                <c:pt idx="12965" formatCode="General">
                  <c:v>7.1778837999999998E-2</c:v>
                </c:pt>
                <c:pt idx="12966" formatCode="General">
                  <c:v>7.2054191000000004E-2</c:v>
                </c:pt>
                <c:pt idx="12967" formatCode="General">
                  <c:v>7.1968655000000006E-2</c:v>
                </c:pt>
                <c:pt idx="12968" formatCode="General">
                  <c:v>7.2680438999999999E-2</c:v>
                </c:pt>
                <c:pt idx="12969" formatCode="General">
                  <c:v>7.1961738999999997E-2</c:v>
                </c:pt>
                <c:pt idx="12970" formatCode="General">
                  <c:v>7.0815400000000001E-2</c:v>
                </c:pt>
                <c:pt idx="12971" formatCode="General">
                  <c:v>7.0531903000000007E-2</c:v>
                </c:pt>
                <c:pt idx="12972" formatCode="General">
                  <c:v>7.0796245999999993E-2</c:v>
                </c:pt>
                <c:pt idx="12973" formatCode="General">
                  <c:v>7.0688689999999998E-2</c:v>
                </c:pt>
                <c:pt idx="12974" formatCode="General">
                  <c:v>7.1275378E-2</c:v>
                </c:pt>
                <c:pt idx="12975" formatCode="General">
                  <c:v>7.1318171E-2</c:v>
                </c:pt>
                <c:pt idx="12976" formatCode="General">
                  <c:v>7.1366261E-2</c:v>
                </c:pt>
                <c:pt idx="12977" formatCode="General">
                  <c:v>7.1089913000000005E-2</c:v>
                </c:pt>
                <c:pt idx="12978" formatCode="General">
                  <c:v>7.1992075000000003E-2</c:v>
                </c:pt>
                <c:pt idx="12979" formatCode="General">
                  <c:v>7.1909728000000006E-2</c:v>
                </c:pt>
                <c:pt idx="12980" formatCode="General">
                  <c:v>7.2019654000000002E-2</c:v>
                </c:pt>
                <c:pt idx="12981" formatCode="General">
                  <c:v>7.2058155999999998E-2</c:v>
                </c:pt>
                <c:pt idx="12982" formatCode="General">
                  <c:v>7.1995738000000004E-2</c:v>
                </c:pt>
                <c:pt idx="12983" formatCode="General">
                  <c:v>7.1642346999999995E-2</c:v>
                </c:pt>
                <c:pt idx="12984" formatCode="General">
                  <c:v>7.1498379000000001E-2</c:v>
                </c:pt>
                <c:pt idx="12985" formatCode="General">
                  <c:v>7.1665164000000003E-2</c:v>
                </c:pt>
                <c:pt idx="12986" formatCode="General">
                  <c:v>7.1522575000000005E-2</c:v>
                </c:pt>
                <c:pt idx="12987" formatCode="General">
                  <c:v>7.1400776999999999E-2</c:v>
                </c:pt>
                <c:pt idx="12988" formatCode="General">
                  <c:v>7.1646224999999994E-2</c:v>
                </c:pt>
                <c:pt idx="12989" formatCode="General">
                  <c:v>7.1204750999999997E-2</c:v>
                </c:pt>
                <c:pt idx="12990" formatCode="General">
                  <c:v>7.1668998999999997E-2</c:v>
                </c:pt>
                <c:pt idx="12991" formatCode="General">
                  <c:v>7.1815509E-2</c:v>
                </c:pt>
                <c:pt idx="12992" formatCode="General">
                  <c:v>7.1877947999999997E-2</c:v>
                </c:pt>
                <c:pt idx="12993" formatCode="General">
                  <c:v>7.1864547000000001E-2</c:v>
                </c:pt>
                <c:pt idx="12994" formatCode="General">
                  <c:v>7.1991557999999997E-2</c:v>
                </c:pt>
                <c:pt idx="12995" formatCode="General">
                  <c:v>7.1986797000000005E-2</c:v>
                </c:pt>
                <c:pt idx="12996" formatCode="General">
                  <c:v>7.2065374000000001E-2</c:v>
                </c:pt>
                <c:pt idx="12997" formatCode="General">
                  <c:v>7.1981668999999998E-2</c:v>
                </c:pt>
                <c:pt idx="12998" formatCode="General">
                  <c:v>7.1228753000000006E-2</c:v>
                </c:pt>
                <c:pt idx="12999" formatCode="General">
                  <c:v>7.0963741999999996E-2</c:v>
                </c:pt>
                <c:pt idx="13000" formatCode="General">
                  <c:v>7.0914876000000002E-2</c:v>
                </c:pt>
                <c:pt idx="13001" formatCode="General">
                  <c:v>7.0841620999999994E-2</c:v>
                </c:pt>
                <c:pt idx="13002" formatCode="General">
                  <c:v>7.0740938000000003E-2</c:v>
                </c:pt>
                <c:pt idx="13003" formatCode="General">
                  <c:v>7.0812749999999994E-2</c:v>
                </c:pt>
                <c:pt idx="13004" formatCode="General">
                  <c:v>7.0910588999999996E-2</c:v>
                </c:pt>
                <c:pt idx="13005" formatCode="General">
                  <c:v>7.1186674000000005E-2</c:v>
                </c:pt>
                <c:pt idx="13006" formatCode="General">
                  <c:v>7.0757010999999995E-2</c:v>
                </c:pt>
                <c:pt idx="13007" formatCode="General">
                  <c:v>7.0720857999999998E-2</c:v>
                </c:pt>
                <c:pt idx="13008" formatCode="General">
                  <c:v>7.0693452000000004E-2</c:v>
                </c:pt>
                <c:pt idx="13009" formatCode="General">
                  <c:v>7.099606E-2</c:v>
                </c:pt>
                <c:pt idx="13010" formatCode="General">
                  <c:v>7.0859546999999995E-2</c:v>
                </c:pt>
                <c:pt idx="13011" formatCode="General">
                  <c:v>7.1316642E-2</c:v>
                </c:pt>
                <c:pt idx="13012" formatCode="General">
                  <c:v>7.1157156999999999E-2</c:v>
                </c:pt>
                <c:pt idx="13013" formatCode="General">
                  <c:v>7.0855539999999995E-2</c:v>
                </c:pt>
                <c:pt idx="13014" formatCode="General">
                  <c:v>7.0779139000000005E-2</c:v>
                </c:pt>
                <c:pt idx="13015" formatCode="General">
                  <c:v>7.0718876E-2</c:v>
                </c:pt>
                <c:pt idx="13016" formatCode="General">
                  <c:v>7.0694442999999996E-2</c:v>
                </c:pt>
                <c:pt idx="13017" formatCode="General">
                  <c:v>7.0943919999999994E-2</c:v>
                </c:pt>
                <c:pt idx="13018" formatCode="General">
                  <c:v>7.1377228000000001E-2</c:v>
                </c:pt>
                <c:pt idx="13019" formatCode="General">
                  <c:v>7.1399851E-2</c:v>
                </c:pt>
                <c:pt idx="13020" formatCode="General">
                  <c:v>7.1451430999999996E-2</c:v>
                </c:pt>
                <c:pt idx="13021" formatCode="General">
                  <c:v>7.1907250000000006E-2</c:v>
                </c:pt>
                <c:pt idx="13022" formatCode="General">
                  <c:v>7.1976627000000001E-2</c:v>
                </c:pt>
                <c:pt idx="13023" formatCode="General">
                  <c:v>7.1848624999999999E-2</c:v>
                </c:pt>
                <c:pt idx="13024" formatCode="General">
                  <c:v>7.2517338000000001E-2</c:v>
                </c:pt>
                <c:pt idx="13025" formatCode="General">
                  <c:v>7.1549592999999995E-2</c:v>
                </c:pt>
                <c:pt idx="13026" formatCode="General">
                  <c:v>7.1533606E-2</c:v>
                </c:pt>
                <c:pt idx="13027" formatCode="General">
                  <c:v>7.1997763000000006E-2</c:v>
                </c:pt>
                <c:pt idx="13028" formatCode="General">
                  <c:v>7.1569953000000006E-2</c:v>
                </c:pt>
                <c:pt idx="13029" formatCode="General">
                  <c:v>7.1937585999999998E-2</c:v>
                </c:pt>
                <c:pt idx="13030" formatCode="General">
                  <c:v>7.2674794000000001E-2</c:v>
                </c:pt>
                <c:pt idx="13031" formatCode="General">
                  <c:v>7.1974645000000004E-2</c:v>
                </c:pt>
                <c:pt idx="13032" formatCode="General">
                  <c:v>7.2358460999999999E-2</c:v>
                </c:pt>
                <c:pt idx="13033" formatCode="General">
                  <c:v>7.2390520999999999E-2</c:v>
                </c:pt>
                <c:pt idx="13034" formatCode="General">
                  <c:v>7.2516067000000003E-2</c:v>
                </c:pt>
                <c:pt idx="13035" formatCode="General">
                  <c:v>7.1787563999999998E-2</c:v>
                </c:pt>
                <c:pt idx="13036" formatCode="General">
                  <c:v>7.2119646999999995E-2</c:v>
                </c:pt>
                <c:pt idx="13037" formatCode="General">
                  <c:v>7.2013448999999993E-2</c:v>
                </c:pt>
                <c:pt idx="13038" formatCode="General">
                  <c:v>7.1966393000000003E-2</c:v>
                </c:pt>
                <c:pt idx="13039" formatCode="General">
                  <c:v>7.1889454000000005E-2</c:v>
                </c:pt>
                <c:pt idx="13040" formatCode="General">
                  <c:v>7.1803400000000003E-2</c:v>
                </c:pt>
                <c:pt idx="13041" formatCode="General">
                  <c:v>7.2195810999999999E-2</c:v>
                </c:pt>
                <c:pt idx="13042" formatCode="General">
                  <c:v>7.1781552999999998E-2</c:v>
                </c:pt>
                <c:pt idx="13043" formatCode="General">
                  <c:v>7.1707435999999999E-2</c:v>
                </c:pt>
                <c:pt idx="13044" formatCode="General">
                  <c:v>7.1738870999999996E-2</c:v>
                </c:pt>
                <c:pt idx="13045" formatCode="General">
                  <c:v>7.1469163000000002E-2</c:v>
                </c:pt>
                <c:pt idx="13046" formatCode="General">
                  <c:v>7.1432277000000002E-2</c:v>
                </c:pt>
                <c:pt idx="13047" formatCode="General">
                  <c:v>7.2097196000000002E-2</c:v>
                </c:pt>
                <c:pt idx="13048" formatCode="General">
                  <c:v>7.2457074999999996E-2</c:v>
                </c:pt>
                <c:pt idx="13049" formatCode="General">
                  <c:v>7.2182947999999997E-2</c:v>
                </c:pt>
                <c:pt idx="13050" formatCode="General">
                  <c:v>7.2104888000000006E-2</c:v>
                </c:pt>
                <c:pt idx="13051" formatCode="General">
                  <c:v>7.2230908999999996E-2</c:v>
                </c:pt>
                <c:pt idx="13052" formatCode="General">
                  <c:v>7.2199106999999998E-2</c:v>
                </c:pt>
                <c:pt idx="13053" formatCode="General">
                  <c:v>7.1996728999999995E-2</c:v>
                </c:pt>
                <c:pt idx="13054" formatCode="General">
                  <c:v>7.2345250999999999E-2</c:v>
                </c:pt>
                <c:pt idx="13055" formatCode="General">
                  <c:v>7.1916945999999995E-2</c:v>
                </c:pt>
                <c:pt idx="13056" formatCode="General">
                  <c:v>7.2632758000000006E-2</c:v>
                </c:pt>
                <c:pt idx="13057" formatCode="General">
                  <c:v>7.1449384000000005E-2</c:v>
                </c:pt>
                <c:pt idx="13058" formatCode="General">
                  <c:v>7.1327738000000002E-2</c:v>
                </c:pt>
                <c:pt idx="13059" formatCode="General">
                  <c:v>7.1063088999999996E-2</c:v>
                </c:pt>
                <c:pt idx="13060" formatCode="General">
                  <c:v>7.0965918000000003E-2</c:v>
                </c:pt>
                <c:pt idx="13061" formatCode="General">
                  <c:v>7.1281626000000001E-2</c:v>
                </c:pt>
                <c:pt idx="13062" formatCode="General">
                  <c:v>7.1419004999999994E-2</c:v>
                </c:pt>
                <c:pt idx="13063" formatCode="General">
                  <c:v>7.0985955000000003E-2</c:v>
                </c:pt>
                <c:pt idx="13064" formatCode="General">
                  <c:v>7.1341138999999998E-2</c:v>
                </c:pt>
                <c:pt idx="13065" formatCode="General">
                  <c:v>7.1526861999999997E-2</c:v>
                </c:pt>
                <c:pt idx="13066" formatCode="General">
                  <c:v>7.1402953000000005E-2</c:v>
                </c:pt>
                <c:pt idx="13067" formatCode="General">
                  <c:v>7.1432448999999995E-2</c:v>
                </c:pt>
                <c:pt idx="13068" formatCode="General">
                  <c:v>7.1360185000000007E-2</c:v>
                </c:pt>
                <c:pt idx="13069" formatCode="General">
                  <c:v>7.1600741999999995E-2</c:v>
                </c:pt>
                <c:pt idx="13070" formatCode="General">
                  <c:v>7.1594666000000001E-2</c:v>
                </c:pt>
                <c:pt idx="13071" formatCode="General">
                  <c:v>7.2179780999999998E-2</c:v>
                </c:pt>
                <c:pt idx="13072" formatCode="General">
                  <c:v>7.2029736999999996E-2</c:v>
                </c:pt>
                <c:pt idx="13073" formatCode="General">
                  <c:v>7.2184327000000006E-2</c:v>
                </c:pt>
                <c:pt idx="13074" formatCode="General">
                  <c:v>7.1818891999999995E-2</c:v>
                </c:pt>
                <c:pt idx="13075" formatCode="General">
                  <c:v>7.1831172999999998E-2</c:v>
                </c:pt>
                <c:pt idx="13076" formatCode="General">
                  <c:v>7.2078752999999995E-2</c:v>
                </c:pt>
                <c:pt idx="13077" formatCode="General">
                  <c:v>7.2086811000000001E-2</c:v>
                </c:pt>
                <c:pt idx="13078" formatCode="General">
                  <c:v>7.2256978999999999E-2</c:v>
                </c:pt>
                <c:pt idx="13079" formatCode="General">
                  <c:v>7.1286818000000002E-2</c:v>
                </c:pt>
                <c:pt idx="13080" formatCode="General">
                  <c:v>7.1961372999999995E-2</c:v>
                </c:pt>
                <c:pt idx="13081" formatCode="General">
                  <c:v>7.2043591000000004E-2</c:v>
                </c:pt>
                <c:pt idx="13082" formatCode="General">
                  <c:v>7.1542461000000002E-2</c:v>
                </c:pt>
                <c:pt idx="13083" formatCode="General">
                  <c:v>7.1243295999999998E-2</c:v>
                </c:pt>
                <c:pt idx="13084" formatCode="General">
                  <c:v>7.0829211000000003E-2</c:v>
                </c:pt>
                <c:pt idx="13085" formatCode="General">
                  <c:v>7.1113073999999998E-2</c:v>
                </c:pt>
                <c:pt idx="13086" formatCode="General">
                  <c:v>7.0936141999999994E-2</c:v>
                </c:pt>
                <c:pt idx="13087" formatCode="General">
                  <c:v>7.0959841999999995E-2</c:v>
                </c:pt>
                <c:pt idx="13088" formatCode="General">
                  <c:v>7.1120485999999997E-2</c:v>
                </c:pt>
                <c:pt idx="13089" formatCode="General">
                  <c:v>7.0828715E-2</c:v>
                </c:pt>
                <c:pt idx="13090" formatCode="General">
                  <c:v>7.0324203000000002E-2</c:v>
                </c:pt>
                <c:pt idx="13091" formatCode="General">
                  <c:v>7.0168660999999993E-2</c:v>
                </c:pt>
                <c:pt idx="13092" formatCode="General">
                  <c:v>7.0264478000000005E-2</c:v>
                </c:pt>
                <c:pt idx="13093" formatCode="General">
                  <c:v>7.0211063000000004E-2</c:v>
                </c:pt>
                <c:pt idx="13094" formatCode="General">
                  <c:v>7.0488984000000005E-2</c:v>
                </c:pt>
                <c:pt idx="13095" formatCode="General">
                  <c:v>7.0538927000000001E-2</c:v>
                </c:pt>
                <c:pt idx="13096" formatCode="General">
                  <c:v>7.0591303999999994E-2</c:v>
                </c:pt>
                <c:pt idx="13097" formatCode="General">
                  <c:v>7.0142957000000006E-2</c:v>
                </c:pt>
                <c:pt idx="13098" formatCode="General">
                  <c:v>7.0589968000000003E-2</c:v>
                </c:pt>
                <c:pt idx="13099" formatCode="General">
                  <c:v>7.0443435999999998E-2</c:v>
                </c:pt>
                <c:pt idx="13100" formatCode="General">
                  <c:v>7.0158081999999997E-2</c:v>
                </c:pt>
                <c:pt idx="13101" formatCode="General">
                  <c:v>7.0435206E-2</c:v>
                </c:pt>
                <c:pt idx="13102" formatCode="General">
                  <c:v>7.0411483999999996E-2</c:v>
                </c:pt>
                <c:pt idx="13103" formatCode="General">
                  <c:v>7.0460802000000003E-2</c:v>
                </c:pt>
                <c:pt idx="13104" formatCode="General">
                  <c:v>7.0690479000000001E-2</c:v>
                </c:pt>
                <c:pt idx="13105" formatCode="General">
                  <c:v>7.1169589000000005E-2</c:v>
                </c:pt>
                <c:pt idx="13106" formatCode="General">
                  <c:v>7.1424326999999996E-2</c:v>
                </c:pt>
                <c:pt idx="13107" formatCode="General">
                  <c:v>7.1124881000000001E-2</c:v>
                </c:pt>
                <c:pt idx="13108" formatCode="General">
                  <c:v>7.1152093999999999E-2</c:v>
                </c:pt>
                <c:pt idx="13109" formatCode="General">
                  <c:v>7.0863230999999999E-2</c:v>
                </c:pt>
                <c:pt idx="13110" formatCode="General">
                  <c:v>7.0886327999999998E-2</c:v>
                </c:pt>
                <c:pt idx="13111" formatCode="General">
                  <c:v>7.0746109000000001E-2</c:v>
                </c:pt>
                <c:pt idx="13112" formatCode="General">
                  <c:v>7.0663740000000003E-2</c:v>
                </c:pt>
                <c:pt idx="13113" formatCode="General">
                  <c:v>7.1000800000000003E-2</c:v>
                </c:pt>
                <c:pt idx="13114" formatCode="General">
                  <c:v>7.0928191000000002E-2</c:v>
                </c:pt>
                <c:pt idx="13115" formatCode="General">
                  <c:v>7.1034087999999995E-2</c:v>
                </c:pt>
                <c:pt idx="13116" formatCode="General">
                  <c:v>7.0829145999999996E-2</c:v>
                </c:pt>
                <c:pt idx="13117" formatCode="General">
                  <c:v>7.0734064999999999E-2</c:v>
                </c:pt>
                <c:pt idx="13118" formatCode="General">
                  <c:v>7.1739755000000002E-2</c:v>
                </c:pt>
                <c:pt idx="13119" formatCode="General">
                  <c:v>7.1196369999999995E-2</c:v>
                </c:pt>
                <c:pt idx="13120" formatCode="General">
                  <c:v>7.1045120000000003E-2</c:v>
                </c:pt>
                <c:pt idx="13121" formatCode="General">
                  <c:v>7.1003537000000005E-2</c:v>
                </c:pt>
                <c:pt idx="13122" formatCode="General">
                  <c:v>7.1323364E-2</c:v>
                </c:pt>
                <c:pt idx="13123" formatCode="General">
                  <c:v>7.1390025999999995E-2</c:v>
                </c:pt>
                <c:pt idx="13124" formatCode="General">
                  <c:v>7.1496267000000002E-2</c:v>
                </c:pt>
                <c:pt idx="13125" formatCode="General">
                  <c:v>7.1991643999999994E-2</c:v>
                </c:pt>
                <c:pt idx="13126" formatCode="General">
                  <c:v>7.1070047999999997E-2</c:v>
                </c:pt>
                <c:pt idx="13127" formatCode="General">
                  <c:v>7.1058024999999997E-2</c:v>
                </c:pt>
                <c:pt idx="13128" formatCode="General">
                  <c:v>7.0962492000000002E-2</c:v>
                </c:pt>
                <c:pt idx="13129" formatCode="General">
                  <c:v>7.1138692000000003E-2</c:v>
                </c:pt>
                <c:pt idx="13130" formatCode="General">
                  <c:v>7.0979211E-2</c:v>
                </c:pt>
                <c:pt idx="13131" formatCode="General">
                  <c:v>7.1674621999999993E-2</c:v>
                </c:pt>
                <c:pt idx="13132" formatCode="General">
                  <c:v>7.1466986999999996E-2</c:v>
                </c:pt>
                <c:pt idx="13133" formatCode="General">
                  <c:v>7.1858621999999997E-2</c:v>
                </c:pt>
                <c:pt idx="13134" formatCode="General">
                  <c:v>7.1252495999999998E-2</c:v>
                </c:pt>
                <c:pt idx="13135" formatCode="General">
                  <c:v>7.1254091000000006E-2</c:v>
                </c:pt>
                <c:pt idx="13136" formatCode="General">
                  <c:v>7.1570125999999998E-2</c:v>
                </c:pt>
                <c:pt idx="13137" formatCode="General">
                  <c:v>7.1788748999999999E-2</c:v>
                </c:pt>
                <c:pt idx="13138" formatCode="General">
                  <c:v>7.1551251999999996E-2</c:v>
                </c:pt>
                <c:pt idx="13139" formatCode="General">
                  <c:v>7.2137961E-2</c:v>
                </c:pt>
                <c:pt idx="13140" formatCode="General">
                  <c:v>7.1832809999999997E-2</c:v>
                </c:pt>
                <c:pt idx="13141" formatCode="General">
                  <c:v>7.1497408999999998E-2</c:v>
                </c:pt>
                <c:pt idx="13142" formatCode="General">
                  <c:v>7.1636034000000001E-2</c:v>
                </c:pt>
                <c:pt idx="13143" formatCode="General">
                  <c:v>7.1604059999999997E-2</c:v>
                </c:pt>
                <c:pt idx="13144" formatCode="General">
                  <c:v>7.1828457999999998E-2</c:v>
                </c:pt>
                <c:pt idx="13145" formatCode="General">
                  <c:v>7.1758391000000005E-2</c:v>
                </c:pt>
                <c:pt idx="13146" formatCode="General">
                  <c:v>7.1706423000000005E-2</c:v>
                </c:pt>
                <c:pt idx="13147" formatCode="General">
                  <c:v>7.1999983000000004E-2</c:v>
                </c:pt>
                <c:pt idx="13148" formatCode="General">
                  <c:v>7.2234485000000001E-2</c:v>
                </c:pt>
                <c:pt idx="13149" formatCode="General">
                  <c:v>7.2477715999999998E-2</c:v>
                </c:pt>
                <c:pt idx="13150" formatCode="General">
                  <c:v>7.208763E-2</c:v>
                </c:pt>
                <c:pt idx="13151" formatCode="General">
                  <c:v>7.2081596999999997E-2</c:v>
                </c:pt>
                <c:pt idx="13152" formatCode="General">
                  <c:v>7.2478641999999996E-2</c:v>
                </c:pt>
                <c:pt idx="13153" formatCode="General">
                  <c:v>7.2392223000000006E-2</c:v>
                </c:pt>
                <c:pt idx="13154" formatCode="General">
                  <c:v>7.2281561999999994E-2</c:v>
                </c:pt>
                <c:pt idx="13155" formatCode="General">
                  <c:v>7.2189821000000001E-2</c:v>
                </c:pt>
                <c:pt idx="13156" formatCode="General">
                  <c:v>7.2101397999999997E-2</c:v>
                </c:pt>
                <c:pt idx="13157" formatCode="General">
                  <c:v>7.1822295999999994E-2</c:v>
                </c:pt>
                <c:pt idx="13158" formatCode="General">
                  <c:v>7.1980053000000002E-2</c:v>
                </c:pt>
                <c:pt idx="13159" formatCode="General">
                  <c:v>7.1867691999999997E-2</c:v>
                </c:pt>
                <c:pt idx="13160" formatCode="General">
                  <c:v>7.2117622000000006E-2</c:v>
                </c:pt>
                <c:pt idx="13161" formatCode="General">
                  <c:v>7.2076017000000006E-2</c:v>
                </c:pt>
                <c:pt idx="13162" formatCode="General">
                  <c:v>7.1903177999999998E-2</c:v>
                </c:pt>
                <c:pt idx="13163" formatCode="General">
                  <c:v>7.1987702000000001E-2</c:v>
                </c:pt>
                <c:pt idx="13164" formatCode="General">
                  <c:v>7.1894237E-2</c:v>
                </c:pt>
                <c:pt idx="13165" formatCode="General">
                  <c:v>7.1985116000000002E-2</c:v>
                </c:pt>
                <c:pt idx="13166" formatCode="General">
                  <c:v>7.2323749000000007E-2</c:v>
                </c:pt>
                <c:pt idx="13167" formatCode="General">
                  <c:v>7.2046974E-2</c:v>
                </c:pt>
                <c:pt idx="13168" formatCode="General">
                  <c:v>7.2086014000000004E-2</c:v>
                </c:pt>
                <c:pt idx="13169" formatCode="General">
                  <c:v>7.2127037000000005E-2</c:v>
                </c:pt>
                <c:pt idx="13170" formatCode="General">
                  <c:v>7.2791506000000006E-2</c:v>
                </c:pt>
                <c:pt idx="13171" formatCode="General">
                  <c:v>7.2656694999999993E-2</c:v>
                </c:pt>
                <c:pt idx="13172" formatCode="General">
                  <c:v>7.2919724000000005E-2</c:v>
                </c:pt>
                <c:pt idx="13173" formatCode="General">
                  <c:v>7.3045895E-2</c:v>
                </c:pt>
                <c:pt idx="13174" formatCode="General">
                  <c:v>7.3207638000000005E-2</c:v>
                </c:pt>
                <c:pt idx="13175" formatCode="General">
                  <c:v>7.2916772000000005E-2</c:v>
                </c:pt>
                <c:pt idx="13176" formatCode="General">
                  <c:v>7.2764380000000004E-2</c:v>
                </c:pt>
                <c:pt idx="13177" formatCode="General">
                  <c:v>7.2770218999999997E-2</c:v>
                </c:pt>
                <c:pt idx="13178" formatCode="General">
                  <c:v>7.3170794999999997E-2</c:v>
                </c:pt>
                <c:pt idx="13179" formatCode="General">
                  <c:v>7.3144724999999994E-2</c:v>
                </c:pt>
                <c:pt idx="13180" formatCode="General">
                  <c:v>7.2993754999999994E-2</c:v>
                </c:pt>
                <c:pt idx="13181" formatCode="General">
                  <c:v>7.3369532000000001E-2</c:v>
                </c:pt>
                <c:pt idx="13182" formatCode="General">
                  <c:v>7.3014416999999998E-2</c:v>
                </c:pt>
                <c:pt idx="13183" formatCode="General">
                  <c:v>7.3025513E-2</c:v>
                </c:pt>
                <c:pt idx="13184" formatCode="General">
                  <c:v>7.2933837000000001E-2</c:v>
                </c:pt>
                <c:pt idx="13185" formatCode="General">
                  <c:v>7.2918302000000004E-2</c:v>
                </c:pt>
                <c:pt idx="13186" formatCode="General">
                  <c:v>7.3055936000000002E-2</c:v>
                </c:pt>
                <c:pt idx="13187" formatCode="General">
                  <c:v>7.3219639000000003E-2</c:v>
                </c:pt>
                <c:pt idx="13188" formatCode="General">
                  <c:v>7.3079657000000006E-2</c:v>
                </c:pt>
                <c:pt idx="13189" formatCode="General">
                  <c:v>7.3074422E-2</c:v>
                </c:pt>
                <c:pt idx="13190" formatCode="General">
                  <c:v>7.3250493E-2</c:v>
                </c:pt>
                <c:pt idx="13191" formatCode="General">
                  <c:v>7.3253271999999994E-2</c:v>
                </c:pt>
                <c:pt idx="13192" formatCode="General">
                  <c:v>7.3237478999999994E-2</c:v>
                </c:pt>
                <c:pt idx="13193" formatCode="General">
                  <c:v>7.3564395000000005E-2</c:v>
                </c:pt>
                <c:pt idx="13194" formatCode="General">
                  <c:v>7.3282208000000001E-2</c:v>
                </c:pt>
                <c:pt idx="13195" formatCode="General">
                  <c:v>7.3422237000000001E-2</c:v>
                </c:pt>
                <c:pt idx="13196" formatCode="General">
                  <c:v>7.3325730000000006E-2</c:v>
                </c:pt>
                <c:pt idx="13197" formatCode="General">
                  <c:v>7.3647668999999999E-2</c:v>
                </c:pt>
                <c:pt idx="13198" formatCode="General">
                  <c:v>7.3442015999999999E-2</c:v>
                </c:pt>
                <c:pt idx="13199" formatCode="General">
                  <c:v>7.3522617999999998E-2</c:v>
                </c:pt>
                <c:pt idx="13200" formatCode="General">
                  <c:v>7.3797949000000002E-2</c:v>
                </c:pt>
                <c:pt idx="13201" formatCode="General">
                  <c:v>7.3900873000000006E-2</c:v>
                </c:pt>
                <c:pt idx="13202" formatCode="General">
                  <c:v>7.3979665E-2</c:v>
                </c:pt>
                <c:pt idx="13203" formatCode="General">
                  <c:v>7.3877496000000001E-2</c:v>
                </c:pt>
                <c:pt idx="13204" formatCode="General">
                  <c:v>7.3698150000000004E-2</c:v>
                </c:pt>
                <c:pt idx="13205" formatCode="General">
                  <c:v>7.3685050000000002E-2</c:v>
                </c:pt>
                <c:pt idx="13206" formatCode="General">
                  <c:v>7.3727904999999996E-2</c:v>
                </c:pt>
                <c:pt idx="13207" formatCode="General">
                  <c:v>7.3668805000000004E-2</c:v>
                </c:pt>
                <c:pt idx="13208" formatCode="General">
                  <c:v>7.3858018999999997E-2</c:v>
                </c:pt>
                <c:pt idx="13209" formatCode="General">
                  <c:v>7.3936531E-2</c:v>
                </c:pt>
                <c:pt idx="13210" formatCode="General">
                  <c:v>7.3936508999999997E-2</c:v>
                </c:pt>
                <c:pt idx="13211" formatCode="General">
                  <c:v>7.3651912999999999E-2</c:v>
                </c:pt>
                <c:pt idx="13212" formatCode="General">
                  <c:v>7.4432016000000004E-2</c:v>
                </c:pt>
                <c:pt idx="13213" formatCode="General">
                  <c:v>7.3742943000000005E-2</c:v>
                </c:pt>
                <c:pt idx="13214" formatCode="General">
                  <c:v>7.3953142999999999E-2</c:v>
                </c:pt>
                <c:pt idx="13215" formatCode="General">
                  <c:v>7.3772438999999995E-2</c:v>
                </c:pt>
                <c:pt idx="13216" formatCode="General">
                  <c:v>7.3801784999999995E-2</c:v>
                </c:pt>
                <c:pt idx="13217" formatCode="General">
                  <c:v>7.3857996999999995E-2</c:v>
                </c:pt>
                <c:pt idx="13218" formatCode="General">
                  <c:v>7.3894625000000005E-2</c:v>
                </c:pt>
                <c:pt idx="13219" formatCode="General">
                  <c:v>7.3992291000000002E-2</c:v>
                </c:pt>
                <c:pt idx="13220" formatCode="General">
                  <c:v>7.4208500999999996E-2</c:v>
                </c:pt>
                <c:pt idx="13221" formatCode="General">
                  <c:v>7.4232093999999998E-2</c:v>
                </c:pt>
                <c:pt idx="13222" formatCode="General">
                  <c:v>7.4409823999999999E-2</c:v>
                </c:pt>
                <c:pt idx="13223" formatCode="General">
                  <c:v>7.3767764E-2</c:v>
                </c:pt>
                <c:pt idx="13224" formatCode="General">
                  <c:v>7.4136431000000003E-2</c:v>
                </c:pt>
                <c:pt idx="13225" formatCode="General">
                  <c:v>7.3990524000000002E-2</c:v>
                </c:pt>
                <c:pt idx="13226" formatCode="General">
                  <c:v>7.3402500999999995E-2</c:v>
                </c:pt>
                <c:pt idx="13227" formatCode="General">
                  <c:v>7.3431782000000001E-2</c:v>
                </c:pt>
                <c:pt idx="13228" formatCode="General">
                  <c:v>7.3373087000000003E-2</c:v>
                </c:pt>
                <c:pt idx="13229" formatCode="General">
                  <c:v>7.3230003000000002E-2</c:v>
                </c:pt>
                <c:pt idx="13230" formatCode="General">
                  <c:v>7.3596692000000005E-2</c:v>
                </c:pt>
                <c:pt idx="13231" formatCode="General">
                  <c:v>7.3683800999999993E-2</c:v>
                </c:pt>
                <c:pt idx="13232" formatCode="General">
                  <c:v>7.3892685999999999E-2</c:v>
                </c:pt>
                <c:pt idx="13233" formatCode="General">
                  <c:v>7.3569458000000004E-2</c:v>
                </c:pt>
                <c:pt idx="13234" formatCode="General">
                  <c:v>7.3736845999999995E-2</c:v>
                </c:pt>
                <c:pt idx="13235" formatCode="General">
                  <c:v>7.3691794000000005E-2</c:v>
                </c:pt>
                <c:pt idx="13236" formatCode="General">
                  <c:v>7.4213263000000002E-2</c:v>
                </c:pt>
                <c:pt idx="13237" formatCode="General">
                  <c:v>7.4228129000000004E-2</c:v>
                </c:pt>
                <c:pt idx="13238" formatCode="General">
                  <c:v>7.4050248999999999E-2</c:v>
                </c:pt>
                <c:pt idx="13239" formatCode="General">
                  <c:v>7.4235649000000001E-2</c:v>
                </c:pt>
                <c:pt idx="13240" formatCode="General">
                  <c:v>7.4410922000000004E-2</c:v>
                </c:pt>
                <c:pt idx="13241" formatCode="General">
                  <c:v>7.471179E-2</c:v>
                </c:pt>
                <c:pt idx="13242" formatCode="General">
                  <c:v>7.4490558999999998E-2</c:v>
                </c:pt>
                <c:pt idx="13243" formatCode="General">
                  <c:v>7.4348418999999999E-2</c:v>
                </c:pt>
                <c:pt idx="13244" formatCode="General">
                  <c:v>7.4567822000000006E-2</c:v>
                </c:pt>
                <c:pt idx="13245" formatCode="General">
                  <c:v>7.4534964999999995E-2</c:v>
                </c:pt>
                <c:pt idx="13246" formatCode="General">
                  <c:v>7.4373692000000005E-2</c:v>
                </c:pt>
                <c:pt idx="13247" formatCode="General">
                  <c:v>7.4600010999999994E-2</c:v>
                </c:pt>
                <c:pt idx="13248" formatCode="General">
                  <c:v>7.5217724E-2</c:v>
                </c:pt>
                <c:pt idx="13249" formatCode="General">
                  <c:v>7.4770652000000007E-2</c:v>
                </c:pt>
                <c:pt idx="13250" formatCode="General">
                  <c:v>7.4834060999999993E-2</c:v>
                </c:pt>
                <c:pt idx="13251" formatCode="General">
                  <c:v>7.5123396999999995E-2</c:v>
                </c:pt>
                <c:pt idx="13252" formatCode="General">
                  <c:v>7.5506739000000003E-2</c:v>
                </c:pt>
                <c:pt idx="13253" formatCode="General">
                  <c:v>7.5537656999999994E-2</c:v>
                </c:pt>
                <c:pt idx="13254" formatCode="General">
                  <c:v>7.5415189999999993E-2</c:v>
                </c:pt>
                <c:pt idx="13255" formatCode="General">
                  <c:v>7.5249805000000003E-2</c:v>
                </c:pt>
                <c:pt idx="13256" formatCode="General">
                  <c:v>7.5467632000000007E-2</c:v>
                </c:pt>
                <c:pt idx="13257" formatCode="General">
                  <c:v>7.5332346999999994E-2</c:v>
                </c:pt>
                <c:pt idx="13258" formatCode="General">
                  <c:v>7.5059127000000003E-2</c:v>
                </c:pt>
                <c:pt idx="13259" formatCode="General">
                  <c:v>7.5370698E-2</c:v>
                </c:pt>
                <c:pt idx="13260" formatCode="General">
                  <c:v>7.5393838000000005E-2</c:v>
                </c:pt>
                <c:pt idx="13261" formatCode="General">
                  <c:v>7.5197105E-2</c:v>
                </c:pt>
                <c:pt idx="13262" formatCode="General">
                  <c:v>7.5304380000000004E-2</c:v>
                </c:pt>
                <c:pt idx="13263" formatCode="General">
                  <c:v>7.5300158000000006E-2</c:v>
                </c:pt>
                <c:pt idx="13264" formatCode="General">
                  <c:v>7.5312632000000004E-2</c:v>
                </c:pt>
                <c:pt idx="13265" formatCode="General">
                  <c:v>7.5417472999999999E-2</c:v>
                </c:pt>
                <c:pt idx="13266" formatCode="General">
                  <c:v>7.5423591999999998E-2</c:v>
                </c:pt>
                <c:pt idx="13267" formatCode="General">
                  <c:v>7.5611623000000003E-2</c:v>
                </c:pt>
                <c:pt idx="13268" formatCode="General">
                  <c:v>7.5795773999999996E-2</c:v>
                </c:pt>
                <c:pt idx="13269" formatCode="General">
                  <c:v>7.6084205000000002E-2</c:v>
                </c:pt>
                <c:pt idx="13270" formatCode="General">
                  <c:v>7.6417279000000005E-2</c:v>
                </c:pt>
                <c:pt idx="13271" formatCode="General">
                  <c:v>7.6699229999999993E-2</c:v>
                </c:pt>
                <c:pt idx="13272" formatCode="General">
                  <c:v>7.6321615999999995E-2</c:v>
                </c:pt>
                <c:pt idx="13273" formatCode="General">
                  <c:v>7.5915093000000003E-2</c:v>
                </c:pt>
                <c:pt idx="13274" formatCode="General">
                  <c:v>7.5860389E-2</c:v>
                </c:pt>
                <c:pt idx="13275" formatCode="General">
                  <c:v>7.5618475000000004E-2</c:v>
                </c:pt>
                <c:pt idx="13276" formatCode="General">
                  <c:v>7.5854700999999997E-2</c:v>
                </c:pt>
                <c:pt idx="13277" formatCode="General">
                  <c:v>7.6291883000000005E-2</c:v>
                </c:pt>
                <c:pt idx="13278" formatCode="General">
                  <c:v>7.6025341999999996E-2</c:v>
                </c:pt>
                <c:pt idx="13279" formatCode="General">
                  <c:v>7.6638622000000003E-2</c:v>
                </c:pt>
                <c:pt idx="13280" formatCode="General">
                  <c:v>7.6509214000000006E-2</c:v>
                </c:pt>
                <c:pt idx="13281" formatCode="General">
                  <c:v>7.6378905999999996E-2</c:v>
                </c:pt>
                <c:pt idx="13282" formatCode="General">
                  <c:v>7.6219812999999997E-2</c:v>
                </c:pt>
                <c:pt idx="13283" formatCode="General">
                  <c:v>7.6164418999999997E-2</c:v>
                </c:pt>
                <c:pt idx="13284" formatCode="General">
                  <c:v>7.6187085000000002E-2</c:v>
                </c:pt>
                <c:pt idx="13285" formatCode="General">
                  <c:v>7.6382633000000005E-2</c:v>
                </c:pt>
                <c:pt idx="13286" formatCode="General">
                  <c:v>7.6562673999999997E-2</c:v>
                </c:pt>
                <c:pt idx="13287" formatCode="General">
                  <c:v>7.6635196000000003E-2</c:v>
                </c:pt>
                <c:pt idx="13288" formatCode="General">
                  <c:v>7.6787049999999996E-2</c:v>
                </c:pt>
                <c:pt idx="13289" formatCode="General">
                  <c:v>7.6810211000000003E-2</c:v>
                </c:pt>
                <c:pt idx="13290" formatCode="General">
                  <c:v>7.6768304999999995E-2</c:v>
                </c:pt>
                <c:pt idx="13291" formatCode="General">
                  <c:v>7.6655793999999999E-2</c:v>
                </c:pt>
                <c:pt idx="13292" formatCode="General">
                  <c:v>7.6836927999999999E-2</c:v>
                </c:pt>
                <c:pt idx="13293" formatCode="General">
                  <c:v>7.7154035999999995E-2</c:v>
                </c:pt>
                <c:pt idx="13294" formatCode="General">
                  <c:v>7.6680743999999995E-2</c:v>
                </c:pt>
                <c:pt idx="13295" formatCode="General">
                  <c:v>7.6653056999999997E-2</c:v>
                </c:pt>
                <c:pt idx="13296" formatCode="General">
                  <c:v>7.6029888000000004E-2</c:v>
                </c:pt>
                <c:pt idx="13297" formatCode="General">
                  <c:v>7.6176377000000003E-2</c:v>
                </c:pt>
                <c:pt idx="13298" formatCode="General">
                  <c:v>7.6368930000000002E-2</c:v>
                </c:pt>
                <c:pt idx="13299" formatCode="General">
                  <c:v>7.6314419999999994E-2</c:v>
                </c:pt>
                <c:pt idx="13300" formatCode="General">
                  <c:v>7.6607165000000005E-2</c:v>
                </c:pt>
                <c:pt idx="13301" formatCode="General">
                  <c:v>7.6590100999999994E-2</c:v>
                </c:pt>
                <c:pt idx="13302" formatCode="General">
                  <c:v>7.6897836999999997E-2</c:v>
                </c:pt>
                <c:pt idx="13303" formatCode="General">
                  <c:v>7.6699832999999995E-2</c:v>
                </c:pt>
                <c:pt idx="13304" formatCode="General">
                  <c:v>7.6741587999999999E-2</c:v>
                </c:pt>
                <c:pt idx="13305" formatCode="General">
                  <c:v>7.6768067999999995E-2</c:v>
                </c:pt>
                <c:pt idx="13306" formatCode="General">
                  <c:v>7.7234229000000001E-2</c:v>
                </c:pt>
                <c:pt idx="13307" formatCode="General">
                  <c:v>7.6965964999999997E-2</c:v>
                </c:pt>
                <c:pt idx="13308" formatCode="General">
                  <c:v>7.6800752999999999E-2</c:v>
                </c:pt>
                <c:pt idx="13309" formatCode="General">
                  <c:v>7.6744044999999997E-2</c:v>
                </c:pt>
                <c:pt idx="13310" formatCode="General">
                  <c:v>7.6859443E-2</c:v>
                </c:pt>
                <c:pt idx="13311" formatCode="General">
                  <c:v>7.6884910000000001E-2</c:v>
                </c:pt>
                <c:pt idx="13312" formatCode="General">
                  <c:v>7.7081944999999999E-2</c:v>
                </c:pt>
                <c:pt idx="13313" formatCode="General">
                  <c:v>7.7053461000000004E-2</c:v>
                </c:pt>
                <c:pt idx="13314" formatCode="General">
                  <c:v>7.6896480000000003E-2</c:v>
                </c:pt>
                <c:pt idx="13315" formatCode="General">
                  <c:v>7.6851213000000002E-2</c:v>
                </c:pt>
                <c:pt idx="13316" formatCode="General">
                  <c:v>7.7131175999999996E-2</c:v>
                </c:pt>
                <c:pt idx="13317" formatCode="General">
                  <c:v>7.7010606999999995E-2</c:v>
                </c:pt>
                <c:pt idx="13318" formatCode="General">
                  <c:v>7.7108747000000005E-2</c:v>
                </c:pt>
                <c:pt idx="13319" formatCode="General">
                  <c:v>7.7125575000000002E-2</c:v>
                </c:pt>
                <c:pt idx="13320" formatCode="General">
                  <c:v>7.7205896999999996E-2</c:v>
                </c:pt>
                <c:pt idx="13321" formatCode="General">
                  <c:v>7.7268788000000005E-2</c:v>
                </c:pt>
                <c:pt idx="13322" formatCode="General">
                  <c:v>7.7225481999999998E-2</c:v>
                </c:pt>
                <c:pt idx="13323" formatCode="General">
                  <c:v>7.7467353000000003E-2</c:v>
                </c:pt>
                <c:pt idx="13324" formatCode="General">
                  <c:v>7.7346891000000001E-2</c:v>
                </c:pt>
                <c:pt idx="13325" formatCode="General">
                  <c:v>7.7333166999999994E-2</c:v>
                </c:pt>
                <c:pt idx="13326" formatCode="General">
                  <c:v>7.7307226000000007E-2</c:v>
                </c:pt>
                <c:pt idx="13327" formatCode="General">
                  <c:v>7.7388733000000001E-2</c:v>
                </c:pt>
                <c:pt idx="13328" formatCode="General">
                  <c:v>7.7012157999999997E-2</c:v>
                </c:pt>
                <c:pt idx="13329" formatCode="General">
                  <c:v>7.7135054999999994E-2</c:v>
                </c:pt>
                <c:pt idx="13330" formatCode="General">
                  <c:v>7.6481118000000001E-2</c:v>
                </c:pt>
                <c:pt idx="13331" formatCode="General">
                  <c:v>7.6880127000000006E-2</c:v>
                </c:pt>
                <c:pt idx="13332" formatCode="General">
                  <c:v>7.6321896E-2</c:v>
                </c:pt>
                <c:pt idx="13333" formatCode="General">
                  <c:v>7.5935260000000004E-2</c:v>
                </c:pt>
                <c:pt idx="13334" formatCode="General">
                  <c:v>7.6171917000000006E-2</c:v>
                </c:pt>
                <c:pt idx="13335" formatCode="General">
                  <c:v>7.5618495999999993E-2</c:v>
                </c:pt>
                <c:pt idx="13336" formatCode="General">
                  <c:v>7.5654542000000005E-2</c:v>
                </c:pt>
                <c:pt idx="13337" formatCode="General">
                  <c:v>7.5885253E-2</c:v>
                </c:pt>
                <c:pt idx="13338" formatCode="General">
                  <c:v>7.6067248000000004E-2</c:v>
                </c:pt>
                <c:pt idx="13339" formatCode="General">
                  <c:v>7.6319354000000006E-2</c:v>
                </c:pt>
                <c:pt idx="13340" formatCode="General">
                  <c:v>7.6151837E-2</c:v>
                </c:pt>
                <c:pt idx="13341" formatCode="General">
                  <c:v>7.6220093000000003E-2</c:v>
                </c:pt>
                <c:pt idx="13342" formatCode="General">
                  <c:v>7.6750207000000001E-2</c:v>
                </c:pt>
                <c:pt idx="13343" formatCode="General">
                  <c:v>7.6827964999999998E-2</c:v>
                </c:pt>
                <c:pt idx="13344" formatCode="General">
                  <c:v>7.7176939E-2</c:v>
                </c:pt>
                <c:pt idx="13345" formatCode="General">
                  <c:v>7.6544935999999994E-2</c:v>
                </c:pt>
                <c:pt idx="13346" formatCode="General">
                  <c:v>7.6108745000000005E-2</c:v>
                </c:pt>
                <c:pt idx="13347" formatCode="General">
                  <c:v>7.6283673999999996E-2</c:v>
                </c:pt>
                <c:pt idx="13348" formatCode="General">
                  <c:v>7.6453454000000004E-2</c:v>
                </c:pt>
                <c:pt idx="13349" formatCode="General">
                  <c:v>7.6716681999999994E-2</c:v>
                </c:pt>
                <c:pt idx="13350" formatCode="General">
                  <c:v>7.6548346000000003E-2</c:v>
                </c:pt>
                <c:pt idx="13351" formatCode="General">
                  <c:v>7.5867607000000004E-2</c:v>
                </c:pt>
                <c:pt idx="13352" formatCode="General">
                  <c:v>7.5801331999999999E-2</c:v>
                </c:pt>
                <c:pt idx="13353" formatCode="General">
                  <c:v>7.5400365999999996E-2</c:v>
                </c:pt>
                <c:pt idx="13354" formatCode="General">
                  <c:v>7.5961546000000005E-2</c:v>
                </c:pt>
                <c:pt idx="13355" formatCode="General">
                  <c:v>7.5330688000000007E-2</c:v>
                </c:pt>
                <c:pt idx="13356" formatCode="General">
                  <c:v>7.5552156999999995E-2</c:v>
                </c:pt>
                <c:pt idx="13357" formatCode="General">
                  <c:v>7.5916989000000004E-2</c:v>
                </c:pt>
                <c:pt idx="13358" formatCode="General">
                  <c:v>7.5690651999999997E-2</c:v>
                </c:pt>
                <c:pt idx="13359" formatCode="General">
                  <c:v>7.5698581000000001E-2</c:v>
                </c:pt>
                <c:pt idx="13360" formatCode="General">
                  <c:v>7.5950858999999996E-2</c:v>
                </c:pt>
                <c:pt idx="13361" formatCode="General">
                  <c:v>7.6063886999999997E-2</c:v>
                </c:pt>
                <c:pt idx="13362" formatCode="General">
                  <c:v>7.3830031000000004E-2</c:v>
                </c:pt>
                <c:pt idx="13363" formatCode="General">
                  <c:v>7.3472330000000002E-2</c:v>
                </c:pt>
                <c:pt idx="13364" formatCode="General">
                  <c:v>7.3411270000000001E-2</c:v>
                </c:pt>
                <c:pt idx="13365" formatCode="General">
                  <c:v>7.3548773999999997E-2</c:v>
                </c:pt>
                <c:pt idx="13366" formatCode="General">
                  <c:v>7.3534920000000004E-2</c:v>
                </c:pt>
                <c:pt idx="13367" formatCode="General">
                  <c:v>7.3231618999999998E-2</c:v>
                </c:pt>
                <c:pt idx="13368" formatCode="General">
                  <c:v>7.3145975000000002E-2</c:v>
                </c:pt>
                <c:pt idx="13369" formatCode="General">
                  <c:v>7.3608735999999994E-2</c:v>
                </c:pt>
                <c:pt idx="13370" formatCode="General">
                  <c:v>7.3952172999999996E-2</c:v>
                </c:pt>
                <c:pt idx="13371" formatCode="General">
                  <c:v>7.3740078000000001E-2</c:v>
                </c:pt>
                <c:pt idx="13372" formatCode="General">
                  <c:v>7.3169135999999996E-2</c:v>
                </c:pt>
                <c:pt idx="13373" formatCode="General">
                  <c:v>7.3198244999999995E-2</c:v>
                </c:pt>
                <c:pt idx="13374" formatCode="General">
                  <c:v>7.3594192000000003E-2</c:v>
                </c:pt>
                <c:pt idx="13375" formatCode="General">
                  <c:v>7.3282401999999996E-2</c:v>
                </c:pt>
                <c:pt idx="13376" formatCode="General">
                  <c:v>7.3077998000000005E-2</c:v>
                </c:pt>
                <c:pt idx="13377" formatCode="General">
                  <c:v>7.3091981E-2</c:v>
                </c:pt>
                <c:pt idx="13378" formatCode="General">
                  <c:v>7.3075240999999999E-2</c:v>
                </c:pt>
                <c:pt idx="13379" formatCode="General">
                  <c:v>7.3225499999999999E-2</c:v>
                </c:pt>
                <c:pt idx="13380" formatCode="General">
                  <c:v>7.3567778E-2</c:v>
                </c:pt>
                <c:pt idx="13381" formatCode="General">
                  <c:v>7.3240043000000005E-2</c:v>
                </c:pt>
                <c:pt idx="13382" formatCode="General">
                  <c:v>7.3708319999999994E-2</c:v>
                </c:pt>
                <c:pt idx="13383" formatCode="General">
                  <c:v>7.3487089000000005E-2</c:v>
                </c:pt>
                <c:pt idx="13384" formatCode="General">
                  <c:v>7.3218476000000005E-2</c:v>
                </c:pt>
                <c:pt idx="13385" formatCode="General">
                  <c:v>7.3348761999999998E-2</c:v>
                </c:pt>
                <c:pt idx="13386" formatCode="General">
                  <c:v>7.3580338999999995E-2</c:v>
                </c:pt>
                <c:pt idx="13387" formatCode="General">
                  <c:v>7.3462052999999999E-2</c:v>
                </c:pt>
                <c:pt idx="13388" formatCode="General">
                  <c:v>7.3526129999999995E-2</c:v>
                </c:pt>
                <c:pt idx="13389" formatCode="General">
                  <c:v>7.3372269000000004E-2</c:v>
                </c:pt>
                <c:pt idx="13390" formatCode="General">
                  <c:v>7.3794416000000002E-2</c:v>
                </c:pt>
                <c:pt idx="13391" formatCode="General">
                  <c:v>7.3598415E-2</c:v>
                </c:pt>
                <c:pt idx="13392" formatCode="General">
                  <c:v>7.3979255999999993E-2</c:v>
                </c:pt>
                <c:pt idx="13393" formatCode="General">
                  <c:v>7.3704462999999998E-2</c:v>
                </c:pt>
                <c:pt idx="13394" formatCode="General">
                  <c:v>7.3226404999999994E-2</c:v>
                </c:pt>
                <c:pt idx="13395" formatCode="General">
                  <c:v>7.3574284000000004E-2</c:v>
                </c:pt>
                <c:pt idx="13396" formatCode="General">
                  <c:v>7.3140523999999998E-2</c:v>
                </c:pt>
                <c:pt idx="13397" formatCode="General">
                  <c:v>7.3359254999999998E-2</c:v>
                </c:pt>
                <c:pt idx="13398" formatCode="General">
                  <c:v>7.4043396999999997E-2</c:v>
                </c:pt>
                <c:pt idx="13399" formatCode="General">
                  <c:v>7.3433052999999998E-2</c:v>
                </c:pt>
                <c:pt idx="13400" formatCode="General">
                  <c:v>7.2776080000000007E-2</c:v>
                </c:pt>
                <c:pt idx="13401" formatCode="General">
                  <c:v>7.3457549999999996E-2</c:v>
                </c:pt>
                <c:pt idx="13402" formatCode="General">
                  <c:v>7.3345035000000003E-2</c:v>
                </c:pt>
                <c:pt idx="13403" formatCode="General">
                  <c:v>7.3751130999999998E-2</c:v>
                </c:pt>
                <c:pt idx="13404" formatCode="General">
                  <c:v>7.3511521999999996E-2</c:v>
                </c:pt>
                <c:pt idx="13405" formatCode="General">
                  <c:v>7.3292270000000007E-2</c:v>
                </c:pt>
                <c:pt idx="13406" formatCode="General">
                  <c:v>7.2915177999999997E-2</c:v>
                </c:pt>
                <c:pt idx="13407" formatCode="General">
                  <c:v>7.2796526E-2</c:v>
                </c:pt>
                <c:pt idx="13408" formatCode="General">
                  <c:v>7.3008146999999995E-2</c:v>
                </c:pt>
                <c:pt idx="13409" formatCode="General">
                  <c:v>7.2790945999999995E-2</c:v>
                </c:pt>
                <c:pt idx="13410" formatCode="General">
                  <c:v>7.2939999000000005E-2</c:v>
                </c:pt>
                <c:pt idx="13411" formatCode="General">
                  <c:v>7.3136646E-2</c:v>
                </c:pt>
                <c:pt idx="13412" formatCode="General">
                  <c:v>7.3491246999999996E-2</c:v>
                </c:pt>
                <c:pt idx="13413" formatCode="General">
                  <c:v>7.4007911999999995E-2</c:v>
                </c:pt>
                <c:pt idx="13414" formatCode="General">
                  <c:v>7.3818008000000004E-2</c:v>
                </c:pt>
                <c:pt idx="13415" formatCode="General">
                  <c:v>7.3703774E-2</c:v>
                </c:pt>
                <c:pt idx="13416" formatCode="General">
                  <c:v>7.3625434000000003E-2</c:v>
                </c:pt>
                <c:pt idx="13417" formatCode="General">
                  <c:v>7.4186072000000006E-2</c:v>
                </c:pt>
                <c:pt idx="13418" formatCode="General">
                  <c:v>7.3637909000000001E-2</c:v>
                </c:pt>
                <c:pt idx="13419" formatCode="General">
                  <c:v>7.3717024000000006E-2</c:v>
                </c:pt>
                <c:pt idx="13420" formatCode="General">
                  <c:v>7.3913671E-2</c:v>
                </c:pt>
                <c:pt idx="13421" formatCode="General">
                  <c:v>7.3769163999999998E-2</c:v>
                </c:pt>
                <c:pt idx="13422" formatCode="General">
                  <c:v>7.3737190999999994E-2</c:v>
                </c:pt>
                <c:pt idx="13423" formatCode="General">
                  <c:v>7.3720191000000004E-2</c:v>
                </c:pt>
                <c:pt idx="13424" formatCode="General">
                  <c:v>7.3876892999999999E-2</c:v>
                </c:pt>
                <c:pt idx="13425" formatCode="General">
                  <c:v>7.3762701E-2</c:v>
                </c:pt>
                <c:pt idx="13426" formatCode="General">
                  <c:v>7.3903867999999998E-2</c:v>
                </c:pt>
                <c:pt idx="13427" formatCode="General">
                  <c:v>7.3811221999999996E-2</c:v>
                </c:pt>
                <c:pt idx="13428" formatCode="General">
                  <c:v>7.3672855999999995E-2</c:v>
                </c:pt>
                <c:pt idx="13429" formatCode="General">
                  <c:v>7.4065611000000003E-2</c:v>
                </c:pt>
                <c:pt idx="13430" formatCode="General">
                  <c:v>7.3639028999999995E-2</c:v>
                </c:pt>
                <c:pt idx="13431" formatCode="General">
                  <c:v>7.3784311000000005E-2</c:v>
                </c:pt>
                <c:pt idx="13432" formatCode="General">
                  <c:v>7.4446365E-2</c:v>
                </c:pt>
                <c:pt idx="13433" formatCode="General">
                  <c:v>7.3937930999999998E-2</c:v>
                </c:pt>
                <c:pt idx="13434" formatCode="General">
                  <c:v>7.3752401999999995E-2</c:v>
                </c:pt>
                <c:pt idx="13435" formatCode="General">
                  <c:v>7.4315195000000001E-2</c:v>
                </c:pt>
                <c:pt idx="13436" formatCode="General">
                  <c:v>7.3981820000000004E-2</c:v>
                </c:pt>
                <c:pt idx="13437" formatCode="General">
                  <c:v>7.4338788000000003E-2</c:v>
                </c:pt>
                <c:pt idx="13438" formatCode="General">
                  <c:v>7.3636916999999996E-2</c:v>
                </c:pt>
                <c:pt idx="13439" formatCode="General">
                  <c:v>7.3706510000000003E-2</c:v>
                </c:pt>
                <c:pt idx="13440" formatCode="General">
                  <c:v>7.4338162999999999E-2</c:v>
                </c:pt>
                <c:pt idx="13441" formatCode="General">
                  <c:v>7.4483384E-2</c:v>
                </c:pt>
                <c:pt idx="13442" formatCode="General">
                  <c:v>7.7346934000000006E-2</c:v>
                </c:pt>
                <c:pt idx="13443" formatCode="General">
                  <c:v>7.5889626000000002E-2</c:v>
                </c:pt>
                <c:pt idx="13444" formatCode="General">
                  <c:v>7.5356304999999998E-2</c:v>
                </c:pt>
                <c:pt idx="13445" formatCode="General">
                  <c:v>7.3928925000000006E-2</c:v>
                </c:pt>
                <c:pt idx="13446" formatCode="General">
                  <c:v>7.3627437000000004E-2</c:v>
                </c:pt>
                <c:pt idx="13447" formatCode="General">
                  <c:v>7.3570040000000003E-2</c:v>
                </c:pt>
                <c:pt idx="13448" formatCode="General">
                  <c:v>7.3414136000000005E-2</c:v>
                </c:pt>
                <c:pt idx="13449" formatCode="General">
                  <c:v>7.3119753999999995E-2</c:v>
                </c:pt>
                <c:pt idx="13450" formatCode="General">
                  <c:v>7.4000046999999999E-2</c:v>
                </c:pt>
                <c:pt idx="13451" formatCode="General">
                  <c:v>7.4063067999999996E-2</c:v>
                </c:pt>
                <c:pt idx="13452" formatCode="General">
                  <c:v>7.3619078000000004E-2</c:v>
                </c:pt>
                <c:pt idx="13453" formatCode="General">
                  <c:v>7.3454037999999999E-2</c:v>
                </c:pt>
                <c:pt idx="13454" formatCode="General">
                  <c:v>7.3660445000000005E-2</c:v>
                </c:pt>
                <c:pt idx="13455" formatCode="General">
                  <c:v>7.3857739000000006E-2</c:v>
                </c:pt>
                <c:pt idx="13456" formatCode="General">
                  <c:v>7.3605697999999997E-2</c:v>
                </c:pt>
                <c:pt idx="13457" formatCode="General">
                  <c:v>7.3497409999999999E-2</c:v>
                </c:pt>
                <c:pt idx="13458" formatCode="General">
                  <c:v>7.3822747999999994E-2</c:v>
                </c:pt>
                <c:pt idx="13459" formatCode="General">
                  <c:v>7.3950492000000007E-2</c:v>
                </c:pt>
                <c:pt idx="13460" formatCode="General">
                  <c:v>7.3851877999999996E-2</c:v>
                </c:pt>
                <c:pt idx="13461" formatCode="General">
                  <c:v>7.3849939000000003E-2</c:v>
                </c:pt>
                <c:pt idx="13462" formatCode="General">
                  <c:v>7.4282360000000006E-2</c:v>
                </c:pt>
                <c:pt idx="13463" formatCode="General">
                  <c:v>7.4191996999999996E-2</c:v>
                </c:pt>
                <c:pt idx="13464" formatCode="General">
                  <c:v>7.4122964999999999E-2</c:v>
                </c:pt>
                <c:pt idx="13465" formatCode="General">
                  <c:v>7.3903329000000004E-2</c:v>
                </c:pt>
                <c:pt idx="13466" formatCode="General">
                  <c:v>7.387937E-2</c:v>
                </c:pt>
                <c:pt idx="13467" formatCode="General">
                  <c:v>7.3703450000000004E-2</c:v>
                </c:pt>
                <c:pt idx="13468" formatCode="General">
                  <c:v>7.3668007999999993E-2</c:v>
                </c:pt>
                <c:pt idx="13469" formatCode="General">
                  <c:v>7.4011380000000002E-2</c:v>
                </c:pt>
                <c:pt idx="13470" formatCode="General">
                  <c:v>7.4497367999999994E-2</c:v>
                </c:pt>
                <c:pt idx="13471" formatCode="General">
                  <c:v>7.4151361999999998E-2</c:v>
                </c:pt>
                <c:pt idx="13472" formatCode="General">
                  <c:v>7.3987981999999994E-2</c:v>
                </c:pt>
                <c:pt idx="13473" formatCode="General">
                  <c:v>7.3756603000000004E-2</c:v>
                </c:pt>
                <c:pt idx="13474" formatCode="General">
                  <c:v>7.3522984E-2</c:v>
                </c:pt>
                <c:pt idx="13475" formatCode="General">
                  <c:v>7.3648660000000005E-2</c:v>
                </c:pt>
                <c:pt idx="13476" formatCode="General">
                  <c:v>7.3771253999999994E-2</c:v>
                </c:pt>
                <c:pt idx="13477" formatCode="General">
                  <c:v>7.3679728999999999E-2</c:v>
                </c:pt>
                <c:pt idx="13478" formatCode="General">
                  <c:v>7.3588677000000005E-2</c:v>
                </c:pt>
                <c:pt idx="13479" formatCode="General">
                  <c:v>7.3839231000000005E-2</c:v>
                </c:pt>
                <c:pt idx="13480" formatCode="General">
                  <c:v>7.3746908E-2</c:v>
                </c:pt>
                <c:pt idx="13481" formatCode="General">
                  <c:v>7.3794156999999999E-2</c:v>
                </c:pt>
                <c:pt idx="13482" formatCode="General">
                  <c:v>7.4073367000000001E-2</c:v>
                </c:pt>
                <c:pt idx="13483" formatCode="General">
                  <c:v>7.3830655999999995E-2</c:v>
                </c:pt>
                <c:pt idx="13484" formatCode="General">
                  <c:v>7.4218627999999995E-2</c:v>
                </c:pt>
                <c:pt idx="13485" formatCode="General">
                  <c:v>7.4395904999999998E-2</c:v>
                </c:pt>
                <c:pt idx="13486" formatCode="General">
                  <c:v>7.4491572000000006E-2</c:v>
                </c:pt>
                <c:pt idx="13487" formatCode="General">
                  <c:v>7.4373778000000001E-2</c:v>
                </c:pt>
                <c:pt idx="13488" formatCode="General">
                  <c:v>7.4404372999999996E-2</c:v>
                </c:pt>
                <c:pt idx="13489" formatCode="General">
                  <c:v>7.4621577999999994E-2</c:v>
                </c:pt>
                <c:pt idx="13490" formatCode="General">
                  <c:v>7.4568467999999999E-2</c:v>
                </c:pt>
                <c:pt idx="13491" formatCode="General">
                  <c:v>7.4308042000000005E-2</c:v>
                </c:pt>
                <c:pt idx="13492" formatCode="General">
                  <c:v>7.4526108999999993E-2</c:v>
                </c:pt>
                <c:pt idx="13493" formatCode="General">
                  <c:v>7.4297054000000001E-2</c:v>
                </c:pt>
                <c:pt idx="13494" formatCode="General">
                  <c:v>7.4424259000000006E-2</c:v>
                </c:pt>
                <c:pt idx="13495" formatCode="General">
                  <c:v>7.4317350000000004E-2</c:v>
                </c:pt>
                <c:pt idx="13496" formatCode="General">
                  <c:v>7.4496053000000007E-2</c:v>
                </c:pt>
                <c:pt idx="13497" formatCode="General">
                  <c:v>7.3765027999999996E-2</c:v>
                </c:pt>
                <c:pt idx="13498" formatCode="General">
                  <c:v>7.3835934000000006E-2</c:v>
                </c:pt>
                <c:pt idx="13499" formatCode="General">
                  <c:v>7.4012651999999998E-2</c:v>
                </c:pt>
                <c:pt idx="13500" formatCode="General">
                  <c:v>7.3751519000000001E-2</c:v>
                </c:pt>
                <c:pt idx="13501" formatCode="General">
                  <c:v>7.3932330000000004E-2</c:v>
                </c:pt>
                <c:pt idx="13502" formatCode="General">
                  <c:v>7.4068605999999995E-2</c:v>
                </c:pt>
                <c:pt idx="13503" formatCode="General">
                  <c:v>7.381915E-2</c:v>
                </c:pt>
                <c:pt idx="13504" formatCode="General">
                  <c:v>7.4417537000000006E-2</c:v>
                </c:pt>
                <c:pt idx="13505" formatCode="General">
                  <c:v>7.4125550999999998E-2</c:v>
                </c:pt>
                <c:pt idx="13506" formatCode="General">
                  <c:v>7.4017305000000005E-2</c:v>
                </c:pt>
                <c:pt idx="13507" formatCode="General">
                  <c:v>7.4334651000000002E-2</c:v>
                </c:pt>
                <c:pt idx="13508" formatCode="General">
                  <c:v>7.4143261000000002E-2</c:v>
                </c:pt>
                <c:pt idx="13509" formatCode="General">
                  <c:v>7.4428761999999996E-2</c:v>
                </c:pt>
                <c:pt idx="13510" formatCode="General">
                  <c:v>7.4889475999999996E-2</c:v>
                </c:pt>
                <c:pt idx="13511" formatCode="General">
                  <c:v>7.4681173000000003E-2</c:v>
                </c:pt>
                <c:pt idx="13512" formatCode="General">
                  <c:v>7.4492928999999999E-2</c:v>
                </c:pt>
                <c:pt idx="13513" formatCode="General">
                  <c:v>7.4556812E-2</c:v>
                </c:pt>
                <c:pt idx="13514" formatCode="General">
                  <c:v>7.4552545999999997E-2</c:v>
                </c:pt>
                <c:pt idx="13515" formatCode="General">
                  <c:v>7.4831970999999997E-2</c:v>
                </c:pt>
                <c:pt idx="13516" formatCode="General">
                  <c:v>7.5290958000000005E-2</c:v>
                </c:pt>
                <c:pt idx="13517" formatCode="General">
                  <c:v>7.5360527999999996E-2</c:v>
                </c:pt>
                <c:pt idx="13518" formatCode="General">
                  <c:v>7.4950191999999999E-2</c:v>
                </c:pt>
                <c:pt idx="13519" formatCode="General">
                  <c:v>7.4970725000000002E-2</c:v>
                </c:pt>
                <c:pt idx="13520" formatCode="General">
                  <c:v>7.4842700999999998E-2</c:v>
                </c:pt>
                <c:pt idx="13521" formatCode="General">
                  <c:v>7.4732731999999996E-2</c:v>
                </c:pt>
                <c:pt idx="13522" formatCode="General">
                  <c:v>7.5257002000000003E-2</c:v>
                </c:pt>
                <c:pt idx="13523" formatCode="General">
                  <c:v>7.5359882000000003E-2</c:v>
                </c:pt>
                <c:pt idx="13524" formatCode="General">
                  <c:v>7.5320066000000005E-2</c:v>
                </c:pt>
                <c:pt idx="13525" formatCode="General">
                  <c:v>7.5411935999999999E-2</c:v>
                </c:pt>
                <c:pt idx="13526" formatCode="General">
                  <c:v>7.5337582E-2</c:v>
                </c:pt>
                <c:pt idx="13527" formatCode="General">
                  <c:v>7.5127899999999997E-2</c:v>
                </c:pt>
                <c:pt idx="13528" formatCode="General">
                  <c:v>7.5303411000000001E-2</c:v>
                </c:pt>
                <c:pt idx="13529" formatCode="General">
                  <c:v>7.4999789999999997E-2</c:v>
                </c:pt>
                <c:pt idx="13530" formatCode="General">
                  <c:v>7.4684318999999999E-2</c:v>
                </c:pt>
                <c:pt idx="13531" formatCode="General">
                  <c:v>7.4384745000000002E-2</c:v>
                </c:pt>
                <c:pt idx="13532" formatCode="General">
                  <c:v>7.4430442999999999E-2</c:v>
                </c:pt>
                <c:pt idx="13533" formatCode="General">
                  <c:v>7.4326507E-2</c:v>
                </c:pt>
                <c:pt idx="13534" formatCode="General">
                  <c:v>7.4500750000000004E-2</c:v>
                </c:pt>
                <c:pt idx="13535" formatCode="General">
                  <c:v>7.4612098000000002E-2</c:v>
                </c:pt>
                <c:pt idx="13536" formatCode="General">
                  <c:v>7.4563082000000003E-2</c:v>
                </c:pt>
                <c:pt idx="13537" formatCode="General">
                  <c:v>7.4978998000000005E-2</c:v>
                </c:pt>
                <c:pt idx="13538" formatCode="General">
                  <c:v>7.4379163999999998E-2</c:v>
                </c:pt>
                <c:pt idx="13539" formatCode="General">
                  <c:v>7.3142937000000005E-2</c:v>
                </c:pt>
                <c:pt idx="13540" formatCode="General">
                  <c:v>7.3290007000000004E-2</c:v>
                </c:pt>
                <c:pt idx="13541" formatCode="General">
                  <c:v>7.3267578E-2</c:v>
                </c:pt>
                <c:pt idx="13542" formatCode="General">
                  <c:v>7.2950167999999996E-2</c:v>
                </c:pt>
                <c:pt idx="13543" formatCode="General">
                  <c:v>7.3084376000000006E-2</c:v>
                </c:pt>
                <c:pt idx="13544" formatCode="General">
                  <c:v>7.3281863000000003E-2</c:v>
                </c:pt>
                <c:pt idx="13545" formatCode="General">
                  <c:v>7.2933793999999996E-2</c:v>
                </c:pt>
                <c:pt idx="13546" formatCode="General">
                  <c:v>7.2968072999999994E-2</c:v>
                </c:pt>
                <c:pt idx="13547" formatCode="General">
                  <c:v>7.3155520000000002E-2</c:v>
                </c:pt>
                <c:pt idx="13548" formatCode="General">
                  <c:v>7.3355420000000005E-2</c:v>
                </c:pt>
                <c:pt idx="13549" formatCode="General">
                  <c:v>7.3469119999999999E-2</c:v>
                </c:pt>
                <c:pt idx="13550" formatCode="General">
                  <c:v>7.3355786000000006E-2</c:v>
                </c:pt>
                <c:pt idx="13551" formatCode="General">
                  <c:v>7.3574111999999997E-2</c:v>
                </c:pt>
                <c:pt idx="13552" formatCode="General">
                  <c:v>7.3557220000000006E-2</c:v>
                </c:pt>
                <c:pt idx="13553" formatCode="General">
                  <c:v>7.3666198000000002E-2</c:v>
                </c:pt>
                <c:pt idx="13554" formatCode="General">
                  <c:v>7.3952883999999997E-2</c:v>
                </c:pt>
                <c:pt idx="13555" formatCode="General">
                  <c:v>7.3967965999999996E-2</c:v>
                </c:pt>
                <c:pt idx="13556" formatCode="General">
                  <c:v>7.3955124999999997E-2</c:v>
                </c:pt>
                <c:pt idx="13557" formatCode="General">
                  <c:v>7.3835761999999999E-2</c:v>
                </c:pt>
                <c:pt idx="13558" formatCode="General">
                  <c:v>7.4025450000000007E-2</c:v>
                </c:pt>
                <c:pt idx="13559" formatCode="General">
                  <c:v>7.4355355999999997E-2</c:v>
                </c:pt>
                <c:pt idx="13560" formatCode="General">
                  <c:v>7.4129902999999997E-2</c:v>
                </c:pt>
                <c:pt idx="13561" formatCode="General">
                  <c:v>7.4123504000000007E-2</c:v>
                </c:pt>
                <c:pt idx="13562" formatCode="General">
                  <c:v>7.4074013999999994E-2</c:v>
                </c:pt>
                <c:pt idx="13563" formatCode="General">
                  <c:v>7.3941313999999994E-2</c:v>
                </c:pt>
                <c:pt idx="13564" formatCode="General">
                  <c:v>7.4682034999999994E-2</c:v>
                </c:pt>
                <c:pt idx="13565" formatCode="General">
                  <c:v>7.1805705999999997E-2</c:v>
                </c:pt>
                <c:pt idx="13566" formatCode="General">
                  <c:v>7.1698365E-2</c:v>
                </c:pt>
                <c:pt idx="13567" formatCode="General">
                  <c:v>7.1549873E-2</c:v>
                </c:pt>
                <c:pt idx="13568" formatCode="General">
                  <c:v>7.1462504999999996E-2</c:v>
                </c:pt>
                <c:pt idx="13569" formatCode="General">
                  <c:v>7.1713383000000006E-2</c:v>
                </c:pt>
                <c:pt idx="13570" formatCode="General">
                  <c:v>7.2077073000000005E-2</c:v>
                </c:pt>
                <c:pt idx="13571" formatCode="General">
                  <c:v>7.2119043999999993E-2</c:v>
                </c:pt>
                <c:pt idx="13572" formatCode="General">
                  <c:v>7.2290675999999998E-2</c:v>
                </c:pt>
                <c:pt idx="13573" formatCode="General">
                  <c:v>7.1932759999999998E-2</c:v>
                </c:pt>
                <c:pt idx="13574" formatCode="General">
                  <c:v>7.1705884999999997E-2</c:v>
                </c:pt>
                <c:pt idx="13575" formatCode="General">
                  <c:v>7.1735855000000001E-2</c:v>
                </c:pt>
                <c:pt idx="13576" formatCode="General">
                  <c:v>7.1781596000000003E-2</c:v>
                </c:pt>
                <c:pt idx="13577" formatCode="General">
                  <c:v>7.2033722999999994E-2</c:v>
                </c:pt>
                <c:pt idx="13578" formatCode="General">
                  <c:v>7.1962946E-2</c:v>
                </c:pt>
                <c:pt idx="13579" formatCode="General">
                  <c:v>7.2081467999999996E-2</c:v>
                </c:pt>
                <c:pt idx="13580" formatCode="General">
                  <c:v>7.1796397999999997E-2</c:v>
                </c:pt>
                <c:pt idx="13581" formatCode="General">
                  <c:v>7.2149379999999999E-2</c:v>
                </c:pt>
                <c:pt idx="13582" formatCode="General">
                  <c:v>7.1617827999999994E-2</c:v>
                </c:pt>
                <c:pt idx="13583" formatCode="General">
                  <c:v>7.1452336000000005E-2</c:v>
                </c:pt>
                <c:pt idx="13584" formatCode="General">
                  <c:v>7.1423465000000005E-2</c:v>
                </c:pt>
                <c:pt idx="13585" formatCode="General">
                  <c:v>7.1423291999999999E-2</c:v>
                </c:pt>
                <c:pt idx="13586" formatCode="General">
                  <c:v>7.1438352999999996E-2</c:v>
                </c:pt>
                <c:pt idx="13587" formatCode="General">
                  <c:v>7.1503657999999998E-2</c:v>
                </c:pt>
                <c:pt idx="13588" formatCode="General">
                  <c:v>7.1987054999999994E-2</c:v>
                </c:pt>
                <c:pt idx="13589" formatCode="General">
                  <c:v>7.2111718000000005E-2</c:v>
                </c:pt>
                <c:pt idx="13590" formatCode="General">
                  <c:v>7.1936379999999994E-2</c:v>
                </c:pt>
                <c:pt idx="13591" formatCode="General">
                  <c:v>7.2572322999999994E-2</c:v>
                </c:pt>
                <c:pt idx="13592" formatCode="General">
                  <c:v>7.2107668E-2</c:v>
                </c:pt>
                <c:pt idx="13593" formatCode="General">
                  <c:v>7.2302612000000002E-2</c:v>
                </c:pt>
                <c:pt idx="13594" formatCode="General">
                  <c:v>7.2598350000000006E-2</c:v>
                </c:pt>
                <c:pt idx="13595" formatCode="General">
                  <c:v>7.2791160999999993E-2</c:v>
                </c:pt>
                <c:pt idx="13596" formatCode="General">
                  <c:v>7.2396014999999994E-2</c:v>
                </c:pt>
                <c:pt idx="13597" formatCode="General">
                  <c:v>7.2316897000000005E-2</c:v>
                </c:pt>
                <c:pt idx="13598" formatCode="General">
                  <c:v>7.2592855999999997E-2</c:v>
                </c:pt>
                <c:pt idx="13599" formatCode="General">
                  <c:v>7.2291494999999997E-2</c:v>
                </c:pt>
                <c:pt idx="13600" formatCode="General">
                  <c:v>7.2321205999999999E-2</c:v>
                </c:pt>
                <c:pt idx="13601" formatCode="General">
                  <c:v>7.2315431999999999E-2</c:v>
                </c:pt>
                <c:pt idx="13602" formatCode="General">
                  <c:v>7.2434624000000003E-2</c:v>
                </c:pt>
                <c:pt idx="13603" formatCode="General">
                  <c:v>7.2514516000000001E-2</c:v>
                </c:pt>
                <c:pt idx="13604" formatCode="General">
                  <c:v>7.2734561000000003E-2</c:v>
                </c:pt>
                <c:pt idx="13605" formatCode="General">
                  <c:v>7.2106375E-2</c:v>
                </c:pt>
                <c:pt idx="13606" formatCode="General">
                  <c:v>7.2293412000000001E-2</c:v>
                </c:pt>
                <c:pt idx="13607" formatCode="General">
                  <c:v>7.2090108E-2</c:v>
                </c:pt>
                <c:pt idx="13608" formatCode="General">
                  <c:v>7.1989769999999995E-2</c:v>
                </c:pt>
                <c:pt idx="13609" formatCode="General">
                  <c:v>7.2010260000000006E-2</c:v>
                </c:pt>
                <c:pt idx="13610" formatCode="General">
                  <c:v>7.1866399999999997E-2</c:v>
                </c:pt>
                <c:pt idx="13611" formatCode="General">
                  <c:v>7.2232137000000002E-2</c:v>
                </c:pt>
                <c:pt idx="13612" formatCode="General">
                  <c:v>7.2280786999999999E-2</c:v>
                </c:pt>
                <c:pt idx="13613" formatCode="General">
                  <c:v>7.2433353000000006E-2</c:v>
                </c:pt>
                <c:pt idx="13614" formatCode="General">
                  <c:v>7.2436865000000003E-2</c:v>
                </c:pt>
                <c:pt idx="13615" formatCode="General">
                  <c:v>7.2034196999999994E-2</c:v>
                </c:pt>
                <c:pt idx="13616" formatCode="General">
                  <c:v>7.1858536000000001E-2</c:v>
                </c:pt>
                <c:pt idx="13617" formatCode="General">
                  <c:v>7.2098381000000003E-2</c:v>
                </c:pt>
                <c:pt idx="13618" formatCode="General">
                  <c:v>7.2003903999999994E-2</c:v>
                </c:pt>
                <c:pt idx="13619" formatCode="General">
                  <c:v>7.2099242999999993E-2</c:v>
                </c:pt>
                <c:pt idx="13620" formatCode="General">
                  <c:v>7.2229636999999999E-2</c:v>
                </c:pt>
                <c:pt idx="13621" formatCode="General">
                  <c:v>7.1984297000000003E-2</c:v>
                </c:pt>
                <c:pt idx="13622" formatCode="General">
                  <c:v>7.2143712999999998E-2</c:v>
                </c:pt>
                <c:pt idx="13623" formatCode="General">
                  <c:v>7.2237889E-2</c:v>
                </c:pt>
                <c:pt idx="13624" formatCode="General">
                  <c:v>7.2312265000000001E-2</c:v>
                </c:pt>
                <c:pt idx="13625" formatCode="General">
                  <c:v>7.2265985000000005E-2</c:v>
                </c:pt>
                <c:pt idx="13626" formatCode="General">
                  <c:v>7.2153797000000006E-2</c:v>
                </c:pt>
                <c:pt idx="13627" formatCode="General">
                  <c:v>7.2466232000000005E-2</c:v>
                </c:pt>
                <c:pt idx="13628" formatCode="General">
                  <c:v>7.2734927000000005E-2</c:v>
                </c:pt>
                <c:pt idx="13629" formatCode="General">
                  <c:v>7.2414846000000005E-2</c:v>
                </c:pt>
                <c:pt idx="13630" formatCode="General">
                  <c:v>7.2898091999999998E-2</c:v>
                </c:pt>
                <c:pt idx="13631" formatCode="General">
                  <c:v>7.2672553000000001E-2</c:v>
                </c:pt>
                <c:pt idx="13632" formatCode="General">
                  <c:v>7.2867454999999998E-2</c:v>
                </c:pt>
                <c:pt idx="13633" formatCode="General">
                  <c:v>7.2590313000000004E-2</c:v>
                </c:pt>
                <c:pt idx="13634" formatCode="General">
                  <c:v>7.2716635000000002E-2</c:v>
                </c:pt>
                <c:pt idx="13635" formatCode="General">
                  <c:v>7.2494671999999996E-2</c:v>
                </c:pt>
                <c:pt idx="13636" formatCode="General">
                  <c:v>7.2501911000000002E-2</c:v>
                </c:pt>
                <c:pt idx="13637" formatCode="General">
                  <c:v>7.2541275000000002E-2</c:v>
                </c:pt>
                <c:pt idx="13638" formatCode="General">
                  <c:v>7.2103100000000003E-2</c:v>
                </c:pt>
                <c:pt idx="13639" formatCode="General">
                  <c:v>7.2200228000000005E-2</c:v>
                </c:pt>
                <c:pt idx="13640" formatCode="General">
                  <c:v>7.2453455E-2</c:v>
                </c:pt>
                <c:pt idx="13641" formatCode="General">
                  <c:v>7.2798163999999999E-2</c:v>
                </c:pt>
                <c:pt idx="13642" formatCode="General">
                  <c:v>7.2701488999999994E-2</c:v>
                </c:pt>
                <c:pt idx="13643" formatCode="General">
                  <c:v>7.2529187999999994E-2</c:v>
                </c:pt>
                <c:pt idx="13644" formatCode="General">
                  <c:v>7.2647000000000003E-2</c:v>
                </c:pt>
                <c:pt idx="13645" formatCode="General">
                  <c:v>7.2576911999999993E-2</c:v>
                </c:pt>
                <c:pt idx="13646" formatCode="General">
                  <c:v>7.2743911999999994E-2</c:v>
                </c:pt>
                <c:pt idx="13647" formatCode="General">
                  <c:v>7.2705561000000002E-2</c:v>
                </c:pt>
                <c:pt idx="13648" formatCode="General">
                  <c:v>7.2545908000000006E-2</c:v>
                </c:pt>
                <c:pt idx="13649" formatCode="General">
                  <c:v>7.2706594999999999E-2</c:v>
                </c:pt>
                <c:pt idx="13650" formatCode="General">
                  <c:v>7.2742598000000006E-2</c:v>
                </c:pt>
                <c:pt idx="13651" formatCode="General">
                  <c:v>7.2737081999999995E-2</c:v>
                </c:pt>
                <c:pt idx="13652" formatCode="General">
                  <c:v>7.2716635000000002E-2</c:v>
                </c:pt>
                <c:pt idx="13653" formatCode="General">
                  <c:v>7.2625885000000001E-2</c:v>
                </c:pt>
                <c:pt idx="13654" formatCode="General">
                  <c:v>7.2691642000000001E-2</c:v>
                </c:pt>
                <c:pt idx="13655" formatCode="General">
                  <c:v>7.2738095000000003E-2</c:v>
                </c:pt>
                <c:pt idx="13656" formatCode="General">
                  <c:v>7.2924313000000004E-2</c:v>
                </c:pt>
                <c:pt idx="13657" formatCode="General">
                  <c:v>7.3006122000000007E-2</c:v>
                </c:pt>
                <c:pt idx="13658" formatCode="General">
                  <c:v>7.3186394000000002E-2</c:v>
                </c:pt>
                <c:pt idx="13659" formatCode="General">
                  <c:v>7.3130957999999996E-2</c:v>
                </c:pt>
                <c:pt idx="13660" formatCode="General">
                  <c:v>7.3416463000000001E-2</c:v>
                </c:pt>
                <c:pt idx="13661" formatCode="General">
                  <c:v>7.3194539000000003E-2</c:v>
                </c:pt>
                <c:pt idx="13662" formatCode="General">
                  <c:v>7.3454231999999994E-2</c:v>
                </c:pt>
                <c:pt idx="13663" formatCode="General">
                  <c:v>7.3243037999999996E-2</c:v>
                </c:pt>
                <c:pt idx="13664" formatCode="General">
                  <c:v>7.3239740999999997E-2</c:v>
                </c:pt>
                <c:pt idx="13665" formatCode="General">
                  <c:v>7.3108549999999994E-2</c:v>
                </c:pt>
                <c:pt idx="13666" formatCode="General">
                  <c:v>7.3377935000000005E-2</c:v>
                </c:pt>
                <c:pt idx="13667" formatCode="General">
                  <c:v>7.334301E-2</c:v>
                </c:pt>
                <c:pt idx="13668" formatCode="General">
                  <c:v>7.3145372E-2</c:v>
                </c:pt>
                <c:pt idx="13669" formatCode="General">
                  <c:v>7.3371407E-2</c:v>
                </c:pt>
                <c:pt idx="13670" formatCode="General">
                  <c:v>7.3423551000000004E-2</c:v>
                </c:pt>
                <c:pt idx="13671" formatCode="General">
                  <c:v>7.3515421999999997E-2</c:v>
                </c:pt>
                <c:pt idx="13672" formatCode="General">
                  <c:v>7.3517145000000006E-2</c:v>
                </c:pt>
                <c:pt idx="13673" formatCode="General">
                  <c:v>7.3579089E-2</c:v>
                </c:pt>
                <c:pt idx="13674" formatCode="General">
                  <c:v>7.3527703E-2</c:v>
                </c:pt>
                <c:pt idx="13675" formatCode="General">
                  <c:v>7.3707781E-2</c:v>
                </c:pt>
                <c:pt idx="13676" formatCode="General">
                  <c:v>7.3753781000000004E-2</c:v>
                </c:pt>
                <c:pt idx="13677" formatCode="General">
                  <c:v>7.3778623000000002E-2</c:v>
                </c:pt>
                <c:pt idx="13678" formatCode="General">
                  <c:v>7.4028854000000005E-2</c:v>
                </c:pt>
                <c:pt idx="13679" formatCode="General">
                  <c:v>7.409905E-2</c:v>
                </c:pt>
                <c:pt idx="13680" formatCode="General">
                  <c:v>7.4128675000000005E-2</c:v>
                </c:pt>
                <c:pt idx="13681" formatCode="General">
                  <c:v>7.4410404999999999E-2</c:v>
                </c:pt>
                <c:pt idx="13682" formatCode="General">
                  <c:v>7.4366904999999997E-2</c:v>
                </c:pt>
                <c:pt idx="13683" formatCode="General">
                  <c:v>7.4424324E-2</c:v>
                </c:pt>
                <c:pt idx="13684" formatCode="General">
                  <c:v>7.4574609E-2</c:v>
                </c:pt>
                <c:pt idx="13685" formatCode="General">
                  <c:v>7.4698474000000001E-2</c:v>
                </c:pt>
                <c:pt idx="13686" formatCode="General">
                  <c:v>7.4505232000000005E-2</c:v>
                </c:pt>
                <c:pt idx="13687" formatCode="General">
                  <c:v>7.4342945999999993E-2</c:v>
                </c:pt>
                <c:pt idx="13688" formatCode="General">
                  <c:v>7.4876571000000003E-2</c:v>
                </c:pt>
                <c:pt idx="13689" formatCode="General">
                  <c:v>7.4878445000000002E-2</c:v>
                </c:pt>
                <c:pt idx="13690" formatCode="General">
                  <c:v>7.4701663000000001E-2</c:v>
                </c:pt>
                <c:pt idx="13691" formatCode="General">
                  <c:v>7.4686645999999995E-2</c:v>
                </c:pt>
                <c:pt idx="13692" formatCode="General">
                  <c:v>7.4860109999999994E-2</c:v>
                </c:pt>
                <c:pt idx="13693" formatCode="General">
                  <c:v>7.4831109000000007E-2</c:v>
                </c:pt>
                <c:pt idx="13694" formatCode="General">
                  <c:v>7.5149833999999999E-2</c:v>
                </c:pt>
                <c:pt idx="13695" formatCode="General">
                  <c:v>7.5138824000000007E-2</c:v>
                </c:pt>
                <c:pt idx="13696" formatCode="General">
                  <c:v>7.4973159999999997E-2</c:v>
                </c:pt>
                <c:pt idx="13697" formatCode="General">
                  <c:v>7.5073583999999999E-2</c:v>
                </c:pt>
                <c:pt idx="13698" formatCode="General">
                  <c:v>7.5078064999999999E-2</c:v>
                </c:pt>
                <c:pt idx="13699" formatCode="General">
                  <c:v>7.5090475000000004E-2</c:v>
                </c:pt>
                <c:pt idx="13700" formatCode="General">
                  <c:v>7.5120855E-2</c:v>
                </c:pt>
                <c:pt idx="13701" formatCode="General">
                  <c:v>7.5031957999999996E-2</c:v>
                </c:pt>
                <c:pt idx="13702" formatCode="General">
                  <c:v>7.5108336999999997E-2</c:v>
                </c:pt>
                <c:pt idx="13703" formatCode="General">
                  <c:v>7.4979602000000006E-2</c:v>
                </c:pt>
                <c:pt idx="13704" formatCode="General">
                  <c:v>7.5285032000000002E-2</c:v>
                </c:pt>
                <c:pt idx="13705" formatCode="General">
                  <c:v>7.5239958999999995E-2</c:v>
                </c:pt>
                <c:pt idx="13706" formatCode="General">
                  <c:v>7.5230005000000003E-2</c:v>
                </c:pt>
                <c:pt idx="13707" formatCode="General">
                  <c:v>7.5629225999999994E-2</c:v>
                </c:pt>
                <c:pt idx="13708" formatCode="General">
                  <c:v>7.5369190000000003E-2</c:v>
                </c:pt>
                <c:pt idx="13709" formatCode="General">
                  <c:v>7.5337259000000004E-2</c:v>
                </c:pt>
                <c:pt idx="13710" formatCode="General">
                  <c:v>7.5239313000000002E-2</c:v>
                </c:pt>
                <c:pt idx="13711" formatCode="General">
                  <c:v>7.5448607000000001E-2</c:v>
                </c:pt>
                <c:pt idx="13712" formatCode="General">
                  <c:v>7.5474440000000004E-2</c:v>
                </c:pt>
                <c:pt idx="13713" formatCode="General">
                  <c:v>7.5262388E-2</c:v>
                </c:pt>
                <c:pt idx="13714" formatCode="General">
                  <c:v>7.5199259000000004E-2</c:v>
                </c:pt>
                <c:pt idx="13715" formatCode="General">
                  <c:v>7.5469118000000002E-2</c:v>
                </c:pt>
                <c:pt idx="13716" formatCode="General">
                  <c:v>7.5622676E-2</c:v>
                </c:pt>
                <c:pt idx="13717" formatCode="General">
                  <c:v>7.5780691999999997E-2</c:v>
                </c:pt>
                <c:pt idx="13718" formatCode="General">
                  <c:v>7.5696081999999998E-2</c:v>
                </c:pt>
                <c:pt idx="13719" formatCode="General">
                  <c:v>7.5546511999999996E-2</c:v>
                </c:pt>
                <c:pt idx="13720" formatCode="General">
                  <c:v>7.5918627000000002E-2</c:v>
                </c:pt>
                <c:pt idx="13721" formatCode="General">
                  <c:v>7.5778902999999995E-2</c:v>
                </c:pt>
                <c:pt idx="13722" formatCode="General">
                  <c:v>7.5708600000000001E-2</c:v>
                </c:pt>
                <c:pt idx="13723" formatCode="General">
                  <c:v>7.5652646000000004E-2</c:v>
                </c:pt>
                <c:pt idx="13724" formatCode="General">
                  <c:v>7.6483984000000005E-2</c:v>
                </c:pt>
                <c:pt idx="13725" formatCode="General">
                  <c:v>7.6503589999999996E-2</c:v>
                </c:pt>
                <c:pt idx="13726" formatCode="General">
                  <c:v>7.6417213999999997E-2</c:v>
                </c:pt>
                <c:pt idx="13727" formatCode="General">
                  <c:v>7.7005543999999995E-2</c:v>
                </c:pt>
                <c:pt idx="13728" formatCode="General">
                  <c:v>7.6460521000000004E-2</c:v>
                </c:pt>
                <c:pt idx="13729" formatCode="General">
                  <c:v>7.6032625000000006E-2</c:v>
                </c:pt>
                <c:pt idx="13730" formatCode="General">
                  <c:v>7.6519082000000002E-2</c:v>
                </c:pt>
                <c:pt idx="13731" formatCode="General">
                  <c:v>7.5980484000000001E-2</c:v>
                </c:pt>
                <c:pt idx="13732" formatCode="General">
                  <c:v>7.6053760999999998E-2</c:v>
                </c:pt>
                <c:pt idx="13733" formatCode="General">
                  <c:v>7.6090087000000001E-2</c:v>
                </c:pt>
                <c:pt idx="13734" formatCode="General">
                  <c:v>7.5579045999999997E-2</c:v>
                </c:pt>
                <c:pt idx="13735" formatCode="General">
                  <c:v>7.5695888000000003E-2</c:v>
                </c:pt>
                <c:pt idx="13736" formatCode="General">
                  <c:v>7.5751734000000001E-2</c:v>
                </c:pt>
                <c:pt idx="13737" formatCode="General">
                  <c:v>7.6091443999999994E-2</c:v>
                </c:pt>
                <c:pt idx="13738" formatCode="General">
                  <c:v>7.6050076999999994E-2</c:v>
                </c:pt>
                <c:pt idx="13739" formatCode="General">
                  <c:v>7.6150888999999999E-2</c:v>
                </c:pt>
                <c:pt idx="13740" formatCode="General">
                  <c:v>7.6259371000000006E-2</c:v>
                </c:pt>
                <c:pt idx="13741" formatCode="General">
                  <c:v>7.6370071999999997E-2</c:v>
                </c:pt>
                <c:pt idx="13742" formatCode="General">
                  <c:v>7.6342106000000007E-2</c:v>
                </c:pt>
                <c:pt idx="13743" formatCode="General">
                  <c:v>7.6407431999999997E-2</c:v>
                </c:pt>
                <c:pt idx="13744" formatCode="General">
                  <c:v>7.6379401E-2</c:v>
                </c:pt>
                <c:pt idx="13745" formatCode="General">
                  <c:v>7.6541144000000005E-2</c:v>
                </c:pt>
                <c:pt idx="13746" formatCode="General">
                  <c:v>7.6739735000000003E-2</c:v>
                </c:pt>
                <c:pt idx="13747" formatCode="General">
                  <c:v>7.6534680999999993E-2</c:v>
                </c:pt>
                <c:pt idx="13748" formatCode="General">
                  <c:v>7.6657841000000004E-2</c:v>
                </c:pt>
                <c:pt idx="13749" formatCode="General">
                  <c:v>7.6782115999999997E-2</c:v>
                </c:pt>
                <c:pt idx="13750" formatCode="General">
                  <c:v>7.6718298000000004E-2</c:v>
                </c:pt>
                <c:pt idx="13751" formatCode="General">
                  <c:v>7.6102476000000002E-2</c:v>
                </c:pt>
                <c:pt idx="13752" formatCode="General">
                  <c:v>7.600817E-2</c:v>
                </c:pt>
                <c:pt idx="13753" formatCode="General">
                  <c:v>7.6241013999999996E-2</c:v>
                </c:pt>
                <c:pt idx="13754" formatCode="General">
                  <c:v>7.6341997999999994E-2</c:v>
                </c:pt>
                <c:pt idx="13755" formatCode="General">
                  <c:v>7.6272232999999995E-2</c:v>
                </c:pt>
                <c:pt idx="13756" formatCode="General">
                  <c:v>7.6736610999999996E-2</c:v>
                </c:pt>
                <c:pt idx="13757" formatCode="General">
                  <c:v>7.6508674999999998E-2</c:v>
                </c:pt>
                <c:pt idx="13758" formatCode="General">
                  <c:v>7.6510204999999998E-2</c:v>
                </c:pt>
                <c:pt idx="13759" formatCode="General">
                  <c:v>7.6287336999999997E-2</c:v>
                </c:pt>
                <c:pt idx="13760" formatCode="General">
                  <c:v>7.6443521E-2</c:v>
                </c:pt>
                <c:pt idx="13761" formatCode="General">
                  <c:v>7.6690590000000003E-2</c:v>
                </c:pt>
                <c:pt idx="13762" formatCode="General">
                  <c:v>7.6544786000000004E-2</c:v>
                </c:pt>
                <c:pt idx="13763" formatCode="General">
                  <c:v>7.7078130999999994E-2</c:v>
                </c:pt>
                <c:pt idx="13764" formatCode="General">
                  <c:v>7.6627719999999996E-2</c:v>
                </c:pt>
                <c:pt idx="13765" formatCode="General">
                  <c:v>7.6307115999999994E-2</c:v>
                </c:pt>
                <c:pt idx="13766" formatCode="General">
                  <c:v>7.6309011999999996E-2</c:v>
                </c:pt>
                <c:pt idx="13767" formatCode="General">
                  <c:v>7.6563298000000002E-2</c:v>
                </c:pt>
                <c:pt idx="13768" formatCode="General">
                  <c:v>7.6663722000000004E-2</c:v>
                </c:pt>
                <c:pt idx="13769" formatCode="General">
                  <c:v>7.6650429000000006E-2</c:v>
                </c:pt>
                <c:pt idx="13770" formatCode="General">
                  <c:v>7.7021120999999998E-2</c:v>
                </c:pt>
                <c:pt idx="13771" formatCode="General">
                  <c:v>7.6913392999999997E-2</c:v>
                </c:pt>
                <c:pt idx="13772" formatCode="General">
                  <c:v>7.6909600999999994E-2</c:v>
                </c:pt>
                <c:pt idx="13773" formatCode="General">
                  <c:v>7.7252371E-2</c:v>
                </c:pt>
                <c:pt idx="13774" formatCode="General">
                  <c:v>7.7045209000000003E-2</c:v>
                </c:pt>
                <c:pt idx="13775" formatCode="General">
                  <c:v>7.7179502999999997E-2</c:v>
                </c:pt>
                <c:pt idx="13776" formatCode="General">
                  <c:v>7.7278764E-2</c:v>
                </c:pt>
                <c:pt idx="13777" formatCode="General">
                  <c:v>7.7280703000000006E-2</c:v>
                </c:pt>
                <c:pt idx="13778" formatCode="General">
                  <c:v>7.7285055000000005E-2</c:v>
                </c:pt>
                <c:pt idx="13779" formatCode="General">
                  <c:v>7.7389358000000005E-2</c:v>
                </c:pt>
                <c:pt idx="13780" formatCode="General">
                  <c:v>7.7714744000000002E-2</c:v>
                </c:pt>
                <c:pt idx="13781" formatCode="General">
                  <c:v>7.7652110999999996E-2</c:v>
                </c:pt>
                <c:pt idx="13782" formatCode="General">
                  <c:v>7.7535156999999993E-2</c:v>
                </c:pt>
                <c:pt idx="13783" formatCode="General">
                  <c:v>7.7589882999999998E-2</c:v>
                </c:pt>
                <c:pt idx="13784" formatCode="General">
                  <c:v>7.7067811E-2</c:v>
                </c:pt>
                <c:pt idx="13785" formatCode="General">
                  <c:v>7.7065031000000006E-2</c:v>
                </c:pt>
                <c:pt idx="13786" formatCode="General">
                  <c:v>7.6808789000000002E-2</c:v>
                </c:pt>
                <c:pt idx="13787" formatCode="General">
                  <c:v>7.7050660000000007E-2</c:v>
                </c:pt>
                <c:pt idx="13788" formatCode="General">
                  <c:v>7.6740726999999995E-2</c:v>
                </c:pt>
                <c:pt idx="13789" formatCode="General">
                  <c:v>7.7117494999999994E-2</c:v>
                </c:pt>
                <c:pt idx="13790" formatCode="General">
                  <c:v>7.7074921000000005E-2</c:v>
                </c:pt>
                <c:pt idx="13791" formatCode="General">
                  <c:v>7.7007547999999995E-2</c:v>
                </c:pt>
                <c:pt idx="13792" formatCode="General">
                  <c:v>7.6952756999999997E-2</c:v>
                </c:pt>
                <c:pt idx="13793" formatCode="General">
                  <c:v>7.7045618999999996E-2</c:v>
                </c:pt>
                <c:pt idx="13794" formatCode="General">
                  <c:v>7.7077678999999996E-2</c:v>
                </c:pt>
                <c:pt idx="13795" formatCode="General">
                  <c:v>7.6704121E-2</c:v>
                </c:pt>
                <c:pt idx="13796" formatCode="General">
                  <c:v>7.6582947999999998E-2</c:v>
                </c:pt>
                <c:pt idx="13797" formatCode="General">
                  <c:v>7.6600614999999997E-2</c:v>
                </c:pt>
                <c:pt idx="13798" formatCode="General">
                  <c:v>7.6408358999999995E-2</c:v>
                </c:pt>
                <c:pt idx="13799" formatCode="General">
                  <c:v>7.6503137999999998E-2</c:v>
                </c:pt>
                <c:pt idx="13800" formatCode="General">
                  <c:v>7.6313666000000002E-2</c:v>
                </c:pt>
                <c:pt idx="13801" formatCode="General">
                  <c:v>7.6515612999999996E-2</c:v>
                </c:pt>
                <c:pt idx="13802" formatCode="General">
                  <c:v>7.6576569999999997E-2</c:v>
                </c:pt>
                <c:pt idx="13803" formatCode="General">
                  <c:v>7.6762962000000004E-2</c:v>
                </c:pt>
                <c:pt idx="13804" formatCode="General">
                  <c:v>7.698932E-2</c:v>
                </c:pt>
                <c:pt idx="13805" formatCode="General">
                  <c:v>7.6528540000000006E-2</c:v>
                </c:pt>
                <c:pt idx="13806" formatCode="General">
                  <c:v>7.6473944000000002E-2</c:v>
                </c:pt>
                <c:pt idx="13807" formatCode="General">
                  <c:v>7.6514859000000005E-2</c:v>
                </c:pt>
                <c:pt idx="13808" formatCode="General">
                  <c:v>7.6739714000000001E-2</c:v>
                </c:pt>
                <c:pt idx="13809" formatCode="General">
                  <c:v>7.6974582999999999E-2</c:v>
                </c:pt>
                <c:pt idx="13810" formatCode="General">
                  <c:v>7.6567909000000003E-2</c:v>
                </c:pt>
                <c:pt idx="13811" formatCode="General">
                  <c:v>7.6484307000000001E-2</c:v>
                </c:pt>
                <c:pt idx="13812" formatCode="General">
                  <c:v>7.6513544000000003E-2</c:v>
                </c:pt>
                <c:pt idx="13813" formatCode="General">
                  <c:v>7.6777462000000005E-2</c:v>
                </c:pt>
                <c:pt idx="13814" formatCode="General">
                  <c:v>7.6700609000000003E-2</c:v>
                </c:pt>
                <c:pt idx="13815" formatCode="General">
                  <c:v>7.6653812000000002E-2</c:v>
                </c:pt>
                <c:pt idx="13816" formatCode="General">
                  <c:v>7.6807905999999995E-2</c:v>
                </c:pt>
                <c:pt idx="13817" formatCode="General">
                  <c:v>7.6659349000000002E-2</c:v>
                </c:pt>
                <c:pt idx="13818" formatCode="General">
                  <c:v>7.6170903999999998E-2</c:v>
                </c:pt>
                <c:pt idx="13819" formatCode="General">
                  <c:v>7.6353072999999994E-2</c:v>
                </c:pt>
                <c:pt idx="13820" formatCode="General">
                  <c:v>7.6791617000000006E-2</c:v>
                </c:pt>
                <c:pt idx="13821" formatCode="General">
                  <c:v>7.6170903999999998E-2</c:v>
                </c:pt>
                <c:pt idx="13822" formatCode="General">
                  <c:v>7.6113335000000004E-2</c:v>
                </c:pt>
                <c:pt idx="13823" formatCode="General">
                  <c:v>7.6011681999999997E-2</c:v>
                </c:pt>
                <c:pt idx="13824" formatCode="General">
                  <c:v>7.6155671999999994E-2</c:v>
                </c:pt>
                <c:pt idx="13825" formatCode="General">
                  <c:v>7.5943146000000003E-2</c:v>
                </c:pt>
                <c:pt idx="13826" formatCode="General">
                  <c:v>7.5849486999999993E-2</c:v>
                </c:pt>
                <c:pt idx="13827" formatCode="General">
                  <c:v>7.6110059999999993E-2</c:v>
                </c:pt>
                <c:pt idx="13828" formatCode="General">
                  <c:v>7.5767053000000001E-2</c:v>
                </c:pt>
                <c:pt idx="13829" formatCode="General">
                  <c:v>7.5776446999999997E-2</c:v>
                </c:pt>
                <c:pt idx="13830" formatCode="General">
                  <c:v>7.6158385999999995E-2</c:v>
                </c:pt>
                <c:pt idx="13831" formatCode="General">
                  <c:v>7.5619315000000006E-2</c:v>
                </c:pt>
                <c:pt idx="13832" formatCode="General">
                  <c:v>7.5718425000000006E-2</c:v>
                </c:pt>
                <c:pt idx="13833" formatCode="General">
                  <c:v>7.5794308000000005E-2</c:v>
                </c:pt>
                <c:pt idx="13834" formatCode="General">
                  <c:v>7.5825205000000007E-2</c:v>
                </c:pt>
                <c:pt idx="13835" formatCode="General">
                  <c:v>7.5978243000000001E-2</c:v>
                </c:pt>
                <c:pt idx="13836" formatCode="General">
                  <c:v>7.6035512E-2</c:v>
                </c:pt>
                <c:pt idx="13837" formatCode="General">
                  <c:v>7.5861014000000004E-2</c:v>
                </c:pt>
                <c:pt idx="13838" formatCode="General">
                  <c:v>7.5933535999999996E-2</c:v>
                </c:pt>
                <c:pt idx="13839" formatCode="General">
                  <c:v>7.6126218999999995E-2</c:v>
                </c:pt>
                <c:pt idx="13840" formatCode="General">
                  <c:v>7.5712822999999999E-2</c:v>
                </c:pt>
                <c:pt idx="13841" formatCode="General">
                  <c:v>7.5771901000000003E-2</c:v>
                </c:pt>
                <c:pt idx="13842" formatCode="General">
                  <c:v>7.5826755999999995E-2</c:v>
                </c:pt>
                <c:pt idx="13843" formatCode="General">
                  <c:v>7.5784095999999995E-2</c:v>
                </c:pt>
                <c:pt idx="13844" formatCode="General">
                  <c:v>7.5533196999999996E-2</c:v>
                </c:pt>
                <c:pt idx="13845" formatCode="General">
                  <c:v>7.5845974999999996E-2</c:v>
                </c:pt>
                <c:pt idx="13846" formatCode="General">
                  <c:v>7.5991967999999993E-2</c:v>
                </c:pt>
                <c:pt idx="13847" formatCode="General">
                  <c:v>7.5690759999999996E-2</c:v>
                </c:pt>
                <c:pt idx="13848" formatCode="General">
                  <c:v>7.5863060999999996E-2</c:v>
                </c:pt>
                <c:pt idx="13849" formatCode="General">
                  <c:v>7.5606668000000002E-2</c:v>
                </c:pt>
                <c:pt idx="13850" formatCode="General">
                  <c:v>7.5633427000000003E-2</c:v>
                </c:pt>
                <c:pt idx="13851" formatCode="General">
                  <c:v>7.5688024000000007E-2</c:v>
                </c:pt>
                <c:pt idx="13852" formatCode="General">
                  <c:v>7.6026763999999997E-2</c:v>
                </c:pt>
                <c:pt idx="13853" formatCode="General">
                  <c:v>7.5939375000000003E-2</c:v>
                </c:pt>
                <c:pt idx="13854" formatCode="General">
                  <c:v>7.6123869999999996E-2</c:v>
                </c:pt>
                <c:pt idx="13855" formatCode="General">
                  <c:v>7.4108679999999996E-2</c:v>
                </c:pt>
                <c:pt idx="13856" formatCode="General">
                  <c:v>7.4653658999999997E-2</c:v>
                </c:pt>
                <c:pt idx="13857" formatCode="General">
                  <c:v>7.4506243999999999E-2</c:v>
                </c:pt>
                <c:pt idx="13858" formatCode="General">
                  <c:v>7.3715128000000005E-2</c:v>
                </c:pt>
                <c:pt idx="13859" formatCode="General">
                  <c:v>7.3626208999999998E-2</c:v>
                </c:pt>
                <c:pt idx="13860" formatCode="General">
                  <c:v>7.3768582999999999E-2</c:v>
                </c:pt>
                <c:pt idx="13861" formatCode="General">
                  <c:v>7.3845328000000002E-2</c:v>
                </c:pt>
                <c:pt idx="13862" formatCode="General">
                  <c:v>7.4786466999999995E-2</c:v>
                </c:pt>
                <c:pt idx="13863" formatCode="General">
                  <c:v>7.4158321999999999E-2</c:v>
                </c:pt>
                <c:pt idx="13864" formatCode="General">
                  <c:v>7.3725210999999999E-2</c:v>
                </c:pt>
                <c:pt idx="13865" formatCode="General">
                  <c:v>7.4056906000000006E-2</c:v>
                </c:pt>
                <c:pt idx="13866" formatCode="General">
                  <c:v>7.4589389000000006E-2</c:v>
                </c:pt>
                <c:pt idx="13867" formatCode="General">
                  <c:v>7.4203610000000003E-2</c:v>
                </c:pt>
                <c:pt idx="13868" formatCode="General">
                  <c:v>7.3936745999999998E-2</c:v>
                </c:pt>
                <c:pt idx="13869" formatCode="General">
                  <c:v>7.4315562000000002E-2</c:v>
                </c:pt>
                <c:pt idx="13870" formatCode="General">
                  <c:v>7.4375285999999999E-2</c:v>
                </c:pt>
                <c:pt idx="13871" formatCode="General">
                  <c:v>7.4846148000000001E-2</c:v>
                </c:pt>
                <c:pt idx="13872" formatCode="General">
                  <c:v>7.4758176999999995E-2</c:v>
                </c:pt>
                <c:pt idx="13873" formatCode="General">
                  <c:v>7.4230563999999999E-2</c:v>
                </c:pt>
                <c:pt idx="13874" formatCode="General">
                  <c:v>7.4251786E-2</c:v>
                </c:pt>
                <c:pt idx="13875" formatCode="General">
                  <c:v>7.4719308999999998E-2</c:v>
                </c:pt>
                <c:pt idx="13876" formatCode="General">
                  <c:v>7.4764425999999995E-2</c:v>
                </c:pt>
                <c:pt idx="13877" formatCode="General">
                  <c:v>7.4289901000000005E-2</c:v>
                </c:pt>
                <c:pt idx="13878" formatCode="General">
                  <c:v>7.4628558999999997E-2</c:v>
                </c:pt>
                <c:pt idx="13879" formatCode="General">
                  <c:v>7.4777417999999998E-2</c:v>
                </c:pt>
                <c:pt idx="13880" formatCode="General">
                  <c:v>7.4922441000000006E-2</c:v>
                </c:pt>
                <c:pt idx="13881" formatCode="General">
                  <c:v>7.4811524000000004E-2</c:v>
                </c:pt>
                <c:pt idx="13882" formatCode="General">
                  <c:v>7.4701211000000003E-2</c:v>
                </c:pt>
                <c:pt idx="13883" formatCode="General">
                  <c:v>7.4662040999999998E-2</c:v>
                </c:pt>
                <c:pt idx="13884" formatCode="General">
                  <c:v>7.4983263999999994E-2</c:v>
                </c:pt>
                <c:pt idx="13885" formatCode="General">
                  <c:v>7.5447270999999996E-2</c:v>
                </c:pt>
                <c:pt idx="13886" formatCode="General">
                  <c:v>7.4999704E-2</c:v>
                </c:pt>
                <c:pt idx="13887" formatCode="General">
                  <c:v>7.5617957E-2</c:v>
                </c:pt>
                <c:pt idx="13888" formatCode="General">
                  <c:v>7.5128094000000006E-2</c:v>
                </c:pt>
                <c:pt idx="13889" formatCode="General">
                  <c:v>7.5811113999999999E-2</c:v>
                </c:pt>
                <c:pt idx="13890" formatCode="General">
                  <c:v>7.5360506999999993E-2</c:v>
                </c:pt>
                <c:pt idx="13891" formatCode="General">
                  <c:v>7.5352534999999998E-2</c:v>
                </c:pt>
                <c:pt idx="13892" formatCode="General">
                  <c:v>7.5253532999999997E-2</c:v>
                </c:pt>
                <c:pt idx="13893" formatCode="General">
                  <c:v>7.5424799000000001E-2</c:v>
                </c:pt>
                <c:pt idx="13894" formatCode="General">
                  <c:v>7.5946053999999999E-2</c:v>
                </c:pt>
                <c:pt idx="13895" formatCode="General">
                  <c:v>7.4895875000000001E-2</c:v>
                </c:pt>
                <c:pt idx="13896" formatCode="General">
                  <c:v>7.5152073999999999E-2</c:v>
                </c:pt>
                <c:pt idx="13897" formatCode="General">
                  <c:v>7.5094417999999996E-2</c:v>
                </c:pt>
                <c:pt idx="13898" formatCode="General">
                  <c:v>7.5748889999999999E-2</c:v>
                </c:pt>
                <c:pt idx="13899" formatCode="General">
                  <c:v>7.5707953999999994E-2</c:v>
                </c:pt>
                <c:pt idx="13900" formatCode="General">
                  <c:v>7.5485557999999994E-2</c:v>
                </c:pt>
                <c:pt idx="13901" formatCode="General">
                  <c:v>7.5277836000000001E-2</c:v>
                </c:pt>
                <c:pt idx="13902" formatCode="General">
                  <c:v>7.4992485999999997E-2</c:v>
                </c:pt>
                <c:pt idx="13903" formatCode="General">
                  <c:v>7.5750527999999998E-2</c:v>
                </c:pt>
                <c:pt idx="13904" formatCode="General">
                  <c:v>7.5596713999999995E-2</c:v>
                </c:pt>
                <c:pt idx="13905" formatCode="General">
                  <c:v>7.5925004000000004E-2</c:v>
                </c:pt>
                <c:pt idx="13906" formatCode="General">
                  <c:v>7.5427169000000002E-2</c:v>
                </c:pt>
                <c:pt idx="13907" formatCode="General">
                  <c:v>7.6262323000000007E-2</c:v>
                </c:pt>
                <c:pt idx="13908" formatCode="General">
                  <c:v>7.5604167999999999E-2</c:v>
                </c:pt>
                <c:pt idx="13909" formatCode="General">
                  <c:v>7.5258595999999997E-2</c:v>
                </c:pt>
                <c:pt idx="13910" formatCode="General">
                  <c:v>7.4979128000000006E-2</c:v>
                </c:pt>
                <c:pt idx="13911" formatCode="General">
                  <c:v>7.4995826000000002E-2</c:v>
                </c:pt>
                <c:pt idx="13912" formatCode="General">
                  <c:v>7.4892276999999993E-2</c:v>
                </c:pt>
                <c:pt idx="13913" formatCode="General">
                  <c:v>7.4814777999999998E-2</c:v>
                </c:pt>
                <c:pt idx="13914" formatCode="General">
                  <c:v>7.5068584999999993E-2</c:v>
                </c:pt>
                <c:pt idx="13915" formatCode="General">
                  <c:v>7.4232998999999994E-2</c:v>
                </c:pt>
                <c:pt idx="13916" formatCode="General">
                  <c:v>7.4447635999999998E-2</c:v>
                </c:pt>
                <c:pt idx="13917" formatCode="General">
                  <c:v>7.4687614999999999E-2</c:v>
                </c:pt>
                <c:pt idx="13918" formatCode="General">
                  <c:v>7.4645817000000003E-2</c:v>
                </c:pt>
                <c:pt idx="13919" formatCode="General">
                  <c:v>7.4568209999999996E-2</c:v>
                </c:pt>
                <c:pt idx="13920" formatCode="General">
                  <c:v>7.4351951999999999E-2</c:v>
                </c:pt>
                <c:pt idx="13921" formatCode="General">
                  <c:v>7.5195036000000007E-2</c:v>
                </c:pt>
                <c:pt idx="13922" formatCode="General">
                  <c:v>7.4681237999999997E-2</c:v>
                </c:pt>
                <c:pt idx="13923" formatCode="General">
                  <c:v>7.4686300999999997E-2</c:v>
                </c:pt>
                <c:pt idx="13924" formatCode="General">
                  <c:v>7.4727022000000004E-2</c:v>
                </c:pt>
                <c:pt idx="13925" formatCode="General">
                  <c:v>7.5303345999999993E-2</c:v>
                </c:pt>
                <c:pt idx="13926" formatCode="General">
                  <c:v>7.5542137999999995E-2</c:v>
                </c:pt>
                <c:pt idx="13927" formatCode="General">
                  <c:v>7.4965425000000002E-2</c:v>
                </c:pt>
                <c:pt idx="13928" formatCode="General">
                  <c:v>7.5195812000000001E-2</c:v>
                </c:pt>
                <c:pt idx="13929" formatCode="General">
                  <c:v>7.5162200999999998E-2</c:v>
                </c:pt>
                <c:pt idx="13930" formatCode="General">
                  <c:v>7.5157848999999999E-2</c:v>
                </c:pt>
                <c:pt idx="13931" formatCode="General">
                  <c:v>7.5356909E-2</c:v>
                </c:pt>
                <c:pt idx="13932" formatCode="General">
                  <c:v>7.5560926E-2</c:v>
                </c:pt>
                <c:pt idx="13933" formatCode="General">
                  <c:v>7.5756538999999998E-2</c:v>
                </c:pt>
                <c:pt idx="13934" formatCode="General">
                  <c:v>7.5682228000000004E-2</c:v>
                </c:pt>
                <c:pt idx="13935" formatCode="General">
                  <c:v>7.5639912000000004E-2</c:v>
                </c:pt>
                <c:pt idx="13936" formatCode="General">
                  <c:v>7.5580964E-2</c:v>
                </c:pt>
                <c:pt idx="13937" formatCode="General">
                  <c:v>7.5669214999999998E-2</c:v>
                </c:pt>
                <c:pt idx="13938" formatCode="General">
                  <c:v>7.5642390000000004E-2</c:v>
                </c:pt>
                <c:pt idx="13939" formatCode="General">
                  <c:v>7.5744064E-2</c:v>
                </c:pt>
                <c:pt idx="13940" formatCode="General">
                  <c:v>7.5546253999999993E-2</c:v>
                </c:pt>
                <c:pt idx="13941" formatCode="General">
                  <c:v>7.5556833000000004E-2</c:v>
                </c:pt>
                <c:pt idx="13942" formatCode="General">
                  <c:v>7.5596196000000004E-2</c:v>
                </c:pt>
                <c:pt idx="13943" formatCode="General">
                  <c:v>7.5755202999999993E-2</c:v>
                </c:pt>
                <c:pt idx="13944" formatCode="General">
                  <c:v>7.5831324000000006E-2</c:v>
                </c:pt>
                <c:pt idx="13945" formatCode="General">
                  <c:v>7.6051326000000002E-2</c:v>
                </c:pt>
                <c:pt idx="13946" formatCode="General">
                  <c:v>7.6176118000000001E-2</c:v>
                </c:pt>
                <c:pt idx="13947" formatCode="General">
                  <c:v>7.6035663000000003E-2</c:v>
                </c:pt>
                <c:pt idx="13948" formatCode="General">
                  <c:v>7.6180837000000001E-2</c:v>
                </c:pt>
                <c:pt idx="13949" formatCode="General">
                  <c:v>7.6021204999999994E-2</c:v>
                </c:pt>
                <c:pt idx="13950" formatCode="General">
                  <c:v>7.6291904999999993E-2</c:v>
                </c:pt>
                <c:pt idx="13951" formatCode="General">
                  <c:v>7.475445E-2</c:v>
                </c:pt>
                <c:pt idx="13952" formatCode="General">
                  <c:v>7.4685460999999995E-2</c:v>
                </c:pt>
                <c:pt idx="13953" formatCode="General">
                  <c:v>7.4820400999999995E-2</c:v>
                </c:pt>
                <c:pt idx="13954" formatCode="General">
                  <c:v>7.5239787000000002E-2</c:v>
                </c:pt>
                <c:pt idx="13955" formatCode="General">
                  <c:v>7.5087243999999997E-2</c:v>
                </c:pt>
                <c:pt idx="13956" formatCode="General">
                  <c:v>7.4978006999999999E-2</c:v>
                </c:pt>
                <c:pt idx="13957" formatCode="General">
                  <c:v>7.5059664999999998E-2</c:v>
                </c:pt>
                <c:pt idx="13958" formatCode="General">
                  <c:v>7.5334823999999995E-2</c:v>
                </c:pt>
                <c:pt idx="13959" formatCode="General">
                  <c:v>7.5248792999999994E-2</c:v>
                </c:pt>
                <c:pt idx="13960" formatCode="General">
                  <c:v>7.5453088000000001E-2</c:v>
                </c:pt>
                <c:pt idx="13961" formatCode="General">
                  <c:v>7.5420855999999994E-2</c:v>
                </c:pt>
                <c:pt idx="13962" formatCode="General">
                  <c:v>7.5732967999999998E-2</c:v>
                </c:pt>
                <c:pt idx="13963" formatCode="General">
                  <c:v>7.6010970999999997E-2</c:v>
                </c:pt>
                <c:pt idx="13964" formatCode="General">
                  <c:v>7.6266201000000006E-2</c:v>
                </c:pt>
                <c:pt idx="13965" formatCode="General">
                  <c:v>7.6248769999999993E-2</c:v>
                </c:pt>
                <c:pt idx="13966" formatCode="General">
                  <c:v>7.5906668999999996E-2</c:v>
                </c:pt>
                <c:pt idx="13967" formatCode="General">
                  <c:v>7.6423290000000005E-2</c:v>
                </c:pt>
                <c:pt idx="13968" formatCode="General">
                  <c:v>7.6482755999999999E-2</c:v>
                </c:pt>
                <c:pt idx="13969" formatCode="General">
                  <c:v>7.6763585999999995E-2</c:v>
                </c:pt>
                <c:pt idx="13970" formatCode="General">
                  <c:v>7.6226771999999998E-2</c:v>
                </c:pt>
                <c:pt idx="13971" formatCode="General">
                  <c:v>7.6090387999999995E-2</c:v>
                </c:pt>
                <c:pt idx="13972" formatCode="General">
                  <c:v>7.6156792000000001E-2</c:v>
                </c:pt>
                <c:pt idx="13973" formatCode="General">
                  <c:v>7.6263507999999994E-2</c:v>
                </c:pt>
                <c:pt idx="13974" formatCode="General">
                  <c:v>7.6326247999999999E-2</c:v>
                </c:pt>
                <c:pt idx="13975" formatCode="General">
                  <c:v>7.6570258000000002E-2</c:v>
                </c:pt>
                <c:pt idx="13976" formatCode="General">
                  <c:v>7.6595962000000004E-2</c:v>
                </c:pt>
                <c:pt idx="13977" formatCode="General">
                  <c:v>7.6142162999999999E-2</c:v>
                </c:pt>
                <c:pt idx="13978" formatCode="General">
                  <c:v>7.6529359000000005E-2</c:v>
                </c:pt>
                <c:pt idx="13979" formatCode="General">
                  <c:v>7.6427750000000003E-2</c:v>
                </c:pt>
                <c:pt idx="13980" formatCode="General">
                  <c:v>7.6471940000000002E-2</c:v>
                </c:pt>
                <c:pt idx="13981" formatCode="General">
                  <c:v>7.6895833999999996E-2</c:v>
                </c:pt>
                <c:pt idx="13982" formatCode="General">
                  <c:v>7.6672835999999994E-2</c:v>
                </c:pt>
                <c:pt idx="13983" formatCode="General">
                  <c:v>7.6803597000000001E-2</c:v>
                </c:pt>
                <c:pt idx="13984" formatCode="General">
                  <c:v>7.6672404999999999E-2</c:v>
                </c:pt>
                <c:pt idx="13985" formatCode="General">
                  <c:v>7.6648878000000004E-2</c:v>
                </c:pt>
                <c:pt idx="13986" formatCode="General">
                  <c:v>7.6753244999999998E-2</c:v>
                </c:pt>
                <c:pt idx="13987" formatCode="General">
                  <c:v>7.6985872999999996E-2</c:v>
                </c:pt>
                <c:pt idx="13988" formatCode="General">
                  <c:v>7.6747943999999998E-2</c:v>
                </c:pt>
                <c:pt idx="13989" formatCode="General">
                  <c:v>7.6390453999999997E-2</c:v>
                </c:pt>
                <c:pt idx="13990" formatCode="General">
                  <c:v>7.6316336999999998E-2</c:v>
                </c:pt>
                <c:pt idx="13991" formatCode="General">
                  <c:v>7.6468428000000005E-2</c:v>
                </c:pt>
                <c:pt idx="13992" formatCode="General">
                  <c:v>7.6083191999999994E-2</c:v>
                </c:pt>
                <c:pt idx="13993" formatCode="General">
                  <c:v>7.5881482E-2</c:v>
                </c:pt>
                <c:pt idx="13994" formatCode="General">
                  <c:v>7.6173252999999996E-2</c:v>
                </c:pt>
                <c:pt idx="13995" formatCode="General">
                  <c:v>7.6064102999999994E-2</c:v>
                </c:pt>
                <c:pt idx="13996" formatCode="General">
                  <c:v>7.6277188999999995E-2</c:v>
                </c:pt>
                <c:pt idx="13997" formatCode="General">
                  <c:v>7.6155326999999995E-2</c:v>
                </c:pt>
                <c:pt idx="13998" formatCode="General">
                  <c:v>7.6348311000000002E-2</c:v>
                </c:pt>
                <c:pt idx="13999" formatCode="General">
                  <c:v>7.6432510999999995E-2</c:v>
                </c:pt>
                <c:pt idx="14000" formatCode="General">
                  <c:v>7.6360700000000004E-2</c:v>
                </c:pt>
                <c:pt idx="14001" formatCode="General">
                  <c:v>7.6680226000000004E-2</c:v>
                </c:pt>
                <c:pt idx="14002" formatCode="General">
                  <c:v>7.6907855999999997E-2</c:v>
                </c:pt>
                <c:pt idx="14003" formatCode="General">
                  <c:v>7.6718254E-2</c:v>
                </c:pt>
                <c:pt idx="14004" formatCode="General">
                  <c:v>7.7080824000000006E-2</c:v>
                </c:pt>
                <c:pt idx="14005" formatCode="General">
                  <c:v>7.7880148999999996E-2</c:v>
                </c:pt>
                <c:pt idx="14006" formatCode="General">
                  <c:v>7.7792609999999998E-2</c:v>
                </c:pt>
                <c:pt idx="14007" formatCode="General">
                  <c:v>7.7966094999999999E-2</c:v>
                </c:pt>
                <c:pt idx="14008" formatCode="General">
                  <c:v>7.8239574000000006E-2</c:v>
                </c:pt>
                <c:pt idx="14009" formatCode="General">
                  <c:v>7.8069471000000001E-2</c:v>
                </c:pt>
                <c:pt idx="14010" formatCode="General">
                  <c:v>7.7484610999999995E-2</c:v>
                </c:pt>
                <c:pt idx="14011" formatCode="General">
                  <c:v>7.7676607999999994E-2</c:v>
                </c:pt>
                <c:pt idx="14012" formatCode="General">
                  <c:v>7.7699618999999998E-2</c:v>
                </c:pt>
                <c:pt idx="14013" formatCode="General">
                  <c:v>7.7637352000000007E-2</c:v>
                </c:pt>
                <c:pt idx="14014" formatCode="General">
                  <c:v>7.7794893000000004E-2</c:v>
                </c:pt>
                <c:pt idx="14015" formatCode="General">
                  <c:v>7.7738163999999998E-2</c:v>
                </c:pt>
                <c:pt idx="14016" formatCode="General">
                  <c:v>7.7875970000000003E-2</c:v>
                </c:pt>
                <c:pt idx="14017" formatCode="General">
                  <c:v>7.7798298000000002E-2</c:v>
                </c:pt>
                <c:pt idx="14018" formatCode="General">
                  <c:v>7.8491270000000002E-2</c:v>
                </c:pt>
                <c:pt idx="14019" formatCode="General">
                  <c:v>7.8451409999999999E-2</c:v>
                </c:pt>
                <c:pt idx="14020" formatCode="General">
                  <c:v>7.8349800999999997E-2</c:v>
                </c:pt>
                <c:pt idx="14021" formatCode="General">
                  <c:v>7.7659306999999997E-2</c:v>
                </c:pt>
                <c:pt idx="14022" formatCode="General">
                  <c:v>7.7502083999999999E-2</c:v>
                </c:pt>
                <c:pt idx="14023" formatCode="General">
                  <c:v>7.7349109999999999E-2</c:v>
                </c:pt>
                <c:pt idx="14024" formatCode="General">
                  <c:v>7.7805083999999997E-2</c:v>
                </c:pt>
                <c:pt idx="14025" formatCode="General">
                  <c:v>7.7845590000000006E-2</c:v>
                </c:pt>
                <c:pt idx="14026" formatCode="General">
                  <c:v>7.7583915000000003E-2</c:v>
                </c:pt>
                <c:pt idx="14027" formatCode="General">
                  <c:v>7.7029976999999999E-2</c:v>
                </c:pt>
                <c:pt idx="14028" formatCode="General">
                  <c:v>7.7033445000000006E-2</c:v>
                </c:pt>
                <c:pt idx="14029" formatCode="General">
                  <c:v>7.7121115000000004E-2</c:v>
                </c:pt>
                <c:pt idx="14030" formatCode="General">
                  <c:v>7.7193249000000005E-2</c:v>
                </c:pt>
                <c:pt idx="14031" formatCode="General">
                  <c:v>7.7332413000000003E-2</c:v>
                </c:pt>
                <c:pt idx="14032" formatCode="General">
                  <c:v>7.7590141000000001E-2</c:v>
                </c:pt>
                <c:pt idx="14033" formatCode="General">
                  <c:v>7.7385758999999998E-2</c:v>
                </c:pt>
                <c:pt idx="14034" formatCode="General">
                  <c:v>7.7541641999999994E-2</c:v>
                </c:pt>
                <c:pt idx="14035" formatCode="General">
                  <c:v>7.7197688E-2</c:v>
                </c:pt>
                <c:pt idx="14036" formatCode="General">
                  <c:v>7.7150265999999995E-2</c:v>
                </c:pt>
                <c:pt idx="14037" formatCode="General">
                  <c:v>7.7247070000000001E-2</c:v>
                </c:pt>
                <c:pt idx="14038" formatCode="General">
                  <c:v>7.7542934999999993E-2</c:v>
                </c:pt>
                <c:pt idx="14039" formatCode="General">
                  <c:v>7.7707116000000007E-2</c:v>
                </c:pt>
                <c:pt idx="14040" formatCode="General">
                  <c:v>7.7858344999999995E-2</c:v>
                </c:pt>
                <c:pt idx="14041" formatCode="General">
                  <c:v>7.7716445999999995E-2</c:v>
                </c:pt>
                <c:pt idx="14042" formatCode="General">
                  <c:v>7.7727693E-2</c:v>
                </c:pt>
                <c:pt idx="14043" formatCode="General">
                  <c:v>7.7518847000000002E-2</c:v>
                </c:pt>
                <c:pt idx="14044" formatCode="General">
                  <c:v>7.7636058999999993E-2</c:v>
                </c:pt>
                <c:pt idx="14045" formatCode="General">
                  <c:v>7.8267734000000005E-2</c:v>
                </c:pt>
                <c:pt idx="14046" formatCode="General">
                  <c:v>7.7862331000000007E-2</c:v>
                </c:pt>
                <c:pt idx="14047" formatCode="General">
                  <c:v>7.7738293E-2</c:v>
                </c:pt>
                <c:pt idx="14048" formatCode="General">
                  <c:v>7.7939141000000003E-2</c:v>
                </c:pt>
                <c:pt idx="14049" formatCode="General">
                  <c:v>7.8258663000000006E-2</c:v>
                </c:pt>
                <c:pt idx="14050" formatCode="General">
                  <c:v>7.8445550000000003E-2</c:v>
                </c:pt>
                <c:pt idx="14051" formatCode="General">
                  <c:v>7.8520786999999995E-2</c:v>
                </c:pt>
                <c:pt idx="14052" formatCode="General">
                  <c:v>7.8255646999999998E-2</c:v>
                </c:pt>
                <c:pt idx="14053" formatCode="General">
                  <c:v>7.8328406000000003E-2</c:v>
                </c:pt>
                <c:pt idx="14054" formatCode="General">
                  <c:v>7.8240694E-2</c:v>
                </c:pt>
                <c:pt idx="14055" formatCode="General">
                  <c:v>7.7976910999999996E-2</c:v>
                </c:pt>
                <c:pt idx="14056" formatCode="General">
                  <c:v>7.8708344E-2</c:v>
                </c:pt>
                <c:pt idx="14057" formatCode="General">
                  <c:v>7.7481638000000005E-2</c:v>
                </c:pt>
                <c:pt idx="14058" formatCode="General">
                  <c:v>7.8342948999999995E-2</c:v>
                </c:pt>
                <c:pt idx="14059" formatCode="General">
                  <c:v>7.8172092999999998E-2</c:v>
                </c:pt>
                <c:pt idx="14060" formatCode="General">
                  <c:v>7.8113704000000006E-2</c:v>
                </c:pt>
                <c:pt idx="14061" formatCode="General">
                  <c:v>7.836986E-2</c:v>
                </c:pt>
                <c:pt idx="14062" formatCode="General">
                  <c:v>7.8392223999999996E-2</c:v>
                </c:pt>
                <c:pt idx="14063" formatCode="General">
                  <c:v>7.8916452999999998E-2</c:v>
                </c:pt>
                <c:pt idx="14064" formatCode="General">
                  <c:v>7.8631487999999999E-2</c:v>
                </c:pt>
                <c:pt idx="14065" formatCode="General">
                  <c:v>7.8559008999999999E-2</c:v>
                </c:pt>
                <c:pt idx="14066" formatCode="General">
                  <c:v>7.8547633000000006E-2</c:v>
                </c:pt>
                <c:pt idx="14067" formatCode="General">
                  <c:v>7.8452595E-2</c:v>
                </c:pt>
                <c:pt idx="14068" formatCode="General">
                  <c:v>7.8222056999999998E-2</c:v>
                </c:pt>
                <c:pt idx="14069" formatCode="General">
                  <c:v>7.8964952000000005E-2</c:v>
                </c:pt>
                <c:pt idx="14070" formatCode="General">
                  <c:v>7.9015735000000004E-2</c:v>
                </c:pt>
                <c:pt idx="14071" formatCode="General">
                  <c:v>7.9087567999999997E-2</c:v>
                </c:pt>
                <c:pt idx="14072" formatCode="General">
                  <c:v>7.9050552999999996E-2</c:v>
                </c:pt>
                <c:pt idx="14073" formatCode="General">
                  <c:v>7.9096079E-2</c:v>
                </c:pt>
                <c:pt idx="14074" formatCode="General">
                  <c:v>7.8973204000000005E-2</c:v>
                </c:pt>
                <c:pt idx="14075" formatCode="General">
                  <c:v>7.9011403999999993E-2</c:v>
                </c:pt>
                <c:pt idx="14076" formatCode="General">
                  <c:v>7.9286564000000004E-2</c:v>
                </c:pt>
                <c:pt idx="14077" formatCode="General">
                  <c:v>7.9438869999999995E-2</c:v>
                </c:pt>
                <c:pt idx="14078" formatCode="General">
                  <c:v>8.0024181999999999E-2</c:v>
                </c:pt>
                <c:pt idx="14079" formatCode="General">
                  <c:v>8.0410947999999996E-2</c:v>
                </c:pt>
                <c:pt idx="14080" formatCode="General">
                  <c:v>7.9765290000000003E-2</c:v>
                </c:pt>
                <c:pt idx="14081" formatCode="General">
                  <c:v>7.9675655999999997E-2</c:v>
                </c:pt>
                <c:pt idx="14082" formatCode="General">
                  <c:v>7.9262756000000004E-2</c:v>
                </c:pt>
                <c:pt idx="14083" formatCode="General">
                  <c:v>7.9495147000000002E-2</c:v>
                </c:pt>
                <c:pt idx="14084" formatCode="General">
                  <c:v>8.0036160999999995E-2</c:v>
                </c:pt>
                <c:pt idx="14085" formatCode="General">
                  <c:v>7.8956571000000003E-2</c:v>
                </c:pt>
                <c:pt idx="14086" formatCode="General">
                  <c:v>7.9092351000000005E-2</c:v>
                </c:pt>
                <c:pt idx="14087" formatCode="General">
                  <c:v>7.9130379000000001E-2</c:v>
                </c:pt>
                <c:pt idx="14088" formatCode="General">
                  <c:v>7.9483403999999994E-2</c:v>
                </c:pt>
                <c:pt idx="14089" formatCode="General">
                  <c:v>7.9475992999999995E-2</c:v>
                </c:pt>
                <c:pt idx="14090" formatCode="General">
                  <c:v>7.9508892999999997E-2</c:v>
                </c:pt>
                <c:pt idx="14091" formatCode="General">
                  <c:v>7.9557177000000007E-2</c:v>
                </c:pt>
                <c:pt idx="14092" formatCode="General">
                  <c:v>7.9603542999999999E-2</c:v>
                </c:pt>
                <c:pt idx="14093" formatCode="General">
                  <c:v>7.9767487999999998E-2</c:v>
                </c:pt>
                <c:pt idx="14094" formatCode="General">
                  <c:v>7.9597316000000001E-2</c:v>
                </c:pt>
                <c:pt idx="14095" formatCode="General">
                  <c:v>7.9788235999999998E-2</c:v>
                </c:pt>
                <c:pt idx="14096" formatCode="General">
                  <c:v>7.9455223000000005E-2</c:v>
                </c:pt>
                <c:pt idx="14097" formatCode="General">
                  <c:v>8.0182133000000003E-2</c:v>
                </c:pt>
                <c:pt idx="14098" formatCode="General">
                  <c:v>8.0462959000000001E-2</c:v>
                </c:pt>
                <c:pt idx="14099" formatCode="General">
                  <c:v>7.9334566999999995E-2</c:v>
                </c:pt>
                <c:pt idx="14100" formatCode="General">
                  <c:v>7.9503829999999998E-2</c:v>
                </c:pt>
                <c:pt idx="14101" formatCode="General">
                  <c:v>7.9379597999999996E-2</c:v>
                </c:pt>
                <c:pt idx="14102" formatCode="General">
                  <c:v>7.9531128000000006E-2</c:v>
                </c:pt>
                <c:pt idx="14103" formatCode="General">
                  <c:v>7.9978225E-2</c:v>
                </c:pt>
                <c:pt idx="14104" formatCode="General">
                  <c:v>7.9563941999999999E-2</c:v>
                </c:pt>
                <c:pt idx="14105" formatCode="General">
                  <c:v>7.9939335E-2</c:v>
                </c:pt>
                <c:pt idx="14106" formatCode="General">
                  <c:v>7.9476143999999999E-2</c:v>
                </c:pt>
                <c:pt idx="14107" formatCode="General">
                  <c:v>7.9716877000000005E-2</c:v>
                </c:pt>
                <c:pt idx="14108" formatCode="General">
                  <c:v>7.9684748E-2</c:v>
                </c:pt>
                <c:pt idx="14109" formatCode="General">
                  <c:v>7.9916194999999995E-2</c:v>
                </c:pt>
                <c:pt idx="14110" formatCode="General">
                  <c:v>8.0037993000000002E-2</c:v>
                </c:pt>
                <c:pt idx="14111" formatCode="General">
                  <c:v>7.9998780000000005E-2</c:v>
                </c:pt>
                <c:pt idx="14112" formatCode="General">
                  <c:v>8.0390564999999997E-2</c:v>
                </c:pt>
                <c:pt idx="14113" formatCode="General">
                  <c:v>8.0159445999999995E-2</c:v>
                </c:pt>
                <c:pt idx="14114" formatCode="General">
                  <c:v>8.0435531000000005E-2</c:v>
                </c:pt>
                <c:pt idx="14115" formatCode="General">
                  <c:v>8.0271612000000006E-2</c:v>
                </c:pt>
                <c:pt idx="14116" formatCode="General">
                  <c:v>8.0546039E-2</c:v>
                </c:pt>
                <c:pt idx="14117" formatCode="General">
                  <c:v>8.0330668999999993E-2</c:v>
                </c:pt>
                <c:pt idx="14118" formatCode="General">
                  <c:v>8.0849167E-2</c:v>
                </c:pt>
                <c:pt idx="14119" formatCode="General">
                  <c:v>8.0455503999999997E-2</c:v>
                </c:pt>
                <c:pt idx="14120" formatCode="General">
                  <c:v>8.0728077999999995E-2</c:v>
                </c:pt>
                <c:pt idx="14121" formatCode="General">
                  <c:v>8.0668460999999997E-2</c:v>
                </c:pt>
                <c:pt idx="14122" formatCode="General">
                  <c:v>8.0912187999999996E-2</c:v>
                </c:pt>
                <c:pt idx="14123" formatCode="General">
                  <c:v>8.0723617999999997E-2</c:v>
                </c:pt>
                <c:pt idx="14124" formatCode="General">
                  <c:v>8.0503916999999994E-2</c:v>
                </c:pt>
                <c:pt idx="14125" formatCode="General">
                  <c:v>8.0689295999999994E-2</c:v>
                </c:pt>
                <c:pt idx="14126" formatCode="General">
                  <c:v>8.0690609999999996E-2</c:v>
                </c:pt>
                <c:pt idx="14127" formatCode="General">
                  <c:v>8.0655252999999996E-2</c:v>
                </c:pt>
                <c:pt idx="14128" formatCode="General">
                  <c:v>8.0935499999999994E-2</c:v>
                </c:pt>
                <c:pt idx="14129" formatCode="General">
                  <c:v>8.1406876000000003E-2</c:v>
                </c:pt>
                <c:pt idx="14130" formatCode="General">
                  <c:v>8.0647237999999996E-2</c:v>
                </c:pt>
                <c:pt idx="14131" formatCode="General">
                  <c:v>8.0977837999999996E-2</c:v>
                </c:pt>
                <c:pt idx="14132" formatCode="General">
                  <c:v>8.1409762999999996E-2</c:v>
                </c:pt>
                <c:pt idx="14133" formatCode="General">
                  <c:v>8.0899153000000001E-2</c:v>
                </c:pt>
                <c:pt idx="14134" formatCode="General">
                  <c:v>8.1024720999999994E-2</c:v>
                </c:pt>
                <c:pt idx="14135" formatCode="General">
                  <c:v>8.1415794999999999E-2</c:v>
                </c:pt>
                <c:pt idx="14136" formatCode="General">
                  <c:v>8.1085414999999994E-2</c:v>
                </c:pt>
                <c:pt idx="14137" formatCode="General">
                  <c:v>8.1048593000000002E-2</c:v>
                </c:pt>
                <c:pt idx="14138" formatCode="General">
                  <c:v>8.1221065999999995E-2</c:v>
                </c:pt>
                <c:pt idx="14139" formatCode="General">
                  <c:v>8.1413640999999995E-2</c:v>
                </c:pt>
                <c:pt idx="14140" formatCode="General">
                  <c:v>8.1341074999999999E-2</c:v>
                </c:pt>
                <c:pt idx="14141" formatCode="General">
                  <c:v>8.1170648999999997E-2</c:v>
                </c:pt>
                <c:pt idx="14142" formatCode="General">
                  <c:v>8.1574005000000005E-2</c:v>
                </c:pt>
                <c:pt idx="14143" formatCode="General">
                  <c:v>8.1479355000000003E-2</c:v>
                </c:pt>
                <c:pt idx="14144" formatCode="General">
                  <c:v>8.1870886000000004E-2</c:v>
                </c:pt>
                <c:pt idx="14145" formatCode="General">
                  <c:v>8.1506201E-2</c:v>
                </c:pt>
                <c:pt idx="14146" formatCode="General">
                  <c:v>8.1774745999999995E-2</c:v>
                </c:pt>
                <c:pt idx="14147" formatCode="General">
                  <c:v>8.2173990000000002E-2</c:v>
                </c:pt>
                <c:pt idx="14148" formatCode="General">
                  <c:v>8.1981329000000006E-2</c:v>
                </c:pt>
                <c:pt idx="14149" formatCode="General">
                  <c:v>8.2155675999999997E-2</c:v>
                </c:pt>
                <c:pt idx="14150" formatCode="General">
                  <c:v>8.2487650999999995E-2</c:v>
                </c:pt>
                <c:pt idx="14151" formatCode="General">
                  <c:v>8.2706361000000006E-2</c:v>
                </c:pt>
                <c:pt idx="14152" formatCode="General">
                  <c:v>8.3965190999999995E-2</c:v>
                </c:pt>
                <c:pt idx="14153" formatCode="General">
                  <c:v>8.3723015999999997E-2</c:v>
                </c:pt>
                <c:pt idx="14154" formatCode="General">
                  <c:v>8.3508420999999999E-2</c:v>
                </c:pt>
                <c:pt idx="14155" formatCode="General">
                  <c:v>8.3006430000000006E-2</c:v>
                </c:pt>
                <c:pt idx="14156" formatCode="General">
                  <c:v>8.4011708000000004E-2</c:v>
                </c:pt>
                <c:pt idx="14157" formatCode="General">
                  <c:v>8.4252285999999996E-2</c:v>
                </c:pt>
                <c:pt idx="14158" formatCode="General">
                  <c:v>8.4427969000000005E-2</c:v>
                </c:pt>
                <c:pt idx="14159" formatCode="General">
                  <c:v>8.3775198999999995E-2</c:v>
                </c:pt>
                <c:pt idx="14160" formatCode="General">
                  <c:v>8.4129583999999993E-2</c:v>
                </c:pt>
                <c:pt idx="14161" formatCode="General">
                  <c:v>8.4459360999999997E-2</c:v>
                </c:pt>
                <c:pt idx="14162" formatCode="General">
                  <c:v>8.3508788E-2</c:v>
                </c:pt>
                <c:pt idx="14163" formatCode="General">
                  <c:v>8.3322438999999998E-2</c:v>
                </c:pt>
                <c:pt idx="14164" formatCode="General">
                  <c:v>8.2916907999999998E-2</c:v>
                </c:pt>
                <c:pt idx="14165" formatCode="General">
                  <c:v>8.3217103000000001E-2</c:v>
                </c:pt>
                <c:pt idx="14166" formatCode="General">
                  <c:v>8.3511869000000002E-2</c:v>
                </c:pt>
                <c:pt idx="14167" formatCode="General">
                  <c:v>8.3827361000000003E-2</c:v>
                </c:pt>
                <c:pt idx="14168" formatCode="General">
                  <c:v>8.3364173E-2</c:v>
                </c:pt>
                <c:pt idx="14169" formatCode="General">
                  <c:v>8.2982126000000003E-2</c:v>
                </c:pt>
                <c:pt idx="14170" formatCode="General">
                  <c:v>8.2976502999999993E-2</c:v>
                </c:pt>
                <c:pt idx="14171" formatCode="General">
                  <c:v>8.2399443000000003E-2</c:v>
                </c:pt>
                <c:pt idx="14172" formatCode="General">
                  <c:v>8.288558E-2</c:v>
                </c:pt>
                <c:pt idx="14173" formatCode="General">
                  <c:v>8.2043165000000001E-2</c:v>
                </c:pt>
                <c:pt idx="14174" formatCode="General">
                  <c:v>8.2252395000000006E-2</c:v>
                </c:pt>
                <c:pt idx="14175" formatCode="General">
                  <c:v>8.2214129999999996E-2</c:v>
                </c:pt>
                <c:pt idx="14176" formatCode="General">
                  <c:v>8.2271892999999999E-2</c:v>
                </c:pt>
                <c:pt idx="14177" formatCode="General">
                  <c:v>8.2371110999999997E-2</c:v>
                </c:pt>
                <c:pt idx="14178" formatCode="General">
                  <c:v>8.3006279000000002E-2</c:v>
                </c:pt>
                <c:pt idx="14179" formatCode="General">
                  <c:v>8.3081150000000006E-2</c:v>
                </c:pt>
                <c:pt idx="14180" formatCode="General">
                  <c:v>8.2830118999999994E-2</c:v>
                </c:pt>
                <c:pt idx="14181" formatCode="General">
                  <c:v>8.2904842000000006E-2</c:v>
                </c:pt>
                <c:pt idx="14182" formatCode="General">
                  <c:v>8.2843911000000006E-2</c:v>
                </c:pt>
                <c:pt idx="14183" formatCode="General">
                  <c:v>8.2073846000000006E-2</c:v>
                </c:pt>
                <c:pt idx="14184" formatCode="General">
                  <c:v>8.2280533000000003E-2</c:v>
                </c:pt>
                <c:pt idx="14185" formatCode="General">
                  <c:v>8.1789314000000002E-2</c:v>
                </c:pt>
                <c:pt idx="14186" formatCode="General">
                  <c:v>8.2119911000000004E-2</c:v>
                </c:pt>
                <c:pt idx="14187" formatCode="General">
                  <c:v>8.1652279999999994E-2</c:v>
                </c:pt>
                <c:pt idx="14188" formatCode="General">
                  <c:v>8.159624E-2</c:v>
                </c:pt>
                <c:pt idx="14189" formatCode="General">
                  <c:v>8.1528005000000001E-2</c:v>
                </c:pt>
                <c:pt idx="14190" formatCode="General">
                  <c:v>8.1593762E-2</c:v>
                </c:pt>
                <c:pt idx="14191" formatCode="General">
                  <c:v>8.2098644999999998E-2</c:v>
                </c:pt>
                <c:pt idx="14192" formatCode="General">
                  <c:v>8.1922035000000004E-2</c:v>
                </c:pt>
                <c:pt idx="14193" formatCode="General">
                  <c:v>8.2096426E-2</c:v>
                </c:pt>
                <c:pt idx="14194" formatCode="General">
                  <c:v>8.2267282999999997E-2</c:v>
                </c:pt>
                <c:pt idx="14195" formatCode="General">
                  <c:v>8.2496894000000001E-2</c:v>
                </c:pt>
                <c:pt idx="14196" formatCode="General">
                  <c:v>8.2146196000000005E-2</c:v>
                </c:pt>
                <c:pt idx="14197" formatCode="General">
                  <c:v>8.2267950000000006E-2</c:v>
                </c:pt>
                <c:pt idx="14198" formatCode="General">
                  <c:v>8.2372598000000005E-2</c:v>
                </c:pt>
                <c:pt idx="14199" formatCode="General">
                  <c:v>8.2723489999999997E-2</c:v>
                </c:pt>
                <c:pt idx="14200" formatCode="General">
                  <c:v>8.2634657E-2</c:v>
                </c:pt>
                <c:pt idx="14201" formatCode="General">
                  <c:v>8.2537120000000005E-2</c:v>
                </c:pt>
                <c:pt idx="14202" formatCode="General">
                  <c:v>8.2767357E-2</c:v>
                </c:pt>
                <c:pt idx="14203" formatCode="General">
                  <c:v>8.2366607999999994E-2</c:v>
                </c:pt>
                <c:pt idx="14204" formatCode="General">
                  <c:v>8.2565948E-2</c:v>
                </c:pt>
                <c:pt idx="14205" formatCode="General">
                  <c:v>8.2622419000000002E-2</c:v>
                </c:pt>
                <c:pt idx="14206" formatCode="General">
                  <c:v>8.3081429999999998E-2</c:v>
                </c:pt>
                <c:pt idx="14207" formatCode="General">
                  <c:v>8.2904863999999995E-2</c:v>
                </c:pt>
                <c:pt idx="14208" formatCode="General">
                  <c:v>8.3153974000000005E-2</c:v>
                </c:pt>
                <c:pt idx="14209" formatCode="General">
                  <c:v>8.3636101000000004E-2</c:v>
                </c:pt>
                <c:pt idx="14210" formatCode="General">
                  <c:v>8.3303522000000005E-2</c:v>
                </c:pt>
                <c:pt idx="14211" formatCode="General">
                  <c:v>8.3015995999999995E-2</c:v>
                </c:pt>
                <c:pt idx="14212" formatCode="General">
                  <c:v>8.1693324999999997E-2</c:v>
                </c:pt>
                <c:pt idx="14213" formatCode="General">
                  <c:v>8.1872890000000004E-2</c:v>
                </c:pt>
                <c:pt idx="14214" formatCode="General">
                  <c:v>8.3272194999999993E-2</c:v>
                </c:pt>
                <c:pt idx="14215" formatCode="General">
                  <c:v>8.3506373999999994E-2</c:v>
                </c:pt>
                <c:pt idx="14216" formatCode="General">
                  <c:v>8.3761301999999996E-2</c:v>
                </c:pt>
                <c:pt idx="14217" formatCode="General">
                  <c:v>8.3695739000000005E-2</c:v>
                </c:pt>
                <c:pt idx="14218" formatCode="General">
                  <c:v>8.3623346000000001E-2</c:v>
                </c:pt>
                <c:pt idx="14219" formatCode="General">
                  <c:v>8.3216606999999998E-2</c:v>
                </c:pt>
                <c:pt idx="14220" formatCode="General">
                  <c:v>8.3481619000000007E-2</c:v>
                </c:pt>
                <c:pt idx="14221" formatCode="General">
                  <c:v>8.3675421E-2</c:v>
                </c:pt>
                <c:pt idx="14222" formatCode="General">
                  <c:v>8.3852870999999995E-2</c:v>
                </c:pt>
                <c:pt idx="14223" formatCode="General">
                  <c:v>8.3979734E-2</c:v>
                </c:pt>
                <c:pt idx="14224" formatCode="General">
                  <c:v>8.4073025999999995E-2</c:v>
                </c:pt>
                <c:pt idx="14225" formatCode="General">
                  <c:v>8.3250693000000001E-2</c:v>
                </c:pt>
                <c:pt idx="14226" formatCode="General">
                  <c:v>8.4106120000000006E-2</c:v>
                </c:pt>
                <c:pt idx="14227" formatCode="General">
                  <c:v>8.4287470000000003E-2</c:v>
                </c:pt>
                <c:pt idx="14228" formatCode="General">
                  <c:v>8.4169313999999995E-2</c:v>
                </c:pt>
                <c:pt idx="14229" formatCode="General">
                  <c:v>8.4662169999999995E-2</c:v>
                </c:pt>
                <c:pt idx="14230" formatCode="General">
                  <c:v>8.4228348999999994E-2</c:v>
                </c:pt>
                <c:pt idx="14231" formatCode="General">
                  <c:v>8.3994901999999996E-2</c:v>
                </c:pt>
                <c:pt idx="14232" formatCode="General">
                  <c:v>8.3548410000000004E-2</c:v>
                </c:pt>
                <c:pt idx="14233" formatCode="General">
                  <c:v>8.3075139000000006E-2</c:v>
                </c:pt>
                <c:pt idx="14234" formatCode="General">
                  <c:v>8.3261120999999993E-2</c:v>
                </c:pt>
                <c:pt idx="14235" formatCode="General">
                  <c:v>8.3276202999999993E-2</c:v>
                </c:pt>
                <c:pt idx="14236" formatCode="General">
                  <c:v>8.3221325999999998E-2</c:v>
                </c:pt>
                <c:pt idx="14237" formatCode="General">
                  <c:v>8.3550091000000007E-2</c:v>
                </c:pt>
                <c:pt idx="14238" formatCode="General">
                  <c:v>8.3058592000000001E-2</c:v>
                </c:pt>
                <c:pt idx="14239" formatCode="General">
                  <c:v>8.3483795E-2</c:v>
                </c:pt>
                <c:pt idx="14240" formatCode="General">
                  <c:v>8.2851580999999994E-2</c:v>
                </c:pt>
                <c:pt idx="14241" formatCode="General">
                  <c:v>8.3551770999999997E-2</c:v>
                </c:pt>
                <c:pt idx="14242" formatCode="General">
                  <c:v>8.3014228999999995E-2</c:v>
                </c:pt>
                <c:pt idx="14243" formatCode="General">
                  <c:v>8.2673827000000005E-2</c:v>
                </c:pt>
                <c:pt idx="14244" formatCode="General">
                  <c:v>8.3008088999999993E-2</c:v>
                </c:pt>
                <c:pt idx="14245" formatCode="General">
                  <c:v>8.3140874000000003E-2</c:v>
                </c:pt>
                <c:pt idx="14246" formatCode="General">
                  <c:v>8.324173E-2</c:v>
                </c:pt>
                <c:pt idx="14247" formatCode="General">
                  <c:v>8.2798490000000002E-2</c:v>
                </c:pt>
                <c:pt idx="14248" formatCode="General">
                  <c:v>8.3463498999999997E-2</c:v>
                </c:pt>
                <c:pt idx="14249" formatCode="General">
                  <c:v>8.3488556000000005E-2</c:v>
                </c:pt>
                <c:pt idx="14250" formatCode="General">
                  <c:v>8.3689254000000005E-2</c:v>
                </c:pt>
                <c:pt idx="14251" formatCode="General">
                  <c:v>8.3661438000000005E-2</c:v>
                </c:pt>
                <c:pt idx="14252" formatCode="General">
                  <c:v>8.4173041000000004E-2</c:v>
                </c:pt>
                <c:pt idx="14253" formatCode="General">
                  <c:v>8.4324852000000006E-2</c:v>
                </c:pt>
                <c:pt idx="14254" formatCode="General">
                  <c:v>8.4125188000000004E-2</c:v>
                </c:pt>
                <c:pt idx="14255" formatCode="General">
                  <c:v>8.3915980000000001E-2</c:v>
                </c:pt>
                <c:pt idx="14256" formatCode="General">
                  <c:v>8.4821220000000003E-2</c:v>
                </c:pt>
                <c:pt idx="14257" formatCode="General">
                  <c:v>8.4343057999999999E-2</c:v>
                </c:pt>
                <c:pt idx="14258" formatCode="General">
                  <c:v>8.4277170999999998E-2</c:v>
                </c:pt>
                <c:pt idx="14259" formatCode="General">
                  <c:v>8.4248085E-2</c:v>
                </c:pt>
                <c:pt idx="14260" formatCode="General">
                  <c:v>8.7395155000000002E-2</c:v>
                </c:pt>
                <c:pt idx="14261" formatCode="General">
                  <c:v>8.5515899000000006E-2</c:v>
                </c:pt>
                <c:pt idx="14262" formatCode="General">
                  <c:v>8.4157011000000004E-2</c:v>
                </c:pt>
                <c:pt idx="14263" formatCode="General">
                  <c:v>8.4330281000000007E-2</c:v>
                </c:pt>
                <c:pt idx="14264" formatCode="General">
                  <c:v>8.4323559000000006E-2</c:v>
                </c:pt>
                <c:pt idx="14265" formatCode="General">
                  <c:v>8.3865669000000004E-2</c:v>
                </c:pt>
                <c:pt idx="14266" formatCode="General">
                  <c:v>8.4162311000000004E-2</c:v>
                </c:pt>
                <c:pt idx="14267" formatCode="General">
                  <c:v>8.4512298999999999E-2</c:v>
                </c:pt>
                <c:pt idx="14268" formatCode="General">
                  <c:v>8.4072595999999999E-2</c:v>
                </c:pt>
                <c:pt idx="14269" formatCode="General">
                  <c:v>8.3877002000000006E-2</c:v>
                </c:pt>
                <c:pt idx="14270" formatCode="General">
                  <c:v>8.4022179000000002E-2</c:v>
                </c:pt>
                <c:pt idx="14271" formatCode="General">
                  <c:v>8.4040061999999999E-2</c:v>
                </c:pt>
                <c:pt idx="14272" formatCode="General">
                  <c:v>8.3688843999999998E-2</c:v>
                </c:pt>
                <c:pt idx="14273" formatCode="General">
                  <c:v>8.2875820000000003E-2</c:v>
                </c:pt>
                <c:pt idx="14274" formatCode="General">
                  <c:v>8.2926625000000004E-2</c:v>
                </c:pt>
                <c:pt idx="14275" formatCode="General">
                  <c:v>8.3095176000000007E-2</c:v>
                </c:pt>
                <c:pt idx="14276" formatCode="General">
                  <c:v>8.3247159000000001E-2</c:v>
                </c:pt>
                <c:pt idx="14277" formatCode="General">
                  <c:v>8.3649803999999994E-2</c:v>
                </c:pt>
                <c:pt idx="14278" formatCode="General">
                  <c:v>8.3528847000000003E-2</c:v>
                </c:pt>
                <c:pt idx="14279" formatCode="General">
                  <c:v>8.3678458999999997E-2</c:v>
                </c:pt>
                <c:pt idx="14280" formatCode="General">
                  <c:v>8.3474464999999998E-2</c:v>
                </c:pt>
                <c:pt idx="14281" formatCode="General">
                  <c:v>8.3375291000000004E-2</c:v>
                </c:pt>
                <c:pt idx="14282" formatCode="General">
                  <c:v>8.3119457999999993E-2</c:v>
                </c:pt>
                <c:pt idx="14283" formatCode="General">
                  <c:v>8.3365746000000004E-2</c:v>
                </c:pt>
                <c:pt idx="14284" formatCode="General">
                  <c:v>8.3352926999999993E-2</c:v>
                </c:pt>
                <c:pt idx="14285" formatCode="General">
                  <c:v>8.3407738999999995E-2</c:v>
                </c:pt>
                <c:pt idx="14286" formatCode="General">
                  <c:v>8.3225052999999993E-2</c:v>
                </c:pt>
                <c:pt idx="14287" formatCode="General">
                  <c:v>8.3083692000000001E-2</c:v>
                </c:pt>
                <c:pt idx="14288" formatCode="General">
                  <c:v>8.2919924000000006E-2</c:v>
                </c:pt>
                <c:pt idx="14289" formatCode="General">
                  <c:v>8.3222855999999998E-2</c:v>
                </c:pt>
                <c:pt idx="14290" formatCode="General">
                  <c:v>8.3737752999999998E-2</c:v>
                </c:pt>
                <c:pt idx="14291" formatCode="General">
                  <c:v>8.3091233E-2</c:v>
                </c:pt>
                <c:pt idx="14292" formatCode="General">
                  <c:v>8.2876402000000002E-2</c:v>
                </c:pt>
                <c:pt idx="14293" formatCode="General">
                  <c:v>8.3144063000000004E-2</c:v>
                </c:pt>
                <c:pt idx="14294" formatCode="General">
                  <c:v>8.3780607000000007E-2</c:v>
                </c:pt>
                <c:pt idx="14295" formatCode="General">
                  <c:v>8.3822298000000003E-2</c:v>
                </c:pt>
                <c:pt idx="14296" formatCode="General">
                  <c:v>8.3313325999999993E-2</c:v>
                </c:pt>
                <c:pt idx="14297" formatCode="General">
                  <c:v>8.3638665000000001E-2</c:v>
                </c:pt>
                <c:pt idx="14298" formatCode="General">
                  <c:v>8.3215292999999996E-2</c:v>
                </c:pt>
                <c:pt idx="14299" formatCode="General">
                  <c:v>8.4074814999999997E-2</c:v>
                </c:pt>
                <c:pt idx="14300" formatCode="General">
                  <c:v>8.3594108E-2</c:v>
                </c:pt>
                <c:pt idx="14301" formatCode="General">
                  <c:v>8.3098752999999997E-2</c:v>
                </c:pt>
                <c:pt idx="14302" formatCode="General">
                  <c:v>8.3534232999999999E-2</c:v>
                </c:pt>
                <c:pt idx="14303" formatCode="General">
                  <c:v>8.3504714999999993E-2</c:v>
                </c:pt>
                <c:pt idx="14304" formatCode="General">
                  <c:v>8.3502475000000007E-2</c:v>
                </c:pt>
                <c:pt idx="14305" formatCode="General">
                  <c:v>8.3070873000000003E-2</c:v>
                </c:pt>
                <c:pt idx="14306" formatCode="General">
                  <c:v>8.3396707E-2</c:v>
                </c:pt>
                <c:pt idx="14307" formatCode="General">
                  <c:v>8.3137017999999993E-2</c:v>
                </c:pt>
                <c:pt idx="14308" formatCode="General">
                  <c:v>8.3766839999999995E-2</c:v>
                </c:pt>
                <c:pt idx="14309" formatCode="General">
                  <c:v>8.3105689999999996E-2</c:v>
                </c:pt>
                <c:pt idx="14310" formatCode="General">
                  <c:v>8.3405066999999999E-2</c:v>
                </c:pt>
                <c:pt idx="14311" formatCode="General">
                  <c:v>8.3351828000000003E-2</c:v>
                </c:pt>
                <c:pt idx="14312" formatCode="General">
                  <c:v>8.2878427000000005E-2</c:v>
                </c:pt>
                <c:pt idx="14313" formatCode="General">
                  <c:v>8.2992835000000001E-2</c:v>
                </c:pt>
                <c:pt idx="14314" formatCode="General">
                  <c:v>8.3713599999999999E-2</c:v>
                </c:pt>
                <c:pt idx="14315" formatCode="General">
                  <c:v>8.3327006999999995E-2</c:v>
                </c:pt>
                <c:pt idx="14316" formatCode="General">
                  <c:v>8.3297296000000007E-2</c:v>
                </c:pt>
                <c:pt idx="14317" formatCode="General">
                  <c:v>8.1730232E-2</c:v>
                </c:pt>
                <c:pt idx="14318" formatCode="General">
                  <c:v>8.1655663000000003E-2</c:v>
                </c:pt>
                <c:pt idx="14319" formatCode="General">
                  <c:v>8.1771492000000001E-2</c:v>
                </c:pt>
                <c:pt idx="14320" formatCode="General">
                  <c:v>8.1776211000000001E-2</c:v>
                </c:pt>
                <c:pt idx="14321" formatCode="General">
                  <c:v>8.1889220999999998E-2</c:v>
                </c:pt>
                <c:pt idx="14322" formatCode="General">
                  <c:v>8.2022654E-2</c:v>
                </c:pt>
                <c:pt idx="14323" formatCode="General">
                  <c:v>8.2432107000000004E-2</c:v>
                </c:pt>
                <c:pt idx="14324" formatCode="General">
                  <c:v>8.2181250999999997E-2</c:v>
                </c:pt>
                <c:pt idx="14325" formatCode="General">
                  <c:v>8.2394876000000006E-2</c:v>
                </c:pt>
                <c:pt idx="14326" formatCode="General">
                  <c:v>8.2295442999999996E-2</c:v>
                </c:pt>
                <c:pt idx="14327" formatCode="General">
                  <c:v>8.2065378999999994E-2</c:v>
                </c:pt>
                <c:pt idx="14328" formatCode="General">
                  <c:v>8.3031422999999993E-2</c:v>
                </c:pt>
                <c:pt idx="14329" formatCode="General">
                  <c:v>8.2455419000000002E-2</c:v>
                </c:pt>
                <c:pt idx="14330" formatCode="General">
                  <c:v>8.2101058000000005E-2</c:v>
                </c:pt>
                <c:pt idx="14331" formatCode="General">
                  <c:v>8.2173343999999995E-2</c:v>
                </c:pt>
                <c:pt idx="14332" formatCode="General">
                  <c:v>8.2175260999999999E-2</c:v>
                </c:pt>
                <c:pt idx="14333" formatCode="General">
                  <c:v>8.2120578E-2</c:v>
                </c:pt>
                <c:pt idx="14334" formatCode="General">
                  <c:v>8.2525118999999994E-2</c:v>
                </c:pt>
                <c:pt idx="14335" formatCode="General">
                  <c:v>8.2708536999999999E-2</c:v>
                </c:pt>
                <c:pt idx="14336" formatCode="General">
                  <c:v>8.3148242999999997E-2</c:v>
                </c:pt>
                <c:pt idx="14337" formatCode="General">
                  <c:v>8.2374214000000001E-2</c:v>
                </c:pt>
                <c:pt idx="14338" formatCode="General">
                  <c:v>8.2088367999999995E-2</c:v>
                </c:pt>
                <c:pt idx="14339" formatCode="General">
                  <c:v>8.2613972999999993E-2</c:v>
                </c:pt>
                <c:pt idx="14340" formatCode="General">
                  <c:v>8.2458866000000006E-2</c:v>
                </c:pt>
                <c:pt idx="14341" formatCode="General">
                  <c:v>8.2449085000000005E-2</c:v>
                </c:pt>
                <c:pt idx="14342" formatCode="General">
                  <c:v>8.2279390999999993E-2</c:v>
                </c:pt>
                <c:pt idx="14343" formatCode="General">
                  <c:v>8.2416356999999996E-2</c:v>
                </c:pt>
                <c:pt idx="14344" formatCode="General">
                  <c:v>8.2518698000000001E-2</c:v>
                </c:pt>
                <c:pt idx="14345" formatCode="General">
                  <c:v>8.1667857999999996E-2</c:v>
                </c:pt>
                <c:pt idx="14346" formatCode="General">
                  <c:v>8.1650966000000005E-2</c:v>
                </c:pt>
                <c:pt idx="14347" formatCode="General">
                  <c:v>8.1473623999999994E-2</c:v>
                </c:pt>
                <c:pt idx="14348" formatCode="General">
                  <c:v>8.1419243000000002E-2</c:v>
                </c:pt>
                <c:pt idx="14349" formatCode="General">
                  <c:v>8.1466707999999999E-2</c:v>
                </c:pt>
                <c:pt idx="14350" formatCode="General">
                  <c:v>8.1845570000000006E-2</c:v>
                </c:pt>
                <c:pt idx="14351" formatCode="General">
                  <c:v>8.2643857000000001E-2</c:v>
                </c:pt>
                <c:pt idx="14352" formatCode="General">
                  <c:v>8.2329334000000004E-2</c:v>
                </c:pt>
                <c:pt idx="14353" formatCode="General">
                  <c:v>8.2293741000000004E-2</c:v>
                </c:pt>
                <c:pt idx="14354" formatCode="General">
                  <c:v>8.2121741999999998E-2</c:v>
                </c:pt>
                <c:pt idx="14355" formatCode="General">
                  <c:v>8.2331208000000003E-2</c:v>
                </c:pt>
                <c:pt idx="14356" formatCode="General">
                  <c:v>8.2848068999999996E-2</c:v>
                </c:pt>
                <c:pt idx="14357" formatCode="General">
                  <c:v>8.2754019999999998E-2</c:v>
                </c:pt>
                <c:pt idx="14358" formatCode="General">
                  <c:v>8.2396599000000001E-2</c:v>
                </c:pt>
                <c:pt idx="14359" formatCode="General">
                  <c:v>8.2537809000000004E-2</c:v>
                </c:pt>
                <c:pt idx="14360" formatCode="General">
                  <c:v>8.2671328000000002E-2</c:v>
                </c:pt>
                <c:pt idx="14361" formatCode="General">
                  <c:v>8.3300097000000003E-2</c:v>
                </c:pt>
                <c:pt idx="14362" formatCode="General">
                  <c:v>8.3766149999999998E-2</c:v>
                </c:pt>
                <c:pt idx="14363" formatCode="General">
                  <c:v>8.3243711999999997E-2</c:v>
                </c:pt>
                <c:pt idx="14364" formatCode="General">
                  <c:v>8.3562608999999996E-2</c:v>
                </c:pt>
                <c:pt idx="14365" formatCode="General">
                  <c:v>8.2678825999999997E-2</c:v>
                </c:pt>
                <c:pt idx="14366" formatCode="General">
                  <c:v>8.2511006999999997E-2</c:v>
                </c:pt>
                <c:pt idx="14367" formatCode="General">
                  <c:v>8.2678653000000005E-2</c:v>
                </c:pt>
                <c:pt idx="14368" formatCode="General">
                  <c:v>8.3012849999999999E-2</c:v>
                </c:pt>
                <c:pt idx="14369" formatCode="General">
                  <c:v>8.2748073000000005E-2</c:v>
                </c:pt>
                <c:pt idx="14370" formatCode="General">
                  <c:v>8.3395241999999994E-2</c:v>
                </c:pt>
                <c:pt idx="14371" formatCode="General">
                  <c:v>8.3292642E-2</c:v>
                </c:pt>
                <c:pt idx="14372" formatCode="General">
                  <c:v>8.2927744999999997E-2</c:v>
                </c:pt>
                <c:pt idx="14373" formatCode="General">
                  <c:v>8.2889588E-2</c:v>
                </c:pt>
                <c:pt idx="14374" formatCode="General">
                  <c:v>8.3003843999999993E-2</c:v>
                </c:pt>
                <c:pt idx="14375" formatCode="General">
                  <c:v>8.2860931999999998E-2</c:v>
                </c:pt>
                <c:pt idx="14376" formatCode="General">
                  <c:v>8.3116851000000005E-2</c:v>
                </c:pt>
                <c:pt idx="14377" formatCode="General">
                  <c:v>8.3327609999999996E-2</c:v>
                </c:pt>
                <c:pt idx="14378" formatCode="General">
                  <c:v>8.3491745000000006E-2</c:v>
                </c:pt>
                <c:pt idx="14379" formatCode="General">
                  <c:v>8.3404636000000004E-2</c:v>
                </c:pt>
                <c:pt idx="14380" formatCode="General">
                  <c:v>8.3376173999999997E-2</c:v>
                </c:pt>
                <c:pt idx="14381" formatCode="General">
                  <c:v>8.3725321000000005E-2</c:v>
                </c:pt>
                <c:pt idx="14382" formatCode="General">
                  <c:v>8.3431416999999994E-2</c:v>
                </c:pt>
                <c:pt idx="14383" formatCode="General">
                  <c:v>8.3662795999999998E-2</c:v>
                </c:pt>
                <c:pt idx="14384" formatCode="General">
                  <c:v>8.4428055000000002E-2</c:v>
                </c:pt>
                <c:pt idx="14385" formatCode="General">
                  <c:v>8.2311235999999996E-2</c:v>
                </c:pt>
                <c:pt idx="14386" formatCode="General">
                  <c:v>8.2793448000000006E-2</c:v>
                </c:pt>
                <c:pt idx="14387" formatCode="General">
                  <c:v>8.3003112000000004E-2</c:v>
                </c:pt>
                <c:pt idx="14388" formatCode="General">
                  <c:v>8.3420300000000003E-2</c:v>
                </c:pt>
                <c:pt idx="14389" formatCode="General">
                  <c:v>8.3298588000000007E-2</c:v>
                </c:pt>
                <c:pt idx="14390" formatCode="General">
                  <c:v>8.3531474999999994E-2</c:v>
                </c:pt>
                <c:pt idx="14391" formatCode="General">
                  <c:v>8.3697893999999995E-2</c:v>
                </c:pt>
                <c:pt idx="14392" formatCode="General">
                  <c:v>8.3769338999999998E-2</c:v>
                </c:pt>
                <c:pt idx="14393" formatCode="General">
                  <c:v>8.3471578000000005E-2</c:v>
                </c:pt>
                <c:pt idx="14394" formatCode="General">
                  <c:v>8.4056198999999998E-2</c:v>
                </c:pt>
                <c:pt idx="14395" formatCode="General">
                  <c:v>8.4334935E-2</c:v>
                </c:pt>
                <c:pt idx="14396" formatCode="General">
                  <c:v>8.3856059999999996E-2</c:v>
                </c:pt>
                <c:pt idx="14397" formatCode="General">
                  <c:v>8.3767378000000003E-2</c:v>
                </c:pt>
                <c:pt idx="14398" formatCode="General">
                  <c:v>8.2501031000000002E-2</c:v>
                </c:pt>
                <c:pt idx="14399" formatCode="General">
                  <c:v>8.2452963000000004E-2</c:v>
                </c:pt>
                <c:pt idx="14400" formatCode="General">
                  <c:v>8.2083606000000003E-2</c:v>
                </c:pt>
                <c:pt idx="14401" formatCode="General">
                  <c:v>8.2181573999999993E-2</c:v>
                </c:pt>
                <c:pt idx="14402" formatCode="General">
                  <c:v>8.2346699999999995E-2</c:v>
                </c:pt>
                <c:pt idx="14403" formatCode="General">
                  <c:v>8.2303090999999995E-2</c:v>
                </c:pt>
                <c:pt idx="14404" formatCode="General">
                  <c:v>8.2453845999999997E-2</c:v>
                </c:pt>
                <c:pt idx="14405" formatCode="General">
                  <c:v>8.2872329999999994E-2</c:v>
                </c:pt>
                <c:pt idx="14406" formatCode="General">
                  <c:v>8.2908225000000002E-2</c:v>
                </c:pt>
                <c:pt idx="14407" formatCode="General">
                  <c:v>8.2799976999999997E-2</c:v>
                </c:pt>
                <c:pt idx="14408" formatCode="General">
                  <c:v>8.3070851000000001E-2</c:v>
                </c:pt>
                <c:pt idx="14409" formatCode="General">
                  <c:v>8.3492606999999996E-2</c:v>
                </c:pt>
                <c:pt idx="14410" formatCode="General">
                  <c:v>8.4056501000000006E-2</c:v>
                </c:pt>
                <c:pt idx="14411" formatCode="General">
                  <c:v>8.4125230999999995E-2</c:v>
                </c:pt>
                <c:pt idx="14412" formatCode="General">
                  <c:v>8.4439259000000003E-2</c:v>
                </c:pt>
                <c:pt idx="14413" formatCode="General">
                  <c:v>8.4285982999999995E-2</c:v>
                </c:pt>
                <c:pt idx="14414" formatCode="General">
                  <c:v>8.4633987999999993E-2</c:v>
                </c:pt>
                <c:pt idx="14415" formatCode="General">
                  <c:v>8.4552825999999998E-2</c:v>
                </c:pt>
                <c:pt idx="14416" formatCode="General">
                  <c:v>8.4323171000000002E-2</c:v>
                </c:pt>
                <c:pt idx="14417" formatCode="General">
                  <c:v>8.3534729000000002E-2</c:v>
                </c:pt>
                <c:pt idx="14418" formatCode="General">
                  <c:v>8.3686258999999999E-2</c:v>
                </c:pt>
                <c:pt idx="14419" formatCode="General">
                  <c:v>8.3805750999999998E-2</c:v>
                </c:pt>
                <c:pt idx="14420" formatCode="General">
                  <c:v>8.3849488999999999E-2</c:v>
                </c:pt>
                <c:pt idx="14421" formatCode="General">
                  <c:v>8.3612206999999994E-2</c:v>
                </c:pt>
                <c:pt idx="14422" formatCode="General">
                  <c:v>8.3840784000000002E-2</c:v>
                </c:pt>
                <c:pt idx="14423" formatCode="General">
                  <c:v>8.3686452999999994E-2</c:v>
                </c:pt>
                <c:pt idx="14424" formatCode="General">
                  <c:v>8.3740295000000006E-2</c:v>
                </c:pt>
                <c:pt idx="14425" formatCode="General">
                  <c:v>8.3475369999999993E-2</c:v>
                </c:pt>
                <c:pt idx="14426" formatCode="General">
                  <c:v>8.3794762999999994E-2</c:v>
                </c:pt>
                <c:pt idx="14427" formatCode="General">
                  <c:v>8.3824560000000006E-2</c:v>
                </c:pt>
                <c:pt idx="14428" formatCode="General">
                  <c:v>8.4338295999999993E-2</c:v>
                </c:pt>
                <c:pt idx="14429" formatCode="General">
                  <c:v>8.3972085000000002E-2</c:v>
                </c:pt>
                <c:pt idx="14430" formatCode="General">
                  <c:v>8.3692809000000007E-2</c:v>
                </c:pt>
                <c:pt idx="14431" formatCode="General">
                  <c:v>8.3828568000000006E-2</c:v>
                </c:pt>
                <c:pt idx="14432" formatCode="General">
                  <c:v>8.3428767000000001E-2</c:v>
                </c:pt>
                <c:pt idx="14433" formatCode="General">
                  <c:v>8.3295679999999997E-2</c:v>
                </c:pt>
                <c:pt idx="14434" formatCode="General">
                  <c:v>8.3310782999999999E-2</c:v>
                </c:pt>
                <c:pt idx="14435" formatCode="General">
                  <c:v>8.2328472E-2</c:v>
                </c:pt>
                <c:pt idx="14436" formatCode="General">
                  <c:v>8.2303027000000001E-2</c:v>
                </c:pt>
                <c:pt idx="14437" formatCode="General">
                  <c:v>8.2332954E-2</c:v>
                </c:pt>
                <c:pt idx="14438" formatCode="General">
                  <c:v>8.1531237000000006E-2</c:v>
                </c:pt>
                <c:pt idx="14439" formatCode="General">
                  <c:v>8.1744259E-2</c:v>
                </c:pt>
                <c:pt idx="14440" formatCode="General">
                  <c:v>8.1493037000000004E-2</c:v>
                </c:pt>
                <c:pt idx="14441" formatCode="General">
                  <c:v>8.2172331000000001E-2</c:v>
                </c:pt>
                <c:pt idx="14442" formatCode="General">
                  <c:v>8.1878082000000005E-2</c:v>
                </c:pt>
                <c:pt idx="14443" formatCode="General">
                  <c:v>8.2754214000000006E-2</c:v>
                </c:pt>
                <c:pt idx="14444" formatCode="General">
                  <c:v>8.2934122999999998E-2</c:v>
                </c:pt>
                <c:pt idx="14445" formatCode="General">
                  <c:v>8.2909732999999999E-2</c:v>
                </c:pt>
                <c:pt idx="14446" formatCode="General">
                  <c:v>8.3143028999999993E-2</c:v>
                </c:pt>
                <c:pt idx="14447" formatCode="General">
                  <c:v>8.3962281999999999E-2</c:v>
                </c:pt>
                <c:pt idx="14448" formatCode="General">
                  <c:v>8.3503917999999996E-2</c:v>
                </c:pt>
                <c:pt idx="14449" formatCode="General">
                  <c:v>8.3655643000000002E-2</c:v>
                </c:pt>
                <c:pt idx="14450" formatCode="General">
                  <c:v>8.4013474000000005E-2</c:v>
                </c:pt>
                <c:pt idx="14451" formatCode="General">
                  <c:v>8.3902924000000004E-2</c:v>
                </c:pt>
                <c:pt idx="14452" formatCode="General">
                  <c:v>8.3658399999999994E-2</c:v>
                </c:pt>
                <c:pt idx="14453" formatCode="General">
                  <c:v>8.3989493999999998E-2</c:v>
                </c:pt>
                <c:pt idx="14454" formatCode="General">
                  <c:v>8.3711122999999998E-2</c:v>
                </c:pt>
                <c:pt idx="14455" formatCode="General">
                  <c:v>8.3525184000000002E-2</c:v>
                </c:pt>
                <c:pt idx="14456" formatCode="General">
                  <c:v>8.3514239000000004E-2</c:v>
                </c:pt>
                <c:pt idx="14457" formatCode="General">
                  <c:v>8.3348595999999997E-2</c:v>
                </c:pt>
                <c:pt idx="14458" formatCode="General">
                  <c:v>8.3242333000000002E-2</c:v>
                </c:pt>
                <c:pt idx="14459" formatCode="General">
                  <c:v>8.4279347000000004E-2</c:v>
                </c:pt>
                <c:pt idx="14460" formatCode="General">
                  <c:v>8.3836540000000001E-2</c:v>
                </c:pt>
                <c:pt idx="14461" formatCode="General">
                  <c:v>8.3519365999999998E-2</c:v>
                </c:pt>
                <c:pt idx="14462" formatCode="General">
                  <c:v>8.3166126000000007E-2</c:v>
                </c:pt>
                <c:pt idx="14463" formatCode="General">
                  <c:v>8.3078844999999998E-2</c:v>
                </c:pt>
                <c:pt idx="14464" formatCode="General">
                  <c:v>8.2809327000000002E-2</c:v>
                </c:pt>
                <c:pt idx="14465" formatCode="General">
                  <c:v>8.3500018999999995E-2</c:v>
                </c:pt>
                <c:pt idx="14466" formatCode="General">
                  <c:v>8.2912125000000003E-2</c:v>
                </c:pt>
                <c:pt idx="14467" formatCode="General">
                  <c:v>8.3301605000000001E-2</c:v>
                </c:pt>
                <c:pt idx="14468" formatCode="General">
                  <c:v>8.3105604E-2</c:v>
                </c:pt>
                <c:pt idx="14469" formatCode="General">
                  <c:v>8.3077854000000007E-2</c:v>
                </c:pt>
                <c:pt idx="14470" formatCode="General">
                  <c:v>8.2906263999999993E-2</c:v>
                </c:pt>
                <c:pt idx="14471" formatCode="General">
                  <c:v>8.2550973999999999E-2</c:v>
                </c:pt>
                <c:pt idx="14472" formatCode="General">
                  <c:v>8.2772268999999996E-2</c:v>
                </c:pt>
                <c:pt idx="14473" formatCode="General">
                  <c:v>8.2572218000000003E-2</c:v>
                </c:pt>
                <c:pt idx="14474" formatCode="General">
                  <c:v>8.3327846999999997E-2</c:v>
                </c:pt>
                <c:pt idx="14475" formatCode="General">
                  <c:v>8.3238992999999997E-2</c:v>
                </c:pt>
                <c:pt idx="14476" formatCode="General">
                  <c:v>8.3859700999999995E-2</c:v>
                </c:pt>
                <c:pt idx="14477" formatCode="General">
                  <c:v>8.3146412000000003E-2</c:v>
                </c:pt>
                <c:pt idx="14478" formatCode="General">
                  <c:v>8.2829494000000004E-2</c:v>
                </c:pt>
                <c:pt idx="14479" formatCode="General">
                  <c:v>8.2921841999999996E-2</c:v>
                </c:pt>
                <c:pt idx="14480" formatCode="General">
                  <c:v>8.3906887999999999E-2</c:v>
                </c:pt>
                <c:pt idx="14481" formatCode="General">
                  <c:v>8.3148608999999998E-2</c:v>
                </c:pt>
                <c:pt idx="14482" formatCode="General">
                  <c:v>8.3390760999999994E-2</c:v>
                </c:pt>
                <c:pt idx="14483" formatCode="General">
                  <c:v>8.3354801000000006E-2</c:v>
                </c:pt>
                <c:pt idx="14484" formatCode="General">
                  <c:v>8.3102911000000002E-2</c:v>
                </c:pt>
                <c:pt idx="14485" formatCode="General">
                  <c:v>8.2789872E-2</c:v>
                </c:pt>
                <c:pt idx="14486" formatCode="General">
                  <c:v>8.2970965999999993E-2</c:v>
                </c:pt>
                <c:pt idx="14487" formatCode="General">
                  <c:v>8.2965278000000003E-2</c:v>
                </c:pt>
                <c:pt idx="14488" formatCode="General">
                  <c:v>8.3216521000000002E-2</c:v>
                </c:pt>
                <c:pt idx="14489" formatCode="General">
                  <c:v>8.3093645999999993E-2</c:v>
                </c:pt>
                <c:pt idx="14490" formatCode="General">
                  <c:v>8.2144450999999993E-2</c:v>
                </c:pt>
                <c:pt idx="14491" formatCode="General">
                  <c:v>8.1998264000000001E-2</c:v>
                </c:pt>
                <c:pt idx="14492" formatCode="General">
                  <c:v>8.2244788999999999E-2</c:v>
                </c:pt>
                <c:pt idx="14493" formatCode="General">
                  <c:v>8.2618928999999994E-2</c:v>
                </c:pt>
                <c:pt idx="14494" formatCode="General">
                  <c:v>8.1873709000000003E-2</c:v>
                </c:pt>
                <c:pt idx="14495" formatCode="General">
                  <c:v>8.2373998000000004E-2</c:v>
                </c:pt>
                <c:pt idx="14496" formatCode="General">
                  <c:v>8.1961184000000006E-2</c:v>
                </c:pt>
                <c:pt idx="14497" formatCode="General">
                  <c:v>8.1646764999999996E-2</c:v>
                </c:pt>
                <c:pt idx="14498" formatCode="General">
                  <c:v>8.1488641000000001E-2</c:v>
                </c:pt>
                <c:pt idx="14499" formatCode="General">
                  <c:v>8.1294514999999998E-2</c:v>
                </c:pt>
                <c:pt idx="14500" formatCode="General">
                  <c:v>8.1237806999999995E-2</c:v>
                </c:pt>
                <c:pt idx="14501" formatCode="General">
                  <c:v>8.1639697999999997E-2</c:v>
                </c:pt>
                <c:pt idx="14502" formatCode="General">
                  <c:v>8.1673718000000006E-2</c:v>
                </c:pt>
                <c:pt idx="14503" formatCode="General">
                  <c:v>8.2134023E-2</c:v>
                </c:pt>
                <c:pt idx="14504" formatCode="General">
                  <c:v>8.1673115000000004E-2</c:v>
                </c:pt>
                <c:pt idx="14505" formatCode="General">
                  <c:v>8.2219773999999995E-2</c:v>
                </c:pt>
                <c:pt idx="14506" formatCode="General">
                  <c:v>8.0681904999999998E-2</c:v>
                </c:pt>
                <c:pt idx="14507" formatCode="General">
                  <c:v>8.0463647999999999E-2</c:v>
                </c:pt>
                <c:pt idx="14508" formatCode="General">
                  <c:v>8.0742601999999997E-2</c:v>
                </c:pt>
                <c:pt idx="14509" formatCode="General">
                  <c:v>8.1174527999999996E-2</c:v>
                </c:pt>
                <c:pt idx="14510" formatCode="General">
                  <c:v>8.1351524999999994E-2</c:v>
                </c:pt>
                <c:pt idx="14511" formatCode="General">
                  <c:v>8.1254720000000002E-2</c:v>
                </c:pt>
                <c:pt idx="14512" formatCode="General">
                  <c:v>8.1498358000000007E-2</c:v>
                </c:pt>
                <c:pt idx="14513" formatCode="General">
                  <c:v>8.2405992999999997E-2</c:v>
                </c:pt>
                <c:pt idx="14514" formatCode="General">
                  <c:v>8.1822494999999995E-2</c:v>
                </c:pt>
                <c:pt idx="14515" formatCode="General">
                  <c:v>8.1873816000000002E-2</c:v>
                </c:pt>
                <c:pt idx="14516" formatCode="General">
                  <c:v>8.1588397000000007E-2</c:v>
                </c:pt>
                <c:pt idx="14517" formatCode="General">
                  <c:v>8.1211046999999995E-2</c:v>
                </c:pt>
                <c:pt idx="14518" formatCode="General">
                  <c:v>8.1109180000000003E-2</c:v>
                </c:pt>
                <c:pt idx="14519" formatCode="General">
                  <c:v>8.0730813999999998E-2</c:v>
                </c:pt>
                <c:pt idx="14520" formatCode="General">
                  <c:v>8.0332456999999996E-2</c:v>
                </c:pt>
                <c:pt idx="14521" formatCode="General">
                  <c:v>8.0790196999999994E-2</c:v>
                </c:pt>
                <c:pt idx="14522" formatCode="General">
                  <c:v>8.1189975999999997E-2</c:v>
                </c:pt>
                <c:pt idx="14523" formatCode="General">
                  <c:v>8.0792287000000004E-2</c:v>
                </c:pt>
                <c:pt idx="14524" formatCode="General">
                  <c:v>8.0891849000000002E-2</c:v>
                </c:pt>
                <c:pt idx="14525" formatCode="General">
                  <c:v>8.0870216999999994E-2</c:v>
                </c:pt>
                <c:pt idx="14526" formatCode="General">
                  <c:v>8.0907642000000002E-2</c:v>
                </c:pt>
                <c:pt idx="14527" formatCode="General">
                  <c:v>8.1195016999999994E-2</c:v>
                </c:pt>
                <c:pt idx="14528" formatCode="General">
                  <c:v>8.1294192000000001E-2</c:v>
                </c:pt>
                <c:pt idx="14529" formatCode="General">
                  <c:v>8.1385438000000004E-2</c:v>
                </c:pt>
                <c:pt idx="14530" formatCode="General">
                  <c:v>8.1529598999999994E-2</c:v>
                </c:pt>
                <c:pt idx="14531" formatCode="General">
                  <c:v>8.1408642000000003E-2</c:v>
                </c:pt>
                <c:pt idx="14532" formatCode="General">
                  <c:v>8.1494178E-2</c:v>
                </c:pt>
                <c:pt idx="14533" formatCode="General">
                  <c:v>8.1603479000000007E-2</c:v>
                </c:pt>
                <c:pt idx="14534" formatCode="General">
                  <c:v>8.1329678000000002E-2</c:v>
                </c:pt>
                <c:pt idx="14535" formatCode="General">
                  <c:v>8.1463626999999997E-2</c:v>
                </c:pt>
                <c:pt idx="14536" formatCode="General">
                  <c:v>8.1434691000000003E-2</c:v>
                </c:pt>
                <c:pt idx="14537" formatCode="General">
                  <c:v>8.1878383999999998E-2</c:v>
                </c:pt>
                <c:pt idx="14538" formatCode="General">
                  <c:v>8.1588247000000003E-2</c:v>
                </c:pt>
                <c:pt idx="14539" formatCode="General">
                  <c:v>8.1603759999999997E-2</c:v>
                </c:pt>
                <c:pt idx="14540" formatCode="General">
                  <c:v>8.1666672999999995E-2</c:v>
                </c:pt>
                <c:pt idx="14541" formatCode="General">
                  <c:v>8.1687120000000002E-2</c:v>
                </c:pt>
                <c:pt idx="14542" formatCode="General">
                  <c:v>8.1629419999999994E-2</c:v>
                </c:pt>
                <c:pt idx="14543" formatCode="General">
                  <c:v>8.1671261999999994E-2</c:v>
                </c:pt>
                <c:pt idx="14544" formatCode="General">
                  <c:v>8.2026509999999997E-2</c:v>
                </c:pt>
                <c:pt idx="14545" formatCode="General">
                  <c:v>8.1536665999999994E-2</c:v>
                </c:pt>
                <c:pt idx="14546" formatCode="General">
                  <c:v>8.1757746000000006E-2</c:v>
                </c:pt>
                <c:pt idx="14547" formatCode="General">
                  <c:v>8.2306990999999996E-2</c:v>
                </c:pt>
                <c:pt idx="14548" formatCode="General">
                  <c:v>8.2859854999999996E-2</c:v>
                </c:pt>
                <c:pt idx="14549" formatCode="General">
                  <c:v>8.2650427999999998E-2</c:v>
                </c:pt>
                <c:pt idx="14550" formatCode="General">
                  <c:v>8.2363290000000006E-2</c:v>
                </c:pt>
                <c:pt idx="14551" formatCode="General">
                  <c:v>8.1155007000000001E-2</c:v>
                </c:pt>
                <c:pt idx="14552" formatCode="General">
                  <c:v>8.1678802999999994E-2</c:v>
                </c:pt>
                <c:pt idx="14553" formatCode="General">
                  <c:v>8.1712262999999993E-2</c:v>
                </c:pt>
                <c:pt idx="14554" formatCode="General">
                  <c:v>8.1949872000000007E-2</c:v>
                </c:pt>
                <c:pt idx="14555" formatCode="General">
                  <c:v>8.2395500999999996E-2</c:v>
                </c:pt>
                <c:pt idx="14556" formatCode="General">
                  <c:v>8.1914128000000003E-2</c:v>
                </c:pt>
                <c:pt idx="14557" formatCode="General">
                  <c:v>8.2067037999999995E-2</c:v>
                </c:pt>
                <c:pt idx="14558" formatCode="General">
                  <c:v>8.2114696000000001E-2</c:v>
                </c:pt>
                <c:pt idx="14559" formatCode="General">
                  <c:v>8.2203270999999994E-2</c:v>
                </c:pt>
                <c:pt idx="14560" formatCode="General">
                  <c:v>8.2350449000000006E-2</c:v>
                </c:pt>
                <c:pt idx="14561" formatCode="General">
                  <c:v>8.2234274999999996E-2</c:v>
                </c:pt>
                <c:pt idx="14562" formatCode="General">
                  <c:v>8.2193338000000005E-2</c:v>
                </c:pt>
                <c:pt idx="14563" formatCode="General">
                  <c:v>8.2464123E-2</c:v>
                </c:pt>
                <c:pt idx="14564" formatCode="General">
                  <c:v>7.5696858000000006E-2</c:v>
                </c:pt>
                <c:pt idx="14565" formatCode="General">
                  <c:v>7.4832617000000004E-2</c:v>
                </c:pt>
                <c:pt idx="14566" formatCode="General">
                  <c:v>7.3158901999999998E-2</c:v>
                </c:pt>
                <c:pt idx="14567" formatCode="General">
                  <c:v>7.3259025000000005E-2</c:v>
                </c:pt>
                <c:pt idx="14568" formatCode="General">
                  <c:v>7.3358824000000003E-2</c:v>
                </c:pt>
                <c:pt idx="14569" formatCode="General">
                  <c:v>7.3226836000000003E-2</c:v>
                </c:pt>
                <c:pt idx="14570" formatCode="General">
                  <c:v>7.3179262999999994E-2</c:v>
                </c:pt>
                <c:pt idx="14571" formatCode="General">
                  <c:v>7.3244911999999995E-2</c:v>
                </c:pt>
                <c:pt idx="14572" formatCode="General">
                  <c:v>7.3136926000000005E-2</c:v>
                </c:pt>
                <c:pt idx="14573" formatCode="General">
                  <c:v>7.2947237999999998E-2</c:v>
                </c:pt>
                <c:pt idx="14574" formatCode="General">
                  <c:v>7.3703600999999994E-2</c:v>
                </c:pt>
                <c:pt idx="14575" formatCode="General">
                  <c:v>7.3332473999999995E-2</c:v>
                </c:pt>
                <c:pt idx="14576" formatCode="General">
                  <c:v>7.3342191000000001E-2</c:v>
                </c:pt>
                <c:pt idx="14577" formatCode="General">
                  <c:v>7.3225392E-2</c:v>
                </c:pt>
                <c:pt idx="14578" formatCode="General">
                  <c:v>7.3254327999999994E-2</c:v>
                </c:pt>
                <c:pt idx="14579" formatCode="General">
                  <c:v>7.3354450000000002E-2</c:v>
                </c:pt>
                <c:pt idx="14580" formatCode="General">
                  <c:v>7.3354472000000004E-2</c:v>
                </c:pt>
                <c:pt idx="14581" formatCode="General">
                  <c:v>7.3730878E-2</c:v>
                </c:pt>
                <c:pt idx="14582" formatCode="General">
                  <c:v>7.3788793000000005E-2</c:v>
                </c:pt>
                <c:pt idx="14583" formatCode="General">
                  <c:v>7.3978695999999997E-2</c:v>
                </c:pt>
                <c:pt idx="14584" formatCode="General">
                  <c:v>7.3875535000000006E-2</c:v>
                </c:pt>
                <c:pt idx="14585" formatCode="General">
                  <c:v>7.4168362000000002E-2</c:v>
                </c:pt>
                <c:pt idx="14586" formatCode="General">
                  <c:v>7.4000177E-2</c:v>
                </c:pt>
                <c:pt idx="14587" formatCode="General">
                  <c:v>7.4234464E-2</c:v>
                </c:pt>
                <c:pt idx="14588" formatCode="General">
                  <c:v>7.4204192000000002E-2</c:v>
                </c:pt>
                <c:pt idx="14589" formatCode="General">
                  <c:v>7.4065374000000003E-2</c:v>
                </c:pt>
                <c:pt idx="14590" formatCode="General">
                  <c:v>7.4051089E-2</c:v>
                </c:pt>
                <c:pt idx="14591" formatCode="General">
                  <c:v>7.4924316000000005E-2</c:v>
                </c:pt>
                <c:pt idx="14592" formatCode="General">
                  <c:v>7.4794180000000002E-2</c:v>
                </c:pt>
                <c:pt idx="14593" formatCode="General">
                  <c:v>7.4972232999999999E-2</c:v>
                </c:pt>
                <c:pt idx="14594" formatCode="General">
                  <c:v>7.4123783999999998E-2</c:v>
                </c:pt>
                <c:pt idx="14595" formatCode="General">
                  <c:v>7.3997742000000005E-2</c:v>
                </c:pt>
                <c:pt idx="14596" formatCode="General">
                  <c:v>7.4031611999999997E-2</c:v>
                </c:pt>
                <c:pt idx="14597" formatCode="General">
                  <c:v>7.3891370999999997E-2</c:v>
                </c:pt>
                <c:pt idx="14598" formatCode="General">
                  <c:v>7.4153862000000001E-2</c:v>
                </c:pt>
                <c:pt idx="14599" formatCode="General">
                  <c:v>7.4101009999999995E-2</c:v>
                </c:pt>
                <c:pt idx="14600" formatCode="General">
                  <c:v>7.4025988000000001E-2</c:v>
                </c:pt>
                <c:pt idx="14601" formatCode="General">
                  <c:v>7.4107905000000002E-2</c:v>
                </c:pt>
                <c:pt idx="14602" formatCode="General">
                  <c:v>7.4602272999999997E-2</c:v>
                </c:pt>
                <c:pt idx="14603" formatCode="General">
                  <c:v>7.4236489000000003E-2</c:v>
                </c:pt>
                <c:pt idx="14604" formatCode="General">
                  <c:v>7.4327498000000006E-2</c:v>
                </c:pt>
                <c:pt idx="14605" formatCode="General">
                  <c:v>7.4665444999999997E-2</c:v>
                </c:pt>
                <c:pt idx="14606" formatCode="General">
                  <c:v>7.4419778000000006E-2</c:v>
                </c:pt>
                <c:pt idx="14607" formatCode="General">
                  <c:v>7.4731956000000002E-2</c:v>
                </c:pt>
                <c:pt idx="14608" formatCode="General">
                  <c:v>7.4602035999999997E-2</c:v>
                </c:pt>
                <c:pt idx="14609" formatCode="General">
                  <c:v>7.5237438000000004E-2</c:v>
                </c:pt>
                <c:pt idx="14610" formatCode="General">
                  <c:v>7.4950213000000002E-2</c:v>
                </c:pt>
                <c:pt idx="14611" formatCode="General">
                  <c:v>7.4906302999999994E-2</c:v>
                </c:pt>
                <c:pt idx="14612" formatCode="General">
                  <c:v>7.5470152999999998E-2</c:v>
                </c:pt>
                <c:pt idx="14613" formatCode="General">
                  <c:v>7.5095323000000005E-2</c:v>
                </c:pt>
                <c:pt idx="14614" formatCode="General">
                  <c:v>7.5237891000000001E-2</c:v>
                </c:pt>
                <c:pt idx="14615" formatCode="General">
                  <c:v>7.5144921000000003E-2</c:v>
                </c:pt>
                <c:pt idx="14616" formatCode="General">
                  <c:v>7.5055312999999999E-2</c:v>
                </c:pt>
                <c:pt idx="14617" formatCode="General">
                  <c:v>7.5281002999999999E-2</c:v>
                </c:pt>
                <c:pt idx="14618" formatCode="General">
                  <c:v>7.5117407999999997E-2</c:v>
                </c:pt>
                <c:pt idx="14619" formatCode="General">
                  <c:v>7.5140029999999997E-2</c:v>
                </c:pt>
                <c:pt idx="14620" formatCode="General">
                  <c:v>7.5208286999999999E-2</c:v>
                </c:pt>
                <c:pt idx="14621" formatCode="General">
                  <c:v>7.5410665000000002E-2</c:v>
                </c:pt>
                <c:pt idx="14622" formatCode="General">
                  <c:v>7.5419433999999994E-2</c:v>
                </c:pt>
                <c:pt idx="14623" formatCode="General">
                  <c:v>7.5320237999999998E-2</c:v>
                </c:pt>
                <c:pt idx="14624" formatCode="General">
                  <c:v>7.5676841999999994E-2</c:v>
                </c:pt>
                <c:pt idx="14625" formatCode="General">
                  <c:v>7.6174459E-2</c:v>
                </c:pt>
                <c:pt idx="14626" formatCode="General">
                  <c:v>7.6834148000000005E-2</c:v>
                </c:pt>
                <c:pt idx="14627" formatCode="General">
                  <c:v>7.6952714000000005E-2</c:v>
                </c:pt>
                <c:pt idx="14628" formatCode="General">
                  <c:v>7.6851535999999998E-2</c:v>
                </c:pt>
                <c:pt idx="14629" formatCode="General">
                  <c:v>7.6366538999999997E-2</c:v>
                </c:pt>
                <c:pt idx="14630" formatCode="General">
                  <c:v>7.6939248000000002E-2</c:v>
                </c:pt>
                <c:pt idx="14631" formatCode="General">
                  <c:v>7.7084034999999995E-2</c:v>
                </c:pt>
                <c:pt idx="14632" formatCode="General">
                  <c:v>7.7548967999999996E-2</c:v>
                </c:pt>
                <c:pt idx="14633" formatCode="General">
                  <c:v>7.7347516000000005E-2</c:v>
                </c:pt>
                <c:pt idx="14634" formatCode="General">
                  <c:v>7.7377895000000002E-2</c:v>
                </c:pt>
                <c:pt idx="14635" formatCode="General">
                  <c:v>7.7750142999999994E-2</c:v>
                </c:pt>
                <c:pt idx="14636" formatCode="General">
                  <c:v>7.7518007E-2</c:v>
                </c:pt>
                <c:pt idx="14637" formatCode="General">
                  <c:v>7.7374944000000001E-2</c:v>
                </c:pt>
                <c:pt idx="14638" formatCode="General">
                  <c:v>7.6798318000000004E-2</c:v>
                </c:pt>
                <c:pt idx="14639" formatCode="General">
                  <c:v>7.6989837000000005E-2</c:v>
                </c:pt>
                <c:pt idx="14640" formatCode="General">
                  <c:v>7.6978675999999996E-2</c:v>
                </c:pt>
                <c:pt idx="14641" formatCode="General">
                  <c:v>7.7038013000000002E-2</c:v>
                </c:pt>
                <c:pt idx="14642" formatCode="General">
                  <c:v>7.6780952E-2</c:v>
                </c:pt>
                <c:pt idx="14643" formatCode="General">
                  <c:v>7.7028727000000005E-2</c:v>
                </c:pt>
                <c:pt idx="14644" formatCode="General">
                  <c:v>7.7204755E-2</c:v>
                </c:pt>
                <c:pt idx="14645" formatCode="General">
                  <c:v>7.7298586000000002E-2</c:v>
                </c:pt>
                <c:pt idx="14646" formatCode="General">
                  <c:v>7.6518801999999997E-2</c:v>
                </c:pt>
                <c:pt idx="14647" formatCode="General">
                  <c:v>7.6751779000000006E-2</c:v>
                </c:pt>
                <c:pt idx="14648" formatCode="General">
                  <c:v>7.6060763000000003E-2</c:v>
                </c:pt>
                <c:pt idx="14649" formatCode="General">
                  <c:v>7.6982791999999994E-2</c:v>
                </c:pt>
                <c:pt idx="14650" formatCode="General">
                  <c:v>7.7284107000000005E-2</c:v>
                </c:pt>
                <c:pt idx="14651" formatCode="General">
                  <c:v>7.7218758999999998E-2</c:v>
                </c:pt>
                <c:pt idx="14652" formatCode="General">
                  <c:v>7.6767896000000002E-2</c:v>
                </c:pt>
                <c:pt idx="14653" formatCode="General">
                  <c:v>7.6627526000000001E-2</c:v>
                </c:pt>
                <c:pt idx="14654" formatCode="General">
                  <c:v>7.7596630999999999E-2</c:v>
                </c:pt>
                <c:pt idx="14655" formatCode="General">
                  <c:v>7.7503829999999996E-2</c:v>
                </c:pt>
                <c:pt idx="14656" formatCode="General">
                  <c:v>7.7686992999999996E-2</c:v>
                </c:pt>
                <c:pt idx="14657" formatCode="General">
                  <c:v>7.8196697999999995E-2</c:v>
                </c:pt>
                <c:pt idx="14658" formatCode="General">
                  <c:v>7.8015541999999993E-2</c:v>
                </c:pt>
                <c:pt idx="14659" formatCode="General">
                  <c:v>7.8089659000000006E-2</c:v>
                </c:pt>
                <c:pt idx="14660" formatCode="General">
                  <c:v>7.7527724000000006E-2</c:v>
                </c:pt>
                <c:pt idx="14661" formatCode="General">
                  <c:v>7.7509647000000001E-2</c:v>
                </c:pt>
                <c:pt idx="14662" formatCode="General">
                  <c:v>7.7647694000000003E-2</c:v>
                </c:pt>
                <c:pt idx="14663" formatCode="General">
                  <c:v>7.7535846000000005E-2</c:v>
                </c:pt>
                <c:pt idx="14664" formatCode="General">
                  <c:v>7.7743162000000005E-2</c:v>
                </c:pt>
                <c:pt idx="14665" formatCode="General">
                  <c:v>7.7710326999999996E-2</c:v>
                </c:pt>
                <c:pt idx="14666" formatCode="General">
                  <c:v>7.7648339999999996E-2</c:v>
                </c:pt>
                <c:pt idx="14667" formatCode="General">
                  <c:v>7.7884717000000006E-2</c:v>
                </c:pt>
                <c:pt idx="14668" formatCode="General">
                  <c:v>7.7357835999999999E-2</c:v>
                </c:pt>
                <c:pt idx="14669" formatCode="General">
                  <c:v>7.7407433999999997E-2</c:v>
                </c:pt>
                <c:pt idx="14670" formatCode="General">
                  <c:v>7.7296819000000003E-2</c:v>
                </c:pt>
                <c:pt idx="14671" formatCode="General">
                  <c:v>7.7311986999999999E-2</c:v>
                </c:pt>
                <c:pt idx="14672" formatCode="General">
                  <c:v>7.6955234999999997E-2</c:v>
                </c:pt>
                <c:pt idx="14673" formatCode="General">
                  <c:v>7.7137424999999996E-2</c:v>
                </c:pt>
                <c:pt idx="14674" formatCode="General">
                  <c:v>7.7131112000000002E-2</c:v>
                </c:pt>
                <c:pt idx="14675" formatCode="General">
                  <c:v>7.7398212999999993E-2</c:v>
                </c:pt>
                <c:pt idx="14676" formatCode="General">
                  <c:v>7.7274131999999995E-2</c:v>
                </c:pt>
                <c:pt idx="14677" formatCode="General">
                  <c:v>7.7110945E-2</c:v>
                </c:pt>
                <c:pt idx="14678" formatCode="General">
                  <c:v>7.6889908000000007E-2</c:v>
                </c:pt>
                <c:pt idx="14679" formatCode="General">
                  <c:v>7.6444662999999996E-2</c:v>
                </c:pt>
                <c:pt idx="14680" formatCode="General">
                  <c:v>7.7476616999999998E-2</c:v>
                </c:pt>
                <c:pt idx="14681" formatCode="General">
                  <c:v>7.6671263000000003E-2</c:v>
                </c:pt>
                <c:pt idx="14682" formatCode="General">
                  <c:v>7.6724309000000004E-2</c:v>
                </c:pt>
                <c:pt idx="14683" formatCode="General">
                  <c:v>7.6668957999999995E-2</c:v>
                </c:pt>
                <c:pt idx="14684" formatCode="General">
                  <c:v>7.6635218000000005E-2</c:v>
                </c:pt>
                <c:pt idx="14685" formatCode="General">
                  <c:v>7.6492019999999994E-2</c:v>
                </c:pt>
                <c:pt idx="14686" formatCode="General">
                  <c:v>7.6218519999999998E-2</c:v>
                </c:pt>
                <c:pt idx="14687" formatCode="General">
                  <c:v>7.6204063000000002E-2</c:v>
                </c:pt>
                <c:pt idx="14688" formatCode="General">
                  <c:v>7.54552E-2</c:v>
                </c:pt>
                <c:pt idx="14689" formatCode="General">
                  <c:v>7.4328058000000002E-2</c:v>
                </c:pt>
                <c:pt idx="14690" formatCode="General">
                  <c:v>7.4570083999999995E-2</c:v>
                </c:pt>
                <c:pt idx="14691" formatCode="General">
                  <c:v>7.4510295000000004E-2</c:v>
                </c:pt>
                <c:pt idx="14692" formatCode="General">
                  <c:v>7.4162759999999994E-2</c:v>
                </c:pt>
                <c:pt idx="14693" formatCode="General">
                  <c:v>7.4205614000000003E-2</c:v>
                </c:pt>
                <c:pt idx="14694" formatCode="General">
                  <c:v>7.5201112000000001E-2</c:v>
                </c:pt>
                <c:pt idx="14695" formatCode="General">
                  <c:v>7.5019784000000006E-2</c:v>
                </c:pt>
                <c:pt idx="14696" formatCode="General">
                  <c:v>7.4948144999999994E-2</c:v>
                </c:pt>
                <c:pt idx="14697" formatCode="General">
                  <c:v>7.4151147000000001E-2</c:v>
                </c:pt>
                <c:pt idx="14698" formatCode="General">
                  <c:v>7.4055397999999995E-2</c:v>
                </c:pt>
                <c:pt idx="14699" formatCode="General">
                  <c:v>7.4353330999999995E-2</c:v>
                </c:pt>
                <c:pt idx="14700" formatCode="General">
                  <c:v>7.4169073000000002E-2</c:v>
                </c:pt>
                <c:pt idx="14701" formatCode="General">
                  <c:v>7.4261890999999997E-2</c:v>
                </c:pt>
                <c:pt idx="14702" formatCode="General">
                  <c:v>7.4079982000000003E-2</c:v>
                </c:pt>
                <c:pt idx="14703" formatCode="General">
                  <c:v>7.4260382999999999E-2</c:v>
                </c:pt>
                <c:pt idx="14704" formatCode="General">
                  <c:v>7.4493899000000002E-2</c:v>
                </c:pt>
                <c:pt idx="14705" formatCode="General">
                  <c:v>7.4686171999999995E-2</c:v>
                </c:pt>
                <c:pt idx="14706" formatCode="General">
                  <c:v>7.4571700000000005E-2</c:v>
                </c:pt>
                <c:pt idx="14707" formatCode="General">
                  <c:v>7.4633299E-2</c:v>
                </c:pt>
                <c:pt idx="14708" formatCode="General">
                  <c:v>7.4388752000000002E-2</c:v>
                </c:pt>
                <c:pt idx="14709" formatCode="General">
                  <c:v>7.4349367E-2</c:v>
                </c:pt>
                <c:pt idx="14710" formatCode="General">
                  <c:v>7.4273246000000001E-2</c:v>
                </c:pt>
                <c:pt idx="14711" formatCode="General">
                  <c:v>7.4332992000000001E-2</c:v>
                </c:pt>
                <c:pt idx="14712" formatCode="General">
                  <c:v>7.4681432000000006E-2</c:v>
                </c:pt>
                <c:pt idx="14713" formatCode="General">
                  <c:v>7.5546103000000003E-2</c:v>
                </c:pt>
                <c:pt idx="14714" formatCode="General">
                  <c:v>7.5330795000000006E-2</c:v>
                </c:pt>
                <c:pt idx="14715" formatCode="General">
                  <c:v>7.5383108000000004E-2</c:v>
                </c:pt>
                <c:pt idx="14716" formatCode="General">
                  <c:v>7.5114499000000001E-2</c:v>
                </c:pt>
                <c:pt idx="14717" formatCode="General">
                  <c:v>7.5027152999999999E-2</c:v>
                </c:pt>
                <c:pt idx="14718" formatCode="General">
                  <c:v>7.5365720999999997E-2</c:v>
                </c:pt>
                <c:pt idx="14719" formatCode="General">
                  <c:v>7.4599472E-2</c:v>
                </c:pt>
                <c:pt idx="14720" formatCode="General">
                  <c:v>7.4756194999999998E-2</c:v>
                </c:pt>
                <c:pt idx="14721" formatCode="General">
                  <c:v>7.4650406000000002E-2</c:v>
                </c:pt>
                <c:pt idx="14722" formatCode="General">
                  <c:v>7.4674106000000004E-2</c:v>
                </c:pt>
                <c:pt idx="14723" formatCode="General">
                  <c:v>7.4793296999999995E-2</c:v>
                </c:pt>
                <c:pt idx="14724" formatCode="General">
                  <c:v>7.5238752000000006E-2</c:v>
                </c:pt>
                <c:pt idx="14725" formatCode="General">
                  <c:v>7.5023512000000001E-2</c:v>
                </c:pt>
                <c:pt idx="14726" formatCode="General">
                  <c:v>7.4438005000000002E-2</c:v>
                </c:pt>
                <c:pt idx="14727" formatCode="General">
                  <c:v>7.4362056999999995E-2</c:v>
                </c:pt>
                <c:pt idx="14728" formatCode="General">
                  <c:v>7.4266243999999995E-2</c:v>
                </c:pt>
                <c:pt idx="14729" formatCode="General">
                  <c:v>7.4233667000000003E-2</c:v>
                </c:pt>
                <c:pt idx="14730" formatCode="General">
                  <c:v>7.4049021000000007E-2</c:v>
                </c:pt>
                <c:pt idx="14731" formatCode="General">
                  <c:v>7.4051303999999998E-2</c:v>
                </c:pt>
                <c:pt idx="14732" formatCode="General">
                  <c:v>7.4289598999999998E-2</c:v>
                </c:pt>
                <c:pt idx="14733" formatCode="General">
                  <c:v>7.4165495999999997E-2</c:v>
                </c:pt>
                <c:pt idx="14734" formatCode="General">
                  <c:v>7.4276046999999998E-2</c:v>
                </c:pt>
                <c:pt idx="14735" formatCode="General">
                  <c:v>7.4268635E-2</c:v>
                </c:pt>
                <c:pt idx="14736" formatCode="General">
                  <c:v>7.4319417999999998E-2</c:v>
                </c:pt>
                <c:pt idx="14737" formatCode="General">
                  <c:v>7.4175643999999999E-2</c:v>
                </c:pt>
                <c:pt idx="14738" formatCode="General">
                  <c:v>7.4477911999999993E-2</c:v>
                </c:pt>
                <c:pt idx="14739" formatCode="General">
                  <c:v>7.4703688000000004E-2</c:v>
                </c:pt>
                <c:pt idx="14740" formatCode="General">
                  <c:v>7.4566141000000002E-2</c:v>
                </c:pt>
                <c:pt idx="14741" formatCode="General">
                  <c:v>7.4685481999999997E-2</c:v>
                </c:pt>
                <c:pt idx="14742" formatCode="General">
                  <c:v>7.4482651999999996E-2</c:v>
                </c:pt>
                <c:pt idx="14743" formatCode="General">
                  <c:v>7.3754729000000005E-2</c:v>
                </c:pt>
                <c:pt idx="14744" formatCode="General">
                  <c:v>7.3585185999999997E-2</c:v>
                </c:pt>
                <c:pt idx="14745" formatCode="General">
                  <c:v>7.3976843E-2</c:v>
                </c:pt>
                <c:pt idx="14746" formatCode="General">
                  <c:v>7.3888226000000001E-2</c:v>
                </c:pt>
                <c:pt idx="14747" formatCode="General">
                  <c:v>7.3779398999999996E-2</c:v>
                </c:pt>
                <c:pt idx="14748" formatCode="General">
                  <c:v>7.4326442000000006E-2</c:v>
                </c:pt>
                <c:pt idx="14749" formatCode="General">
                  <c:v>7.4084334000000002E-2</c:v>
                </c:pt>
                <c:pt idx="14750" formatCode="General">
                  <c:v>7.4178725000000001E-2</c:v>
                </c:pt>
                <c:pt idx="14751" formatCode="General">
                  <c:v>7.4144188E-2</c:v>
                </c:pt>
                <c:pt idx="14752" formatCode="General">
                  <c:v>7.4090323999999999E-2</c:v>
                </c:pt>
                <c:pt idx="14753" formatCode="General">
                  <c:v>7.5393621999999993E-2</c:v>
                </c:pt>
                <c:pt idx="14754" formatCode="General">
                  <c:v>7.4668719999999994E-2</c:v>
                </c:pt>
                <c:pt idx="14755" formatCode="General">
                  <c:v>7.3881159000000002E-2</c:v>
                </c:pt>
                <c:pt idx="14756" formatCode="General">
                  <c:v>7.3646764000000003E-2</c:v>
                </c:pt>
                <c:pt idx="14757" formatCode="General">
                  <c:v>7.3875514000000003E-2</c:v>
                </c:pt>
                <c:pt idx="14758" formatCode="General">
                  <c:v>7.3925886999999996E-2</c:v>
                </c:pt>
                <c:pt idx="14759" formatCode="General">
                  <c:v>7.4044862000000003E-2</c:v>
                </c:pt>
                <c:pt idx="14760" formatCode="General">
                  <c:v>7.3891241999999996E-2</c:v>
                </c:pt>
                <c:pt idx="14761" formatCode="General">
                  <c:v>7.3758520999999994E-2</c:v>
                </c:pt>
                <c:pt idx="14762" formatCode="General">
                  <c:v>7.3674169999999997E-2</c:v>
                </c:pt>
                <c:pt idx="14763" formatCode="General">
                  <c:v>7.3687054000000002E-2</c:v>
                </c:pt>
                <c:pt idx="14764" formatCode="General">
                  <c:v>7.3724930999999994E-2</c:v>
                </c:pt>
                <c:pt idx="14765" formatCode="General">
                  <c:v>7.3767699000000006E-2</c:v>
                </c:pt>
                <c:pt idx="14766" formatCode="General">
                  <c:v>7.3554010000000003E-2</c:v>
                </c:pt>
                <c:pt idx="14767" formatCode="General">
                  <c:v>7.3796828999999994E-2</c:v>
                </c:pt>
                <c:pt idx="14768" formatCode="General">
                  <c:v>7.3727085999999997E-2</c:v>
                </c:pt>
                <c:pt idx="14769" formatCode="General">
                  <c:v>7.4032085999999997E-2</c:v>
                </c:pt>
                <c:pt idx="14770" formatCode="General">
                  <c:v>7.3738484000000007E-2</c:v>
                </c:pt>
                <c:pt idx="14771" formatCode="General">
                  <c:v>7.3586241999999996E-2</c:v>
                </c:pt>
                <c:pt idx="14772" formatCode="General">
                  <c:v>7.3504283000000004E-2</c:v>
                </c:pt>
                <c:pt idx="14773" formatCode="General">
                  <c:v>7.3560150000000005E-2</c:v>
                </c:pt>
                <c:pt idx="14774" formatCode="General">
                  <c:v>7.3566785999999995E-2</c:v>
                </c:pt>
                <c:pt idx="14775" formatCode="General">
                  <c:v>7.3537591999999999E-2</c:v>
                </c:pt>
                <c:pt idx="14776" formatCode="General">
                  <c:v>7.3624183999999995E-2</c:v>
                </c:pt>
                <c:pt idx="14777" formatCode="General">
                  <c:v>7.3709957000000006E-2</c:v>
                </c:pt>
                <c:pt idx="14778" formatCode="General">
                  <c:v>7.3520850999999998E-2</c:v>
                </c:pt>
                <c:pt idx="14779" formatCode="General">
                  <c:v>7.3662169E-2</c:v>
                </c:pt>
                <c:pt idx="14780" formatCode="General">
                  <c:v>7.3553557000000006E-2</c:v>
                </c:pt>
                <c:pt idx="14781" formatCode="General">
                  <c:v>7.3807946999999999E-2</c:v>
                </c:pt>
                <c:pt idx="14782" formatCode="General">
                  <c:v>7.3738548000000001E-2</c:v>
                </c:pt>
                <c:pt idx="14783" formatCode="General">
                  <c:v>7.3828372000000003E-2</c:v>
                </c:pt>
                <c:pt idx="14784" formatCode="General">
                  <c:v>7.4050658000000005E-2</c:v>
                </c:pt>
                <c:pt idx="14785" formatCode="General">
                  <c:v>7.3798768000000001E-2</c:v>
                </c:pt>
                <c:pt idx="14786" formatCode="General">
                  <c:v>7.3795838000000002E-2</c:v>
                </c:pt>
                <c:pt idx="14787" formatCode="General">
                  <c:v>7.3982509000000002E-2</c:v>
                </c:pt>
                <c:pt idx="14788" formatCode="General">
                  <c:v>7.4079830999999999E-2</c:v>
                </c:pt>
                <c:pt idx="14789" formatCode="General">
                  <c:v>7.4006984999999997E-2</c:v>
                </c:pt>
                <c:pt idx="14790" formatCode="General">
                  <c:v>7.6530996000000004E-2</c:v>
                </c:pt>
                <c:pt idx="14791" formatCode="General">
                  <c:v>7.6512100999999999E-2</c:v>
                </c:pt>
                <c:pt idx="14792" formatCode="General">
                  <c:v>7.4004291999999999E-2</c:v>
                </c:pt>
                <c:pt idx="14793" formatCode="General">
                  <c:v>7.4056066000000004E-2</c:v>
                </c:pt>
                <c:pt idx="14794" formatCode="General">
                  <c:v>7.4154550999999999E-2</c:v>
                </c:pt>
                <c:pt idx="14795" formatCode="General">
                  <c:v>7.4215267000000001E-2</c:v>
                </c:pt>
                <c:pt idx="14796" formatCode="General">
                  <c:v>7.4171851999999996E-2</c:v>
                </c:pt>
                <c:pt idx="14797" formatCode="General">
                  <c:v>7.4466213000000003E-2</c:v>
                </c:pt>
                <c:pt idx="14798" formatCode="General">
                  <c:v>7.456989E-2</c:v>
                </c:pt>
                <c:pt idx="14799" formatCode="General">
                  <c:v>7.4393578000000002E-2</c:v>
                </c:pt>
                <c:pt idx="14800" formatCode="General">
                  <c:v>7.4427857E-2</c:v>
                </c:pt>
                <c:pt idx="14801" formatCode="General">
                  <c:v>7.4703667000000001E-2</c:v>
                </c:pt>
                <c:pt idx="14802" formatCode="General">
                  <c:v>7.4410361999999994E-2</c:v>
                </c:pt>
                <c:pt idx="14803" formatCode="General">
                  <c:v>7.4371859999999998E-2</c:v>
                </c:pt>
                <c:pt idx="14804" formatCode="General">
                  <c:v>7.4465286000000006E-2</c:v>
                </c:pt>
                <c:pt idx="14805" formatCode="General">
                  <c:v>7.4560367000000002E-2</c:v>
                </c:pt>
                <c:pt idx="14806" formatCode="General">
                  <c:v>7.4697763E-2</c:v>
                </c:pt>
                <c:pt idx="14807" formatCode="General">
                  <c:v>7.4554722000000004E-2</c:v>
                </c:pt>
                <c:pt idx="14808" formatCode="General">
                  <c:v>7.4522791000000005E-2</c:v>
                </c:pt>
                <c:pt idx="14809" formatCode="General">
                  <c:v>7.4548926000000001E-2</c:v>
                </c:pt>
                <c:pt idx="14810" formatCode="General">
                  <c:v>7.4640214999999996E-2</c:v>
                </c:pt>
                <c:pt idx="14811" formatCode="General">
                  <c:v>7.4745034000000002E-2</c:v>
                </c:pt>
                <c:pt idx="14812" formatCode="General">
                  <c:v>7.4772053000000005E-2</c:v>
                </c:pt>
                <c:pt idx="14813" formatCode="General">
                  <c:v>7.4837939000000006E-2</c:v>
                </c:pt>
                <c:pt idx="14814" formatCode="General">
                  <c:v>7.4840977000000003E-2</c:v>
                </c:pt>
                <c:pt idx="14815" formatCode="General">
                  <c:v>7.5212380999999995E-2</c:v>
                </c:pt>
                <c:pt idx="14816" formatCode="General">
                  <c:v>7.5106355E-2</c:v>
                </c:pt>
                <c:pt idx="14817" formatCode="General">
                  <c:v>7.5095646000000002E-2</c:v>
                </c:pt>
                <c:pt idx="14818" formatCode="General">
                  <c:v>7.5338982999999998E-2</c:v>
                </c:pt>
                <c:pt idx="14819" formatCode="General">
                  <c:v>7.5345727000000001E-2</c:v>
                </c:pt>
                <c:pt idx="14820" formatCode="General">
                  <c:v>7.5352793000000001E-2</c:v>
                </c:pt>
                <c:pt idx="14821" formatCode="General">
                  <c:v>7.5513957000000007E-2</c:v>
                </c:pt>
                <c:pt idx="14822" formatCode="General">
                  <c:v>7.5287682999999994E-2</c:v>
                </c:pt>
                <c:pt idx="14823" formatCode="General">
                  <c:v>7.5195812000000001E-2</c:v>
                </c:pt>
                <c:pt idx="14824" formatCode="General">
                  <c:v>7.5321271999999995E-2</c:v>
                </c:pt>
                <c:pt idx="14825" formatCode="General">
                  <c:v>7.5603090999999997E-2</c:v>
                </c:pt>
                <c:pt idx="14826" formatCode="General">
                  <c:v>7.5463021000000005E-2</c:v>
                </c:pt>
                <c:pt idx="14827" formatCode="General">
                  <c:v>7.5584453999999995E-2</c:v>
                </c:pt>
                <c:pt idx="14828" formatCode="General">
                  <c:v>7.5646764000000005E-2</c:v>
                </c:pt>
                <c:pt idx="14829" formatCode="General">
                  <c:v>7.5530934999999993E-2</c:v>
                </c:pt>
                <c:pt idx="14830" formatCode="General">
                  <c:v>7.5570148000000004E-2</c:v>
                </c:pt>
                <c:pt idx="14831" formatCode="General">
                  <c:v>7.5649521999999997E-2</c:v>
                </c:pt>
                <c:pt idx="14832" formatCode="General">
                  <c:v>7.5757680999999993E-2</c:v>
                </c:pt>
                <c:pt idx="14833" formatCode="General">
                  <c:v>7.5868511999999999E-2</c:v>
                </c:pt>
                <c:pt idx="14834" formatCode="General">
                  <c:v>7.5992270000000001E-2</c:v>
                </c:pt>
                <c:pt idx="14835" formatCode="General">
                  <c:v>7.6433028E-2</c:v>
                </c:pt>
                <c:pt idx="14836" formatCode="General">
                  <c:v>7.6194389000000001E-2</c:v>
                </c:pt>
                <c:pt idx="14837" formatCode="General">
                  <c:v>7.6110425999999995E-2</c:v>
                </c:pt>
                <c:pt idx="14838" formatCode="General">
                  <c:v>7.6390712999999999E-2</c:v>
                </c:pt>
                <c:pt idx="14839" formatCode="General">
                  <c:v>7.5907768E-2</c:v>
                </c:pt>
                <c:pt idx="14840" formatCode="General">
                  <c:v>7.5863470000000002E-2</c:v>
                </c:pt>
                <c:pt idx="14841" formatCode="General">
                  <c:v>7.5831044E-2</c:v>
                </c:pt>
                <c:pt idx="14842" formatCode="General">
                  <c:v>7.5987873999999997E-2</c:v>
                </c:pt>
                <c:pt idx="14843" formatCode="General">
                  <c:v>7.6094546999999998E-2</c:v>
                </c:pt>
                <c:pt idx="14844" formatCode="General">
                  <c:v>7.6143994000000007E-2</c:v>
                </c:pt>
                <c:pt idx="14845" formatCode="General">
                  <c:v>7.5792757000000002E-2</c:v>
                </c:pt>
                <c:pt idx="14846" formatCode="General">
                  <c:v>7.5798402000000001E-2</c:v>
                </c:pt>
                <c:pt idx="14847" formatCode="General">
                  <c:v>7.5565945999999995E-2</c:v>
                </c:pt>
                <c:pt idx="14848" formatCode="General">
                  <c:v>7.6055097000000002E-2</c:v>
                </c:pt>
                <c:pt idx="14849" formatCode="General">
                  <c:v>7.5950126000000007E-2</c:v>
                </c:pt>
                <c:pt idx="14850" formatCode="General">
                  <c:v>7.5924960999999999E-2</c:v>
                </c:pt>
                <c:pt idx="14851" formatCode="General">
                  <c:v>7.5890659999999999E-2</c:v>
                </c:pt>
                <c:pt idx="14852" formatCode="General">
                  <c:v>7.6077827000000001E-2</c:v>
                </c:pt>
                <c:pt idx="14853" formatCode="General">
                  <c:v>7.6379616999999997E-2</c:v>
                </c:pt>
                <c:pt idx="14854" formatCode="General">
                  <c:v>7.6491417000000006E-2</c:v>
                </c:pt>
                <c:pt idx="14855" formatCode="General">
                  <c:v>7.5929657999999997E-2</c:v>
                </c:pt>
                <c:pt idx="14856" formatCode="General">
                  <c:v>7.6188097999999996E-2</c:v>
                </c:pt>
                <c:pt idx="14857" formatCode="General">
                  <c:v>7.6031763000000002E-2</c:v>
                </c:pt>
                <c:pt idx="14858" formatCode="General">
                  <c:v>7.5908974000000004E-2</c:v>
                </c:pt>
                <c:pt idx="14859" formatCode="General">
                  <c:v>7.5980484000000001E-2</c:v>
                </c:pt>
                <c:pt idx="14860" formatCode="General">
                  <c:v>7.6044819E-2</c:v>
                </c:pt>
                <c:pt idx="14861" formatCode="General">
                  <c:v>7.5880469000000006E-2</c:v>
                </c:pt>
                <c:pt idx="14862" formatCode="General">
                  <c:v>7.6009980000000005E-2</c:v>
                </c:pt>
                <c:pt idx="14863" formatCode="General">
                  <c:v>7.6019654000000006E-2</c:v>
                </c:pt>
                <c:pt idx="14864" formatCode="General">
                  <c:v>7.5994014999999998E-2</c:v>
                </c:pt>
                <c:pt idx="14865" formatCode="General">
                  <c:v>7.6233430000000005E-2</c:v>
                </c:pt>
                <c:pt idx="14866" formatCode="General">
                  <c:v>7.6157567999999995E-2</c:v>
                </c:pt>
                <c:pt idx="14867" formatCode="General">
                  <c:v>7.6224897999999999E-2</c:v>
                </c:pt>
                <c:pt idx="14868" formatCode="General">
                  <c:v>7.6129472000000004E-2</c:v>
                </c:pt>
                <c:pt idx="14869" formatCode="General">
                  <c:v>7.6334219999999994E-2</c:v>
                </c:pt>
                <c:pt idx="14870" formatCode="General">
                  <c:v>7.6387372999999995E-2</c:v>
                </c:pt>
                <c:pt idx="14871" formatCode="General">
                  <c:v>7.6347211999999998E-2</c:v>
                </c:pt>
                <c:pt idx="14872" formatCode="General">
                  <c:v>7.6609211999999996E-2</c:v>
                </c:pt>
                <c:pt idx="14873" formatCode="General">
                  <c:v>7.6580987000000003E-2</c:v>
                </c:pt>
                <c:pt idx="14874" formatCode="General">
                  <c:v>7.6802347000000007E-2</c:v>
                </c:pt>
                <c:pt idx="14875" formatCode="General">
                  <c:v>7.7077161000000005E-2</c:v>
                </c:pt>
                <c:pt idx="14876" formatCode="General">
                  <c:v>7.6717436E-2</c:v>
                </c:pt>
                <c:pt idx="14877" formatCode="General">
                  <c:v>7.6540089000000006E-2</c:v>
                </c:pt>
                <c:pt idx="14878" formatCode="General">
                  <c:v>7.7023534000000005E-2</c:v>
                </c:pt>
                <c:pt idx="14879" formatCode="General">
                  <c:v>7.6882496999999994E-2</c:v>
                </c:pt>
                <c:pt idx="14880" formatCode="General">
                  <c:v>7.6965641000000001E-2</c:v>
                </c:pt>
                <c:pt idx="14881" formatCode="General">
                  <c:v>7.6892062999999997E-2</c:v>
                </c:pt>
                <c:pt idx="14882" formatCode="General">
                  <c:v>7.6812990999999997E-2</c:v>
                </c:pt>
                <c:pt idx="14883" formatCode="General">
                  <c:v>7.6999964000000004E-2</c:v>
                </c:pt>
                <c:pt idx="14884" formatCode="General">
                  <c:v>7.6806570000000005E-2</c:v>
                </c:pt>
                <c:pt idx="14885" formatCode="General">
                  <c:v>7.6616170999999997E-2</c:v>
                </c:pt>
                <c:pt idx="14886" formatCode="General">
                  <c:v>7.6645278999999997E-2</c:v>
                </c:pt>
                <c:pt idx="14887" formatCode="General">
                  <c:v>7.6862588999999995E-2</c:v>
                </c:pt>
                <c:pt idx="14888" formatCode="General">
                  <c:v>7.6547311000000007E-2</c:v>
                </c:pt>
                <c:pt idx="14889" formatCode="General">
                  <c:v>7.6980249000000001E-2</c:v>
                </c:pt>
                <c:pt idx="14890" formatCode="General">
                  <c:v>7.6797778999999997E-2</c:v>
                </c:pt>
                <c:pt idx="14891" formatCode="General">
                  <c:v>7.6802778000000002E-2</c:v>
                </c:pt>
                <c:pt idx="14892" formatCode="General">
                  <c:v>7.6953359999999998E-2</c:v>
                </c:pt>
                <c:pt idx="14893" formatCode="General">
                  <c:v>7.6927376000000006E-2</c:v>
                </c:pt>
                <c:pt idx="14894" formatCode="General">
                  <c:v>7.6782051000000004E-2</c:v>
                </c:pt>
                <c:pt idx="14895" formatCode="General">
                  <c:v>7.6882991999999997E-2</c:v>
                </c:pt>
                <c:pt idx="14896" formatCode="General">
                  <c:v>7.6744022999999995E-2</c:v>
                </c:pt>
                <c:pt idx="14897" formatCode="General">
                  <c:v>7.7082612999999994E-2</c:v>
                </c:pt>
                <c:pt idx="14898" formatCode="General">
                  <c:v>7.6855736999999993E-2</c:v>
                </c:pt>
                <c:pt idx="14899" formatCode="General">
                  <c:v>7.6801636000000006E-2</c:v>
                </c:pt>
                <c:pt idx="14900" formatCode="General">
                  <c:v>7.6843004000000006E-2</c:v>
                </c:pt>
                <c:pt idx="14901" formatCode="General">
                  <c:v>7.6879329999999996E-2</c:v>
                </c:pt>
                <c:pt idx="14902" formatCode="General">
                  <c:v>7.5087113999999996E-2</c:v>
                </c:pt>
                <c:pt idx="14903" formatCode="General">
                  <c:v>7.5451859999999996E-2</c:v>
                </c:pt>
                <c:pt idx="14904" formatCode="General">
                  <c:v>7.5206993999999999E-2</c:v>
                </c:pt>
                <c:pt idx="14905" formatCode="General">
                  <c:v>7.4653637999999994E-2</c:v>
                </c:pt>
                <c:pt idx="14906" formatCode="General">
                  <c:v>7.4536752999999997E-2</c:v>
                </c:pt>
                <c:pt idx="14907" formatCode="General">
                  <c:v>7.4172132000000002E-2</c:v>
                </c:pt>
                <c:pt idx="14908" formatCode="General">
                  <c:v>7.4298497000000005E-2</c:v>
                </c:pt>
                <c:pt idx="14909" formatCode="General">
                  <c:v>7.4527552999999996E-2</c:v>
                </c:pt>
                <c:pt idx="14910" formatCode="General">
                  <c:v>7.4714223999999996E-2</c:v>
                </c:pt>
                <c:pt idx="14911" formatCode="General">
                  <c:v>7.4644243999999998E-2</c:v>
                </c:pt>
                <c:pt idx="14912" formatCode="General">
                  <c:v>7.5060893000000004E-2</c:v>
                </c:pt>
                <c:pt idx="14913" formatCode="General">
                  <c:v>7.5076816000000005E-2</c:v>
                </c:pt>
                <c:pt idx="14914" formatCode="General">
                  <c:v>7.4567003000000007E-2</c:v>
                </c:pt>
                <c:pt idx="14915" formatCode="General">
                  <c:v>7.4448649000000006E-2</c:v>
                </c:pt>
                <c:pt idx="14916" formatCode="General">
                  <c:v>7.4454427000000004E-2</c:v>
                </c:pt>
                <c:pt idx="14917" formatCode="General">
                  <c:v>7.4821521000000002E-2</c:v>
                </c:pt>
                <c:pt idx="14918" formatCode="General">
                  <c:v>7.5044626000000003E-2</c:v>
                </c:pt>
                <c:pt idx="14919" formatCode="General">
                  <c:v>7.4644869000000003E-2</c:v>
                </c:pt>
                <c:pt idx="14920" formatCode="General">
                  <c:v>7.4953532000000003E-2</c:v>
                </c:pt>
                <c:pt idx="14921" formatCode="General">
                  <c:v>7.5209644000000006E-2</c:v>
                </c:pt>
                <c:pt idx="14922" formatCode="General">
                  <c:v>7.4995286999999994E-2</c:v>
                </c:pt>
                <c:pt idx="14923" formatCode="General">
                  <c:v>7.5222701000000003E-2</c:v>
                </c:pt>
                <c:pt idx="14924" formatCode="General">
                  <c:v>7.5312158000000004E-2</c:v>
                </c:pt>
                <c:pt idx="14925" formatCode="General">
                  <c:v>7.5450782999999993E-2</c:v>
                </c:pt>
                <c:pt idx="14926" formatCode="General">
                  <c:v>7.6155887000000005E-2</c:v>
                </c:pt>
                <c:pt idx="14927" formatCode="General">
                  <c:v>7.4935109999999999E-2</c:v>
                </c:pt>
                <c:pt idx="14928" formatCode="General">
                  <c:v>7.5557737E-2</c:v>
                </c:pt>
                <c:pt idx="14929" formatCode="General">
                  <c:v>7.5418680000000002E-2</c:v>
                </c:pt>
                <c:pt idx="14930" formatCode="General">
                  <c:v>7.5778149000000003E-2</c:v>
                </c:pt>
                <c:pt idx="14931" formatCode="General">
                  <c:v>7.5773668000000002E-2</c:v>
                </c:pt>
                <c:pt idx="14932" formatCode="General">
                  <c:v>7.5674213000000004E-2</c:v>
                </c:pt>
                <c:pt idx="14933" formatCode="General">
                  <c:v>7.6064490999999998E-2</c:v>
                </c:pt>
                <c:pt idx="14934" formatCode="General">
                  <c:v>7.6258746000000002E-2</c:v>
                </c:pt>
                <c:pt idx="14935" formatCode="General">
                  <c:v>7.6083557999999996E-2</c:v>
                </c:pt>
                <c:pt idx="14936" formatCode="General">
                  <c:v>7.606839E-2</c:v>
                </c:pt>
                <c:pt idx="14937" formatCode="General">
                  <c:v>7.6248209999999997E-2</c:v>
                </c:pt>
                <c:pt idx="14938" formatCode="General">
                  <c:v>7.6471854000000006E-2</c:v>
                </c:pt>
                <c:pt idx="14939" formatCode="General">
                  <c:v>7.6223260000000001E-2</c:v>
                </c:pt>
                <c:pt idx="14940" formatCode="General">
                  <c:v>7.6144833999999995E-2</c:v>
                </c:pt>
                <c:pt idx="14941" formatCode="General">
                  <c:v>7.6507812999999994E-2</c:v>
                </c:pt>
                <c:pt idx="14942" formatCode="General">
                  <c:v>7.6576677999999995E-2</c:v>
                </c:pt>
                <c:pt idx="14943" formatCode="General">
                  <c:v>7.6344152999999998E-2</c:v>
                </c:pt>
                <c:pt idx="14944" formatCode="General">
                  <c:v>7.6214340000000005E-2</c:v>
                </c:pt>
                <c:pt idx="14945" formatCode="General">
                  <c:v>7.6444296999999994E-2</c:v>
                </c:pt>
                <c:pt idx="14946" formatCode="General">
                  <c:v>7.6341373000000004E-2</c:v>
                </c:pt>
                <c:pt idx="14947" formatCode="General">
                  <c:v>7.6195725000000006E-2</c:v>
                </c:pt>
                <c:pt idx="14948" formatCode="General">
                  <c:v>7.6257883999999998E-2</c:v>
                </c:pt>
                <c:pt idx="14949" formatCode="General">
                  <c:v>7.5955750000000002E-2</c:v>
                </c:pt>
                <c:pt idx="14950" formatCode="General">
                  <c:v>7.6151987000000004E-2</c:v>
                </c:pt>
                <c:pt idx="14951" formatCode="General">
                  <c:v>7.6228604000000005E-2</c:v>
                </c:pt>
                <c:pt idx="14952" formatCode="General">
                  <c:v>7.6204364999999996E-2</c:v>
                </c:pt>
                <c:pt idx="14953" formatCode="General">
                  <c:v>7.6208049E-2</c:v>
                </c:pt>
                <c:pt idx="14954" formatCode="General">
                  <c:v>7.6363220999999995E-2</c:v>
                </c:pt>
                <c:pt idx="14955" formatCode="General">
                  <c:v>7.6355249E-2</c:v>
                </c:pt>
                <c:pt idx="14956" formatCode="General">
                  <c:v>7.6023359999999998E-2</c:v>
                </c:pt>
                <c:pt idx="14957" formatCode="General">
                  <c:v>7.5892038999999994E-2</c:v>
                </c:pt>
                <c:pt idx="14958" formatCode="General">
                  <c:v>7.6297010999999998E-2</c:v>
                </c:pt>
                <c:pt idx="14959" formatCode="General">
                  <c:v>7.6361237999999998E-2</c:v>
                </c:pt>
                <c:pt idx="14960" formatCode="General">
                  <c:v>7.6214145999999997E-2</c:v>
                </c:pt>
                <c:pt idx="14961" formatCode="General">
                  <c:v>7.6087910999999994E-2</c:v>
                </c:pt>
                <c:pt idx="14962" formatCode="General">
                  <c:v>7.6572261000000003E-2</c:v>
                </c:pt>
                <c:pt idx="14963" formatCode="General">
                  <c:v>7.5859807000000001E-2</c:v>
                </c:pt>
                <c:pt idx="14964" formatCode="General">
                  <c:v>7.6230564000000001E-2</c:v>
                </c:pt>
                <c:pt idx="14965" formatCode="General">
                  <c:v>7.6112990000000005E-2</c:v>
                </c:pt>
                <c:pt idx="14966" formatCode="General">
                  <c:v>7.6136107999999994E-2</c:v>
                </c:pt>
                <c:pt idx="14967" formatCode="General">
                  <c:v>7.5575641999999998E-2</c:v>
                </c:pt>
                <c:pt idx="14968" formatCode="General">
                  <c:v>7.5034026000000004E-2</c:v>
                </c:pt>
                <c:pt idx="14969" formatCode="General">
                  <c:v>7.5184608E-2</c:v>
                </c:pt>
                <c:pt idx="14970" formatCode="General">
                  <c:v>7.483223E-2</c:v>
                </c:pt>
                <c:pt idx="14971" formatCode="General">
                  <c:v>7.4754320999999999E-2</c:v>
                </c:pt>
                <c:pt idx="14972" formatCode="General">
                  <c:v>7.5090668999999999E-2</c:v>
                </c:pt>
                <c:pt idx="14973" formatCode="General">
                  <c:v>7.4874997999999998E-2</c:v>
                </c:pt>
                <c:pt idx="14974" formatCode="General">
                  <c:v>7.4568683999999996E-2</c:v>
                </c:pt>
                <c:pt idx="14975" formatCode="General">
                  <c:v>7.4296169999999995E-2</c:v>
                </c:pt>
                <c:pt idx="14976" formatCode="General">
                  <c:v>7.4108421999999993E-2</c:v>
                </c:pt>
                <c:pt idx="14977" formatCode="General">
                  <c:v>7.4137983000000005E-2</c:v>
                </c:pt>
                <c:pt idx="14978" formatCode="General">
                  <c:v>7.3825850999999998E-2</c:v>
                </c:pt>
                <c:pt idx="14979" formatCode="General">
                  <c:v>7.4253143999999993E-2</c:v>
                </c:pt>
                <c:pt idx="14980" formatCode="General">
                  <c:v>7.4256548000000006E-2</c:v>
                </c:pt>
                <c:pt idx="14981" formatCode="General">
                  <c:v>7.4100557999999997E-2</c:v>
                </c:pt>
                <c:pt idx="14982" formatCode="General">
                  <c:v>7.4097089000000005E-2</c:v>
                </c:pt>
                <c:pt idx="14983" formatCode="General">
                  <c:v>7.4245452000000003E-2</c:v>
                </c:pt>
                <c:pt idx="14984" formatCode="General">
                  <c:v>7.4264153999999999E-2</c:v>
                </c:pt>
                <c:pt idx="14985" formatCode="General">
                  <c:v>7.4182259E-2</c:v>
                </c:pt>
                <c:pt idx="14986" formatCode="General">
                  <c:v>7.4098919999999999E-2</c:v>
                </c:pt>
                <c:pt idx="14987" formatCode="General">
                  <c:v>7.4394137999999999E-2</c:v>
                </c:pt>
                <c:pt idx="14988" formatCode="General">
                  <c:v>7.4397046999999994E-2</c:v>
                </c:pt>
                <c:pt idx="14989" formatCode="General">
                  <c:v>7.4461279000000005E-2</c:v>
                </c:pt>
                <c:pt idx="14990" formatCode="General">
                  <c:v>7.4315151999999995E-2</c:v>
                </c:pt>
                <c:pt idx="14991" formatCode="General">
                  <c:v>7.4284837000000006E-2</c:v>
                </c:pt>
                <c:pt idx="14992" formatCode="General">
                  <c:v>7.3943317999999994E-2</c:v>
                </c:pt>
                <c:pt idx="14993" formatCode="General">
                  <c:v>7.3851835000000005E-2</c:v>
                </c:pt>
                <c:pt idx="14994" formatCode="General">
                  <c:v>7.4375005999999994E-2</c:v>
                </c:pt>
                <c:pt idx="14995" formatCode="General">
                  <c:v>7.4565430000000002E-2</c:v>
                </c:pt>
                <c:pt idx="14996" formatCode="General">
                  <c:v>7.4232330999999999E-2</c:v>
                </c:pt>
                <c:pt idx="14997" formatCode="General">
                  <c:v>7.4584175000000003E-2</c:v>
                </c:pt>
                <c:pt idx="14998" formatCode="General">
                  <c:v>7.4610116000000004E-2</c:v>
                </c:pt>
                <c:pt idx="14999" formatCode="General">
                  <c:v>7.4492174999999994E-2</c:v>
                </c:pt>
                <c:pt idx="15000" formatCode="General">
                  <c:v>7.4526475999999994E-2</c:v>
                </c:pt>
                <c:pt idx="15001" formatCode="General">
                  <c:v>7.4197147000000005E-2</c:v>
                </c:pt>
                <c:pt idx="15002" formatCode="General">
                  <c:v>7.4097109999999994E-2</c:v>
                </c:pt>
                <c:pt idx="15003" formatCode="General">
                  <c:v>7.4278654E-2</c:v>
                </c:pt>
                <c:pt idx="15004" formatCode="General">
                  <c:v>7.4306554999999996E-2</c:v>
                </c:pt>
                <c:pt idx="15005" formatCode="General">
                  <c:v>7.4795473000000001E-2</c:v>
                </c:pt>
                <c:pt idx="15006" formatCode="General">
                  <c:v>7.4562845000000003E-2</c:v>
                </c:pt>
                <c:pt idx="15007" formatCode="General">
                  <c:v>7.4923884999999996E-2</c:v>
                </c:pt>
                <c:pt idx="15008" formatCode="General">
                  <c:v>7.4686300999999997E-2</c:v>
                </c:pt>
                <c:pt idx="15009" formatCode="General">
                  <c:v>7.5056001999999997E-2</c:v>
                </c:pt>
                <c:pt idx="15010" formatCode="General">
                  <c:v>7.4748439E-2</c:v>
                </c:pt>
                <c:pt idx="15011" formatCode="General">
                  <c:v>7.4821802000000007E-2</c:v>
                </c:pt>
                <c:pt idx="15012" formatCode="General">
                  <c:v>7.4995352000000001E-2</c:v>
                </c:pt>
                <c:pt idx="15013" formatCode="General">
                  <c:v>7.5029694999999993E-2</c:v>
                </c:pt>
                <c:pt idx="15014" formatCode="General">
                  <c:v>7.4875170000000005E-2</c:v>
                </c:pt>
                <c:pt idx="15015" formatCode="General">
                  <c:v>7.5746951000000007E-2</c:v>
                </c:pt>
                <c:pt idx="15016" formatCode="General">
                  <c:v>7.5144469000000005E-2</c:v>
                </c:pt>
                <c:pt idx="15017" formatCode="General">
                  <c:v>7.5044066000000006E-2</c:v>
                </c:pt>
                <c:pt idx="15018" formatCode="General">
                  <c:v>7.532026E-2</c:v>
                </c:pt>
                <c:pt idx="15019" formatCode="General">
                  <c:v>7.5581007000000006E-2</c:v>
                </c:pt>
                <c:pt idx="15020" formatCode="General">
                  <c:v>7.5381815000000005E-2</c:v>
                </c:pt>
                <c:pt idx="15021" formatCode="General">
                  <c:v>7.5423570999999995E-2</c:v>
                </c:pt>
                <c:pt idx="15022" formatCode="General">
                  <c:v>7.5328252999999998E-2</c:v>
                </c:pt>
                <c:pt idx="15023" formatCode="General">
                  <c:v>7.5447033999999996E-2</c:v>
                </c:pt>
                <c:pt idx="15024" formatCode="General">
                  <c:v>7.5386447999999995E-2</c:v>
                </c:pt>
                <c:pt idx="15025" formatCode="General">
                  <c:v>7.5470088000000005E-2</c:v>
                </c:pt>
                <c:pt idx="15026" formatCode="General">
                  <c:v>7.5758886999999997E-2</c:v>
                </c:pt>
                <c:pt idx="15027" formatCode="General">
                  <c:v>7.5681129E-2</c:v>
                </c:pt>
                <c:pt idx="15028" formatCode="General">
                  <c:v>7.5325366000000005E-2</c:v>
                </c:pt>
                <c:pt idx="15029" formatCode="General">
                  <c:v>7.5345727000000001E-2</c:v>
                </c:pt>
                <c:pt idx="15030" formatCode="General">
                  <c:v>7.5488703000000004E-2</c:v>
                </c:pt>
                <c:pt idx="15031" formatCode="General">
                  <c:v>7.5686622999999995E-2</c:v>
                </c:pt>
                <c:pt idx="15032" formatCode="General">
                  <c:v>7.5564503000000005E-2</c:v>
                </c:pt>
                <c:pt idx="15033" formatCode="General">
                  <c:v>7.5747619000000002E-2</c:v>
                </c:pt>
                <c:pt idx="15034" formatCode="General">
                  <c:v>7.6003882999999994E-2</c:v>
                </c:pt>
                <c:pt idx="15035" formatCode="General">
                  <c:v>7.6155714999999999E-2</c:v>
                </c:pt>
                <c:pt idx="15036" formatCode="General">
                  <c:v>7.5862156E-2</c:v>
                </c:pt>
                <c:pt idx="15037" formatCode="General">
                  <c:v>7.6240410999999994E-2</c:v>
                </c:pt>
                <c:pt idx="15038" formatCode="General">
                  <c:v>7.6195919000000001E-2</c:v>
                </c:pt>
                <c:pt idx="15039" formatCode="General">
                  <c:v>7.6628862000000006E-2</c:v>
                </c:pt>
                <c:pt idx="15040" formatCode="General">
                  <c:v>7.6366108000000002E-2</c:v>
                </c:pt>
                <c:pt idx="15041" formatCode="General">
                  <c:v>7.6771903000000002E-2</c:v>
                </c:pt>
                <c:pt idx="15042" formatCode="General">
                  <c:v>7.6290158999999996E-2</c:v>
                </c:pt>
                <c:pt idx="15043" formatCode="General">
                  <c:v>7.7377572000000006E-2</c:v>
                </c:pt>
                <c:pt idx="15044" formatCode="General">
                  <c:v>7.8334547000000004E-2</c:v>
                </c:pt>
                <c:pt idx="15045" formatCode="General">
                  <c:v>7.8067315999999998E-2</c:v>
                </c:pt>
                <c:pt idx="15046" formatCode="General">
                  <c:v>7.8057620999999994E-2</c:v>
                </c:pt>
                <c:pt idx="15047" formatCode="General">
                  <c:v>7.8611753000000006E-2</c:v>
                </c:pt>
                <c:pt idx="15048" formatCode="General">
                  <c:v>7.7715239000000005E-2</c:v>
                </c:pt>
                <c:pt idx="15049" formatCode="General">
                  <c:v>7.7668829999999994E-2</c:v>
                </c:pt>
                <c:pt idx="15050" formatCode="General">
                  <c:v>7.7801679999999998E-2</c:v>
                </c:pt>
                <c:pt idx="15051" formatCode="General">
                  <c:v>7.8571786000000005E-2</c:v>
                </c:pt>
                <c:pt idx="15052" formatCode="General">
                  <c:v>7.8248320999999996E-2</c:v>
                </c:pt>
                <c:pt idx="15053" formatCode="General">
                  <c:v>7.9006320000000005E-2</c:v>
                </c:pt>
                <c:pt idx="15054" formatCode="General">
                  <c:v>7.9646159999999994E-2</c:v>
                </c:pt>
                <c:pt idx="15055" formatCode="General">
                  <c:v>7.8454987000000004E-2</c:v>
                </c:pt>
                <c:pt idx="15056" formatCode="General">
                  <c:v>7.8434842000000005E-2</c:v>
                </c:pt>
                <c:pt idx="15057" formatCode="General">
                  <c:v>7.8047193000000001E-2</c:v>
                </c:pt>
                <c:pt idx="15058" formatCode="General">
                  <c:v>7.7840181999999994E-2</c:v>
                </c:pt>
                <c:pt idx="15059" formatCode="General">
                  <c:v>7.8021963E-2</c:v>
                </c:pt>
                <c:pt idx="15060" formatCode="General">
                  <c:v>7.8699703999999995E-2</c:v>
                </c:pt>
                <c:pt idx="15061" formatCode="General">
                  <c:v>7.7951206999999995E-2</c:v>
                </c:pt>
                <c:pt idx="15062" formatCode="General">
                  <c:v>7.7040232E-2</c:v>
                </c:pt>
                <c:pt idx="15063" formatCode="General">
                  <c:v>7.7174224999999999E-2</c:v>
                </c:pt>
                <c:pt idx="15064" formatCode="General">
                  <c:v>7.7529555E-2</c:v>
                </c:pt>
                <c:pt idx="15065" formatCode="General">
                  <c:v>7.7458864000000002E-2</c:v>
                </c:pt>
                <c:pt idx="15066" formatCode="General">
                  <c:v>7.7481164000000005E-2</c:v>
                </c:pt>
                <c:pt idx="15067" formatCode="General">
                  <c:v>7.7502860000000007E-2</c:v>
                </c:pt>
                <c:pt idx="15068" formatCode="General">
                  <c:v>7.7735642999999993E-2</c:v>
                </c:pt>
                <c:pt idx="15069" formatCode="General">
                  <c:v>7.8085909999999994E-2</c:v>
                </c:pt>
                <c:pt idx="15070" formatCode="General">
                  <c:v>7.7727778999999997E-2</c:v>
                </c:pt>
                <c:pt idx="15071" formatCode="General">
                  <c:v>7.7621601999999998E-2</c:v>
                </c:pt>
                <c:pt idx="15072" formatCode="General">
                  <c:v>7.7982576999999997E-2</c:v>
                </c:pt>
                <c:pt idx="15073" formatCode="General">
                  <c:v>7.8462894000000005E-2</c:v>
                </c:pt>
                <c:pt idx="15074" formatCode="General">
                  <c:v>7.7436004000000003E-2</c:v>
                </c:pt>
                <c:pt idx="15075" formatCode="General">
                  <c:v>7.7397459000000002E-2</c:v>
                </c:pt>
                <c:pt idx="15076" formatCode="General">
                  <c:v>7.6872435000000003E-2</c:v>
                </c:pt>
                <c:pt idx="15077" formatCode="General">
                  <c:v>7.6711705000000005E-2</c:v>
                </c:pt>
                <c:pt idx="15078" formatCode="General">
                  <c:v>7.6384895999999994E-2</c:v>
                </c:pt>
                <c:pt idx="15079" formatCode="General">
                  <c:v>7.6821845999999999E-2</c:v>
                </c:pt>
                <c:pt idx="15080" formatCode="General">
                  <c:v>8.4724522999999996E-2</c:v>
                </c:pt>
                <c:pt idx="15081" formatCode="General">
                  <c:v>8.3495407999999993E-2</c:v>
                </c:pt>
                <c:pt idx="15082" formatCode="General">
                  <c:v>8.3050835000000003E-2</c:v>
                </c:pt>
                <c:pt idx="15083" formatCode="General">
                  <c:v>8.2723770000000002E-2</c:v>
                </c:pt>
                <c:pt idx="15084" formatCode="General">
                  <c:v>8.3237765000000005E-2</c:v>
                </c:pt>
                <c:pt idx="15085" formatCode="General">
                  <c:v>8.2148845999999998E-2</c:v>
                </c:pt>
                <c:pt idx="15086" formatCode="General">
                  <c:v>8.4237182999999993E-2</c:v>
                </c:pt>
                <c:pt idx="15087" formatCode="General">
                  <c:v>8.3246728000000006E-2</c:v>
                </c:pt>
                <c:pt idx="15088" formatCode="General">
                  <c:v>8.2433141000000001E-2</c:v>
                </c:pt>
                <c:pt idx="15089" formatCode="General">
                  <c:v>8.2195471000000006E-2</c:v>
                </c:pt>
                <c:pt idx="15090" formatCode="General">
                  <c:v>8.3695652999999995E-2</c:v>
                </c:pt>
                <c:pt idx="15091" formatCode="General">
                  <c:v>8.3945066999999998E-2</c:v>
                </c:pt>
                <c:pt idx="15092" formatCode="General">
                  <c:v>8.3424544000000003E-2</c:v>
                </c:pt>
                <c:pt idx="15093" formatCode="General">
                  <c:v>8.3396018000000002E-2</c:v>
                </c:pt>
                <c:pt idx="15094" formatCode="General">
                  <c:v>8.3463864999999998E-2</c:v>
                </c:pt>
                <c:pt idx="15095" formatCode="General">
                  <c:v>8.4157744000000007E-2</c:v>
                </c:pt>
                <c:pt idx="15096" formatCode="General">
                  <c:v>8.5089511000000007E-2</c:v>
                </c:pt>
                <c:pt idx="15097" formatCode="General">
                  <c:v>8.4510962999999995E-2</c:v>
                </c:pt>
                <c:pt idx="15098" formatCode="General">
                  <c:v>8.3226346000000007E-2</c:v>
                </c:pt>
                <c:pt idx="15099" formatCode="General">
                  <c:v>8.3024916000000004E-2</c:v>
                </c:pt>
                <c:pt idx="15100" formatCode="General">
                  <c:v>8.3194544999999995E-2</c:v>
                </c:pt>
                <c:pt idx="15101" formatCode="General">
                  <c:v>8.3077940000000003E-2</c:v>
                </c:pt>
                <c:pt idx="15102" formatCode="General">
                  <c:v>8.3572842999999994E-2</c:v>
                </c:pt>
                <c:pt idx="15103" formatCode="General">
                  <c:v>8.3293848000000004E-2</c:v>
                </c:pt>
                <c:pt idx="15104" formatCode="General">
                  <c:v>8.3085781999999997E-2</c:v>
                </c:pt>
                <c:pt idx="15105" formatCode="General">
                  <c:v>8.3878489000000001E-2</c:v>
                </c:pt>
                <c:pt idx="15106" formatCode="General">
                  <c:v>8.2246318999999998E-2</c:v>
                </c:pt>
                <c:pt idx="15107" formatCode="General">
                  <c:v>8.3007183999999998E-2</c:v>
                </c:pt>
                <c:pt idx="15108" formatCode="General">
                  <c:v>8.2931170999999998E-2</c:v>
                </c:pt>
                <c:pt idx="15109" formatCode="General">
                  <c:v>8.3207967999999993E-2</c:v>
                </c:pt>
                <c:pt idx="15110" formatCode="General">
                  <c:v>8.2318539999999996E-2</c:v>
                </c:pt>
                <c:pt idx="15111" formatCode="General">
                  <c:v>8.2140185000000004E-2</c:v>
                </c:pt>
                <c:pt idx="15112" formatCode="General">
                  <c:v>8.2325045999999999E-2</c:v>
                </c:pt>
                <c:pt idx="15113" formatCode="General">
                  <c:v>8.3155008000000002E-2</c:v>
                </c:pt>
                <c:pt idx="15114" formatCode="General">
                  <c:v>8.2133441000000001E-2</c:v>
                </c:pt>
                <c:pt idx="15115" formatCode="General">
                  <c:v>8.2103578999999996E-2</c:v>
                </c:pt>
                <c:pt idx="15116" formatCode="General">
                  <c:v>8.2105129999999998E-2</c:v>
                </c:pt>
                <c:pt idx="15117" formatCode="General">
                  <c:v>8.1436047999999997E-2</c:v>
                </c:pt>
                <c:pt idx="15118" formatCode="General">
                  <c:v>8.1968466000000004E-2</c:v>
                </c:pt>
                <c:pt idx="15119" formatCode="General">
                  <c:v>8.1897796999999994E-2</c:v>
                </c:pt>
                <c:pt idx="15120" formatCode="General">
                  <c:v>8.0346677000000005E-2</c:v>
                </c:pt>
                <c:pt idx="15121" formatCode="General">
                  <c:v>8.0741050999999994E-2</c:v>
                </c:pt>
                <c:pt idx="15122" formatCode="General">
                  <c:v>8.1137296999999997E-2</c:v>
                </c:pt>
                <c:pt idx="15123" formatCode="General">
                  <c:v>8.1210012999999998E-2</c:v>
                </c:pt>
                <c:pt idx="15124" formatCode="General">
                  <c:v>8.1034804000000002E-2</c:v>
                </c:pt>
                <c:pt idx="15125" formatCode="General">
                  <c:v>8.1824734999999996E-2</c:v>
                </c:pt>
                <c:pt idx="15126" formatCode="General">
                  <c:v>8.1195297999999999E-2</c:v>
                </c:pt>
                <c:pt idx="15127" formatCode="General">
                  <c:v>8.0837317000000006E-2</c:v>
                </c:pt>
                <c:pt idx="15128" formatCode="General">
                  <c:v>8.0844104E-2</c:v>
                </c:pt>
                <c:pt idx="15129" formatCode="General">
                  <c:v>8.1170240000000005E-2</c:v>
                </c:pt>
                <c:pt idx="15130" formatCode="General">
                  <c:v>8.1004856E-2</c:v>
                </c:pt>
                <c:pt idx="15131" formatCode="General">
                  <c:v>8.0036871999999995E-2</c:v>
                </c:pt>
                <c:pt idx="15132" formatCode="General">
                  <c:v>7.9360120000000006E-2</c:v>
                </c:pt>
                <c:pt idx="15133" formatCode="General">
                  <c:v>7.9183402999999999E-2</c:v>
                </c:pt>
                <c:pt idx="15134" formatCode="General">
                  <c:v>7.9217144000000003E-2</c:v>
                </c:pt>
                <c:pt idx="15135" formatCode="General">
                  <c:v>7.9092372999999994E-2</c:v>
                </c:pt>
                <c:pt idx="15136" formatCode="General">
                  <c:v>8.0121698000000005E-2</c:v>
                </c:pt>
                <c:pt idx="15137" formatCode="General">
                  <c:v>7.8565364999999998E-2</c:v>
                </c:pt>
                <c:pt idx="15138" formatCode="General">
                  <c:v>7.9270857E-2</c:v>
                </c:pt>
                <c:pt idx="15139" formatCode="General">
                  <c:v>7.8748332000000004E-2</c:v>
                </c:pt>
                <c:pt idx="15140" formatCode="General">
                  <c:v>7.8306450999999999E-2</c:v>
                </c:pt>
                <c:pt idx="15141" formatCode="General">
                  <c:v>7.7782634000000003E-2</c:v>
                </c:pt>
                <c:pt idx="15142" formatCode="General">
                  <c:v>7.7912575999999997E-2</c:v>
                </c:pt>
                <c:pt idx="15143" formatCode="General">
                  <c:v>7.8188855000000002E-2</c:v>
                </c:pt>
                <c:pt idx="15144" formatCode="General">
                  <c:v>7.8678998999999999E-2</c:v>
                </c:pt>
                <c:pt idx="15145" formatCode="General">
                  <c:v>8.0813509000000006E-2</c:v>
                </c:pt>
                <c:pt idx="15146" formatCode="General">
                  <c:v>7.9592748000000005E-2</c:v>
                </c:pt>
                <c:pt idx="15147" formatCode="General">
                  <c:v>8.0736954E-2</c:v>
                </c:pt>
                <c:pt idx="15148" formatCode="General">
                  <c:v>8.0756305E-2</c:v>
                </c:pt>
                <c:pt idx="15149" formatCode="General">
                  <c:v>8.0872500999999999E-2</c:v>
                </c:pt>
                <c:pt idx="15150" formatCode="General">
                  <c:v>8.0564416999999999E-2</c:v>
                </c:pt>
                <c:pt idx="15151" formatCode="General">
                  <c:v>7.9169958999999998E-2</c:v>
                </c:pt>
                <c:pt idx="15152" formatCode="General">
                  <c:v>8.0762617999999994E-2</c:v>
                </c:pt>
                <c:pt idx="15153" formatCode="General">
                  <c:v>7.8866187000000004E-2</c:v>
                </c:pt>
                <c:pt idx="15154" formatCode="General">
                  <c:v>7.9564846999999994E-2</c:v>
                </c:pt>
                <c:pt idx="15155" formatCode="General">
                  <c:v>7.9730687999999994E-2</c:v>
                </c:pt>
                <c:pt idx="15156" formatCode="General">
                  <c:v>7.9164465000000003E-2</c:v>
                </c:pt>
                <c:pt idx="15157" formatCode="General">
                  <c:v>7.8854746000000003E-2</c:v>
                </c:pt>
                <c:pt idx="15158" formatCode="General">
                  <c:v>7.9376948000000003E-2</c:v>
                </c:pt>
                <c:pt idx="15159" formatCode="General">
                  <c:v>8.0993414999999999E-2</c:v>
                </c:pt>
                <c:pt idx="15160" formatCode="General">
                  <c:v>8.1275835000000005E-2</c:v>
                </c:pt>
                <c:pt idx="15161" formatCode="General">
                  <c:v>8.0661200000000002E-2</c:v>
                </c:pt>
                <c:pt idx="15162" formatCode="General">
                  <c:v>8.0760593000000006E-2</c:v>
                </c:pt>
                <c:pt idx="15163" formatCode="General">
                  <c:v>8.0292339000000004E-2</c:v>
                </c:pt>
                <c:pt idx="15164" formatCode="General">
                  <c:v>7.8623883000000006E-2</c:v>
                </c:pt>
                <c:pt idx="15165" formatCode="General">
                  <c:v>7.8145440999999996E-2</c:v>
                </c:pt>
                <c:pt idx="15166" formatCode="General">
                  <c:v>7.8313259999999996E-2</c:v>
                </c:pt>
                <c:pt idx="15167" formatCode="General">
                  <c:v>7.8163410000000003E-2</c:v>
                </c:pt>
                <c:pt idx="15168" formatCode="General">
                  <c:v>7.8433117999999996E-2</c:v>
                </c:pt>
                <c:pt idx="15169" formatCode="General">
                  <c:v>7.8221174000000004E-2</c:v>
                </c:pt>
                <c:pt idx="15170" formatCode="General">
                  <c:v>7.8292016000000006E-2</c:v>
                </c:pt>
                <c:pt idx="15171" formatCode="General">
                  <c:v>7.8635324000000006E-2</c:v>
                </c:pt>
                <c:pt idx="15172" formatCode="General">
                  <c:v>7.8738680000000005E-2</c:v>
                </c:pt>
                <c:pt idx="15173" formatCode="General">
                  <c:v>7.8483061000000007E-2</c:v>
                </c:pt>
                <c:pt idx="15174" formatCode="General">
                  <c:v>7.9292920000000003E-2</c:v>
                </c:pt>
                <c:pt idx="15175" formatCode="General">
                  <c:v>7.9079897999999996E-2</c:v>
                </c:pt>
                <c:pt idx="15176" formatCode="General">
                  <c:v>7.9084918000000004E-2</c:v>
                </c:pt>
                <c:pt idx="15177" formatCode="General">
                  <c:v>7.9378628000000007E-2</c:v>
                </c:pt>
                <c:pt idx="15178" formatCode="General">
                  <c:v>7.8634999999999997E-2</c:v>
                </c:pt>
                <c:pt idx="15179" formatCode="General">
                  <c:v>7.8772356000000002E-2</c:v>
                </c:pt>
                <c:pt idx="15180" formatCode="General">
                  <c:v>7.9191848999999995E-2</c:v>
                </c:pt>
                <c:pt idx="15181" formatCode="General">
                  <c:v>7.9414845999999997E-2</c:v>
                </c:pt>
                <c:pt idx="15182" formatCode="General">
                  <c:v>7.9320562999999997E-2</c:v>
                </c:pt>
                <c:pt idx="15183" formatCode="General">
                  <c:v>7.8733854000000006E-2</c:v>
                </c:pt>
                <c:pt idx="15184" formatCode="General">
                  <c:v>7.7370354000000002E-2</c:v>
                </c:pt>
                <c:pt idx="15185" formatCode="General">
                  <c:v>7.7439235999999995E-2</c:v>
                </c:pt>
                <c:pt idx="15186" formatCode="General">
                  <c:v>7.7345102999999998E-2</c:v>
                </c:pt>
                <c:pt idx="15187" formatCode="General">
                  <c:v>7.7519363999999993E-2</c:v>
                </c:pt>
                <c:pt idx="15188" formatCode="General">
                  <c:v>7.8571441000000006E-2</c:v>
                </c:pt>
                <c:pt idx="15189" formatCode="General">
                  <c:v>7.9584452999999999E-2</c:v>
                </c:pt>
                <c:pt idx="15190" formatCode="General">
                  <c:v>7.8349521000000005E-2</c:v>
                </c:pt>
                <c:pt idx="15191" formatCode="General">
                  <c:v>7.8208978999999998E-2</c:v>
                </c:pt>
                <c:pt idx="15192" formatCode="General">
                  <c:v>7.8513914000000004E-2</c:v>
                </c:pt>
                <c:pt idx="15193" formatCode="General">
                  <c:v>7.8479548999999996E-2</c:v>
                </c:pt>
                <c:pt idx="15194" formatCode="General">
                  <c:v>7.8570987999999994E-2</c:v>
                </c:pt>
                <c:pt idx="15195" formatCode="General">
                  <c:v>7.7363287000000003E-2</c:v>
                </c:pt>
                <c:pt idx="15196" formatCode="General">
                  <c:v>7.7387137999999994E-2</c:v>
                </c:pt>
                <c:pt idx="15197" formatCode="General">
                  <c:v>7.7156147999999994E-2</c:v>
                </c:pt>
                <c:pt idx="15198" formatCode="General">
                  <c:v>7.7415514000000005E-2</c:v>
                </c:pt>
                <c:pt idx="15199" formatCode="General">
                  <c:v>7.6451858999999997E-2</c:v>
                </c:pt>
                <c:pt idx="15200" formatCode="General">
                  <c:v>7.6661416999999996E-2</c:v>
                </c:pt>
                <c:pt idx="15201" formatCode="General">
                  <c:v>7.6694382000000005E-2</c:v>
                </c:pt>
                <c:pt idx="15202" formatCode="General">
                  <c:v>7.6350357999999993E-2</c:v>
                </c:pt>
                <c:pt idx="15203" formatCode="General">
                  <c:v>7.6043633999999999E-2</c:v>
                </c:pt>
                <c:pt idx="15204" formatCode="General">
                  <c:v>7.7874719999999995E-2</c:v>
                </c:pt>
                <c:pt idx="15205" formatCode="General">
                  <c:v>7.6415512000000005E-2</c:v>
                </c:pt>
                <c:pt idx="15206" formatCode="General">
                  <c:v>7.6313192000000002E-2</c:v>
                </c:pt>
                <c:pt idx="15207" formatCode="General">
                  <c:v>7.5844703999999999E-2</c:v>
                </c:pt>
                <c:pt idx="15208" formatCode="General">
                  <c:v>7.5962320999999999E-2</c:v>
                </c:pt>
                <c:pt idx="15209" formatCode="General">
                  <c:v>7.6217334999999997E-2</c:v>
                </c:pt>
                <c:pt idx="15210" formatCode="General">
                  <c:v>7.5899493999999998E-2</c:v>
                </c:pt>
                <c:pt idx="15211" formatCode="General">
                  <c:v>7.7077311999999995E-2</c:v>
                </c:pt>
                <c:pt idx="15212" formatCode="General">
                  <c:v>7.6218822000000006E-2</c:v>
                </c:pt>
                <c:pt idx="15213" formatCode="General">
                  <c:v>7.6240109E-2</c:v>
                </c:pt>
                <c:pt idx="15214" formatCode="General">
                  <c:v>7.6590014999999997E-2</c:v>
                </c:pt>
                <c:pt idx="15215" formatCode="General">
                  <c:v>7.6675335999999997E-2</c:v>
                </c:pt>
                <c:pt idx="15216" formatCode="General">
                  <c:v>7.6736654000000001E-2</c:v>
                </c:pt>
                <c:pt idx="15217" formatCode="General">
                  <c:v>7.6972535999999994E-2</c:v>
                </c:pt>
                <c:pt idx="15218" formatCode="General">
                  <c:v>7.7374728000000004E-2</c:v>
                </c:pt>
                <c:pt idx="15219" formatCode="General">
                  <c:v>7.6660856999999999E-2</c:v>
                </c:pt>
                <c:pt idx="15220" formatCode="General">
                  <c:v>7.7115404999999998E-2</c:v>
                </c:pt>
                <c:pt idx="15221" formatCode="General">
                  <c:v>7.7169031999999999E-2</c:v>
                </c:pt>
                <c:pt idx="15222" formatCode="General">
                  <c:v>7.7146344000000006E-2</c:v>
                </c:pt>
                <c:pt idx="15223" formatCode="General">
                  <c:v>7.7345275000000005E-2</c:v>
                </c:pt>
                <c:pt idx="15224" formatCode="General">
                  <c:v>7.7778734000000002E-2</c:v>
                </c:pt>
                <c:pt idx="15225" formatCode="General">
                  <c:v>7.8185881999999998E-2</c:v>
                </c:pt>
                <c:pt idx="15226" formatCode="General">
                  <c:v>7.8064945999999996E-2</c:v>
                </c:pt>
                <c:pt idx="15227" formatCode="General">
                  <c:v>7.8293998000000004E-2</c:v>
                </c:pt>
                <c:pt idx="15228" formatCode="General">
                  <c:v>7.8924145000000001E-2</c:v>
                </c:pt>
                <c:pt idx="15229" formatCode="General">
                  <c:v>7.8779508999999998E-2</c:v>
                </c:pt>
                <c:pt idx="15230" formatCode="General">
                  <c:v>7.8542482999999996E-2</c:v>
                </c:pt>
                <c:pt idx="15231" formatCode="General">
                  <c:v>7.8609943000000002E-2</c:v>
                </c:pt>
                <c:pt idx="15232" formatCode="General">
                  <c:v>7.9038400999999994E-2</c:v>
                </c:pt>
                <c:pt idx="15233" formatCode="General">
                  <c:v>7.8807152000000005E-2</c:v>
                </c:pt>
                <c:pt idx="15234" formatCode="General">
                  <c:v>7.9334050000000003E-2</c:v>
                </c:pt>
                <c:pt idx="15235" formatCode="General">
                  <c:v>7.9043163E-2</c:v>
                </c:pt>
                <c:pt idx="15236" formatCode="General">
                  <c:v>8.0636250000000007E-2</c:v>
                </c:pt>
                <c:pt idx="15237" formatCode="General">
                  <c:v>7.9525245999999994E-2</c:v>
                </c:pt>
                <c:pt idx="15238" formatCode="General">
                  <c:v>7.9483017000000003E-2</c:v>
                </c:pt>
                <c:pt idx="15239" formatCode="General">
                  <c:v>7.9770353000000002E-2</c:v>
                </c:pt>
                <c:pt idx="15240" formatCode="General">
                  <c:v>7.9419908999999997E-2</c:v>
                </c:pt>
                <c:pt idx="15241" formatCode="General">
                  <c:v>7.9345125000000002E-2</c:v>
                </c:pt>
                <c:pt idx="15242" formatCode="General">
                  <c:v>7.9214407000000001E-2</c:v>
                </c:pt>
                <c:pt idx="15243" formatCode="General">
                  <c:v>7.8908286999999994E-2</c:v>
                </c:pt>
                <c:pt idx="15244" formatCode="General">
                  <c:v>7.8815920999999997E-2</c:v>
                </c:pt>
                <c:pt idx="15245" formatCode="General">
                  <c:v>7.8904603000000004E-2</c:v>
                </c:pt>
                <c:pt idx="15246" formatCode="General">
                  <c:v>7.8927893999999998E-2</c:v>
                </c:pt>
                <c:pt idx="15247" formatCode="General">
                  <c:v>7.905943E-2</c:v>
                </c:pt>
                <c:pt idx="15248" formatCode="General">
                  <c:v>7.9703454000000007E-2</c:v>
                </c:pt>
                <c:pt idx="15249" formatCode="General">
                  <c:v>7.9460889000000007E-2</c:v>
                </c:pt>
                <c:pt idx="15250" formatCode="General">
                  <c:v>7.9564135999999994E-2</c:v>
                </c:pt>
                <c:pt idx="15251" formatCode="General">
                  <c:v>7.9764342000000002E-2</c:v>
                </c:pt>
                <c:pt idx="15252" formatCode="General">
                  <c:v>7.8995353000000004E-2</c:v>
                </c:pt>
                <c:pt idx="15253" formatCode="General">
                  <c:v>7.8691451999999995E-2</c:v>
                </c:pt>
                <c:pt idx="15254" formatCode="General">
                  <c:v>7.8630992999999996E-2</c:v>
                </c:pt>
                <c:pt idx="15255" formatCode="General">
                  <c:v>7.8648230999999999E-2</c:v>
                </c:pt>
                <c:pt idx="15256" formatCode="General">
                  <c:v>7.9200251999999999E-2</c:v>
                </c:pt>
                <c:pt idx="15257" formatCode="General">
                  <c:v>7.9072097999999993E-2</c:v>
                </c:pt>
                <c:pt idx="15258" formatCode="General">
                  <c:v>7.8742084000000004E-2</c:v>
                </c:pt>
                <c:pt idx="15259" formatCode="General">
                  <c:v>7.9277427999999997E-2</c:v>
                </c:pt>
                <c:pt idx="15260" formatCode="General">
                  <c:v>7.9507707999999996E-2</c:v>
                </c:pt>
                <c:pt idx="15261" formatCode="General">
                  <c:v>7.9759516000000003E-2</c:v>
                </c:pt>
                <c:pt idx="15262" formatCode="General">
                  <c:v>8.0083713000000001E-2</c:v>
                </c:pt>
                <c:pt idx="15263" formatCode="General">
                  <c:v>8.0594429999999995E-2</c:v>
                </c:pt>
                <c:pt idx="15264" formatCode="General">
                  <c:v>8.0179332000000006E-2</c:v>
                </c:pt>
                <c:pt idx="15265" formatCode="General">
                  <c:v>7.9535480000000006E-2</c:v>
                </c:pt>
                <c:pt idx="15266" formatCode="General">
                  <c:v>7.9563898999999993E-2</c:v>
                </c:pt>
                <c:pt idx="15267" formatCode="General">
                  <c:v>7.9468688999999995E-2</c:v>
                </c:pt>
                <c:pt idx="15268" formatCode="General">
                  <c:v>7.9424519999999998E-2</c:v>
                </c:pt>
                <c:pt idx="15269" formatCode="General">
                  <c:v>7.9967388E-2</c:v>
                </c:pt>
                <c:pt idx="15270" formatCode="General">
                  <c:v>8.0370268999999994E-2</c:v>
                </c:pt>
                <c:pt idx="15271" formatCode="General">
                  <c:v>8.0396620000000002E-2</c:v>
                </c:pt>
                <c:pt idx="15272" formatCode="General">
                  <c:v>8.1448436999999999E-2</c:v>
                </c:pt>
                <c:pt idx="15273" formatCode="General">
                  <c:v>8.1162159999999997E-2</c:v>
                </c:pt>
                <c:pt idx="15274" formatCode="General">
                  <c:v>8.0644997999999996E-2</c:v>
                </c:pt>
                <c:pt idx="15275" formatCode="General">
                  <c:v>8.0569265000000001E-2</c:v>
                </c:pt>
                <c:pt idx="15276" formatCode="General">
                  <c:v>8.0549399999999993E-2</c:v>
                </c:pt>
                <c:pt idx="15277" formatCode="General">
                  <c:v>8.0478234999999995E-2</c:v>
                </c:pt>
                <c:pt idx="15278" formatCode="General">
                  <c:v>8.1353097999999999E-2</c:v>
                </c:pt>
                <c:pt idx="15279" formatCode="General">
                  <c:v>8.0861404999999997E-2</c:v>
                </c:pt>
                <c:pt idx="15280" formatCode="General">
                  <c:v>8.0008432000000004E-2</c:v>
                </c:pt>
                <c:pt idx="15281" formatCode="General">
                  <c:v>8.0353334999999998E-2</c:v>
                </c:pt>
                <c:pt idx="15282" formatCode="General">
                  <c:v>8.0631165000000005E-2</c:v>
                </c:pt>
                <c:pt idx="15283" formatCode="General">
                  <c:v>7.9757663000000006E-2</c:v>
                </c:pt>
                <c:pt idx="15284" formatCode="General">
                  <c:v>8.0217748000000005E-2</c:v>
                </c:pt>
                <c:pt idx="15285" formatCode="General">
                  <c:v>7.9800754000000002E-2</c:v>
                </c:pt>
                <c:pt idx="15286" formatCode="General">
                  <c:v>8.076738E-2</c:v>
                </c:pt>
                <c:pt idx="15287" formatCode="General">
                  <c:v>8.0425081999999995E-2</c:v>
                </c:pt>
                <c:pt idx="15288" formatCode="General">
                  <c:v>8.0146906000000004E-2</c:v>
                </c:pt>
                <c:pt idx="15289" formatCode="General">
                  <c:v>8.0765075000000006E-2</c:v>
                </c:pt>
                <c:pt idx="15290" formatCode="General">
                  <c:v>8.0725320000000003E-2</c:v>
                </c:pt>
                <c:pt idx="15291" formatCode="General">
                  <c:v>8.0427666999999994E-2</c:v>
                </c:pt>
                <c:pt idx="15292" formatCode="General">
                  <c:v>8.0667556000000001E-2</c:v>
                </c:pt>
                <c:pt idx="15293" formatCode="General">
                  <c:v>8.1639784000000007E-2</c:v>
                </c:pt>
                <c:pt idx="15294" formatCode="General">
                  <c:v>8.1571721E-2</c:v>
                </c:pt>
                <c:pt idx="15295" formatCode="General">
                  <c:v>8.1100195E-2</c:v>
                </c:pt>
                <c:pt idx="15296" formatCode="General">
                  <c:v>8.1311902000000005E-2</c:v>
                </c:pt>
                <c:pt idx="15297" formatCode="General">
                  <c:v>8.116466E-2</c:v>
                </c:pt>
                <c:pt idx="15298" formatCode="General">
                  <c:v>7.9842207999999998E-2</c:v>
                </c:pt>
                <c:pt idx="15299" formatCode="General">
                  <c:v>7.9942632E-2</c:v>
                </c:pt>
                <c:pt idx="15300" formatCode="General">
                  <c:v>8.0896997999999998E-2</c:v>
                </c:pt>
                <c:pt idx="15301" formatCode="General">
                  <c:v>8.0390975000000003E-2</c:v>
                </c:pt>
                <c:pt idx="15302" formatCode="General">
                  <c:v>8.0228801000000002E-2</c:v>
                </c:pt>
                <c:pt idx="15303" formatCode="General">
                  <c:v>8.0653723999999996E-2</c:v>
                </c:pt>
                <c:pt idx="15304" formatCode="General">
                  <c:v>8.0673523999999996E-2</c:v>
                </c:pt>
                <c:pt idx="15305" formatCode="General">
                  <c:v>7.9616406000000001E-2</c:v>
                </c:pt>
                <c:pt idx="15306" formatCode="General">
                  <c:v>8.0717456000000007E-2</c:v>
                </c:pt>
                <c:pt idx="15307" formatCode="General">
                  <c:v>7.8187260999999994E-2</c:v>
                </c:pt>
                <c:pt idx="15308" formatCode="General">
                  <c:v>7.9188596E-2</c:v>
                </c:pt>
                <c:pt idx="15309" formatCode="General">
                  <c:v>7.8107068000000002E-2</c:v>
                </c:pt>
                <c:pt idx="15310" formatCode="General">
                  <c:v>7.8903266999999999E-2</c:v>
                </c:pt>
                <c:pt idx="15311" formatCode="General">
                  <c:v>7.9789140999999994E-2</c:v>
                </c:pt>
                <c:pt idx="15312" formatCode="General">
                  <c:v>7.9331702000000004E-2</c:v>
                </c:pt>
                <c:pt idx="15313" formatCode="General">
                  <c:v>7.9125833000000007E-2</c:v>
                </c:pt>
                <c:pt idx="15314" formatCode="General">
                  <c:v>7.9315693000000007E-2</c:v>
                </c:pt>
                <c:pt idx="15315" formatCode="General">
                  <c:v>7.9160220000000003E-2</c:v>
                </c:pt>
                <c:pt idx="15316" formatCode="General">
                  <c:v>7.9680159E-2</c:v>
                </c:pt>
                <c:pt idx="15317" formatCode="General">
                  <c:v>7.9451452000000006E-2</c:v>
                </c:pt>
                <c:pt idx="15318" formatCode="General">
                  <c:v>7.9358719999999994E-2</c:v>
                </c:pt>
                <c:pt idx="15319" formatCode="General">
                  <c:v>7.8850544999999994E-2</c:v>
                </c:pt>
                <c:pt idx="15320" formatCode="General">
                  <c:v>7.9484331000000005E-2</c:v>
                </c:pt>
                <c:pt idx="15321" formatCode="General">
                  <c:v>7.9365247999999999E-2</c:v>
                </c:pt>
                <c:pt idx="15322" formatCode="General">
                  <c:v>7.9902385000000006E-2</c:v>
                </c:pt>
                <c:pt idx="15323" formatCode="General">
                  <c:v>7.9476898000000004E-2</c:v>
                </c:pt>
                <c:pt idx="15324" formatCode="General">
                  <c:v>8.0291562999999996E-2</c:v>
                </c:pt>
                <c:pt idx="15325" formatCode="General">
                  <c:v>8.0165930999999996E-2</c:v>
                </c:pt>
                <c:pt idx="15326" formatCode="General">
                  <c:v>7.9387633999999999E-2</c:v>
                </c:pt>
                <c:pt idx="15327" formatCode="General">
                  <c:v>7.9784293000000006E-2</c:v>
                </c:pt>
                <c:pt idx="15328" formatCode="General">
                  <c:v>8.0069148000000007E-2</c:v>
                </c:pt>
                <c:pt idx="15329" formatCode="General">
                  <c:v>8.0191592000000006E-2</c:v>
                </c:pt>
                <c:pt idx="15330" formatCode="General">
                  <c:v>8.0131436E-2</c:v>
                </c:pt>
                <c:pt idx="15331" formatCode="General">
                  <c:v>8.0166103000000002E-2</c:v>
                </c:pt>
                <c:pt idx="15332" formatCode="General">
                  <c:v>8.0253298000000001E-2</c:v>
                </c:pt>
                <c:pt idx="15333" formatCode="General">
                  <c:v>7.9992251E-2</c:v>
                </c:pt>
                <c:pt idx="15334" formatCode="General">
                  <c:v>8.0381538000000002E-2</c:v>
                </c:pt>
                <c:pt idx="15335" formatCode="General">
                  <c:v>8.0896653999999998E-2</c:v>
                </c:pt>
                <c:pt idx="15336" formatCode="General">
                  <c:v>7.9712869000000006E-2</c:v>
                </c:pt>
                <c:pt idx="15337" formatCode="General">
                  <c:v>8.0324291000000006E-2</c:v>
                </c:pt>
                <c:pt idx="15338" formatCode="General">
                  <c:v>8.0137403999999995E-2</c:v>
                </c:pt>
                <c:pt idx="15339" formatCode="General">
                  <c:v>8.0252286000000006E-2</c:v>
                </c:pt>
                <c:pt idx="15340" formatCode="General">
                  <c:v>8.0010952999999996E-2</c:v>
                </c:pt>
                <c:pt idx="15341" formatCode="General">
                  <c:v>8.0493381000000003E-2</c:v>
                </c:pt>
                <c:pt idx="15342" formatCode="General">
                  <c:v>8.1300332000000003E-2</c:v>
                </c:pt>
                <c:pt idx="15343" formatCode="General">
                  <c:v>8.1017093999999998E-2</c:v>
                </c:pt>
                <c:pt idx="15344" formatCode="General">
                  <c:v>8.0696944000000007E-2</c:v>
                </c:pt>
                <c:pt idx="15345" formatCode="General">
                  <c:v>8.1510660999999998E-2</c:v>
                </c:pt>
                <c:pt idx="15346" formatCode="General">
                  <c:v>8.1170714000000005E-2</c:v>
                </c:pt>
                <c:pt idx="15347" formatCode="General">
                  <c:v>8.1228972999999996E-2</c:v>
                </c:pt>
                <c:pt idx="15348" formatCode="General">
                  <c:v>8.1516801E-2</c:v>
                </c:pt>
                <c:pt idx="15349" formatCode="General">
                  <c:v>8.0650922999999999E-2</c:v>
                </c:pt>
                <c:pt idx="15350" formatCode="General">
                  <c:v>8.0583420000000003E-2</c:v>
                </c:pt>
                <c:pt idx="15351" formatCode="General">
                  <c:v>8.0249054E-2</c:v>
                </c:pt>
                <c:pt idx="15352" formatCode="General">
                  <c:v>8.0409158999999994E-2</c:v>
                </c:pt>
                <c:pt idx="15353" formatCode="General">
                  <c:v>8.0642111000000002E-2</c:v>
                </c:pt>
                <c:pt idx="15354" formatCode="General">
                  <c:v>8.0654886999999995E-2</c:v>
                </c:pt>
                <c:pt idx="15355" formatCode="General">
                  <c:v>8.1048744000000006E-2</c:v>
                </c:pt>
                <c:pt idx="15356" formatCode="General">
                  <c:v>8.1106033999999994E-2</c:v>
                </c:pt>
                <c:pt idx="15357" formatCode="General">
                  <c:v>8.0824130999999994E-2</c:v>
                </c:pt>
                <c:pt idx="15358" formatCode="General">
                  <c:v>8.1052946000000001E-2</c:v>
                </c:pt>
                <c:pt idx="15359" formatCode="General">
                  <c:v>8.1112755999999994E-2</c:v>
                </c:pt>
                <c:pt idx="15360" formatCode="General">
                  <c:v>8.0910701000000002E-2</c:v>
                </c:pt>
                <c:pt idx="15361" formatCode="General">
                  <c:v>8.0289537999999994E-2</c:v>
                </c:pt>
                <c:pt idx="15362" formatCode="General">
                  <c:v>8.0798124999999998E-2</c:v>
                </c:pt>
                <c:pt idx="15363" formatCode="General">
                  <c:v>8.0835550000000006E-2</c:v>
                </c:pt>
                <c:pt idx="15364" formatCode="General">
                  <c:v>8.0679126000000004E-2</c:v>
                </c:pt>
                <c:pt idx="15365" formatCode="General">
                  <c:v>8.0563554999999995E-2</c:v>
                </c:pt>
                <c:pt idx="15366" formatCode="General">
                  <c:v>7.9822406999999998E-2</c:v>
                </c:pt>
                <c:pt idx="15367" formatCode="General">
                  <c:v>7.9699445999999993E-2</c:v>
                </c:pt>
                <c:pt idx="15368" formatCode="General">
                  <c:v>8.0235608999999999E-2</c:v>
                </c:pt>
                <c:pt idx="15369" formatCode="General">
                  <c:v>8.0557867000000005E-2</c:v>
                </c:pt>
                <c:pt idx="15370" formatCode="General">
                  <c:v>8.0933776999999998E-2</c:v>
                </c:pt>
                <c:pt idx="15371" formatCode="General">
                  <c:v>8.0339589000000003E-2</c:v>
                </c:pt>
                <c:pt idx="15372" formatCode="General">
                  <c:v>8.0822967999999995E-2</c:v>
                </c:pt>
                <c:pt idx="15373" formatCode="General">
                  <c:v>8.0350619999999998E-2</c:v>
                </c:pt>
                <c:pt idx="15374" formatCode="General">
                  <c:v>8.0381472999999995E-2</c:v>
                </c:pt>
                <c:pt idx="15375" formatCode="General">
                  <c:v>8.0405475000000004E-2</c:v>
                </c:pt>
                <c:pt idx="15376" formatCode="General">
                  <c:v>8.0983418000000001E-2</c:v>
                </c:pt>
                <c:pt idx="15377" formatCode="General">
                  <c:v>8.0617829000000002E-2</c:v>
                </c:pt>
                <c:pt idx="15378" formatCode="General">
                  <c:v>8.0469852999999994E-2</c:v>
                </c:pt>
                <c:pt idx="15379" formatCode="General">
                  <c:v>7.9083259000000003E-2</c:v>
                </c:pt>
                <c:pt idx="15380" formatCode="General">
                  <c:v>7.9288417E-2</c:v>
                </c:pt>
                <c:pt idx="15381" formatCode="General">
                  <c:v>7.9762683000000001E-2</c:v>
                </c:pt>
                <c:pt idx="15382" formatCode="General">
                  <c:v>7.9620930000000006E-2</c:v>
                </c:pt>
                <c:pt idx="15383" formatCode="General">
                  <c:v>8.0075201999999998E-2</c:v>
                </c:pt>
                <c:pt idx="15384" formatCode="General">
                  <c:v>7.9631294000000005E-2</c:v>
                </c:pt>
                <c:pt idx="15385" formatCode="General">
                  <c:v>7.9661263999999996E-2</c:v>
                </c:pt>
                <c:pt idx="15386" formatCode="General">
                  <c:v>7.9274907000000006E-2</c:v>
                </c:pt>
                <c:pt idx="15387" formatCode="General">
                  <c:v>7.9361240999999999E-2</c:v>
                </c:pt>
                <c:pt idx="15388" formatCode="General">
                  <c:v>7.9916131000000001E-2</c:v>
                </c:pt>
                <c:pt idx="15389" formatCode="General">
                  <c:v>7.9250496000000004E-2</c:v>
                </c:pt>
                <c:pt idx="15390" formatCode="General">
                  <c:v>7.9928412000000004E-2</c:v>
                </c:pt>
                <c:pt idx="15391" formatCode="General">
                  <c:v>7.9527185E-2</c:v>
                </c:pt>
                <c:pt idx="15392" formatCode="General">
                  <c:v>7.9318839000000002E-2</c:v>
                </c:pt>
                <c:pt idx="15393" formatCode="General">
                  <c:v>7.9575275000000001E-2</c:v>
                </c:pt>
                <c:pt idx="15394" formatCode="General">
                  <c:v>7.9708452999999999E-2</c:v>
                </c:pt>
                <c:pt idx="15395" formatCode="General">
                  <c:v>7.9816977999999997E-2</c:v>
                </c:pt>
                <c:pt idx="15396" formatCode="General">
                  <c:v>7.9749518000000005E-2</c:v>
                </c:pt>
                <c:pt idx="15397" formatCode="General">
                  <c:v>7.9585357999999995E-2</c:v>
                </c:pt>
                <c:pt idx="15398" formatCode="General">
                  <c:v>8.0174355000000003E-2</c:v>
                </c:pt>
                <c:pt idx="15399" formatCode="General">
                  <c:v>7.9434216000000002E-2</c:v>
                </c:pt>
                <c:pt idx="15400" formatCode="General">
                  <c:v>7.9455697000000006E-2</c:v>
                </c:pt>
                <c:pt idx="15401" formatCode="General">
                  <c:v>7.9712158000000005E-2</c:v>
                </c:pt>
                <c:pt idx="15402" formatCode="General">
                  <c:v>7.9739650999999995E-2</c:v>
                </c:pt>
                <c:pt idx="15403" formatCode="General">
                  <c:v>7.9784917999999996E-2</c:v>
                </c:pt>
                <c:pt idx="15404" formatCode="General">
                  <c:v>7.9722500000000002E-2</c:v>
                </c:pt>
                <c:pt idx="15405" formatCode="General">
                  <c:v>8.0011168999999993E-2</c:v>
                </c:pt>
                <c:pt idx="15406" formatCode="General">
                  <c:v>8.0367425000000006E-2</c:v>
                </c:pt>
                <c:pt idx="15407" formatCode="General">
                  <c:v>8.1047085000000005E-2</c:v>
                </c:pt>
                <c:pt idx="15408" formatCode="General">
                  <c:v>8.0538604999999999E-2</c:v>
                </c:pt>
                <c:pt idx="15409" formatCode="General">
                  <c:v>8.0319744999999998E-2</c:v>
                </c:pt>
                <c:pt idx="15410" formatCode="General">
                  <c:v>8.0996948999999999E-2</c:v>
                </c:pt>
                <c:pt idx="15411" formatCode="General">
                  <c:v>8.1008022999999998E-2</c:v>
                </c:pt>
                <c:pt idx="15412" formatCode="General">
                  <c:v>8.1137685000000001E-2</c:v>
                </c:pt>
                <c:pt idx="15413" formatCode="General">
                  <c:v>8.0575384E-2</c:v>
                </c:pt>
                <c:pt idx="15414" formatCode="General">
                  <c:v>8.0287857000000004E-2</c:v>
                </c:pt>
                <c:pt idx="15415" formatCode="General">
                  <c:v>8.0643230999999996E-2</c:v>
                </c:pt>
                <c:pt idx="15416" formatCode="General">
                  <c:v>7.9785843999999995E-2</c:v>
                </c:pt>
                <c:pt idx="15417" formatCode="General">
                  <c:v>8.0027585999999998E-2</c:v>
                </c:pt>
                <c:pt idx="15418" formatCode="General">
                  <c:v>8.0647237999999996E-2</c:v>
                </c:pt>
                <c:pt idx="15419" formatCode="General">
                  <c:v>8.0330647000000005E-2</c:v>
                </c:pt>
                <c:pt idx="15420" formatCode="General">
                  <c:v>8.0498271999999996E-2</c:v>
                </c:pt>
                <c:pt idx="15421" formatCode="General">
                  <c:v>8.0506997999999996E-2</c:v>
                </c:pt>
                <c:pt idx="15422" formatCode="General">
                  <c:v>8.0863731999999994E-2</c:v>
                </c:pt>
                <c:pt idx="15423" formatCode="General">
                  <c:v>8.1419738000000005E-2</c:v>
                </c:pt>
                <c:pt idx="15424" formatCode="General">
                  <c:v>8.0978526999999995E-2</c:v>
                </c:pt>
                <c:pt idx="15425" formatCode="General">
                  <c:v>8.0747019000000003E-2</c:v>
                </c:pt>
                <c:pt idx="15426" formatCode="General">
                  <c:v>8.0087289000000006E-2</c:v>
                </c:pt>
                <c:pt idx="15427" formatCode="General">
                  <c:v>7.9923349000000005E-2</c:v>
                </c:pt>
                <c:pt idx="15428" formatCode="General">
                  <c:v>7.9741870000000006E-2</c:v>
                </c:pt>
                <c:pt idx="15429" formatCode="General">
                  <c:v>8.0715193000000005E-2</c:v>
                </c:pt>
                <c:pt idx="15430" formatCode="General">
                  <c:v>7.9866833999999998E-2</c:v>
                </c:pt>
                <c:pt idx="15431" formatCode="General">
                  <c:v>8.0054518000000005E-2</c:v>
                </c:pt>
                <c:pt idx="15432" formatCode="General">
                  <c:v>8.0266117999999997E-2</c:v>
                </c:pt>
                <c:pt idx="15433" formatCode="General">
                  <c:v>8.0799396999999995E-2</c:v>
                </c:pt>
                <c:pt idx="15434" formatCode="General">
                  <c:v>8.0771624E-2</c:v>
                </c:pt>
                <c:pt idx="15435" formatCode="General">
                  <c:v>8.1035881000000004E-2</c:v>
                </c:pt>
                <c:pt idx="15436" formatCode="General">
                  <c:v>8.2117130999999996E-2</c:v>
                </c:pt>
                <c:pt idx="15437" formatCode="General">
                  <c:v>8.1889523000000006E-2</c:v>
                </c:pt>
                <c:pt idx="15438" formatCode="General">
                  <c:v>8.2209281999999995E-2</c:v>
                </c:pt>
                <c:pt idx="15439" formatCode="General">
                  <c:v>8.1120146000000004E-2</c:v>
                </c:pt>
                <c:pt idx="15440" formatCode="General">
                  <c:v>8.2012591999999995E-2</c:v>
                </c:pt>
                <c:pt idx="15441" formatCode="General">
                  <c:v>8.1268444999999995E-2</c:v>
                </c:pt>
                <c:pt idx="15442" formatCode="General">
                  <c:v>8.1676972E-2</c:v>
                </c:pt>
                <c:pt idx="15443" formatCode="General">
                  <c:v>8.0928046000000003E-2</c:v>
                </c:pt>
                <c:pt idx="15444" formatCode="General">
                  <c:v>8.2379880000000003E-2</c:v>
                </c:pt>
                <c:pt idx="15445" formatCode="General">
                  <c:v>8.2779830999999998E-2</c:v>
                </c:pt>
                <c:pt idx="15446" formatCode="General">
                  <c:v>8.1654112000000001E-2</c:v>
                </c:pt>
                <c:pt idx="15447" formatCode="General">
                  <c:v>8.1730469E-2</c:v>
                </c:pt>
                <c:pt idx="15448" formatCode="General">
                  <c:v>8.1379750000000001E-2</c:v>
                </c:pt>
                <c:pt idx="15449" formatCode="General">
                  <c:v>8.1524601000000002E-2</c:v>
                </c:pt>
                <c:pt idx="15450" formatCode="General">
                  <c:v>8.2698388999999997E-2</c:v>
                </c:pt>
                <c:pt idx="15451" formatCode="General">
                  <c:v>8.1205854999999993E-2</c:v>
                </c:pt>
                <c:pt idx="15452" formatCode="General">
                  <c:v>8.1284453000000007E-2</c:v>
                </c:pt>
                <c:pt idx="15453" formatCode="General">
                  <c:v>8.1191828999999993E-2</c:v>
                </c:pt>
                <c:pt idx="15454" formatCode="General">
                  <c:v>8.1156882E-2</c:v>
                </c:pt>
                <c:pt idx="15455" formatCode="General">
                  <c:v>8.0829539000000006E-2</c:v>
                </c:pt>
                <c:pt idx="15456" formatCode="General">
                  <c:v>8.1066368999999999E-2</c:v>
                </c:pt>
                <c:pt idx="15457" formatCode="General">
                  <c:v>8.1325152999999997E-2</c:v>
                </c:pt>
                <c:pt idx="15458" formatCode="General">
                  <c:v>8.0998177000000005E-2</c:v>
                </c:pt>
                <c:pt idx="15459" formatCode="General">
                  <c:v>8.1003497999999993E-2</c:v>
                </c:pt>
                <c:pt idx="15460" formatCode="General">
                  <c:v>8.0447554000000004E-2</c:v>
                </c:pt>
                <c:pt idx="15461" formatCode="General">
                  <c:v>8.0917467000000007E-2</c:v>
                </c:pt>
                <c:pt idx="15462" formatCode="General">
                  <c:v>8.1170714000000005E-2</c:v>
                </c:pt>
                <c:pt idx="15463" formatCode="General">
                  <c:v>8.1143006000000004E-2</c:v>
                </c:pt>
                <c:pt idx="15464" formatCode="General">
                  <c:v>8.0908094E-2</c:v>
                </c:pt>
                <c:pt idx="15465" formatCode="General">
                  <c:v>8.1493640000000006E-2</c:v>
                </c:pt>
                <c:pt idx="15466" formatCode="General">
                  <c:v>7.9609123000000004E-2</c:v>
                </c:pt>
                <c:pt idx="15467" formatCode="General">
                  <c:v>8.0027974000000002E-2</c:v>
                </c:pt>
                <c:pt idx="15468" formatCode="General">
                  <c:v>8.0253578000000006E-2</c:v>
                </c:pt>
                <c:pt idx="15469" formatCode="General">
                  <c:v>8.0262217999999996E-2</c:v>
                </c:pt>
                <c:pt idx="15470" formatCode="General">
                  <c:v>8.0436069999999998E-2</c:v>
                </c:pt>
                <c:pt idx="15471" formatCode="General">
                  <c:v>8.0399161999999996E-2</c:v>
                </c:pt>
                <c:pt idx="15472" formatCode="General">
                  <c:v>8.0104395999999994E-2</c:v>
                </c:pt>
                <c:pt idx="15473" formatCode="General">
                  <c:v>8.0247631999999999E-2</c:v>
                </c:pt>
                <c:pt idx="15474" formatCode="General">
                  <c:v>8.0179914000000005E-2</c:v>
                </c:pt>
                <c:pt idx="15475" formatCode="General">
                  <c:v>8.0330626000000002E-2</c:v>
                </c:pt>
                <c:pt idx="15476" formatCode="General">
                  <c:v>8.0345556999999998E-2</c:v>
                </c:pt>
                <c:pt idx="15477" formatCode="General">
                  <c:v>7.9784961000000001E-2</c:v>
                </c:pt>
                <c:pt idx="15478" formatCode="General">
                  <c:v>8.0779661000000003E-2</c:v>
                </c:pt>
                <c:pt idx="15479" formatCode="General">
                  <c:v>7.9167158000000001E-2</c:v>
                </c:pt>
                <c:pt idx="15480" formatCode="General">
                  <c:v>7.8301107999999994E-2</c:v>
                </c:pt>
                <c:pt idx="15481" formatCode="General">
                  <c:v>7.8294946000000004E-2</c:v>
                </c:pt>
                <c:pt idx="15482" formatCode="General">
                  <c:v>7.8057383999999994E-2</c:v>
                </c:pt>
                <c:pt idx="15483" formatCode="General">
                  <c:v>7.8259223000000003E-2</c:v>
                </c:pt>
                <c:pt idx="15484" formatCode="General">
                  <c:v>7.8346892000000001E-2</c:v>
                </c:pt>
                <c:pt idx="15485" formatCode="General">
                  <c:v>7.8556079000000001E-2</c:v>
                </c:pt>
                <c:pt idx="15486" formatCode="General">
                  <c:v>7.8907726999999997E-2</c:v>
                </c:pt>
                <c:pt idx="15487" formatCode="General">
                  <c:v>7.8446411999999993E-2</c:v>
                </c:pt>
                <c:pt idx="15488" formatCode="General">
                  <c:v>7.8618583000000006E-2</c:v>
                </c:pt>
                <c:pt idx="15489" formatCode="General">
                  <c:v>7.8534425000000005E-2</c:v>
                </c:pt>
                <c:pt idx="15490" formatCode="General">
                  <c:v>7.9298435E-2</c:v>
                </c:pt>
                <c:pt idx="15491" formatCode="General">
                  <c:v>7.9311620999999999E-2</c:v>
                </c:pt>
                <c:pt idx="15492" formatCode="General">
                  <c:v>7.9577235999999996E-2</c:v>
                </c:pt>
                <c:pt idx="15493" formatCode="General">
                  <c:v>7.9412605999999997E-2</c:v>
                </c:pt>
                <c:pt idx="15494" formatCode="General">
                  <c:v>7.9554570000000005E-2</c:v>
                </c:pt>
                <c:pt idx="15495" formatCode="General">
                  <c:v>7.9095045000000003E-2</c:v>
                </c:pt>
                <c:pt idx="15496" formatCode="General">
                  <c:v>7.9455588999999993E-2</c:v>
                </c:pt>
                <c:pt idx="15497" formatCode="General">
                  <c:v>7.9577601999999997E-2</c:v>
                </c:pt>
                <c:pt idx="15498" formatCode="General">
                  <c:v>8.0022264999999995E-2</c:v>
                </c:pt>
                <c:pt idx="15499" formatCode="General">
                  <c:v>8.0321706000000007E-2</c:v>
                </c:pt>
                <c:pt idx="15500" formatCode="General">
                  <c:v>7.8920740000000003E-2</c:v>
                </c:pt>
                <c:pt idx="15501" formatCode="General">
                  <c:v>7.9145999999999994E-2</c:v>
                </c:pt>
                <c:pt idx="15502" formatCode="General">
                  <c:v>7.8912402000000006E-2</c:v>
                </c:pt>
                <c:pt idx="15503" formatCode="General">
                  <c:v>7.8619121E-2</c:v>
                </c:pt>
                <c:pt idx="15504" formatCode="General">
                  <c:v>7.9033208999999993E-2</c:v>
                </c:pt>
                <c:pt idx="15505" formatCode="General">
                  <c:v>7.9417064999999995E-2</c:v>
                </c:pt>
                <c:pt idx="15506" formatCode="General">
                  <c:v>7.9037969999999999E-2</c:v>
                </c:pt>
                <c:pt idx="15507" formatCode="General">
                  <c:v>7.9028921000000002E-2</c:v>
                </c:pt>
                <c:pt idx="15508" formatCode="General">
                  <c:v>7.9326143000000002E-2</c:v>
                </c:pt>
                <c:pt idx="15509" formatCode="General">
                  <c:v>7.9170842000000005E-2</c:v>
                </c:pt>
                <c:pt idx="15510" formatCode="General">
                  <c:v>7.9464831999999999E-2</c:v>
                </c:pt>
                <c:pt idx="15511" formatCode="General">
                  <c:v>7.9328427000000007E-2</c:v>
                </c:pt>
                <c:pt idx="15512" formatCode="General">
                  <c:v>7.8742817000000007E-2</c:v>
                </c:pt>
                <c:pt idx="15513" formatCode="General">
                  <c:v>7.9580919999999999E-2</c:v>
                </c:pt>
                <c:pt idx="15514" formatCode="General">
                  <c:v>7.9320757000000006E-2</c:v>
                </c:pt>
                <c:pt idx="15515" formatCode="General">
                  <c:v>7.9445591999999995E-2</c:v>
                </c:pt>
                <c:pt idx="15516" formatCode="General">
                  <c:v>7.7634528999999994E-2</c:v>
                </c:pt>
                <c:pt idx="15517" formatCode="General">
                  <c:v>7.7291367999999999E-2</c:v>
                </c:pt>
                <c:pt idx="15518" formatCode="General">
                  <c:v>7.7206457000000006E-2</c:v>
                </c:pt>
                <c:pt idx="15519" formatCode="General">
                  <c:v>7.7183036999999996E-2</c:v>
                </c:pt>
                <c:pt idx="15520" formatCode="General">
                  <c:v>7.7461600000000005E-2</c:v>
                </c:pt>
                <c:pt idx="15521" formatCode="General">
                  <c:v>7.7331809000000001E-2</c:v>
                </c:pt>
                <c:pt idx="15522" formatCode="General">
                  <c:v>7.7516412000000007E-2</c:v>
                </c:pt>
                <c:pt idx="15523" formatCode="General">
                  <c:v>7.7292833000000005E-2</c:v>
                </c:pt>
                <c:pt idx="15524" formatCode="General">
                  <c:v>7.7424627999999995E-2</c:v>
                </c:pt>
                <c:pt idx="15525" formatCode="General">
                  <c:v>7.7723836000000004E-2</c:v>
                </c:pt>
                <c:pt idx="15526" formatCode="General">
                  <c:v>7.7636424999999995E-2</c:v>
                </c:pt>
                <c:pt idx="15527" formatCode="General">
                  <c:v>7.7653424999999998E-2</c:v>
                </c:pt>
                <c:pt idx="15528" formatCode="General">
                  <c:v>7.7742493999999995E-2</c:v>
                </c:pt>
                <c:pt idx="15529" formatCode="General">
                  <c:v>7.7980056000000006E-2</c:v>
                </c:pt>
                <c:pt idx="15530" formatCode="General">
                  <c:v>7.8045943000000007E-2</c:v>
                </c:pt>
                <c:pt idx="15531" formatCode="General">
                  <c:v>7.8155243999999999E-2</c:v>
                </c:pt>
                <c:pt idx="15532" formatCode="General">
                  <c:v>7.8387549000000001E-2</c:v>
                </c:pt>
                <c:pt idx="15533" formatCode="General">
                  <c:v>7.8173384999999998E-2</c:v>
                </c:pt>
                <c:pt idx="15534" formatCode="General">
                  <c:v>7.8366778999999998E-2</c:v>
                </c:pt>
                <c:pt idx="15535" formatCode="General">
                  <c:v>7.8555949E-2</c:v>
                </c:pt>
                <c:pt idx="15536" formatCode="General">
                  <c:v>7.8490602000000007E-2</c:v>
                </c:pt>
                <c:pt idx="15537" formatCode="General">
                  <c:v>7.8630584000000003E-2</c:v>
                </c:pt>
                <c:pt idx="15538" formatCode="General">
                  <c:v>7.8572001000000002E-2</c:v>
                </c:pt>
                <c:pt idx="15539" formatCode="General">
                  <c:v>7.8100043999999993E-2</c:v>
                </c:pt>
                <c:pt idx="15540" formatCode="General">
                  <c:v>7.8211004000000001E-2</c:v>
                </c:pt>
                <c:pt idx="15541" formatCode="General">
                  <c:v>7.8662064000000004E-2</c:v>
                </c:pt>
                <c:pt idx="15542" formatCode="General">
                  <c:v>7.8545671999999997E-2</c:v>
                </c:pt>
                <c:pt idx="15543" formatCode="General">
                  <c:v>7.8049692000000004E-2</c:v>
                </c:pt>
                <c:pt idx="15544" formatCode="General">
                  <c:v>7.8573509E-2</c:v>
                </c:pt>
                <c:pt idx="15545" formatCode="General">
                  <c:v>7.8782567999999997E-2</c:v>
                </c:pt>
                <c:pt idx="15546" formatCode="General">
                  <c:v>7.9436564000000001E-2</c:v>
                </c:pt>
                <c:pt idx="15547" formatCode="General">
                  <c:v>7.9365033000000001E-2</c:v>
                </c:pt>
                <c:pt idx="15548" formatCode="General">
                  <c:v>7.9058222999999997E-2</c:v>
                </c:pt>
                <c:pt idx="15549" formatCode="General">
                  <c:v>7.9038292999999996E-2</c:v>
                </c:pt>
                <c:pt idx="15550" formatCode="General">
                  <c:v>7.9531667E-2</c:v>
                </c:pt>
                <c:pt idx="15551" formatCode="General">
                  <c:v>7.9592532999999993E-2</c:v>
                </c:pt>
                <c:pt idx="15552" formatCode="General">
                  <c:v>7.9963703999999997E-2</c:v>
                </c:pt>
                <c:pt idx="15553" formatCode="General">
                  <c:v>7.9609747999999994E-2</c:v>
                </c:pt>
                <c:pt idx="15554" formatCode="General">
                  <c:v>7.9566634999999997E-2</c:v>
                </c:pt>
                <c:pt idx="15555" formatCode="General">
                  <c:v>8.0127192E-2</c:v>
                </c:pt>
                <c:pt idx="15556" formatCode="General">
                  <c:v>7.9964392999999995E-2</c:v>
                </c:pt>
                <c:pt idx="15557" formatCode="General">
                  <c:v>7.9708237000000001E-2</c:v>
                </c:pt>
                <c:pt idx="15558" formatCode="General">
                  <c:v>8.1042108000000002E-2</c:v>
                </c:pt>
                <c:pt idx="15559" formatCode="General">
                  <c:v>7.9897192000000006E-2</c:v>
                </c:pt>
                <c:pt idx="15560" formatCode="General">
                  <c:v>8.0166274999999995E-2</c:v>
                </c:pt>
                <c:pt idx="15561" formatCode="General">
                  <c:v>8.0312958000000004E-2</c:v>
                </c:pt>
                <c:pt idx="15562" formatCode="General">
                  <c:v>8.0231537000000006E-2</c:v>
                </c:pt>
                <c:pt idx="15563" formatCode="General">
                  <c:v>8.0319788000000003E-2</c:v>
                </c:pt>
                <c:pt idx="15564" formatCode="General">
                  <c:v>8.0171359999999997E-2</c:v>
                </c:pt>
                <c:pt idx="15565" formatCode="General">
                  <c:v>8.0222208000000003E-2</c:v>
                </c:pt>
                <c:pt idx="15566" formatCode="General">
                  <c:v>8.0166770999999998E-2</c:v>
                </c:pt>
                <c:pt idx="15567" formatCode="General">
                  <c:v>8.0246253000000003E-2</c:v>
                </c:pt>
                <c:pt idx="15568" formatCode="General">
                  <c:v>8.0719546000000003E-2</c:v>
                </c:pt>
                <c:pt idx="15569" formatCode="General">
                  <c:v>8.076208E-2</c:v>
                </c:pt>
                <c:pt idx="15570" formatCode="General">
                  <c:v>8.0628040999999998E-2</c:v>
                </c:pt>
                <c:pt idx="15571" formatCode="General">
                  <c:v>8.0627782999999995E-2</c:v>
                </c:pt>
                <c:pt idx="15572" formatCode="General">
                  <c:v>8.0063308999999999E-2</c:v>
                </c:pt>
                <c:pt idx="15573" formatCode="General">
                  <c:v>8.0495319999999995E-2</c:v>
                </c:pt>
                <c:pt idx="15574" formatCode="General">
                  <c:v>8.0432342000000004E-2</c:v>
                </c:pt>
                <c:pt idx="15575" formatCode="General">
                  <c:v>8.0688067000000002E-2</c:v>
                </c:pt>
                <c:pt idx="15576" formatCode="General">
                  <c:v>8.0195275999999996E-2</c:v>
                </c:pt>
                <c:pt idx="15577" formatCode="General">
                  <c:v>8.0842940000000002E-2</c:v>
                </c:pt>
                <c:pt idx="15578" formatCode="General">
                  <c:v>8.1118401000000007E-2</c:v>
                </c:pt>
                <c:pt idx="15579" formatCode="General">
                  <c:v>8.1126781999999995E-2</c:v>
                </c:pt>
                <c:pt idx="15580" formatCode="General">
                  <c:v>8.0310136000000004E-2</c:v>
                </c:pt>
                <c:pt idx="15581" formatCode="General">
                  <c:v>8.0192582999999998E-2</c:v>
                </c:pt>
                <c:pt idx="15582" formatCode="General">
                  <c:v>8.0191289999999998E-2</c:v>
                </c:pt>
                <c:pt idx="15583" formatCode="General">
                  <c:v>8.0695479000000001E-2</c:v>
                </c:pt>
                <c:pt idx="15584" formatCode="General">
                  <c:v>8.0362857999999995E-2</c:v>
                </c:pt>
                <c:pt idx="15585" formatCode="General">
                  <c:v>8.0310028000000006E-2</c:v>
                </c:pt>
                <c:pt idx="15586" formatCode="General">
                  <c:v>7.9958876999999998E-2</c:v>
                </c:pt>
                <c:pt idx="15587" formatCode="General">
                  <c:v>8.0104913999999999E-2</c:v>
                </c:pt>
                <c:pt idx="15588" formatCode="General">
                  <c:v>8.0088086000000003E-2</c:v>
                </c:pt>
                <c:pt idx="15589" formatCode="General">
                  <c:v>8.0134021999999999E-2</c:v>
                </c:pt>
                <c:pt idx="15590" formatCode="General">
                  <c:v>8.0179440000000005E-2</c:v>
                </c:pt>
                <c:pt idx="15591" formatCode="General">
                  <c:v>7.8923627999999996E-2</c:v>
                </c:pt>
                <c:pt idx="15592" formatCode="General">
                  <c:v>7.8759600999999999E-2</c:v>
                </c:pt>
                <c:pt idx="15593" formatCode="General">
                  <c:v>7.8646895999999994E-2</c:v>
                </c:pt>
                <c:pt idx="15594" formatCode="General">
                  <c:v>7.9442209E-2</c:v>
                </c:pt>
                <c:pt idx="15595" formatCode="General">
                  <c:v>7.8847377999999996E-2</c:v>
                </c:pt>
                <c:pt idx="15596" formatCode="General">
                  <c:v>7.9388948000000001E-2</c:v>
                </c:pt>
                <c:pt idx="15597" formatCode="General">
                  <c:v>7.9253145999999997E-2</c:v>
                </c:pt>
                <c:pt idx="15598" formatCode="General">
                  <c:v>7.9236018000000005E-2</c:v>
                </c:pt>
                <c:pt idx="15599" formatCode="General">
                  <c:v>7.9096359000000005E-2</c:v>
                </c:pt>
                <c:pt idx="15600" formatCode="General">
                  <c:v>7.9207878999999995E-2</c:v>
                </c:pt>
                <c:pt idx="15601" formatCode="General">
                  <c:v>7.940556E-2</c:v>
                </c:pt>
                <c:pt idx="15602" formatCode="General">
                  <c:v>7.9719397999999997E-2</c:v>
                </c:pt>
                <c:pt idx="15603" formatCode="General">
                  <c:v>7.9427515000000004E-2</c:v>
                </c:pt>
                <c:pt idx="15604" formatCode="General">
                  <c:v>7.9563253E-2</c:v>
                </c:pt>
                <c:pt idx="15605" formatCode="General">
                  <c:v>7.9398299000000006E-2</c:v>
                </c:pt>
                <c:pt idx="15606" formatCode="General">
                  <c:v>8.0057771999999999E-2</c:v>
                </c:pt>
                <c:pt idx="15607" formatCode="General">
                  <c:v>8.0654823E-2</c:v>
                </c:pt>
                <c:pt idx="15608" formatCode="General">
                  <c:v>8.0235502E-2</c:v>
                </c:pt>
                <c:pt idx="15609" formatCode="General">
                  <c:v>8.1224469999999993E-2</c:v>
                </c:pt>
                <c:pt idx="15610" formatCode="General">
                  <c:v>8.0325713000000007E-2</c:v>
                </c:pt>
                <c:pt idx="15611" formatCode="General">
                  <c:v>8.0846667999999997E-2</c:v>
                </c:pt>
                <c:pt idx="15612" formatCode="General">
                  <c:v>8.0073349000000002E-2</c:v>
                </c:pt>
                <c:pt idx="15613" formatCode="General">
                  <c:v>7.9979453000000006E-2</c:v>
                </c:pt>
                <c:pt idx="15614" formatCode="General">
                  <c:v>8.0021640000000005E-2</c:v>
                </c:pt>
                <c:pt idx="15615" formatCode="General">
                  <c:v>7.9963531000000004E-2</c:v>
                </c:pt>
                <c:pt idx="15616" formatCode="General">
                  <c:v>8.0548235999999995E-2</c:v>
                </c:pt>
                <c:pt idx="15617" formatCode="General">
                  <c:v>8.0663741999999997E-2</c:v>
                </c:pt>
                <c:pt idx="15618" formatCode="General">
                  <c:v>8.0649349999999995E-2</c:v>
                </c:pt>
                <c:pt idx="15619" formatCode="General">
                  <c:v>8.0378046999999994E-2</c:v>
                </c:pt>
                <c:pt idx="15620" formatCode="General">
                  <c:v>7.9760506999999994E-2</c:v>
                </c:pt>
                <c:pt idx="15621" formatCode="General">
                  <c:v>8.0622158999999999E-2</c:v>
                </c:pt>
                <c:pt idx="15622" formatCode="General">
                  <c:v>8.1528457999999998E-2</c:v>
                </c:pt>
                <c:pt idx="15623" formatCode="General">
                  <c:v>8.1189308000000002E-2</c:v>
                </c:pt>
                <c:pt idx="15624" formatCode="General">
                  <c:v>8.1455115999999994E-2</c:v>
                </c:pt>
                <c:pt idx="15625" formatCode="General">
                  <c:v>8.1053226000000006E-2</c:v>
                </c:pt>
                <c:pt idx="15626" formatCode="General">
                  <c:v>8.1498337000000004E-2</c:v>
                </c:pt>
                <c:pt idx="15627" formatCode="General">
                  <c:v>8.0395261999999995E-2</c:v>
                </c:pt>
                <c:pt idx="15628" formatCode="General">
                  <c:v>8.0968055999999997E-2</c:v>
                </c:pt>
                <c:pt idx="15629" formatCode="General">
                  <c:v>8.1553149000000005E-2</c:v>
                </c:pt>
                <c:pt idx="15630" formatCode="General">
                  <c:v>8.1941707000000003E-2</c:v>
                </c:pt>
                <c:pt idx="15631" formatCode="General">
                  <c:v>8.1141993999999995E-2</c:v>
                </c:pt>
                <c:pt idx="15632" formatCode="General">
                  <c:v>8.2132212999999996E-2</c:v>
                </c:pt>
                <c:pt idx="15633" formatCode="General">
                  <c:v>8.1131284999999997E-2</c:v>
                </c:pt>
                <c:pt idx="15634" formatCode="General">
                  <c:v>8.1162225000000005E-2</c:v>
                </c:pt>
                <c:pt idx="15635" formatCode="General">
                  <c:v>8.1439905000000007E-2</c:v>
                </c:pt>
                <c:pt idx="15636" formatCode="General">
                  <c:v>8.2045406000000001E-2</c:v>
                </c:pt>
                <c:pt idx="15637" formatCode="General">
                  <c:v>8.2306927000000002E-2</c:v>
                </c:pt>
                <c:pt idx="15638" formatCode="General">
                  <c:v>8.1647993000000002E-2</c:v>
                </c:pt>
                <c:pt idx="15639" formatCode="General">
                  <c:v>8.0725234000000007E-2</c:v>
                </c:pt>
                <c:pt idx="15640" formatCode="General">
                  <c:v>8.2067618999999994E-2</c:v>
                </c:pt>
                <c:pt idx="15641" formatCode="General">
                  <c:v>8.1699616000000003E-2</c:v>
                </c:pt>
                <c:pt idx="15642" formatCode="General">
                  <c:v>8.2121182000000001E-2</c:v>
                </c:pt>
                <c:pt idx="15643" formatCode="General">
                  <c:v>8.0724091999999997E-2</c:v>
                </c:pt>
                <c:pt idx="15644" formatCode="General">
                  <c:v>8.0565343999999997E-2</c:v>
                </c:pt>
                <c:pt idx="15645" formatCode="General">
                  <c:v>8.0067509999999995E-2</c:v>
                </c:pt>
                <c:pt idx="15646" formatCode="General">
                  <c:v>8.0371993000000003E-2</c:v>
                </c:pt>
                <c:pt idx="15647" formatCode="General">
                  <c:v>8.0894606999999993E-2</c:v>
                </c:pt>
                <c:pt idx="15648" formatCode="General">
                  <c:v>8.0758008000000006E-2</c:v>
                </c:pt>
                <c:pt idx="15649" formatCode="General">
                  <c:v>8.0544594999999997E-2</c:v>
                </c:pt>
                <c:pt idx="15650" formatCode="General">
                  <c:v>8.0584498000000004E-2</c:v>
                </c:pt>
                <c:pt idx="15651" formatCode="General">
                  <c:v>8.0818485999999995E-2</c:v>
                </c:pt>
                <c:pt idx="15652" formatCode="General">
                  <c:v>8.1592081999999996E-2</c:v>
                </c:pt>
                <c:pt idx="15653" formatCode="General">
                  <c:v>8.1709505000000002E-2</c:v>
                </c:pt>
                <c:pt idx="15654" formatCode="General">
                  <c:v>8.1353183999999995E-2</c:v>
                </c:pt>
                <c:pt idx="15655" formatCode="General">
                  <c:v>8.2075418999999997E-2</c:v>
                </c:pt>
                <c:pt idx="15656" formatCode="General">
                  <c:v>8.1436974999999995E-2</c:v>
                </c:pt>
                <c:pt idx="15657" formatCode="General">
                  <c:v>8.2602296000000006E-2</c:v>
                </c:pt>
                <c:pt idx="15658" formatCode="General">
                  <c:v>8.1275146000000006E-2</c:v>
                </c:pt>
                <c:pt idx="15659" formatCode="General">
                  <c:v>8.1690868E-2</c:v>
                </c:pt>
                <c:pt idx="15660" formatCode="General">
                  <c:v>8.1251898000000003E-2</c:v>
                </c:pt>
                <c:pt idx="15661" formatCode="General">
                  <c:v>8.1638362000000006E-2</c:v>
                </c:pt>
                <c:pt idx="15662" formatCode="General">
                  <c:v>8.2185128999999996E-2</c:v>
                </c:pt>
                <c:pt idx="15663" formatCode="General">
                  <c:v>8.1767011000000001E-2</c:v>
                </c:pt>
                <c:pt idx="15664" formatCode="General">
                  <c:v>8.1511608999999999E-2</c:v>
                </c:pt>
                <c:pt idx="15665" formatCode="General">
                  <c:v>8.0844944000000002E-2</c:v>
                </c:pt>
                <c:pt idx="15666" formatCode="General">
                  <c:v>8.0898442000000001E-2</c:v>
                </c:pt>
                <c:pt idx="15667" formatCode="General">
                  <c:v>8.1105409000000003E-2</c:v>
                </c:pt>
                <c:pt idx="15668" formatCode="General">
                  <c:v>8.1250647999999995E-2</c:v>
                </c:pt>
                <c:pt idx="15669" formatCode="General">
                  <c:v>8.0842833000000003E-2</c:v>
                </c:pt>
                <c:pt idx="15670" formatCode="General">
                  <c:v>8.0113790000000004E-2</c:v>
                </c:pt>
                <c:pt idx="15671" formatCode="General">
                  <c:v>8.0554872E-2</c:v>
                </c:pt>
                <c:pt idx="15672" formatCode="General">
                  <c:v>7.9656566999999998E-2</c:v>
                </c:pt>
                <c:pt idx="15673" formatCode="General">
                  <c:v>7.9543193999999998E-2</c:v>
                </c:pt>
                <c:pt idx="15674" formatCode="General">
                  <c:v>7.9604921999999995E-2</c:v>
                </c:pt>
                <c:pt idx="15675" formatCode="General">
                  <c:v>8.0081105999999999E-2</c:v>
                </c:pt>
                <c:pt idx="15676" formatCode="General">
                  <c:v>8.1277236000000003E-2</c:v>
                </c:pt>
                <c:pt idx="15677" formatCode="General">
                  <c:v>8.1176897999999997E-2</c:v>
                </c:pt>
                <c:pt idx="15678" formatCode="General">
                  <c:v>8.0655426000000002E-2</c:v>
                </c:pt>
                <c:pt idx="15679" formatCode="General">
                  <c:v>8.0858152000000003E-2</c:v>
                </c:pt>
                <c:pt idx="15680" formatCode="General">
                  <c:v>8.0536429000000007E-2</c:v>
                </c:pt>
                <c:pt idx="15681" formatCode="General">
                  <c:v>8.1102176999999998E-2</c:v>
                </c:pt>
                <c:pt idx="15682" formatCode="General">
                  <c:v>8.1611515999999995E-2</c:v>
                </c:pt>
                <c:pt idx="15683" formatCode="General">
                  <c:v>8.1317095000000006E-2</c:v>
                </c:pt>
                <c:pt idx="15684" formatCode="General">
                  <c:v>8.0922487000000001E-2</c:v>
                </c:pt>
                <c:pt idx="15685" formatCode="General">
                  <c:v>8.0728464999999999E-2</c:v>
                </c:pt>
                <c:pt idx="15686" formatCode="General">
                  <c:v>8.2063180999999999E-2</c:v>
                </c:pt>
                <c:pt idx="15687" formatCode="General">
                  <c:v>8.1579218999999994E-2</c:v>
                </c:pt>
                <c:pt idx="15688" formatCode="General">
                  <c:v>8.1954396999999998E-2</c:v>
                </c:pt>
                <c:pt idx="15689" formatCode="General">
                  <c:v>8.0823462999999998E-2</c:v>
                </c:pt>
                <c:pt idx="15690" formatCode="General">
                  <c:v>8.1610525000000003E-2</c:v>
                </c:pt>
                <c:pt idx="15691" formatCode="General">
                  <c:v>8.1495256000000002E-2</c:v>
                </c:pt>
                <c:pt idx="15692" formatCode="General">
                  <c:v>8.2410948999999997E-2</c:v>
                </c:pt>
                <c:pt idx="15693" formatCode="General">
                  <c:v>8.1481596000000003E-2</c:v>
                </c:pt>
                <c:pt idx="15694" formatCode="General">
                  <c:v>8.1737364000000007E-2</c:v>
                </c:pt>
                <c:pt idx="15695" formatCode="General">
                  <c:v>8.1401123000000006E-2</c:v>
                </c:pt>
                <c:pt idx="15696" formatCode="General">
                  <c:v>8.0700435000000001E-2</c:v>
                </c:pt>
                <c:pt idx="15697" formatCode="General">
                  <c:v>8.0347990999999994E-2</c:v>
                </c:pt>
                <c:pt idx="15698" formatCode="General">
                  <c:v>8.0490580000000006E-2</c:v>
                </c:pt>
                <c:pt idx="15699" formatCode="General">
                  <c:v>7.8303477999999996E-2</c:v>
                </c:pt>
                <c:pt idx="15700" formatCode="General">
                  <c:v>7.7437663000000004E-2</c:v>
                </c:pt>
                <c:pt idx="15701" formatCode="General">
                  <c:v>7.6682143999999994E-2</c:v>
                </c:pt>
                <c:pt idx="15702" formatCode="General">
                  <c:v>7.7387677000000002E-2</c:v>
                </c:pt>
                <c:pt idx="15703" formatCode="General">
                  <c:v>7.7827406000000002E-2</c:v>
                </c:pt>
                <c:pt idx="15704" formatCode="General">
                  <c:v>7.7552737999999996E-2</c:v>
                </c:pt>
                <c:pt idx="15705" formatCode="General">
                  <c:v>7.7711706000000005E-2</c:v>
                </c:pt>
                <c:pt idx="15706" formatCode="General">
                  <c:v>7.8152959999999994E-2</c:v>
                </c:pt>
                <c:pt idx="15707" formatCode="General">
                  <c:v>7.8134624999999999E-2</c:v>
                </c:pt>
                <c:pt idx="15708" formatCode="General">
                  <c:v>7.8090672E-2</c:v>
                </c:pt>
                <c:pt idx="15709" formatCode="General">
                  <c:v>7.8075890999999994E-2</c:v>
                </c:pt>
                <c:pt idx="15710" formatCode="General">
                  <c:v>7.8539704000000002E-2</c:v>
                </c:pt>
                <c:pt idx="15711" formatCode="General">
                  <c:v>7.8351503000000003E-2</c:v>
                </c:pt>
                <c:pt idx="15712" formatCode="General">
                  <c:v>7.9334653000000005E-2</c:v>
                </c:pt>
                <c:pt idx="15713" formatCode="General">
                  <c:v>7.9660918999999997E-2</c:v>
                </c:pt>
                <c:pt idx="15714" formatCode="General">
                  <c:v>8.0289666999999995E-2</c:v>
                </c:pt>
                <c:pt idx="15715" formatCode="General">
                  <c:v>7.9619228E-2</c:v>
                </c:pt>
                <c:pt idx="15716" formatCode="General">
                  <c:v>7.9513266999999999E-2</c:v>
                </c:pt>
                <c:pt idx="15717" formatCode="General">
                  <c:v>8.0779983999999999E-2</c:v>
                </c:pt>
                <c:pt idx="15718" formatCode="General">
                  <c:v>8.0505167000000002E-2</c:v>
                </c:pt>
                <c:pt idx="15719" formatCode="General">
                  <c:v>8.0482673000000005E-2</c:v>
                </c:pt>
                <c:pt idx="15720" formatCode="General">
                  <c:v>8.0677812000000002E-2</c:v>
                </c:pt>
                <c:pt idx="15721" formatCode="General">
                  <c:v>8.0786425999999995E-2</c:v>
                </c:pt>
                <c:pt idx="15722" formatCode="General">
                  <c:v>8.1587255999999997E-2</c:v>
                </c:pt>
                <c:pt idx="15723" formatCode="General">
                  <c:v>8.1042883999999996E-2</c:v>
                </c:pt>
                <c:pt idx="15724" formatCode="General">
                  <c:v>8.2087785999999996E-2</c:v>
                </c:pt>
                <c:pt idx="15725" formatCode="General">
                  <c:v>8.1665531E-2</c:v>
                </c:pt>
                <c:pt idx="15726" formatCode="General">
                  <c:v>8.1453930999999993E-2</c:v>
                </c:pt>
                <c:pt idx="15727" formatCode="General">
                  <c:v>8.1925332000000003E-2</c:v>
                </c:pt>
                <c:pt idx="15728" formatCode="General">
                  <c:v>8.2316319999999998E-2</c:v>
                </c:pt>
                <c:pt idx="15729" formatCode="General">
                  <c:v>8.2532422999999994E-2</c:v>
                </c:pt>
                <c:pt idx="15730" formatCode="General">
                  <c:v>8.2586631999999993E-2</c:v>
                </c:pt>
                <c:pt idx="15731" formatCode="General">
                  <c:v>8.2202775000000006E-2</c:v>
                </c:pt>
                <c:pt idx="15732" formatCode="General">
                  <c:v>8.2682337999999994E-2</c:v>
                </c:pt>
                <c:pt idx="15733" formatCode="General">
                  <c:v>8.2270923999999995E-2</c:v>
                </c:pt>
                <c:pt idx="15734" formatCode="General">
                  <c:v>8.2418684000000006E-2</c:v>
                </c:pt>
                <c:pt idx="15735" formatCode="General">
                  <c:v>8.1768002000000006E-2</c:v>
                </c:pt>
                <c:pt idx="15736" formatCode="General">
                  <c:v>8.2046935000000001E-2</c:v>
                </c:pt>
                <c:pt idx="15737" formatCode="General">
                  <c:v>8.1445377999999999E-2</c:v>
                </c:pt>
                <c:pt idx="15738" formatCode="General">
                  <c:v>8.1793278999999997E-2</c:v>
                </c:pt>
                <c:pt idx="15739" formatCode="General">
                  <c:v>8.2593462000000006E-2</c:v>
                </c:pt>
                <c:pt idx="15740" formatCode="General">
                  <c:v>8.1983009999999995E-2</c:v>
                </c:pt>
                <c:pt idx="15741" formatCode="General">
                  <c:v>8.1557867000000006E-2</c:v>
                </c:pt>
                <c:pt idx="15742" formatCode="General">
                  <c:v>8.1850201999999997E-2</c:v>
                </c:pt>
                <c:pt idx="15743" formatCode="General">
                  <c:v>8.1801703000000003E-2</c:v>
                </c:pt>
                <c:pt idx="15744" formatCode="General">
                  <c:v>8.1887239000000001E-2</c:v>
                </c:pt>
                <c:pt idx="15745" formatCode="General">
                  <c:v>8.1716421999999997E-2</c:v>
                </c:pt>
                <c:pt idx="15746" formatCode="General">
                  <c:v>8.1153800999999998E-2</c:v>
                </c:pt>
                <c:pt idx="15747" formatCode="General">
                  <c:v>8.0985162999999999E-2</c:v>
                </c:pt>
                <c:pt idx="15748" formatCode="General">
                  <c:v>8.0411421999999996E-2</c:v>
                </c:pt>
                <c:pt idx="15749" formatCode="General">
                  <c:v>8.0374622000000007E-2</c:v>
                </c:pt>
                <c:pt idx="15750" formatCode="General">
                  <c:v>8.0411594000000003E-2</c:v>
                </c:pt>
                <c:pt idx="15751" formatCode="General">
                  <c:v>8.0656093999999998E-2</c:v>
                </c:pt>
                <c:pt idx="15752" formatCode="General">
                  <c:v>8.0337585000000003E-2</c:v>
                </c:pt>
                <c:pt idx="15753" formatCode="General">
                  <c:v>8.0665400999999998E-2</c:v>
                </c:pt>
                <c:pt idx="15754" formatCode="General">
                  <c:v>8.1005933000000002E-2</c:v>
                </c:pt>
                <c:pt idx="15755" formatCode="General">
                  <c:v>8.1307592999999997E-2</c:v>
                </c:pt>
                <c:pt idx="15756" formatCode="General">
                  <c:v>8.1315802000000006E-2</c:v>
                </c:pt>
                <c:pt idx="15757" formatCode="General">
                  <c:v>8.1542116999999997E-2</c:v>
                </c:pt>
                <c:pt idx="15758" formatCode="General">
                  <c:v>8.1180646999999995E-2</c:v>
                </c:pt>
                <c:pt idx="15759" formatCode="General">
                  <c:v>8.1109804999999993E-2</c:v>
                </c:pt>
                <c:pt idx="15760" formatCode="General">
                  <c:v>8.1369752000000004E-2</c:v>
                </c:pt>
                <c:pt idx="15761" formatCode="General">
                  <c:v>8.1273421999999998E-2</c:v>
                </c:pt>
                <c:pt idx="15762" formatCode="General">
                  <c:v>8.0661566000000004E-2</c:v>
                </c:pt>
                <c:pt idx="15763" formatCode="General">
                  <c:v>8.1230094000000003E-2</c:v>
                </c:pt>
                <c:pt idx="15764" formatCode="General">
                  <c:v>8.0810836999999996E-2</c:v>
                </c:pt>
                <c:pt idx="15765" formatCode="General">
                  <c:v>8.0805191999999998E-2</c:v>
                </c:pt>
                <c:pt idx="15766" formatCode="General">
                  <c:v>8.1178621000000006E-2</c:v>
                </c:pt>
                <c:pt idx="15767" formatCode="General">
                  <c:v>8.1393602999999995E-2</c:v>
                </c:pt>
                <c:pt idx="15768" formatCode="General">
                  <c:v>8.1411960000000005E-2</c:v>
                </c:pt>
                <c:pt idx="15769" formatCode="General">
                  <c:v>8.1020238999999994E-2</c:v>
                </c:pt>
                <c:pt idx="15770" formatCode="General">
                  <c:v>8.1372553E-2</c:v>
                </c:pt>
                <c:pt idx="15771" formatCode="General">
                  <c:v>8.1661933000000006E-2</c:v>
                </c:pt>
                <c:pt idx="15772" formatCode="General">
                  <c:v>8.2212901000000005E-2</c:v>
                </c:pt>
                <c:pt idx="15773" formatCode="General">
                  <c:v>8.1801034999999994E-2</c:v>
                </c:pt>
                <c:pt idx="15774" formatCode="General">
                  <c:v>8.1431695999999998E-2</c:v>
                </c:pt>
                <c:pt idx="15775" formatCode="General">
                  <c:v>8.1692290000000001E-2</c:v>
                </c:pt>
                <c:pt idx="15776" formatCode="General">
                  <c:v>8.2560970999999997E-2</c:v>
                </c:pt>
                <c:pt idx="15777" formatCode="General">
                  <c:v>8.2122689999999998E-2</c:v>
                </c:pt>
                <c:pt idx="15778" formatCode="General">
                  <c:v>8.1466211999999996E-2</c:v>
                </c:pt>
                <c:pt idx="15779" formatCode="General">
                  <c:v>8.1786380000000006E-2</c:v>
                </c:pt>
                <c:pt idx="15780" formatCode="General">
                  <c:v>8.2098214000000003E-2</c:v>
                </c:pt>
                <c:pt idx="15781" formatCode="General">
                  <c:v>8.2145981000000007E-2</c:v>
                </c:pt>
                <c:pt idx="15782" formatCode="General">
                  <c:v>8.1903528000000003E-2</c:v>
                </c:pt>
                <c:pt idx="15783" formatCode="General">
                  <c:v>8.2391621999999998E-2</c:v>
                </c:pt>
                <c:pt idx="15784" formatCode="General">
                  <c:v>8.1979433000000004E-2</c:v>
                </c:pt>
                <c:pt idx="15785" formatCode="General">
                  <c:v>8.1997638999999997E-2</c:v>
                </c:pt>
                <c:pt idx="15786" formatCode="General">
                  <c:v>8.2544661000000005E-2</c:v>
                </c:pt>
                <c:pt idx="15787" formatCode="General">
                  <c:v>8.2656568999999999E-2</c:v>
                </c:pt>
                <c:pt idx="15788" formatCode="General">
                  <c:v>8.1639374000000001E-2</c:v>
                </c:pt>
                <c:pt idx="15789" formatCode="General">
                  <c:v>8.1935932000000003E-2</c:v>
                </c:pt>
                <c:pt idx="15790" formatCode="General">
                  <c:v>8.2556726999999996E-2</c:v>
                </c:pt>
                <c:pt idx="15791" formatCode="General">
                  <c:v>8.3060207999999996E-2</c:v>
                </c:pt>
                <c:pt idx="15792" formatCode="General">
                  <c:v>8.4381559999999994E-2</c:v>
                </c:pt>
                <c:pt idx="15793" formatCode="General">
                  <c:v>8.2687099E-2</c:v>
                </c:pt>
                <c:pt idx="15794" formatCode="General">
                  <c:v>8.2653919000000006E-2</c:v>
                </c:pt>
                <c:pt idx="15795" formatCode="General">
                  <c:v>8.2711273000000002E-2</c:v>
                </c:pt>
                <c:pt idx="15796" formatCode="General">
                  <c:v>8.2770156999999997E-2</c:v>
                </c:pt>
                <c:pt idx="15797" formatCode="General">
                  <c:v>8.2809845000000007E-2</c:v>
                </c:pt>
                <c:pt idx="15798" formatCode="General">
                  <c:v>8.3522038000000007E-2</c:v>
                </c:pt>
                <c:pt idx="15799" formatCode="General">
                  <c:v>8.3629442999999998E-2</c:v>
                </c:pt>
                <c:pt idx="15800" formatCode="General">
                  <c:v>8.3454535999999996E-2</c:v>
                </c:pt>
                <c:pt idx="15801" formatCode="General">
                  <c:v>8.3482092999999993E-2</c:v>
                </c:pt>
                <c:pt idx="15802" formatCode="General">
                  <c:v>8.4585941999999997E-2</c:v>
                </c:pt>
                <c:pt idx="15803" formatCode="General">
                  <c:v>8.4513742000000003E-2</c:v>
                </c:pt>
                <c:pt idx="15804" formatCode="General">
                  <c:v>8.3740877000000005E-2</c:v>
                </c:pt>
                <c:pt idx="15805" formatCode="General">
                  <c:v>8.3074017999999999E-2</c:v>
                </c:pt>
                <c:pt idx="15806" formatCode="General">
                  <c:v>8.2766904000000002E-2</c:v>
                </c:pt>
                <c:pt idx="15807" formatCode="General">
                  <c:v>8.3497627000000005E-2</c:v>
                </c:pt>
                <c:pt idx="15808" formatCode="General">
                  <c:v>8.3403019999999994E-2</c:v>
                </c:pt>
                <c:pt idx="15809" formatCode="General">
                  <c:v>8.4622634000000002E-2</c:v>
                </c:pt>
                <c:pt idx="15810" formatCode="General">
                  <c:v>8.3568360999999994E-2</c:v>
                </c:pt>
                <c:pt idx="15811" formatCode="General">
                  <c:v>8.4607423000000001E-2</c:v>
                </c:pt>
                <c:pt idx="15812" formatCode="General">
                  <c:v>8.5153414999999996E-2</c:v>
                </c:pt>
                <c:pt idx="15813" formatCode="General">
                  <c:v>8.4669905000000004E-2</c:v>
                </c:pt>
                <c:pt idx="15814" formatCode="General">
                  <c:v>8.4232313000000003E-2</c:v>
                </c:pt>
                <c:pt idx="15815" formatCode="General">
                  <c:v>8.4560862000000001E-2</c:v>
                </c:pt>
                <c:pt idx="15816" formatCode="General">
                  <c:v>8.4185904000000006E-2</c:v>
                </c:pt>
                <c:pt idx="15817" formatCode="General">
                  <c:v>8.4365658999999996E-2</c:v>
                </c:pt>
                <c:pt idx="15818" formatCode="General">
                  <c:v>8.4560647000000003E-2</c:v>
                </c:pt>
                <c:pt idx="15819" formatCode="General">
                  <c:v>8.5163325999999998E-2</c:v>
                </c:pt>
                <c:pt idx="15820" formatCode="General">
                  <c:v>8.5394876999999994E-2</c:v>
                </c:pt>
                <c:pt idx="15821" formatCode="General">
                  <c:v>8.4622181000000005E-2</c:v>
                </c:pt>
                <c:pt idx="15822" formatCode="General">
                  <c:v>8.4971958E-2</c:v>
                </c:pt>
                <c:pt idx="15823" formatCode="General">
                  <c:v>8.4536128000000002E-2</c:v>
                </c:pt>
                <c:pt idx="15824" formatCode="General">
                  <c:v>8.4763089999999999E-2</c:v>
                </c:pt>
                <c:pt idx="15825" formatCode="General">
                  <c:v>8.3875622999999996E-2</c:v>
                </c:pt>
                <c:pt idx="15826" formatCode="General">
                  <c:v>8.4014443999999994E-2</c:v>
                </c:pt>
                <c:pt idx="15827" formatCode="General">
                  <c:v>8.3835118E-2</c:v>
                </c:pt>
                <c:pt idx="15828" formatCode="General">
                  <c:v>8.4177802999999995E-2</c:v>
                </c:pt>
                <c:pt idx="15829" formatCode="General">
                  <c:v>8.4311320999999995E-2</c:v>
                </c:pt>
                <c:pt idx="15830" formatCode="General">
                  <c:v>8.5102891E-2</c:v>
                </c:pt>
                <c:pt idx="15831" formatCode="General">
                  <c:v>8.4584411999999998E-2</c:v>
                </c:pt>
                <c:pt idx="15832" formatCode="General">
                  <c:v>8.5527145999999998E-2</c:v>
                </c:pt>
                <c:pt idx="15833" formatCode="General">
                  <c:v>8.5203767E-2</c:v>
                </c:pt>
                <c:pt idx="15834" formatCode="General">
                  <c:v>8.5179873000000003E-2</c:v>
                </c:pt>
                <c:pt idx="15835" formatCode="General">
                  <c:v>8.4048528999999997E-2</c:v>
                </c:pt>
                <c:pt idx="15836" formatCode="General">
                  <c:v>8.4715754000000004E-2</c:v>
                </c:pt>
                <c:pt idx="15837" formatCode="General">
                  <c:v>8.5055705999999995E-2</c:v>
                </c:pt>
                <c:pt idx="15838" formatCode="General">
                  <c:v>8.5352669000000006E-2</c:v>
                </c:pt>
                <c:pt idx="15839" formatCode="General">
                  <c:v>8.5286028999999999E-2</c:v>
                </c:pt>
                <c:pt idx="15840" formatCode="General">
                  <c:v>8.5047711999999998E-2</c:v>
                </c:pt>
                <c:pt idx="15841" formatCode="General">
                  <c:v>8.5944074999999995E-2</c:v>
                </c:pt>
                <c:pt idx="15842" formatCode="General">
                  <c:v>8.5727886000000003E-2</c:v>
                </c:pt>
                <c:pt idx="15843" formatCode="General">
                  <c:v>8.5018129999999997E-2</c:v>
                </c:pt>
                <c:pt idx="15844" formatCode="General">
                  <c:v>8.6190603000000005E-2</c:v>
                </c:pt>
                <c:pt idx="15845" formatCode="General">
                  <c:v>8.5619058999999997E-2</c:v>
                </c:pt>
                <c:pt idx="15846" formatCode="General">
                  <c:v>8.4978054999999997E-2</c:v>
                </c:pt>
                <c:pt idx="15847" formatCode="General">
                  <c:v>8.4631294999999995E-2</c:v>
                </c:pt>
                <c:pt idx="15848" formatCode="General">
                  <c:v>8.5107028000000001E-2</c:v>
                </c:pt>
                <c:pt idx="15849" formatCode="General">
                  <c:v>8.4325304000000004E-2</c:v>
                </c:pt>
                <c:pt idx="15850" formatCode="General">
                  <c:v>8.5289561999999999E-2</c:v>
                </c:pt>
                <c:pt idx="15851" formatCode="General">
                  <c:v>8.5445057000000005E-2</c:v>
                </c:pt>
                <c:pt idx="15852" formatCode="General">
                  <c:v>8.5540762000000006E-2</c:v>
                </c:pt>
                <c:pt idx="15853" formatCode="General">
                  <c:v>8.5403905000000002E-2</c:v>
                </c:pt>
                <c:pt idx="15854" formatCode="General">
                  <c:v>8.6062190999999996E-2</c:v>
                </c:pt>
                <c:pt idx="15855" formatCode="General">
                  <c:v>8.6190085999999999E-2</c:v>
                </c:pt>
                <c:pt idx="15856" formatCode="General">
                  <c:v>8.5674841000000002E-2</c:v>
                </c:pt>
                <c:pt idx="15857" formatCode="General">
                  <c:v>8.6698454999999994E-2</c:v>
                </c:pt>
                <c:pt idx="15858" formatCode="General">
                  <c:v>8.5975552999999996E-2</c:v>
                </c:pt>
                <c:pt idx="15859" formatCode="General">
                  <c:v>8.6246212000000003E-2</c:v>
                </c:pt>
                <c:pt idx="15860" formatCode="General">
                  <c:v>8.6064992000000007E-2</c:v>
                </c:pt>
                <c:pt idx="15861" formatCode="General">
                  <c:v>8.6832339999999994E-2</c:v>
                </c:pt>
                <c:pt idx="15862" formatCode="General">
                  <c:v>8.7184374999999995E-2</c:v>
                </c:pt>
                <c:pt idx="15863" formatCode="General">
                  <c:v>8.6848671000000002E-2</c:v>
                </c:pt>
                <c:pt idx="15864" formatCode="General">
                  <c:v>8.7185774999999993E-2</c:v>
                </c:pt>
                <c:pt idx="15865" formatCode="General">
                  <c:v>8.5761110000000002E-2</c:v>
                </c:pt>
                <c:pt idx="15866" formatCode="General">
                  <c:v>8.6703001000000002E-2</c:v>
                </c:pt>
                <c:pt idx="15867" formatCode="General">
                  <c:v>8.6767206999999999E-2</c:v>
                </c:pt>
                <c:pt idx="15868" formatCode="General">
                  <c:v>8.6331252999999997E-2</c:v>
                </c:pt>
                <c:pt idx="15869" formatCode="General">
                  <c:v>8.6292794000000006E-2</c:v>
                </c:pt>
                <c:pt idx="15870" formatCode="General">
                  <c:v>8.7053873000000004E-2</c:v>
                </c:pt>
                <c:pt idx="15871" formatCode="General">
                  <c:v>8.5823871999999995E-2</c:v>
                </c:pt>
                <c:pt idx="15872" formatCode="General">
                  <c:v>8.5897149000000006E-2</c:v>
                </c:pt>
                <c:pt idx="15873" formatCode="General">
                  <c:v>8.6206374000000002E-2</c:v>
                </c:pt>
                <c:pt idx="15874" formatCode="General">
                  <c:v>8.6577756000000006E-2</c:v>
                </c:pt>
                <c:pt idx="15875" formatCode="General">
                  <c:v>8.6620180000000005E-2</c:v>
                </c:pt>
                <c:pt idx="15876" formatCode="General">
                  <c:v>8.6856771999999999E-2</c:v>
                </c:pt>
                <c:pt idx="15877" formatCode="General">
                  <c:v>8.6891439000000001E-2</c:v>
                </c:pt>
                <c:pt idx="15878" formatCode="General">
                  <c:v>8.7439301999999997E-2</c:v>
                </c:pt>
                <c:pt idx="15879" formatCode="General">
                  <c:v>8.8398562E-2</c:v>
                </c:pt>
                <c:pt idx="15880" formatCode="General">
                  <c:v>8.7113424999999994E-2</c:v>
                </c:pt>
                <c:pt idx="15881" formatCode="General">
                  <c:v>8.6097935E-2</c:v>
                </c:pt>
                <c:pt idx="15882" formatCode="General">
                  <c:v>8.6442191000000002E-2</c:v>
                </c:pt>
                <c:pt idx="15883" formatCode="General">
                  <c:v>8.6015243000000005E-2</c:v>
                </c:pt>
                <c:pt idx="15884" formatCode="General">
                  <c:v>8.7095649999999997E-2</c:v>
                </c:pt>
                <c:pt idx="15885" formatCode="General">
                  <c:v>8.6993070000000006E-2</c:v>
                </c:pt>
                <c:pt idx="15886" formatCode="General">
                  <c:v>8.7120728999999994E-2</c:v>
                </c:pt>
                <c:pt idx="15887" formatCode="General">
                  <c:v>8.5959759999999996E-2</c:v>
                </c:pt>
                <c:pt idx="15888" formatCode="General">
                  <c:v>8.6641918999999998E-2</c:v>
                </c:pt>
                <c:pt idx="15889" formatCode="General">
                  <c:v>8.6480025000000002E-2</c:v>
                </c:pt>
                <c:pt idx="15890" formatCode="General">
                  <c:v>8.6677189000000002E-2</c:v>
                </c:pt>
                <c:pt idx="15891" formatCode="General">
                  <c:v>8.6190452000000001E-2</c:v>
                </c:pt>
                <c:pt idx="15892" formatCode="General">
                  <c:v>8.6718708000000005E-2</c:v>
                </c:pt>
                <c:pt idx="15893" formatCode="General">
                  <c:v>8.6135425000000002E-2</c:v>
                </c:pt>
                <c:pt idx="15894" formatCode="General">
                  <c:v>8.5510922000000003E-2</c:v>
                </c:pt>
                <c:pt idx="15895" formatCode="General">
                  <c:v>8.5132687999999998E-2</c:v>
                </c:pt>
                <c:pt idx="15896" formatCode="General">
                  <c:v>8.6108513999999997E-2</c:v>
                </c:pt>
                <c:pt idx="15897" formatCode="General">
                  <c:v>8.5721939999999996E-2</c:v>
                </c:pt>
                <c:pt idx="15898" formatCode="General">
                  <c:v>8.4955497000000005E-2</c:v>
                </c:pt>
                <c:pt idx="15899" formatCode="General">
                  <c:v>8.5549553E-2</c:v>
                </c:pt>
                <c:pt idx="15900" formatCode="General">
                  <c:v>8.5720475000000004E-2</c:v>
                </c:pt>
                <c:pt idx="15901" formatCode="General">
                  <c:v>8.6985786999999995E-2</c:v>
                </c:pt>
                <c:pt idx="15902" formatCode="General">
                  <c:v>8.6079686000000002E-2</c:v>
                </c:pt>
                <c:pt idx="15903" formatCode="General">
                  <c:v>8.5703044000000006E-2</c:v>
                </c:pt>
                <c:pt idx="15904" formatCode="General">
                  <c:v>8.5627699000000002E-2</c:v>
                </c:pt>
                <c:pt idx="15905" formatCode="General">
                  <c:v>8.6196312999999997E-2</c:v>
                </c:pt>
                <c:pt idx="15906" formatCode="General">
                  <c:v>8.6294194000000005E-2</c:v>
                </c:pt>
                <c:pt idx="15907" formatCode="General">
                  <c:v>8.6785908999999994E-2</c:v>
                </c:pt>
                <c:pt idx="15908" formatCode="General">
                  <c:v>8.7123874000000004E-2</c:v>
                </c:pt>
                <c:pt idx="15909" formatCode="General">
                  <c:v>8.6915355E-2</c:v>
                </c:pt>
                <c:pt idx="15910" formatCode="General">
                  <c:v>8.6335411000000001E-2</c:v>
                </c:pt>
                <c:pt idx="15911" formatCode="General">
                  <c:v>8.5427691E-2</c:v>
                </c:pt>
                <c:pt idx="15912" formatCode="General">
                  <c:v>8.6315417000000005E-2</c:v>
                </c:pt>
                <c:pt idx="15913" formatCode="General">
                  <c:v>8.6041097999999996E-2</c:v>
                </c:pt>
                <c:pt idx="15914" formatCode="General">
                  <c:v>8.6758977000000001E-2</c:v>
                </c:pt>
                <c:pt idx="15915" formatCode="General">
                  <c:v>8.6195688000000006E-2</c:v>
                </c:pt>
                <c:pt idx="15916" formatCode="General">
                  <c:v>8.6805063000000002E-2</c:v>
                </c:pt>
                <c:pt idx="15917" formatCode="General">
                  <c:v>8.8304622999999999E-2</c:v>
                </c:pt>
                <c:pt idx="15918" formatCode="General">
                  <c:v>8.7237851000000005E-2</c:v>
                </c:pt>
                <c:pt idx="15919" formatCode="General">
                  <c:v>8.7304857999999999E-2</c:v>
                </c:pt>
                <c:pt idx="15920" formatCode="General">
                  <c:v>8.7471664000000005E-2</c:v>
                </c:pt>
                <c:pt idx="15921" formatCode="General">
                  <c:v>8.7371240000000003E-2</c:v>
                </c:pt>
                <c:pt idx="15922" formatCode="General">
                  <c:v>8.7789095999999997E-2</c:v>
                </c:pt>
                <c:pt idx="15923" formatCode="General">
                  <c:v>8.7163454000000001E-2</c:v>
                </c:pt>
                <c:pt idx="15924" formatCode="General">
                  <c:v>8.6968701999999995E-2</c:v>
                </c:pt>
                <c:pt idx="15925" formatCode="General">
                  <c:v>8.7648058000000001E-2</c:v>
                </c:pt>
                <c:pt idx="15926" formatCode="General">
                  <c:v>8.7633427999999999E-2</c:v>
                </c:pt>
                <c:pt idx="15927" formatCode="General">
                  <c:v>8.8885450000000005E-2</c:v>
                </c:pt>
                <c:pt idx="15928" formatCode="General">
                  <c:v>8.9090434999999996E-2</c:v>
                </c:pt>
                <c:pt idx="15929" formatCode="General">
                  <c:v>8.9290682999999996E-2</c:v>
                </c:pt>
                <c:pt idx="15930" formatCode="General">
                  <c:v>8.7779873999999994E-2</c:v>
                </c:pt>
                <c:pt idx="15931" formatCode="General">
                  <c:v>8.7134949000000003E-2</c:v>
                </c:pt>
                <c:pt idx="15932" formatCode="General">
                  <c:v>8.7699271999999995E-2</c:v>
                </c:pt>
                <c:pt idx="15933" formatCode="General">
                  <c:v>8.7500750000000002E-2</c:v>
                </c:pt>
                <c:pt idx="15934" formatCode="General">
                  <c:v>8.8181941999999999E-2</c:v>
                </c:pt>
                <c:pt idx="15935" formatCode="General">
                  <c:v>8.7928258999999995E-2</c:v>
                </c:pt>
                <c:pt idx="15936" formatCode="General">
                  <c:v>8.7618690999999999E-2</c:v>
                </c:pt>
                <c:pt idx="15937" formatCode="General">
                  <c:v>8.7450031999999997E-2</c:v>
                </c:pt>
                <c:pt idx="15938" formatCode="General">
                  <c:v>8.7759578000000005E-2</c:v>
                </c:pt>
                <c:pt idx="15939" formatCode="General">
                  <c:v>8.5824323999999994E-2</c:v>
                </c:pt>
                <c:pt idx="15940" formatCode="General">
                  <c:v>8.5605722999999995E-2</c:v>
                </c:pt>
                <c:pt idx="15941" formatCode="General">
                  <c:v>8.6283636999999996E-2</c:v>
                </c:pt>
                <c:pt idx="15942" formatCode="General">
                  <c:v>8.6168626999999998E-2</c:v>
                </c:pt>
                <c:pt idx="15943" formatCode="General">
                  <c:v>8.6413061999999999E-2</c:v>
                </c:pt>
                <c:pt idx="15944" formatCode="General">
                  <c:v>8.6829129000000005E-2</c:v>
                </c:pt>
                <c:pt idx="15945" formatCode="General">
                  <c:v>8.6723771000000005E-2</c:v>
                </c:pt>
                <c:pt idx="15946" formatCode="General">
                  <c:v>8.7422086999999996E-2</c:v>
                </c:pt>
                <c:pt idx="15947" formatCode="General">
                  <c:v>8.6676305999999995E-2</c:v>
                </c:pt>
                <c:pt idx="15948" formatCode="General">
                  <c:v>8.6863667000000006E-2</c:v>
                </c:pt>
                <c:pt idx="15949" formatCode="General">
                  <c:v>8.6203120999999994E-2</c:v>
                </c:pt>
                <c:pt idx="15950" formatCode="General">
                  <c:v>8.5714182999999999E-2</c:v>
                </c:pt>
                <c:pt idx="15951" formatCode="General">
                  <c:v>8.5592536999999996E-2</c:v>
                </c:pt>
                <c:pt idx="15952" formatCode="General">
                  <c:v>8.0591435000000003E-2</c:v>
                </c:pt>
                <c:pt idx="15953" formatCode="General">
                  <c:v>8.0121955999999994E-2</c:v>
                </c:pt>
                <c:pt idx="15954" formatCode="General">
                  <c:v>8.0087009000000001E-2</c:v>
                </c:pt>
                <c:pt idx="15955" formatCode="General">
                  <c:v>8.029654E-2</c:v>
                </c:pt>
                <c:pt idx="15956" formatCode="General">
                  <c:v>8.0422495999999996E-2</c:v>
                </c:pt>
                <c:pt idx="15957" formatCode="General">
                  <c:v>8.0408039000000001E-2</c:v>
                </c:pt>
                <c:pt idx="15958" formatCode="General">
                  <c:v>8.1120233E-2</c:v>
                </c:pt>
                <c:pt idx="15959" formatCode="General">
                  <c:v>8.0940218999999994E-2</c:v>
                </c:pt>
                <c:pt idx="15960" formatCode="General">
                  <c:v>8.0558362999999994E-2</c:v>
                </c:pt>
                <c:pt idx="15961" formatCode="General">
                  <c:v>8.0174289999999995E-2</c:v>
                </c:pt>
                <c:pt idx="15962" formatCode="General">
                  <c:v>8.0391879999999999E-2</c:v>
                </c:pt>
                <c:pt idx="15963" formatCode="General">
                  <c:v>8.0655123999999995E-2</c:v>
                </c:pt>
                <c:pt idx="15964" formatCode="General">
                  <c:v>8.0659949999999994E-2</c:v>
                </c:pt>
                <c:pt idx="15965" formatCode="General">
                  <c:v>8.0626684000000004E-2</c:v>
                </c:pt>
                <c:pt idx="15966" formatCode="General">
                  <c:v>8.0514259000000005E-2</c:v>
                </c:pt>
                <c:pt idx="15967" formatCode="General">
                  <c:v>8.0484784000000004E-2</c:v>
                </c:pt>
                <c:pt idx="15968" formatCode="General">
                  <c:v>8.0654455999999999E-2</c:v>
                </c:pt>
                <c:pt idx="15969" formatCode="General">
                  <c:v>8.1224190000000002E-2</c:v>
                </c:pt>
                <c:pt idx="15970" formatCode="General">
                  <c:v>8.0319336000000005E-2</c:v>
                </c:pt>
                <c:pt idx="15971" formatCode="General">
                  <c:v>8.1093968000000002E-2</c:v>
                </c:pt>
                <c:pt idx="15972" formatCode="General">
                  <c:v>8.0468667999999993E-2</c:v>
                </c:pt>
                <c:pt idx="15973" formatCode="General">
                  <c:v>8.0686689000000006E-2</c:v>
                </c:pt>
                <c:pt idx="15974" formatCode="General">
                  <c:v>8.0811440999999998E-2</c:v>
                </c:pt>
                <c:pt idx="15975" formatCode="General">
                  <c:v>8.0579476999999997E-2</c:v>
                </c:pt>
                <c:pt idx="15976" formatCode="General">
                  <c:v>8.0626339000000005E-2</c:v>
                </c:pt>
                <c:pt idx="15977" formatCode="General">
                  <c:v>8.1488597999999995E-2</c:v>
                </c:pt>
                <c:pt idx="15978" formatCode="General">
                  <c:v>8.1396986000000005E-2</c:v>
                </c:pt>
                <c:pt idx="15979" formatCode="General">
                  <c:v>8.1036916000000001E-2</c:v>
                </c:pt>
                <c:pt idx="15980" formatCode="General">
                  <c:v>8.0169895000000005E-2</c:v>
                </c:pt>
                <c:pt idx="15981" formatCode="General">
                  <c:v>7.9808166E-2</c:v>
                </c:pt>
                <c:pt idx="15982" formatCode="General">
                  <c:v>8.0130573999999996E-2</c:v>
                </c:pt>
                <c:pt idx="15983" formatCode="General">
                  <c:v>8.0184137000000003E-2</c:v>
                </c:pt>
                <c:pt idx="15984" formatCode="General">
                  <c:v>8.0411291999999995E-2</c:v>
                </c:pt>
                <c:pt idx="15985" formatCode="General">
                  <c:v>8.0355963000000002E-2</c:v>
                </c:pt>
                <c:pt idx="15986" formatCode="General">
                  <c:v>8.0316276000000006E-2</c:v>
                </c:pt>
                <c:pt idx="15987" formatCode="General">
                  <c:v>8.0697913999999996E-2</c:v>
                </c:pt>
                <c:pt idx="15988" formatCode="General">
                  <c:v>8.1010607999999998E-2</c:v>
                </c:pt>
                <c:pt idx="15989" formatCode="General">
                  <c:v>8.1503163000000003E-2</c:v>
                </c:pt>
                <c:pt idx="15990" formatCode="General">
                  <c:v>8.1457938999999993E-2</c:v>
                </c:pt>
                <c:pt idx="15991" formatCode="General">
                  <c:v>8.1721571000000007E-2</c:v>
                </c:pt>
                <c:pt idx="15992" formatCode="General">
                  <c:v>8.1163581999999998E-2</c:v>
                </c:pt>
                <c:pt idx="15993" formatCode="General">
                  <c:v>8.1614188000000004E-2</c:v>
                </c:pt>
                <c:pt idx="15994" formatCode="General">
                  <c:v>8.1687765999999995E-2</c:v>
                </c:pt>
                <c:pt idx="15995" formatCode="General">
                  <c:v>8.1484697999999994E-2</c:v>
                </c:pt>
                <c:pt idx="15996" formatCode="General">
                  <c:v>8.1438095000000002E-2</c:v>
                </c:pt>
                <c:pt idx="15997" formatCode="General">
                  <c:v>8.1698668000000002E-2</c:v>
                </c:pt>
                <c:pt idx="15998" formatCode="General">
                  <c:v>8.1735791000000002E-2</c:v>
                </c:pt>
                <c:pt idx="15999" formatCode="General">
                  <c:v>8.1552524000000001E-2</c:v>
                </c:pt>
                <c:pt idx="16000" formatCode="General">
                  <c:v>8.1636400999999997E-2</c:v>
                </c:pt>
                <c:pt idx="16001" formatCode="General">
                  <c:v>8.1706617999999995E-2</c:v>
                </c:pt>
                <c:pt idx="16002" formatCode="General">
                  <c:v>8.1826675000000001E-2</c:v>
                </c:pt>
                <c:pt idx="16003" formatCode="General">
                  <c:v>8.1572173999999997E-2</c:v>
                </c:pt>
                <c:pt idx="16004" formatCode="General">
                  <c:v>8.1488167E-2</c:v>
                </c:pt>
                <c:pt idx="16005" formatCode="General">
                  <c:v>8.1910250000000004E-2</c:v>
                </c:pt>
                <c:pt idx="16006" formatCode="General">
                  <c:v>8.1752209000000006E-2</c:v>
                </c:pt>
                <c:pt idx="16007" formatCode="General">
                  <c:v>8.1903117999999997E-2</c:v>
                </c:pt>
                <c:pt idx="16008" formatCode="General">
                  <c:v>8.2196569999999997E-2</c:v>
                </c:pt>
                <c:pt idx="16009" formatCode="General">
                  <c:v>8.2486208000000005E-2</c:v>
                </c:pt>
                <c:pt idx="16010" formatCode="General">
                  <c:v>8.2452078999999998E-2</c:v>
                </c:pt>
                <c:pt idx="16011" formatCode="General">
                  <c:v>8.2561078999999996E-2</c:v>
                </c:pt>
                <c:pt idx="16012" formatCode="General">
                  <c:v>8.2371628000000002E-2</c:v>
                </c:pt>
                <c:pt idx="16013" formatCode="General">
                  <c:v>8.2262025000000003E-2</c:v>
                </c:pt>
                <c:pt idx="16014" formatCode="General">
                  <c:v>8.2539985999999996E-2</c:v>
                </c:pt>
                <c:pt idx="16015" formatCode="General">
                  <c:v>8.2797068000000001E-2</c:v>
                </c:pt>
                <c:pt idx="16016" formatCode="General">
                  <c:v>8.2639505000000002E-2</c:v>
                </c:pt>
                <c:pt idx="16017" formatCode="General">
                  <c:v>8.2423918999999998E-2</c:v>
                </c:pt>
                <c:pt idx="16018" formatCode="General">
                  <c:v>8.2633063000000007E-2</c:v>
                </c:pt>
                <c:pt idx="16019" formatCode="General">
                  <c:v>8.3042454000000002E-2</c:v>
                </c:pt>
                <c:pt idx="16020" formatCode="General">
                  <c:v>8.3218222999999994E-2</c:v>
                </c:pt>
                <c:pt idx="16021" formatCode="General">
                  <c:v>8.3409785E-2</c:v>
                </c:pt>
                <c:pt idx="16022" formatCode="General">
                  <c:v>8.3359282000000007E-2</c:v>
                </c:pt>
                <c:pt idx="16023" formatCode="General">
                  <c:v>8.3743786000000001E-2</c:v>
                </c:pt>
                <c:pt idx="16024" formatCode="General">
                  <c:v>8.3356265999999998E-2</c:v>
                </c:pt>
                <c:pt idx="16025" formatCode="General">
                  <c:v>8.3315997000000003E-2</c:v>
                </c:pt>
                <c:pt idx="16026" formatCode="General">
                  <c:v>8.3728315999999997E-2</c:v>
                </c:pt>
                <c:pt idx="16027" formatCode="General">
                  <c:v>8.3558644000000001E-2</c:v>
                </c:pt>
                <c:pt idx="16028" formatCode="General">
                  <c:v>8.3953944000000003E-2</c:v>
                </c:pt>
                <c:pt idx="16029" formatCode="General">
                  <c:v>8.3909796999999994E-2</c:v>
                </c:pt>
                <c:pt idx="16030" formatCode="General">
                  <c:v>8.3937374999999995E-2</c:v>
                </c:pt>
                <c:pt idx="16031" formatCode="General">
                  <c:v>8.3446153999999995E-2</c:v>
                </c:pt>
                <c:pt idx="16032" formatCode="General">
                  <c:v>8.4157485000000004E-2</c:v>
                </c:pt>
                <c:pt idx="16033" formatCode="General">
                  <c:v>8.4538390000000005E-2</c:v>
                </c:pt>
                <c:pt idx="16034" formatCode="General">
                  <c:v>8.4056350000000002E-2</c:v>
                </c:pt>
                <c:pt idx="16035" formatCode="General">
                  <c:v>8.4080459999999996E-2</c:v>
                </c:pt>
                <c:pt idx="16036" formatCode="General">
                  <c:v>8.4659821999999996E-2</c:v>
                </c:pt>
                <c:pt idx="16037" formatCode="General">
                  <c:v>8.3998176999999993E-2</c:v>
                </c:pt>
                <c:pt idx="16038" formatCode="General">
                  <c:v>8.4220894000000004E-2</c:v>
                </c:pt>
                <c:pt idx="16039" formatCode="General">
                  <c:v>8.4506804000000005E-2</c:v>
                </c:pt>
                <c:pt idx="16040" formatCode="General">
                  <c:v>8.4314272999999995E-2</c:v>
                </c:pt>
                <c:pt idx="16041" formatCode="General">
                  <c:v>8.4304856999999997E-2</c:v>
                </c:pt>
                <c:pt idx="16042" formatCode="General">
                  <c:v>8.4232829999999995E-2</c:v>
                </c:pt>
                <c:pt idx="16043" formatCode="General">
                  <c:v>8.4239165000000005E-2</c:v>
                </c:pt>
                <c:pt idx="16044" formatCode="General">
                  <c:v>8.4610653999999993E-2</c:v>
                </c:pt>
                <c:pt idx="16045" formatCode="General">
                  <c:v>8.4521757000000003E-2</c:v>
                </c:pt>
                <c:pt idx="16046" formatCode="General">
                  <c:v>8.484158E-2</c:v>
                </c:pt>
                <c:pt idx="16047" formatCode="General">
                  <c:v>8.4224061000000003E-2</c:v>
                </c:pt>
                <c:pt idx="16048" formatCode="General">
                  <c:v>8.5822191000000006E-2</c:v>
                </c:pt>
                <c:pt idx="16049" formatCode="General">
                  <c:v>8.5142664000000007E-2</c:v>
                </c:pt>
                <c:pt idx="16050" formatCode="General">
                  <c:v>8.6157659999999997E-2</c:v>
                </c:pt>
                <c:pt idx="16051" formatCode="General">
                  <c:v>8.5106488999999994E-2</c:v>
                </c:pt>
                <c:pt idx="16052" formatCode="General">
                  <c:v>8.4986113000000002E-2</c:v>
                </c:pt>
                <c:pt idx="16053" formatCode="General">
                  <c:v>8.3662128000000002E-2</c:v>
                </c:pt>
                <c:pt idx="16054" formatCode="General">
                  <c:v>8.4306968999999995E-2</c:v>
                </c:pt>
                <c:pt idx="16055" formatCode="General">
                  <c:v>8.4542355E-2</c:v>
                </c:pt>
                <c:pt idx="16056" formatCode="General">
                  <c:v>8.5189697999999994E-2</c:v>
                </c:pt>
                <c:pt idx="16057" formatCode="General">
                  <c:v>8.5349264999999994E-2</c:v>
                </c:pt>
                <c:pt idx="16058" formatCode="General">
                  <c:v>8.4648768999999999E-2</c:v>
                </c:pt>
                <c:pt idx="16059" formatCode="General">
                  <c:v>8.3278766000000004E-2</c:v>
                </c:pt>
                <c:pt idx="16060" formatCode="General">
                  <c:v>8.3545825000000004E-2</c:v>
                </c:pt>
                <c:pt idx="16061" formatCode="General">
                  <c:v>8.3836173E-2</c:v>
                </c:pt>
                <c:pt idx="16062" formatCode="General">
                  <c:v>8.2983807000000007E-2</c:v>
                </c:pt>
                <c:pt idx="16063" formatCode="General">
                  <c:v>8.3011320999999999E-2</c:v>
                </c:pt>
                <c:pt idx="16064" formatCode="General">
                  <c:v>8.2933066999999999E-2</c:v>
                </c:pt>
                <c:pt idx="16065" formatCode="General">
                  <c:v>8.3565301999999994E-2</c:v>
                </c:pt>
                <c:pt idx="16066" formatCode="General">
                  <c:v>8.3176145000000007E-2</c:v>
                </c:pt>
                <c:pt idx="16067" formatCode="General">
                  <c:v>8.3747167999999997E-2</c:v>
                </c:pt>
                <c:pt idx="16068" formatCode="General">
                  <c:v>8.3152034999999999E-2</c:v>
                </c:pt>
                <c:pt idx="16069" formatCode="General">
                  <c:v>8.3622591999999996E-2</c:v>
                </c:pt>
                <c:pt idx="16070" formatCode="General">
                  <c:v>8.3525743999999999E-2</c:v>
                </c:pt>
                <c:pt idx="16071" formatCode="General">
                  <c:v>8.3617312999999999E-2</c:v>
                </c:pt>
                <c:pt idx="16072" formatCode="General">
                  <c:v>8.3437686999999996E-2</c:v>
                </c:pt>
                <c:pt idx="16073" formatCode="General">
                  <c:v>8.3734370000000002E-2</c:v>
                </c:pt>
                <c:pt idx="16074" formatCode="General">
                  <c:v>8.3306064999999999E-2</c:v>
                </c:pt>
                <c:pt idx="16075" formatCode="General">
                  <c:v>8.3797219000000006E-2</c:v>
                </c:pt>
                <c:pt idx="16076" formatCode="General">
                  <c:v>8.3450290999999996E-2</c:v>
                </c:pt>
                <c:pt idx="16077" formatCode="General">
                  <c:v>8.3900165999999998E-2</c:v>
                </c:pt>
                <c:pt idx="16078" formatCode="General">
                  <c:v>8.3584778999999998E-2</c:v>
                </c:pt>
                <c:pt idx="16079" formatCode="General">
                  <c:v>8.4189631000000001E-2</c:v>
                </c:pt>
                <c:pt idx="16080" formatCode="General">
                  <c:v>8.4659476999999997E-2</c:v>
                </c:pt>
                <c:pt idx="16081" formatCode="General">
                  <c:v>8.4363031000000005E-2</c:v>
                </c:pt>
                <c:pt idx="16082" formatCode="General">
                  <c:v>8.4502582000000007E-2</c:v>
                </c:pt>
                <c:pt idx="16083" formatCode="General">
                  <c:v>8.4685245000000006E-2</c:v>
                </c:pt>
                <c:pt idx="16084" formatCode="General">
                  <c:v>8.4737924000000006E-2</c:v>
                </c:pt>
                <c:pt idx="16085" formatCode="General">
                  <c:v>8.5135036999999997E-2</c:v>
                </c:pt>
                <c:pt idx="16086" formatCode="General">
                  <c:v>8.4896952999999997E-2</c:v>
                </c:pt>
                <c:pt idx="16087" formatCode="General">
                  <c:v>8.3766278999999999E-2</c:v>
                </c:pt>
                <c:pt idx="16088" formatCode="General">
                  <c:v>8.3076818999999996E-2</c:v>
                </c:pt>
                <c:pt idx="16089" formatCode="General">
                  <c:v>8.3658594000000003E-2</c:v>
                </c:pt>
                <c:pt idx="16090" formatCode="General">
                  <c:v>8.4044220000000003E-2</c:v>
                </c:pt>
                <c:pt idx="16091" formatCode="General">
                  <c:v>8.3635390000000004E-2</c:v>
                </c:pt>
                <c:pt idx="16092" formatCode="General">
                  <c:v>8.3122712000000001E-2</c:v>
                </c:pt>
                <c:pt idx="16093" formatCode="General">
                  <c:v>8.4015564000000001E-2</c:v>
                </c:pt>
                <c:pt idx="16094" formatCode="General">
                  <c:v>8.4740639000000006E-2</c:v>
                </c:pt>
                <c:pt idx="16095" formatCode="General">
                  <c:v>8.3661028999999998E-2</c:v>
                </c:pt>
                <c:pt idx="16096" formatCode="General">
                  <c:v>8.3388045999999993E-2</c:v>
                </c:pt>
                <c:pt idx="16097" formatCode="General">
                  <c:v>8.4015586000000003E-2</c:v>
                </c:pt>
                <c:pt idx="16098" formatCode="General">
                  <c:v>8.3489180999999996E-2</c:v>
                </c:pt>
                <c:pt idx="16099" formatCode="General">
                  <c:v>8.3123573000000006E-2</c:v>
                </c:pt>
                <c:pt idx="16100" formatCode="General">
                  <c:v>8.3686388E-2</c:v>
                </c:pt>
                <c:pt idx="16101" formatCode="General">
                  <c:v>8.3861618999999998E-2</c:v>
                </c:pt>
                <c:pt idx="16102" formatCode="General">
                  <c:v>8.3760871000000001E-2</c:v>
                </c:pt>
                <c:pt idx="16103" formatCode="General">
                  <c:v>8.3565043000000006E-2</c:v>
                </c:pt>
                <c:pt idx="16104" formatCode="General">
                  <c:v>8.3781189000000006E-2</c:v>
                </c:pt>
                <c:pt idx="16105" formatCode="General">
                  <c:v>8.3998005000000001E-2</c:v>
                </c:pt>
                <c:pt idx="16106" formatCode="General">
                  <c:v>8.3401360999999993E-2</c:v>
                </c:pt>
                <c:pt idx="16107" formatCode="General">
                  <c:v>8.3571355999999999E-2</c:v>
                </c:pt>
                <c:pt idx="16108" formatCode="General">
                  <c:v>8.3403881999999999E-2</c:v>
                </c:pt>
                <c:pt idx="16109" formatCode="General">
                  <c:v>8.3920979000000007E-2</c:v>
                </c:pt>
                <c:pt idx="16110" formatCode="General">
                  <c:v>8.3984904999999999E-2</c:v>
                </c:pt>
                <c:pt idx="16111" formatCode="General">
                  <c:v>8.3712845999999994E-2</c:v>
                </c:pt>
                <c:pt idx="16112" formatCode="General">
                  <c:v>8.4223306999999997E-2</c:v>
                </c:pt>
                <c:pt idx="16113" formatCode="General">
                  <c:v>8.4877733999999996E-2</c:v>
                </c:pt>
                <c:pt idx="16114" formatCode="General">
                  <c:v>8.4677295E-2</c:v>
                </c:pt>
                <c:pt idx="16115" formatCode="General">
                  <c:v>8.4725255999999999E-2</c:v>
                </c:pt>
                <c:pt idx="16116" formatCode="General">
                  <c:v>8.3940176000000005E-2</c:v>
                </c:pt>
                <c:pt idx="16117" formatCode="General">
                  <c:v>8.4157764999999995E-2</c:v>
                </c:pt>
                <c:pt idx="16118" formatCode="General">
                  <c:v>8.3400650000000007E-2</c:v>
                </c:pt>
                <c:pt idx="16119" formatCode="General">
                  <c:v>8.3275426999999999E-2</c:v>
                </c:pt>
                <c:pt idx="16120" formatCode="General">
                  <c:v>8.4337735999999996E-2</c:v>
                </c:pt>
                <c:pt idx="16121" formatCode="General">
                  <c:v>8.3953254000000005E-2</c:v>
                </c:pt>
                <c:pt idx="16122" formatCode="General">
                  <c:v>8.4010135E-2</c:v>
                </c:pt>
                <c:pt idx="16123" formatCode="General">
                  <c:v>8.3501634000000005E-2</c:v>
                </c:pt>
                <c:pt idx="16124" formatCode="General">
                  <c:v>8.3415085999999999E-2</c:v>
                </c:pt>
                <c:pt idx="16125" formatCode="General">
                  <c:v>8.3595638E-2</c:v>
                </c:pt>
                <c:pt idx="16126" formatCode="General">
                  <c:v>8.3441478999999999E-2</c:v>
                </c:pt>
                <c:pt idx="16127" formatCode="General">
                  <c:v>8.3313412000000003E-2</c:v>
                </c:pt>
                <c:pt idx="16128" formatCode="General">
                  <c:v>8.3466170000000006E-2</c:v>
                </c:pt>
                <c:pt idx="16129" formatCode="General">
                  <c:v>8.3136048000000004E-2</c:v>
                </c:pt>
                <c:pt idx="16130" formatCode="General">
                  <c:v>8.3660532999999995E-2</c:v>
                </c:pt>
                <c:pt idx="16131" formatCode="General">
                  <c:v>8.4074772000000006E-2</c:v>
                </c:pt>
                <c:pt idx="16132" formatCode="General">
                  <c:v>8.6076497000000002E-2</c:v>
                </c:pt>
                <c:pt idx="16133" formatCode="General">
                  <c:v>8.5173559999999995E-2</c:v>
                </c:pt>
                <c:pt idx="16134" formatCode="General">
                  <c:v>8.3710540999999999E-2</c:v>
                </c:pt>
                <c:pt idx="16135" formatCode="General">
                  <c:v>8.5011536999999998E-2</c:v>
                </c:pt>
                <c:pt idx="16136" formatCode="General">
                  <c:v>8.3072855000000001E-2</c:v>
                </c:pt>
                <c:pt idx="16137" formatCode="General">
                  <c:v>8.3516198999999999E-2</c:v>
                </c:pt>
                <c:pt idx="16138" formatCode="General">
                  <c:v>8.4522964000000006E-2</c:v>
                </c:pt>
                <c:pt idx="16139" formatCode="General">
                  <c:v>8.3941469000000005E-2</c:v>
                </c:pt>
                <c:pt idx="16140" formatCode="General">
                  <c:v>8.3477265999999994E-2</c:v>
                </c:pt>
                <c:pt idx="16141" formatCode="General">
                  <c:v>8.4370550000000002E-2</c:v>
                </c:pt>
                <c:pt idx="16142" formatCode="General">
                  <c:v>8.4328040000000007E-2</c:v>
                </c:pt>
                <c:pt idx="16143" formatCode="General">
                  <c:v>8.4710948999999994E-2</c:v>
                </c:pt>
                <c:pt idx="16144" formatCode="General">
                  <c:v>8.4868770999999996E-2</c:v>
                </c:pt>
                <c:pt idx="16145" formatCode="General">
                  <c:v>8.4938261000000001E-2</c:v>
                </c:pt>
                <c:pt idx="16146" formatCode="General">
                  <c:v>8.4989107999999994E-2</c:v>
                </c:pt>
                <c:pt idx="16147" formatCode="General">
                  <c:v>8.4392117000000003E-2</c:v>
                </c:pt>
                <c:pt idx="16148" formatCode="General">
                  <c:v>8.5197778000000002E-2</c:v>
                </c:pt>
                <c:pt idx="16149" formatCode="General">
                  <c:v>8.5089619000000005E-2</c:v>
                </c:pt>
                <c:pt idx="16150" formatCode="General">
                  <c:v>8.5096512999999999E-2</c:v>
                </c:pt>
                <c:pt idx="16151" formatCode="General">
                  <c:v>8.5811548000000001E-2</c:v>
                </c:pt>
                <c:pt idx="16152" formatCode="General">
                  <c:v>8.5434628999999998E-2</c:v>
                </c:pt>
                <c:pt idx="16153" formatCode="General">
                  <c:v>8.4802991999999994E-2</c:v>
                </c:pt>
                <c:pt idx="16154" formatCode="General">
                  <c:v>8.5759214E-2</c:v>
                </c:pt>
                <c:pt idx="16155" formatCode="General">
                  <c:v>8.5445639000000004E-2</c:v>
                </c:pt>
                <c:pt idx="16156" formatCode="General">
                  <c:v>8.5167699999999999E-2</c:v>
                </c:pt>
                <c:pt idx="16157" formatCode="General">
                  <c:v>8.4384942000000004E-2</c:v>
                </c:pt>
                <c:pt idx="16158" formatCode="General">
                  <c:v>8.5175133E-2</c:v>
                </c:pt>
                <c:pt idx="16159" formatCode="General">
                  <c:v>8.4980985999999994E-2</c:v>
                </c:pt>
                <c:pt idx="16160" formatCode="General">
                  <c:v>8.4879263999999996E-2</c:v>
                </c:pt>
                <c:pt idx="16161" formatCode="General">
                  <c:v>8.5647348999999998E-2</c:v>
                </c:pt>
                <c:pt idx="16162" formatCode="General">
                  <c:v>8.5412286000000004E-2</c:v>
                </c:pt>
                <c:pt idx="16163" formatCode="General">
                  <c:v>8.5344696999999997E-2</c:v>
                </c:pt>
                <c:pt idx="16164" formatCode="General">
                  <c:v>8.4141260999999995E-2</c:v>
                </c:pt>
                <c:pt idx="16165" formatCode="General">
                  <c:v>8.3959696E-2</c:v>
                </c:pt>
                <c:pt idx="16166" formatCode="General">
                  <c:v>8.5126655999999995E-2</c:v>
                </c:pt>
                <c:pt idx="16167" formatCode="General">
                  <c:v>8.4987836999999997E-2</c:v>
                </c:pt>
                <c:pt idx="16168" formatCode="General">
                  <c:v>8.4743741999999997E-2</c:v>
                </c:pt>
                <c:pt idx="16169" formatCode="General">
                  <c:v>8.4404914999999997E-2</c:v>
                </c:pt>
                <c:pt idx="16170" formatCode="General">
                  <c:v>8.5797759000000001E-2</c:v>
                </c:pt>
                <c:pt idx="16171" formatCode="General">
                  <c:v>8.6324488000000005E-2</c:v>
                </c:pt>
                <c:pt idx="16172" formatCode="General">
                  <c:v>8.5308565000000003E-2</c:v>
                </c:pt>
                <c:pt idx="16173" formatCode="General">
                  <c:v>8.5294690000000006E-2</c:v>
                </c:pt>
                <c:pt idx="16174" formatCode="General">
                  <c:v>8.6430298000000003E-2</c:v>
                </c:pt>
                <c:pt idx="16175" formatCode="General">
                  <c:v>8.5819951000000005E-2</c:v>
                </c:pt>
                <c:pt idx="16176" formatCode="General">
                  <c:v>8.5430169E-2</c:v>
                </c:pt>
                <c:pt idx="16177" formatCode="General">
                  <c:v>8.4955239000000002E-2</c:v>
                </c:pt>
                <c:pt idx="16178" formatCode="General">
                  <c:v>8.7494890000000006E-2</c:v>
                </c:pt>
                <c:pt idx="16179" formatCode="General">
                  <c:v>8.5749669000000001E-2</c:v>
                </c:pt>
                <c:pt idx="16180" formatCode="General">
                  <c:v>8.7364539000000005E-2</c:v>
                </c:pt>
                <c:pt idx="16181" formatCode="General">
                  <c:v>8.6350449999999995E-2</c:v>
                </c:pt>
                <c:pt idx="16182" formatCode="General">
                  <c:v>8.5899087999999998E-2</c:v>
                </c:pt>
                <c:pt idx="16183" formatCode="General">
                  <c:v>8.6620825999999998E-2</c:v>
                </c:pt>
                <c:pt idx="16184" formatCode="General">
                  <c:v>8.5737236999999994E-2</c:v>
                </c:pt>
                <c:pt idx="16185" formatCode="General">
                  <c:v>8.6136092999999997E-2</c:v>
                </c:pt>
                <c:pt idx="16186" formatCode="General">
                  <c:v>8.5810922999999997E-2</c:v>
                </c:pt>
                <c:pt idx="16187" formatCode="General">
                  <c:v>8.5680097999999996E-2</c:v>
                </c:pt>
                <c:pt idx="16188" formatCode="General">
                  <c:v>8.5917788999999994E-2</c:v>
                </c:pt>
                <c:pt idx="16189" formatCode="General">
                  <c:v>8.5130168000000006E-2</c:v>
                </c:pt>
                <c:pt idx="16190" formatCode="General">
                  <c:v>8.5347519999999996E-2</c:v>
                </c:pt>
                <c:pt idx="16191" formatCode="General">
                  <c:v>8.5085353000000002E-2</c:v>
                </c:pt>
                <c:pt idx="16192" formatCode="General">
                  <c:v>8.5783214999999996E-2</c:v>
                </c:pt>
                <c:pt idx="16193" formatCode="General">
                  <c:v>8.4869159E-2</c:v>
                </c:pt>
                <c:pt idx="16194" formatCode="General">
                  <c:v>8.5299903999999996E-2</c:v>
                </c:pt>
                <c:pt idx="16195" formatCode="General">
                  <c:v>8.5084081000000006E-2</c:v>
                </c:pt>
                <c:pt idx="16196" formatCode="General">
                  <c:v>8.5976026999999997E-2</c:v>
                </c:pt>
                <c:pt idx="16197" formatCode="General">
                  <c:v>8.5306238000000006E-2</c:v>
                </c:pt>
                <c:pt idx="16198" formatCode="General">
                  <c:v>8.5789721999999999E-2</c:v>
                </c:pt>
                <c:pt idx="16199" formatCode="General">
                  <c:v>8.5752447999999995E-2</c:v>
                </c:pt>
                <c:pt idx="16200" formatCode="General">
                  <c:v>8.5849619000000002E-2</c:v>
                </c:pt>
                <c:pt idx="16201" formatCode="General">
                  <c:v>8.5968314000000004E-2</c:v>
                </c:pt>
                <c:pt idx="16202" formatCode="General">
                  <c:v>8.6768047000000001E-2</c:v>
                </c:pt>
                <c:pt idx="16203" formatCode="General">
                  <c:v>8.4727906000000006E-2</c:v>
                </c:pt>
                <c:pt idx="16204" formatCode="General">
                  <c:v>8.4932503000000006E-2</c:v>
                </c:pt>
                <c:pt idx="16205" formatCode="General">
                  <c:v>8.5361718000000003E-2</c:v>
                </c:pt>
                <c:pt idx="16206" formatCode="General">
                  <c:v>8.5213634999999996E-2</c:v>
                </c:pt>
                <c:pt idx="16207" formatCode="General">
                  <c:v>8.4581956E-2</c:v>
                </c:pt>
                <c:pt idx="16208" formatCode="General">
                  <c:v>8.5398905999999997E-2</c:v>
                </c:pt>
                <c:pt idx="16209" formatCode="General">
                  <c:v>8.4838348999999993E-2</c:v>
                </c:pt>
                <c:pt idx="16210" formatCode="General">
                  <c:v>8.4414114999999998E-2</c:v>
                </c:pt>
                <c:pt idx="16211" formatCode="General">
                  <c:v>8.4822728E-2</c:v>
                </c:pt>
                <c:pt idx="16212" formatCode="General">
                  <c:v>8.5281202E-2</c:v>
                </c:pt>
                <c:pt idx="16213" formatCode="General">
                  <c:v>8.5029011000000002E-2</c:v>
                </c:pt>
                <c:pt idx="16214" formatCode="General">
                  <c:v>8.4855002999999998E-2</c:v>
                </c:pt>
                <c:pt idx="16215" formatCode="General">
                  <c:v>8.4178126000000006E-2</c:v>
                </c:pt>
                <c:pt idx="16216" formatCode="General">
                  <c:v>8.4274305999999993E-2</c:v>
                </c:pt>
                <c:pt idx="16217" formatCode="General">
                  <c:v>8.3808465999999998E-2</c:v>
                </c:pt>
                <c:pt idx="16218" formatCode="General">
                  <c:v>8.3971159000000004E-2</c:v>
                </c:pt>
                <c:pt idx="16219" formatCode="General">
                  <c:v>8.3870733000000003E-2</c:v>
                </c:pt>
                <c:pt idx="16220" formatCode="General">
                  <c:v>8.3847054000000004E-2</c:v>
                </c:pt>
                <c:pt idx="16221" formatCode="General">
                  <c:v>8.3854229000000002E-2</c:v>
                </c:pt>
                <c:pt idx="16222" formatCode="General">
                  <c:v>8.4633664999999997E-2</c:v>
                </c:pt>
                <c:pt idx="16223" formatCode="General">
                  <c:v>8.3290530000000002E-2</c:v>
                </c:pt>
                <c:pt idx="16224" formatCode="General">
                  <c:v>8.3336917999999996E-2</c:v>
                </c:pt>
                <c:pt idx="16225" formatCode="General">
                  <c:v>8.3014768000000003E-2</c:v>
                </c:pt>
                <c:pt idx="16226" formatCode="General">
                  <c:v>8.2989968999999997E-2</c:v>
                </c:pt>
                <c:pt idx="16227" formatCode="General">
                  <c:v>8.2552331000000007E-2</c:v>
                </c:pt>
                <c:pt idx="16228" formatCode="General">
                  <c:v>8.3430856999999997E-2</c:v>
                </c:pt>
                <c:pt idx="16229" formatCode="General">
                  <c:v>8.2711100999999995E-2</c:v>
                </c:pt>
                <c:pt idx="16230" formatCode="General">
                  <c:v>8.3083261000000005E-2</c:v>
                </c:pt>
                <c:pt idx="16231" formatCode="General">
                  <c:v>8.2362471000000007E-2</c:v>
                </c:pt>
                <c:pt idx="16232" formatCode="General">
                  <c:v>8.2677123000000005E-2</c:v>
                </c:pt>
                <c:pt idx="16233" formatCode="General">
                  <c:v>8.3039458999999996E-2</c:v>
                </c:pt>
                <c:pt idx="16234" formatCode="General">
                  <c:v>8.3345902999999999E-2</c:v>
                </c:pt>
                <c:pt idx="16235" formatCode="General">
                  <c:v>8.3466428999999995E-2</c:v>
                </c:pt>
                <c:pt idx="16236" formatCode="General">
                  <c:v>8.3373588999999998E-2</c:v>
                </c:pt>
                <c:pt idx="16237" formatCode="General">
                  <c:v>8.3584327E-2</c:v>
                </c:pt>
                <c:pt idx="16238" formatCode="General">
                  <c:v>8.3476146000000001E-2</c:v>
                </c:pt>
                <c:pt idx="16239" formatCode="General">
                  <c:v>8.3928283000000006E-2</c:v>
                </c:pt>
                <c:pt idx="16240" formatCode="General">
                  <c:v>8.3419308999999997E-2</c:v>
                </c:pt>
                <c:pt idx="16241" formatCode="General">
                  <c:v>8.3914838000000005E-2</c:v>
                </c:pt>
                <c:pt idx="16242" formatCode="General">
                  <c:v>8.3737493999999996E-2</c:v>
                </c:pt>
                <c:pt idx="16243" formatCode="General">
                  <c:v>8.3508636999999997E-2</c:v>
                </c:pt>
                <c:pt idx="16244" formatCode="General">
                  <c:v>8.3605009999999993E-2</c:v>
                </c:pt>
                <c:pt idx="16245" formatCode="General">
                  <c:v>8.3432838999999995E-2</c:v>
                </c:pt>
                <c:pt idx="16246" formatCode="General">
                  <c:v>8.3220766000000002E-2</c:v>
                </c:pt>
                <c:pt idx="16247" formatCode="General">
                  <c:v>8.3442986999999996E-2</c:v>
                </c:pt>
                <c:pt idx="16248" formatCode="General">
                  <c:v>8.3460504000000005E-2</c:v>
                </c:pt>
                <c:pt idx="16249" formatCode="General">
                  <c:v>8.3081537999999996E-2</c:v>
                </c:pt>
                <c:pt idx="16250" formatCode="General">
                  <c:v>8.3626943999999995E-2</c:v>
                </c:pt>
                <c:pt idx="16251" formatCode="General">
                  <c:v>8.3755053999999995E-2</c:v>
                </c:pt>
                <c:pt idx="16252" formatCode="General">
                  <c:v>8.2772268999999996E-2</c:v>
                </c:pt>
                <c:pt idx="16253" formatCode="General">
                  <c:v>8.3196053000000006E-2</c:v>
                </c:pt>
                <c:pt idx="16254" formatCode="General">
                  <c:v>8.4883659E-2</c:v>
                </c:pt>
                <c:pt idx="16255" formatCode="General">
                  <c:v>8.3966074000000002E-2</c:v>
                </c:pt>
                <c:pt idx="16256" formatCode="General">
                  <c:v>8.3889156000000006E-2</c:v>
                </c:pt>
                <c:pt idx="16257" formatCode="General">
                  <c:v>8.4586501999999994E-2</c:v>
                </c:pt>
                <c:pt idx="16258" formatCode="General">
                  <c:v>8.4254958000000005E-2</c:v>
                </c:pt>
                <c:pt idx="16259" formatCode="General">
                  <c:v>8.4069276999999998E-2</c:v>
                </c:pt>
                <c:pt idx="16260" formatCode="General">
                  <c:v>8.4915008E-2</c:v>
                </c:pt>
                <c:pt idx="16261" formatCode="General">
                  <c:v>8.4466342E-2</c:v>
                </c:pt>
                <c:pt idx="16262" formatCode="General">
                  <c:v>8.4490516000000002E-2</c:v>
                </c:pt>
                <c:pt idx="16263" formatCode="General">
                  <c:v>8.4294385999999999E-2</c:v>
                </c:pt>
                <c:pt idx="16264" formatCode="General">
                  <c:v>8.4173644000000006E-2</c:v>
                </c:pt>
                <c:pt idx="16265" formatCode="General">
                  <c:v>8.5138247E-2</c:v>
                </c:pt>
                <c:pt idx="16266" formatCode="General">
                  <c:v>8.4191398000000001E-2</c:v>
                </c:pt>
                <c:pt idx="16267" formatCode="General">
                  <c:v>8.4131263999999997E-2</c:v>
                </c:pt>
                <c:pt idx="16268" formatCode="General">
                  <c:v>8.4565537999999996E-2</c:v>
                </c:pt>
                <c:pt idx="16269" formatCode="General">
                  <c:v>8.4398321999999998E-2</c:v>
                </c:pt>
                <c:pt idx="16270" formatCode="General">
                  <c:v>8.4273270999999997E-2</c:v>
                </c:pt>
                <c:pt idx="16271" formatCode="General">
                  <c:v>8.4654154999999995E-2</c:v>
                </c:pt>
                <c:pt idx="16272" formatCode="General">
                  <c:v>8.4503098999999998E-2</c:v>
                </c:pt>
                <c:pt idx="16273" formatCode="General">
                  <c:v>8.4832573999999994E-2</c:v>
                </c:pt>
                <c:pt idx="16274" formatCode="General">
                  <c:v>8.4916170999999999E-2</c:v>
                </c:pt>
                <c:pt idx="16275" formatCode="General">
                  <c:v>8.4293934000000001E-2</c:v>
                </c:pt>
                <c:pt idx="16276" formatCode="General">
                  <c:v>8.4253470999999996E-2</c:v>
                </c:pt>
                <c:pt idx="16277" formatCode="General">
                  <c:v>8.4210251E-2</c:v>
                </c:pt>
                <c:pt idx="16278" formatCode="General">
                  <c:v>8.4825399999999995E-2</c:v>
                </c:pt>
                <c:pt idx="16279" formatCode="General">
                  <c:v>8.4759081999999999E-2</c:v>
                </c:pt>
                <c:pt idx="16280" formatCode="General">
                  <c:v>8.4780498999999995E-2</c:v>
                </c:pt>
                <c:pt idx="16281" formatCode="General">
                  <c:v>8.5696430000000004E-2</c:v>
                </c:pt>
                <c:pt idx="16282" formatCode="General">
                  <c:v>8.4896564999999993E-2</c:v>
                </c:pt>
                <c:pt idx="16283" formatCode="General">
                  <c:v>8.4824838999999999E-2</c:v>
                </c:pt>
                <c:pt idx="16284" formatCode="General">
                  <c:v>8.4599645000000001E-2</c:v>
                </c:pt>
                <c:pt idx="16285" formatCode="General">
                  <c:v>8.4849983000000004E-2</c:v>
                </c:pt>
                <c:pt idx="16286" formatCode="General">
                  <c:v>8.4620867000000002E-2</c:v>
                </c:pt>
                <c:pt idx="16287" formatCode="General">
                  <c:v>8.4142359999999999E-2</c:v>
                </c:pt>
                <c:pt idx="16288" formatCode="General">
                  <c:v>8.5525637000000002E-2</c:v>
                </c:pt>
                <c:pt idx="16289" formatCode="General">
                  <c:v>8.4294364999999996E-2</c:v>
                </c:pt>
                <c:pt idx="16290" formatCode="General">
                  <c:v>8.5313521000000003E-2</c:v>
                </c:pt>
                <c:pt idx="16291" formatCode="General">
                  <c:v>8.5506548000000002E-2</c:v>
                </c:pt>
                <c:pt idx="16292" formatCode="General">
                  <c:v>8.5344201999999994E-2</c:v>
                </c:pt>
                <c:pt idx="16293" formatCode="General">
                  <c:v>8.5862611000000005E-2</c:v>
                </c:pt>
                <c:pt idx="16294" formatCode="General">
                  <c:v>8.5216436000000007E-2</c:v>
                </c:pt>
                <c:pt idx="16295" formatCode="General">
                  <c:v>8.4989818999999994E-2</c:v>
                </c:pt>
                <c:pt idx="16296" formatCode="General">
                  <c:v>8.5013563E-2</c:v>
                </c:pt>
                <c:pt idx="16297" formatCode="General">
                  <c:v>8.5492091000000006E-2</c:v>
                </c:pt>
                <c:pt idx="16298" formatCode="General">
                  <c:v>8.6094379999999998E-2</c:v>
                </c:pt>
                <c:pt idx="16299" formatCode="General">
                  <c:v>8.5113598999999998E-2</c:v>
                </c:pt>
                <c:pt idx="16300" formatCode="General">
                  <c:v>8.5944203999999996E-2</c:v>
                </c:pt>
                <c:pt idx="16301" formatCode="General">
                  <c:v>8.5366867999999999E-2</c:v>
                </c:pt>
                <c:pt idx="16302" formatCode="General">
                  <c:v>8.5673914000000004E-2</c:v>
                </c:pt>
                <c:pt idx="16303" formatCode="General">
                  <c:v>8.5343232000000005E-2</c:v>
                </c:pt>
                <c:pt idx="16304" formatCode="General">
                  <c:v>8.5468454999999999E-2</c:v>
                </c:pt>
                <c:pt idx="16305" formatCode="General">
                  <c:v>8.5522578000000002E-2</c:v>
                </c:pt>
                <c:pt idx="16306" formatCode="General">
                  <c:v>8.5449624000000002E-2</c:v>
                </c:pt>
                <c:pt idx="16307" formatCode="General">
                  <c:v>8.6004040000000004E-2</c:v>
                </c:pt>
                <c:pt idx="16308" formatCode="General">
                  <c:v>8.5910614999999996E-2</c:v>
                </c:pt>
                <c:pt idx="16309" formatCode="General">
                  <c:v>8.5626621999999999E-2</c:v>
                </c:pt>
                <c:pt idx="16310" formatCode="General">
                  <c:v>8.5523374999999999E-2</c:v>
                </c:pt>
                <c:pt idx="16311" formatCode="General">
                  <c:v>8.5475091000000003E-2</c:v>
                </c:pt>
                <c:pt idx="16312" formatCode="General">
                  <c:v>8.5015156999999994E-2</c:v>
                </c:pt>
                <c:pt idx="16313" formatCode="General">
                  <c:v>8.5277776999999999E-2</c:v>
                </c:pt>
                <c:pt idx="16314" formatCode="General">
                  <c:v>8.5192994999999994E-2</c:v>
                </c:pt>
                <c:pt idx="16315" formatCode="General">
                  <c:v>8.5555694000000002E-2</c:v>
                </c:pt>
                <c:pt idx="16316" formatCode="General">
                  <c:v>8.5054283999999994E-2</c:v>
                </c:pt>
                <c:pt idx="16317" formatCode="General">
                  <c:v>8.5199156999999998E-2</c:v>
                </c:pt>
                <c:pt idx="16318" formatCode="General">
                  <c:v>8.5629466000000001E-2</c:v>
                </c:pt>
                <c:pt idx="16319" formatCode="General">
                  <c:v>8.5184333000000001E-2</c:v>
                </c:pt>
                <c:pt idx="16320" formatCode="General">
                  <c:v>8.5397720999999996E-2</c:v>
                </c:pt>
                <c:pt idx="16321" formatCode="General">
                  <c:v>8.5342219999999996E-2</c:v>
                </c:pt>
                <c:pt idx="16322" formatCode="General">
                  <c:v>8.5436502999999997E-2</c:v>
                </c:pt>
                <c:pt idx="16323" formatCode="General">
                  <c:v>8.5150894000000005E-2</c:v>
                </c:pt>
                <c:pt idx="16324" formatCode="General">
                  <c:v>8.5526025000000006E-2</c:v>
                </c:pt>
                <c:pt idx="16325" formatCode="General">
                  <c:v>8.5473777000000001E-2</c:v>
                </c:pt>
                <c:pt idx="16326" formatCode="General">
                  <c:v>8.5570409E-2</c:v>
                </c:pt>
                <c:pt idx="16327" formatCode="General">
                  <c:v>8.5858667999999999E-2</c:v>
                </c:pt>
                <c:pt idx="16328" formatCode="General">
                  <c:v>8.5732497000000005E-2</c:v>
                </c:pt>
                <c:pt idx="16329" formatCode="General">
                  <c:v>8.5652540999999999E-2</c:v>
                </c:pt>
                <c:pt idx="16330" formatCode="General">
                  <c:v>8.5785477999999998E-2</c:v>
                </c:pt>
                <c:pt idx="16331" formatCode="General">
                  <c:v>8.5983570999999995E-2</c:v>
                </c:pt>
                <c:pt idx="16332" formatCode="General">
                  <c:v>8.6655320999999993E-2</c:v>
                </c:pt>
                <c:pt idx="16333" formatCode="General">
                  <c:v>8.6574912000000004E-2</c:v>
                </c:pt>
                <c:pt idx="16334" formatCode="General">
                  <c:v>8.5634055000000001E-2</c:v>
                </c:pt>
                <c:pt idx="16335" formatCode="General">
                  <c:v>8.6308758999999999E-2</c:v>
                </c:pt>
                <c:pt idx="16336" formatCode="General">
                  <c:v>8.6895447000000001E-2</c:v>
                </c:pt>
                <c:pt idx="16337" formatCode="General">
                  <c:v>8.5412199999999994E-2</c:v>
                </c:pt>
                <c:pt idx="16338" formatCode="General">
                  <c:v>8.5529192000000004E-2</c:v>
                </c:pt>
                <c:pt idx="16339" formatCode="General">
                  <c:v>8.5530441999999998E-2</c:v>
                </c:pt>
                <c:pt idx="16340" formatCode="General">
                  <c:v>8.4921945999999998E-2</c:v>
                </c:pt>
                <c:pt idx="16341" formatCode="General">
                  <c:v>8.5881376999999995E-2</c:v>
                </c:pt>
                <c:pt idx="16342" formatCode="General">
                  <c:v>8.4196504000000005E-2</c:v>
                </c:pt>
                <c:pt idx="16343" formatCode="General">
                  <c:v>8.4507579999999999E-2</c:v>
                </c:pt>
                <c:pt idx="16344" formatCode="General">
                  <c:v>8.5048100000000001E-2</c:v>
                </c:pt>
                <c:pt idx="16345" formatCode="General">
                  <c:v>8.5323281000000001E-2</c:v>
                </c:pt>
                <c:pt idx="16346" formatCode="General">
                  <c:v>8.4995658000000002E-2</c:v>
                </c:pt>
                <c:pt idx="16347" formatCode="General">
                  <c:v>8.4902963999999997E-2</c:v>
                </c:pt>
                <c:pt idx="16348" formatCode="General">
                  <c:v>8.4989000999999995E-2</c:v>
                </c:pt>
                <c:pt idx="16349" formatCode="General">
                  <c:v>8.4455590999999997E-2</c:v>
                </c:pt>
                <c:pt idx="16350" formatCode="General">
                  <c:v>8.5470200999999996E-2</c:v>
                </c:pt>
                <c:pt idx="16351" formatCode="General">
                  <c:v>8.5144236999999998E-2</c:v>
                </c:pt>
                <c:pt idx="16352" formatCode="General">
                  <c:v>8.5789033000000001E-2</c:v>
                </c:pt>
                <c:pt idx="16353" formatCode="General">
                  <c:v>8.6019358000000004E-2</c:v>
                </c:pt>
                <c:pt idx="16354" formatCode="General">
                  <c:v>8.5784465000000004E-2</c:v>
                </c:pt>
                <c:pt idx="16355" formatCode="General">
                  <c:v>8.5727713999999997E-2</c:v>
                </c:pt>
                <c:pt idx="16356" formatCode="General">
                  <c:v>8.7090974000000002E-2</c:v>
                </c:pt>
                <c:pt idx="16357" formatCode="General">
                  <c:v>8.5707546999999995E-2</c:v>
                </c:pt>
                <c:pt idx="16358" formatCode="General">
                  <c:v>8.6067146999999997E-2</c:v>
                </c:pt>
                <c:pt idx="16359" formatCode="General">
                  <c:v>8.6576269999999997E-2</c:v>
                </c:pt>
                <c:pt idx="16360" formatCode="General">
                  <c:v>8.6243432999999994E-2</c:v>
                </c:pt>
                <c:pt idx="16361" formatCode="General">
                  <c:v>8.6188297999999997E-2</c:v>
                </c:pt>
                <c:pt idx="16362" formatCode="General">
                  <c:v>8.6950085999999996E-2</c:v>
                </c:pt>
                <c:pt idx="16363" formatCode="General">
                  <c:v>8.5663422000000003E-2</c:v>
                </c:pt>
                <c:pt idx="16364" formatCode="General">
                  <c:v>8.5722112000000003E-2</c:v>
                </c:pt>
                <c:pt idx="16365" formatCode="General">
                  <c:v>8.5816438999999994E-2</c:v>
                </c:pt>
                <c:pt idx="16366" formatCode="General">
                  <c:v>8.6493318999999999E-2</c:v>
                </c:pt>
                <c:pt idx="16367" formatCode="General">
                  <c:v>8.6820575999999997E-2</c:v>
                </c:pt>
                <c:pt idx="16368" formatCode="General">
                  <c:v>8.5676305999999994E-2</c:v>
                </c:pt>
                <c:pt idx="16369" formatCode="General">
                  <c:v>8.5373978000000003E-2</c:v>
                </c:pt>
                <c:pt idx="16370" formatCode="General">
                  <c:v>8.5773498000000004E-2</c:v>
                </c:pt>
                <c:pt idx="16371" formatCode="General">
                  <c:v>8.5582151999999995E-2</c:v>
                </c:pt>
                <c:pt idx="16372" formatCode="General">
                  <c:v>8.5981521000000005E-2</c:v>
                </c:pt>
                <c:pt idx="16373" formatCode="General">
                  <c:v>8.6137643999999999E-2</c:v>
                </c:pt>
                <c:pt idx="16374" formatCode="General">
                  <c:v>8.6624791000000007E-2</c:v>
                </c:pt>
                <c:pt idx="16375" formatCode="General">
                  <c:v>8.6253150000000001E-2</c:v>
                </c:pt>
                <c:pt idx="16376" formatCode="General">
                  <c:v>8.6521996000000004E-2</c:v>
                </c:pt>
                <c:pt idx="16377" formatCode="General">
                  <c:v>8.5340410000000005E-2</c:v>
                </c:pt>
                <c:pt idx="16378" formatCode="General">
                  <c:v>8.5893550999999999E-2</c:v>
                </c:pt>
                <c:pt idx="16379" formatCode="General">
                  <c:v>8.6300421000000002E-2</c:v>
                </c:pt>
                <c:pt idx="16380" formatCode="General">
                  <c:v>8.5637955000000002E-2</c:v>
                </c:pt>
                <c:pt idx="16381" formatCode="General">
                  <c:v>8.6352152000000001E-2</c:v>
                </c:pt>
                <c:pt idx="16382" formatCode="General">
                  <c:v>8.6194977000000006E-2</c:v>
                </c:pt>
                <c:pt idx="16383" formatCode="General">
                  <c:v>8.6131439000000004E-2</c:v>
                </c:pt>
                <c:pt idx="16384" formatCode="General">
                  <c:v>8.6314814000000004E-2</c:v>
                </c:pt>
                <c:pt idx="16385" formatCode="General">
                  <c:v>8.6429780999999997E-2</c:v>
                </c:pt>
                <c:pt idx="16386" formatCode="General">
                  <c:v>8.6569654999999995E-2</c:v>
                </c:pt>
                <c:pt idx="16387" formatCode="General">
                  <c:v>8.6509651000000007E-2</c:v>
                </c:pt>
                <c:pt idx="16388" formatCode="General">
                  <c:v>8.7639762999999996E-2</c:v>
                </c:pt>
                <c:pt idx="16389" formatCode="General">
                  <c:v>8.6871057000000002E-2</c:v>
                </c:pt>
                <c:pt idx="16390" formatCode="General">
                  <c:v>8.6567501000000005E-2</c:v>
                </c:pt>
                <c:pt idx="16391" formatCode="General">
                  <c:v>8.5171448999999996E-2</c:v>
                </c:pt>
                <c:pt idx="16392" formatCode="General">
                  <c:v>8.5193641000000001E-2</c:v>
                </c:pt>
                <c:pt idx="16393" formatCode="General">
                  <c:v>8.5974712999999994E-2</c:v>
                </c:pt>
                <c:pt idx="16394" formatCode="General">
                  <c:v>8.5852613999999994E-2</c:v>
                </c:pt>
                <c:pt idx="16395" formatCode="General">
                  <c:v>8.5697420999999996E-2</c:v>
                </c:pt>
                <c:pt idx="16396" formatCode="General">
                  <c:v>8.554602E-2</c:v>
                </c:pt>
                <c:pt idx="16397" formatCode="General">
                  <c:v>8.5640712999999993E-2</c:v>
                </c:pt>
                <c:pt idx="16398" formatCode="General">
                  <c:v>8.6417909000000001E-2</c:v>
                </c:pt>
                <c:pt idx="16399" formatCode="General">
                  <c:v>8.5909279000000005E-2</c:v>
                </c:pt>
                <c:pt idx="16400" formatCode="General">
                  <c:v>8.5682704999999998E-2</c:v>
                </c:pt>
                <c:pt idx="16401" formatCode="General">
                  <c:v>8.6231820000000001E-2</c:v>
                </c:pt>
                <c:pt idx="16402" formatCode="General">
                  <c:v>8.6334463E-2</c:v>
                </c:pt>
                <c:pt idx="16403" formatCode="General">
                  <c:v>8.6336359000000001E-2</c:v>
                </c:pt>
                <c:pt idx="16404" formatCode="General">
                  <c:v>8.6577928999999998E-2</c:v>
                </c:pt>
                <c:pt idx="16405" formatCode="General">
                  <c:v>8.6534256000000004E-2</c:v>
                </c:pt>
                <c:pt idx="16406" formatCode="General">
                  <c:v>8.6049931999999996E-2</c:v>
                </c:pt>
                <c:pt idx="16407" formatCode="General">
                  <c:v>8.7007483999999996E-2</c:v>
                </c:pt>
                <c:pt idx="16408" formatCode="General">
                  <c:v>8.6192607000000004E-2</c:v>
                </c:pt>
                <c:pt idx="16409" formatCode="General">
                  <c:v>8.6620374E-2</c:v>
                </c:pt>
                <c:pt idx="16410" formatCode="General">
                  <c:v>8.6463499999999999E-2</c:v>
                </c:pt>
                <c:pt idx="16411" formatCode="General">
                  <c:v>8.6799805999999993E-2</c:v>
                </c:pt>
                <c:pt idx="16412" formatCode="General">
                  <c:v>8.7380073000000003E-2</c:v>
                </c:pt>
                <c:pt idx="16413" formatCode="General">
                  <c:v>8.6710671000000003E-2</c:v>
                </c:pt>
                <c:pt idx="16414" formatCode="General">
                  <c:v>8.6280039000000003E-2</c:v>
                </c:pt>
                <c:pt idx="16415" formatCode="General">
                  <c:v>8.5868515000000006E-2</c:v>
                </c:pt>
                <c:pt idx="16416" formatCode="General">
                  <c:v>8.6216781000000006E-2</c:v>
                </c:pt>
                <c:pt idx="16417" formatCode="General">
                  <c:v>8.5917681999999995E-2</c:v>
                </c:pt>
                <c:pt idx="16418" formatCode="General">
                  <c:v>8.6200104999999999E-2</c:v>
                </c:pt>
                <c:pt idx="16419" formatCode="General">
                  <c:v>8.6421657999999998E-2</c:v>
                </c:pt>
                <c:pt idx="16420" formatCode="General">
                  <c:v>8.6986089000000003E-2</c:v>
                </c:pt>
                <c:pt idx="16421" formatCode="General">
                  <c:v>8.7475972999999999E-2</c:v>
                </c:pt>
                <c:pt idx="16422" formatCode="General">
                  <c:v>8.7124844000000007E-2</c:v>
                </c:pt>
                <c:pt idx="16423" formatCode="General">
                  <c:v>8.6926235000000004E-2</c:v>
                </c:pt>
                <c:pt idx="16424" formatCode="General">
                  <c:v>8.7101338E-2</c:v>
                </c:pt>
                <c:pt idx="16425" formatCode="General">
                  <c:v>8.7436457999999995E-2</c:v>
                </c:pt>
                <c:pt idx="16426" formatCode="General">
                  <c:v>8.7196784999999999E-2</c:v>
                </c:pt>
                <c:pt idx="16427" formatCode="General">
                  <c:v>8.7398840000000005E-2</c:v>
                </c:pt>
                <c:pt idx="16428" formatCode="General">
                  <c:v>8.8219345000000005E-2</c:v>
                </c:pt>
                <c:pt idx="16429" formatCode="General">
                  <c:v>8.7450183000000001E-2</c:v>
                </c:pt>
                <c:pt idx="16430" formatCode="General">
                  <c:v>8.7227896999999999E-2</c:v>
                </c:pt>
                <c:pt idx="16431" formatCode="General">
                  <c:v>8.7017135999999995E-2</c:v>
                </c:pt>
                <c:pt idx="16432" formatCode="General">
                  <c:v>8.7226711999999998E-2</c:v>
                </c:pt>
                <c:pt idx="16433" formatCode="General">
                  <c:v>8.7478407999999994E-2</c:v>
                </c:pt>
                <c:pt idx="16434" formatCode="General">
                  <c:v>8.7455073999999994E-2</c:v>
                </c:pt>
                <c:pt idx="16435" formatCode="General">
                  <c:v>8.7562888000000005E-2</c:v>
                </c:pt>
                <c:pt idx="16436" formatCode="General">
                  <c:v>8.7480002000000001E-2</c:v>
                </c:pt>
                <c:pt idx="16437" formatCode="General">
                  <c:v>8.7891114000000006E-2</c:v>
                </c:pt>
                <c:pt idx="16438" formatCode="General">
                  <c:v>8.7959520999999999E-2</c:v>
                </c:pt>
                <c:pt idx="16439" formatCode="General">
                  <c:v>8.7619854999999996E-2</c:v>
                </c:pt>
                <c:pt idx="16440" formatCode="General">
                  <c:v>8.7776793000000006E-2</c:v>
                </c:pt>
                <c:pt idx="16441" formatCode="General">
                  <c:v>8.8270387000000006E-2</c:v>
                </c:pt>
                <c:pt idx="16442" formatCode="General">
                  <c:v>8.8437881999999995E-2</c:v>
                </c:pt>
                <c:pt idx="16443" formatCode="General">
                  <c:v>8.8366976E-2</c:v>
                </c:pt>
                <c:pt idx="16444" formatCode="General">
                  <c:v>8.8112199000000002E-2</c:v>
                </c:pt>
                <c:pt idx="16445" formatCode="General">
                  <c:v>8.8047341000000001E-2</c:v>
                </c:pt>
                <c:pt idx="16446" formatCode="General">
                  <c:v>8.8380979999999998E-2</c:v>
                </c:pt>
                <c:pt idx="16447" formatCode="General">
                  <c:v>8.8665512000000002E-2</c:v>
                </c:pt>
                <c:pt idx="16448" formatCode="General">
                  <c:v>8.8863580999999997E-2</c:v>
                </c:pt>
                <c:pt idx="16449" formatCode="General">
                  <c:v>8.8877909000000005E-2</c:v>
                </c:pt>
                <c:pt idx="16450" formatCode="General">
                  <c:v>8.8878877999999994E-2</c:v>
                </c:pt>
                <c:pt idx="16451" formatCode="General">
                  <c:v>8.8085568000000003E-2</c:v>
                </c:pt>
                <c:pt idx="16452" formatCode="General">
                  <c:v>8.8182846999999995E-2</c:v>
                </c:pt>
                <c:pt idx="16453" formatCode="General">
                  <c:v>8.8407976999999999E-2</c:v>
                </c:pt>
                <c:pt idx="16454" formatCode="General">
                  <c:v>8.8133637000000001E-2</c:v>
                </c:pt>
                <c:pt idx="16455" formatCode="General">
                  <c:v>8.8577110000000001E-2</c:v>
                </c:pt>
                <c:pt idx="16456" formatCode="General">
                  <c:v>8.8762359999999998E-2</c:v>
                </c:pt>
                <c:pt idx="16457" formatCode="General">
                  <c:v>8.7748956000000003E-2</c:v>
                </c:pt>
                <c:pt idx="16458" formatCode="General">
                  <c:v>8.8058954999999994E-2</c:v>
                </c:pt>
                <c:pt idx="16459" formatCode="General">
                  <c:v>8.8099228000000002E-2</c:v>
                </c:pt>
                <c:pt idx="16460" formatCode="General">
                  <c:v>8.8106962999999996E-2</c:v>
                </c:pt>
                <c:pt idx="16461" formatCode="General">
                  <c:v>8.8018642999999994E-2</c:v>
                </c:pt>
                <c:pt idx="16462" formatCode="General">
                  <c:v>8.8055679999999997E-2</c:v>
                </c:pt>
                <c:pt idx="16463" formatCode="General">
                  <c:v>8.8274307999999996E-2</c:v>
                </c:pt>
                <c:pt idx="16464" formatCode="General">
                  <c:v>8.7882022000000004E-2</c:v>
                </c:pt>
                <c:pt idx="16465" formatCode="General">
                  <c:v>8.8125859000000001E-2</c:v>
                </c:pt>
                <c:pt idx="16466" formatCode="General">
                  <c:v>8.8336509999999993E-2</c:v>
                </c:pt>
                <c:pt idx="16467" formatCode="General">
                  <c:v>8.5108428E-2</c:v>
                </c:pt>
                <c:pt idx="16468" formatCode="General">
                  <c:v>8.5927225999999995E-2</c:v>
                </c:pt>
                <c:pt idx="16469" formatCode="General">
                  <c:v>8.6707246000000002E-2</c:v>
                </c:pt>
                <c:pt idx="16470" formatCode="General">
                  <c:v>8.7193962E-2</c:v>
                </c:pt>
                <c:pt idx="16471" formatCode="General">
                  <c:v>8.8004400999999996E-2</c:v>
                </c:pt>
                <c:pt idx="16472" formatCode="General">
                  <c:v>8.8072183999999998E-2</c:v>
                </c:pt>
                <c:pt idx="16473" formatCode="General">
                  <c:v>8.7901004000000005E-2</c:v>
                </c:pt>
                <c:pt idx="16474" formatCode="General">
                  <c:v>8.7841063999999996E-2</c:v>
                </c:pt>
                <c:pt idx="16475" formatCode="General">
                  <c:v>8.8836907000000007E-2</c:v>
                </c:pt>
                <c:pt idx="16476" formatCode="General">
                  <c:v>8.8627030999999995E-2</c:v>
                </c:pt>
                <c:pt idx="16477" formatCode="General">
                  <c:v>8.8868838000000006E-2</c:v>
                </c:pt>
                <c:pt idx="16478" formatCode="General">
                  <c:v>8.8607618999999999E-2</c:v>
                </c:pt>
                <c:pt idx="16479" formatCode="General">
                  <c:v>8.8911066999999996E-2</c:v>
                </c:pt>
                <c:pt idx="16480" formatCode="General">
                  <c:v>8.8741481999999997E-2</c:v>
                </c:pt>
                <c:pt idx="16481" formatCode="General">
                  <c:v>8.9101293999999998E-2</c:v>
                </c:pt>
                <c:pt idx="16482" formatCode="General">
                  <c:v>8.8914062000000002E-2</c:v>
                </c:pt>
                <c:pt idx="16483" formatCode="General">
                  <c:v>8.8660707000000005E-2</c:v>
                </c:pt>
                <c:pt idx="16484" formatCode="General">
                  <c:v>8.7675873000000001E-2</c:v>
                </c:pt>
                <c:pt idx="16485" formatCode="General">
                  <c:v>8.8886806999999998E-2</c:v>
                </c:pt>
                <c:pt idx="16486" formatCode="General">
                  <c:v>8.8073498E-2</c:v>
                </c:pt>
                <c:pt idx="16487" formatCode="General">
                  <c:v>8.7679492999999997E-2</c:v>
                </c:pt>
                <c:pt idx="16488" formatCode="General">
                  <c:v>7.5728141999999998E-2</c:v>
                </c:pt>
                <c:pt idx="16489" formatCode="General">
                  <c:v>7.3315409999999998E-2</c:v>
                </c:pt>
                <c:pt idx="16490" formatCode="General">
                  <c:v>7.3028982000000006E-2</c:v>
                </c:pt>
                <c:pt idx="16491" formatCode="General">
                  <c:v>7.2719695000000001E-2</c:v>
                </c:pt>
                <c:pt idx="16492" formatCode="General">
                  <c:v>7.2594687000000005E-2</c:v>
                </c:pt>
                <c:pt idx="16493" formatCode="General">
                  <c:v>7.2638833999999999E-2</c:v>
                </c:pt>
                <c:pt idx="16494" formatCode="General">
                  <c:v>7.2493659000000002E-2</c:v>
                </c:pt>
                <c:pt idx="16495" formatCode="General">
                  <c:v>7.2826518000000007E-2</c:v>
                </c:pt>
                <c:pt idx="16496" formatCode="General">
                  <c:v>7.3102430999999995E-2</c:v>
                </c:pt>
                <c:pt idx="16497" formatCode="General">
                  <c:v>7.2809108999999997E-2</c:v>
                </c:pt>
                <c:pt idx="16498" formatCode="General">
                  <c:v>7.2360486000000002E-2</c:v>
                </c:pt>
                <c:pt idx="16499" formatCode="General">
                  <c:v>7.2436413000000005E-2</c:v>
                </c:pt>
                <c:pt idx="16500" formatCode="General">
                  <c:v>7.2188421000000003E-2</c:v>
                </c:pt>
                <c:pt idx="16501" formatCode="General">
                  <c:v>7.2038959E-2</c:v>
                </c:pt>
                <c:pt idx="16502" formatCode="General">
                  <c:v>7.2168425999999994E-2</c:v>
                </c:pt>
                <c:pt idx="16503" formatCode="General">
                  <c:v>7.1877884000000003E-2</c:v>
                </c:pt>
                <c:pt idx="16504" formatCode="General">
                  <c:v>7.2014180999999997E-2</c:v>
                </c:pt>
                <c:pt idx="16505" formatCode="General">
                  <c:v>7.2149768000000003E-2</c:v>
                </c:pt>
                <c:pt idx="16506" formatCode="General">
                  <c:v>7.2088168999999994E-2</c:v>
                </c:pt>
                <c:pt idx="16507" formatCode="General">
                  <c:v>7.2246830999999997E-2</c:v>
                </c:pt>
                <c:pt idx="16508" formatCode="General">
                  <c:v>7.2275701999999997E-2</c:v>
                </c:pt>
                <c:pt idx="16509" formatCode="General">
                  <c:v>7.2227310000000003E-2</c:v>
                </c:pt>
                <c:pt idx="16510" formatCode="General">
                  <c:v>7.1812449E-2</c:v>
                </c:pt>
                <c:pt idx="16511" formatCode="General">
                  <c:v>7.3030490000000003E-2</c:v>
                </c:pt>
                <c:pt idx="16512" formatCode="General">
                  <c:v>7.2051648999999995E-2</c:v>
                </c:pt>
                <c:pt idx="16513" formatCode="General">
                  <c:v>7.2482670999999999E-2</c:v>
                </c:pt>
                <c:pt idx="16514" formatCode="General">
                  <c:v>7.2595677999999997E-2</c:v>
                </c:pt>
                <c:pt idx="16515" formatCode="General">
                  <c:v>7.2960812E-2</c:v>
                </c:pt>
                <c:pt idx="16516" formatCode="General">
                  <c:v>7.2497752999999998E-2</c:v>
                </c:pt>
                <c:pt idx="16517" formatCode="General">
                  <c:v>7.2690521999999994E-2</c:v>
                </c:pt>
                <c:pt idx="16518" formatCode="General">
                  <c:v>7.2594600999999995E-2</c:v>
                </c:pt>
                <c:pt idx="16519" formatCode="General">
                  <c:v>7.2696898999999995E-2</c:v>
                </c:pt>
                <c:pt idx="16520" formatCode="General">
                  <c:v>7.2396746999999997E-2</c:v>
                </c:pt>
                <c:pt idx="16521" formatCode="General">
                  <c:v>7.2199754000000005E-2</c:v>
                </c:pt>
                <c:pt idx="16522" formatCode="General">
                  <c:v>7.2338765999999999E-2</c:v>
                </c:pt>
                <c:pt idx="16523" formatCode="General">
                  <c:v>7.2297765E-2</c:v>
                </c:pt>
                <c:pt idx="16524" formatCode="General">
                  <c:v>7.2520246999999996E-2</c:v>
                </c:pt>
                <c:pt idx="16525" formatCode="General">
                  <c:v>7.2323403999999994E-2</c:v>
                </c:pt>
                <c:pt idx="16526" formatCode="General">
                  <c:v>7.2657319999999997E-2</c:v>
                </c:pt>
                <c:pt idx="16527" formatCode="General">
                  <c:v>7.2794242999999995E-2</c:v>
                </c:pt>
                <c:pt idx="16528" formatCode="General">
                  <c:v>7.2606062999999998E-2</c:v>
                </c:pt>
                <c:pt idx="16529" formatCode="General">
                  <c:v>7.2468343000000005E-2</c:v>
                </c:pt>
                <c:pt idx="16530" formatCode="General">
                  <c:v>7.2427665000000002E-2</c:v>
                </c:pt>
                <c:pt idx="16531" formatCode="General">
                  <c:v>7.2560602000000002E-2</c:v>
                </c:pt>
                <c:pt idx="16532" formatCode="General">
                  <c:v>7.2831041999999999E-2</c:v>
                </c:pt>
                <c:pt idx="16533" formatCode="General">
                  <c:v>7.2726933999999993E-2</c:v>
                </c:pt>
                <c:pt idx="16534" formatCode="General">
                  <c:v>7.2889344999999994E-2</c:v>
                </c:pt>
                <c:pt idx="16535" formatCode="General">
                  <c:v>7.2571137999999993E-2</c:v>
                </c:pt>
                <c:pt idx="16536" formatCode="General">
                  <c:v>7.2389400000000007E-2</c:v>
                </c:pt>
                <c:pt idx="16537" formatCode="General">
                  <c:v>7.2893546000000004E-2</c:v>
                </c:pt>
                <c:pt idx="16538" formatCode="General">
                  <c:v>7.2081210000000007E-2</c:v>
                </c:pt>
                <c:pt idx="16539" formatCode="General">
                  <c:v>7.1300326999999997E-2</c:v>
                </c:pt>
                <c:pt idx="16540" formatCode="General">
                  <c:v>7.0830137000000001E-2</c:v>
                </c:pt>
                <c:pt idx="16541" formatCode="General">
                  <c:v>7.0893502999999997E-2</c:v>
                </c:pt>
                <c:pt idx="16542" formatCode="General">
                  <c:v>7.1150304999999997E-2</c:v>
                </c:pt>
                <c:pt idx="16543" formatCode="General">
                  <c:v>7.1043202E-2</c:v>
                </c:pt>
                <c:pt idx="16544" formatCode="General">
                  <c:v>7.1233040999999997E-2</c:v>
                </c:pt>
                <c:pt idx="16545" formatCode="General">
                  <c:v>7.1171549000000001E-2</c:v>
                </c:pt>
                <c:pt idx="16546" formatCode="General">
                  <c:v>7.0925196999999995E-2</c:v>
                </c:pt>
                <c:pt idx="16547" formatCode="General">
                  <c:v>7.0920887000000002E-2</c:v>
                </c:pt>
                <c:pt idx="16548" formatCode="General">
                  <c:v>7.0925714000000001E-2</c:v>
                </c:pt>
                <c:pt idx="16549" formatCode="General">
                  <c:v>7.0781163999999994E-2</c:v>
                </c:pt>
                <c:pt idx="16550" formatCode="General">
                  <c:v>7.1029046999999998E-2</c:v>
                </c:pt>
                <c:pt idx="16551" formatCode="General">
                  <c:v>7.1009031E-2</c:v>
                </c:pt>
                <c:pt idx="16552" formatCode="General">
                  <c:v>7.1425425000000001E-2</c:v>
                </c:pt>
                <c:pt idx="16553" formatCode="General">
                  <c:v>7.9128698999999997E-2</c:v>
                </c:pt>
                <c:pt idx="16554" formatCode="General">
                  <c:v>7.6457417999999999E-2</c:v>
                </c:pt>
                <c:pt idx="16555" formatCode="General">
                  <c:v>7.4230800999999999E-2</c:v>
                </c:pt>
                <c:pt idx="16556" formatCode="General">
                  <c:v>7.6676886999999999E-2</c:v>
                </c:pt>
                <c:pt idx="16557" formatCode="General">
                  <c:v>7.5714826999999998E-2</c:v>
                </c:pt>
                <c:pt idx="16558" formatCode="General">
                  <c:v>7.4335081999999997E-2</c:v>
                </c:pt>
                <c:pt idx="16559" formatCode="General">
                  <c:v>7.7203397000000007E-2</c:v>
                </c:pt>
                <c:pt idx="16560" formatCode="General">
                  <c:v>7.6816846999999994E-2</c:v>
                </c:pt>
                <c:pt idx="16561" formatCode="General">
                  <c:v>7.7664972999999998E-2</c:v>
                </c:pt>
                <c:pt idx="16562" formatCode="General">
                  <c:v>7.7412067000000001E-2</c:v>
                </c:pt>
                <c:pt idx="16563" formatCode="General">
                  <c:v>7.5405687999999998E-2</c:v>
                </c:pt>
                <c:pt idx="16564" formatCode="General">
                  <c:v>7.4564504000000004E-2</c:v>
                </c:pt>
                <c:pt idx="16565" formatCode="General">
                  <c:v>7.3984168000000003E-2</c:v>
                </c:pt>
                <c:pt idx="16566" formatCode="General">
                  <c:v>7.4370890999999995E-2</c:v>
                </c:pt>
                <c:pt idx="16567" formatCode="General">
                  <c:v>7.3846535000000005E-2</c:v>
                </c:pt>
                <c:pt idx="16568" formatCode="General">
                  <c:v>7.5847914000000002E-2</c:v>
                </c:pt>
                <c:pt idx="16569" formatCode="General">
                  <c:v>7.3820249000000004E-2</c:v>
                </c:pt>
                <c:pt idx="16570" formatCode="General">
                  <c:v>7.4896672999999997E-2</c:v>
                </c:pt>
                <c:pt idx="16571" formatCode="General">
                  <c:v>7.4466794000000003E-2</c:v>
                </c:pt>
                <c:pt idx="16572" formatCode="General">
                  <c:v>7.3383622999999995E-2</c:v>
                </c:pt>
                <c:pt idx="16573" formatCode="General">
                  <c:v>7.3417540000000003E-2</c:v>
                </c:pt>
                <c:pt idx="16574" formatCode="General">
                  <c:v>7.3572281000000003E-2</c:v>
                </c:pt>
                <c:pt idx="16575" formatCode="General">
                  <c:v>7.2365268999999996E-2</c:v>
                </c:pt>
                <c:pt idx="16576" formatCode="General">
                  <c:v>7.2422084999999997E-2</c:v>
                </c:pt>
                <c:pt idx="16577" formatCode="General">
                  <c:v>7.4091896000000004E-2</c:v>
                </c:pt>
                <c:pt idx="16578" formatCode="General">
                  <c:v>7.2080153999999994E-2</c:v>
                </c:pt>
                <c:pt idx="16579" formatCode="General">
                  <c:v>7.3828264000000005E-2</c:v>
                </c:pt>
                <c:pt idx="16580" formatCode="General">
                  <c:v>7.2331634000000006E-2</c:v>
                </c:pt>
                <c:pt idx="16581" formatCode="General">
                  <c:v>7.2449899999999998E-2</c:v>
                </c:pt>
                <c:pt idx="16582" formatCode="General">
                  <c:v>7.2744214000000001E-2</c:v>
                </c:pt>
                <c:pt idx="16583" formatCode="General">
                  <c:v>7.2486851000000005E-2</c:v>
                </c:pt>
                <c:pt idx="16584" formatCode="General">
                  <c:v>7.2619400000000001E-2</c:v>
                </c:pt>
                <c:pt idx="16585" formatCode="General">
                  <c:v>7.2759984999999999E-2</c:v>
                </c:pt>
                <c:pt idx="16586" formatCode="General">
                  <c:v>7.7200725999999997E-2</c:v>
                </c:pt>
                <c:pt idx="16587" formatCode="General">
                  <c:v>7.4433975999999999E-2</c:v>
                </c:pt>
                <c:pt idx="16588" formatCode="General">
                  <c:v>7.3965208000000005E-2</c:v>
                </c:pt>
                <c:pt idx="16589" formatCode="General">
                  <c:v>7.6836798999999997E-2</c:v>
                </c:pt>
                <c:pt idx="16590" formatCode="General">
                  <c:v>7.3255147000000007E-2</c:v>
                </c:pt>
                <c:pt idx="16591" formatCode="General">
                  <c:v>7.2778104999999996E-2</c:v>
                </c:pt>
                <c:pt idx="16592" formatCode="General">
                  <c:v>7.2795858000000005E-2</c:v>
                </c:pt>
                <c:pt idx="16593" formatCode="General">
                  <c:v>7.2681256999999999E-2</c:v>
                </c:pt>
                <c:pt idx="16594" formatCode="General">
                  <c:v>7.2899858999999997E-2</c:v>
                </c:pt>
                <c:pt idx="16595" formatCode="General">
                  <c:v>7.2482930000000001E-2</c:v>
                </c:pt>
                <c:pt idx="16596" formatCode="General">
                  <c:v>7.6692205999999999E-2</c:v>
                </c:pt>
                <c:pt idx="16597" formatCode="General">
                  <c:v>7.3871269000000003E-2</c:v>
                </c:pt>
                <c:pt idx="16598" formatCode="General">
                  <c:v>7.2409869000000002E-2</c:v>
                </c:pt>
                <c:pt idx="16599" formatCode="General">
                  <c:v>7.3756645999999995E-2</c:v>
                </c:pt>
                <c:pt idx="16600" formatCode="General">
                  <c:v>7.2326787000000003E-2</c:v>
                </c:pt>
                <c:pt idx="16601" formatCode="General">
                  <c:v>7.2609488999999999E-2</c:v>
                </c:pt>
                <c:pt idx="16602" formatCode="General">
                  <c:v>7.2654238999999995E-2</c:v>
                </c:pt>
                <c:pt idx="16603" formatCode="General">
                  <c:v>7.2888051999999995E-2</c:v>
                </c:pt>
                <c:pt idx="16604" formatCode="General">
                  <c:v>7.2888268000000006E-2</c:v>
                </c:pt>
                <c:pt idx="16605" formatCode="General">
                  <c:v>7.2757184000000003E-2</c:v>
                </c:pt>
                <c:pt idx="16606" formatCode="General">
                  <c:v>7.2949285000000003E-2</c:v>
                </c:pt>
                <c:pt idx="16607" formatCode="General">
                  <c:v>7.3021872000000002E-2</c:v>
                </c:pt>
                <c:pt idx="16608" formatCode="General">
                  <c:v>7.2733268000000004E-2</c:v>
                </c:pt>
                <c:pt idx="16609" formatCode="General">
                  <c:v>7.2552608000000005E-2</c:v>
                </c:pt>
                <c:pt idx="16610" formatCode="General">
                  <c:v>7.2463237E-2</c:v>
                </c:pt>
                <c:pt idx="16611" formatCode="General">
                  <c:v>7.2697157999999998E-2</c:v>
                </c:pt>
                <c:pt idx="16612" formatCode="General">
                  <c:v>7.2532786000000002E-2</c:v>
                </c:pt>
                <c:pt idx="16613" formatCode="General">
                  <c:v>7.2689120999999995E-2</c:v>
                </c:pt>
                <c:pt idx="16614" formatCode="General">
                  <c:v>7.2801804999999997E-2</c:v>
                </c:pt>
                <c:pt idx="16615" formatCode="General">
                  <c:v>7.2701875999999999E-2</c:v>
                </c:pt>
                <c:pt idx="16616" formatCode="General">
                  <c:v>7.2932866999999998E-2</c:v>
                </c:pt>
                <c:pt idx="16617" formatCode="General">
                  <c:v>7.2660078000000003E-2</c:v>
                </c:pt>
                <c:pt idx="16618" formatCode="General">
                  <c:v>7.2545197000000006E-2</c:v>
                </c:pt>
                <c:pt idx="16619" formatCode="General">
                  <c:v>7.2599900999999994E-2</c:v>
                </c:pt>
                <c:pt idx="16620" formatCode="General">
                  <c:v>7.2655273000000006E-2</c:v>
                </c:pt>
                <c:pt idx="16621" formatCode="General">
                  <c:v>7.1048308000000004E-2</c:v>
                </c:pt>
                <c:pt idx="16622" formatCode="General">
                  <c:v>7.0953981999999999E-2</c:v>
                </c:pt>
                <c:pt idx="16623" formatCode="General">
                  <c:v>7.1288304999999996E-2</c:v>
                </c:pt>
                <c:pt idx="16624" formatCode="General">
                  <c:v>7.0696296000000006E-2</c:v>
                </c:pt>
                <c:pt idx="16625" formatCode="General">
                  <c:v>7.0757161999999998E-2</c:v>
                </c:pt>
                <c:pt idx="16626" formatCode="General">
                  <c:v>7.1017153E-2</c:v>
                </c:pt>
                <c:pt idx="16627" formatCode="General">
                  <c:v>7.1155260999999997E-2</c:v>
                </c:pt>
                <c:pt idx="16628" formatCode="General">
                  <c:v>7.1051002000000002E-2</c:v>
                </c:pt>
                <c:pt idx="16629" formatCode="General">
                  <c:v>7.1493035999999996E-2</c:v>
                </c:pt>
                <c:pt idx="16630" formatCode="General">
                  <c:v>7.1123610000000004E-2</c:v>
                </c:pt>
                <c:pt idx="16631" formatCode="General">
                  <c:v>7.1677746000000001E-2</c:v>
                </c:pt>
                <c:pt idx="16632" formatCode="General">
                  <c:v>7.1059965000000003E-2</c:v>
                </c:pt>
                <c:pt idx="16633" formatCode="General">
                  <c:v>7.1305265000000007E-2</c:v>
                </c:pt>
                <c:pt idx="16634" formatCode="General">
                  <c:v>7.0951525000000001E-2</c:v>
                </c:pt>
                <c:pt idx="16635" formatCode="General">
                  <c:v>7.1324096000000003E-2</c:v>
                </c:pt>
                <c:pt idx="16636" formatCode="General">
                  <c:v>7.1707501000000007E-2</c:v>
                </c:pt>
                <c:pt idx="16637" formatCode="General">
                  <c:v>7.1387784999999995E-2</c:v>
                </c:pt>
                <c:pt idx="16638" formatCode="General">
                  <c:v>7.1553665000000002E-2</c:v>
                </c:pt>
                <c:pt idx="16639" formatCode="General">
                  <c:v>7.1556746000000004E-2</c:v>
                </c:pt>
                <c:pt idx="16640" formatCode="General">
                  <c:v>7.1223710999999995E-2</c:v>
                </c:pt>
                <c:pt idx="16641" formatCode="General">
                  <c:v>7.1505876999999995E-2</c:v>
                </c:pt>
                <c:pt idx="16642" formatCode="General">
                  <c:v>7.1233321000000002E-2</c:v>
                </c:pt>
                <c:pt idx="16643" formatCode="General">
                  <c:v>7.1595744000000003E-2</c:v>
                </c:pt>
                <c:pt idx="16644" formatCode="General">
                  <c:v>7.1140459000000003E-2</c:v>
                </c:pt>
                <c:pt idx="16645" formatCode="General">
                  <c:v>7.1116048000000001E-2</c:v>
                </c:pt>
                <c:pt idx="16646" formatCode="General">
                  <c:v>7.1241831000000005E-2</c:v>
                </c:pt>
                <c:pt idx="16647" formatCode="General">
                  <c:v>7.1156079999999997E-2</c:v>
                </c:pt>
                <c:pt idx="16648" formatCode="General">
                  <c:v>7.1114366999999998E-2</c:v>
                </c:pt>
                <c:pt idx="16649" formatCode="General">
                  <c:v>7.1290545999999996E-2</c:v>
                </c:pt>
                <c:pt idx="16650" formatCode="General">
                  <c:v>7.1130311000000002E-2</c:v>
                </c:pt>
                <c:pt idx="16651" formatCode="General">
                  <c:v>7.1067247E-2</c:v>
                </c:pt>
                <c:pt idx="16652" formatCode="General">
                  <c:v>7.0998645999999999E-2</c:v>
                </c:pt>
                <c:pt idx="16653" formatCode="General">
                  <c:v>7.0863554999999995E-2</c:v>
                </c:pt>
                <c:pt idx="16654" formatCode="General">
                  <c:v>7.1075068000000005E-2</c:v>
                </c:pt>
                <c:pt idx="16655" formatCode="General">
                  <c:v>7.0634611E-2</c:v>
                </c:pt>
                <c:pt idx="16656" formatCode="General">
                  <c:v>7.0912873000000001E-2</c:v>
                </c:pt>
                <c:pt idx="16657" formatCode="General">
                  <c:v>7.1018511000000006E-2</c:v>
                </c:pt>
                <c:pt idx="16658" formatCode="General">
                  <c:v>7.0959130999999995E-2</c:v>
                </c:pt>
                <c:pt idx="16659" formatCode="General">
                  <c:v>7.0806911E-2</c:v>
                </c:pt>
                <c:pt idx="16660" formatCode="General">
                  <c:v>7.1051002000000002E-2</c:v>
                </c:pt>
                <c:pt idx="16661" formatCode="General">
                  <c:v>7.0784029999999998E-2</c:v>
                </c:pt>
                <c:pt idx="16662" formatCode="General">
                  <c:v>7.0977401999999995E-2</c:v>
                </c:pt>
                <c:pt idx="16663" formatCode="General">
                  <c:v>7.0669320999999993E-2</c:v>
                </c:pt>
                <c:pt idx="16664" formatCode="General">
                  <c:v>7.0611384999999999E-2</c:v>
                </c:pt>
                <c:pt idx="16665" formatCode="General">
                  <c:v>7.0626876000000005E-2</c:v>
                </c:pt>
                <c:pt idx="16666" formatCode="General">
                  <c:v>7.0670742999999994E-2</c:v>
                </c:pt>
                <c:pt idx="16667" formatCode="General">
                  <c:v>7.0971023999999994E-2</c:v>
                </c:pt>
                <c:pt idx="16668" formatCode="General">
                  <c:v>7.0584516999999999E-2</c:v>
                </c:pt>
                <c:pt idx="16669" formatCode="General">
                  <c:v>7.0297873999999996E-2</c:v>
                </c:pt>
                <c:pt idx="16670" formatCode="General">
                  <c:v>7.0274992999999994E-2</c:v>
                </c:pt>
                <c:pt idx="16671" formatCode="General">
                  <c:v>7.0202940000000005E-2</c:v>
                </c:pt>
                <c:pt idx="16672" formatCode="General">
                  <c:v>6.98405E-2</c:v>
                </c:pt>
                <c:pt idx="16673" formatCode="General">
                  <c:v>7.0176912999999994E-2</c:v>
                </c:pt>
                <c:pt idx="16674" formatCode="General">
                  <c:v>7.0252149999999999E-2</c:v>
                </c:pt>
                <c:pt idx="16675" formatCode="General">
                  <c:v>7.0326874999999997E-2</c:v>
                </c:pt>
                <c:pt idx="16676" formatCode="General">
                  <c:v>7.0443177999999995E-2</c:v>
                </c:pt>
                <c:pt idx="16677" formatCode="General">
                  <c:v>7.0312676000000005E-2</c:v>
                </c:pt>
                <c:pt idx="16678" formatCode="General">
                  <c:v>7.0140284999999997E-2</c:v>
                </c:pt>
                <c:pt idx="16679" formatCode="General">
                  <c:v>7.0395949999999999E-2</c:v>
                </c:pt>
                <c:pt idx="16680" formatCode="General">
                  <c:v>7.0387309999999995E-2</c:v>
                </c:pt>
                <c:pt idx="16681" formatCode="General">
                  <c:v>7.0347666000000003E-2</c:v>
                </c:pt>
                <c:pt idx="16682" formatCode="General">
                  <c:v>7.0554201999999996E-2</c:v>
                </c:pt>
                <c:pt idx="16683" formatCode="General">
                  <c:v>7.0839337000000002E-2</c:v>
                </c:pt>
                <c:pt idx="16684" formatCode="General">
                  <c:v>7.0912570999999994E-2</c:v>
                </c:pt>
                <c:pt idx="16685" formatCode="General">
                  <c:v>7.0724390999999998E-2</c:v>
                </c:pt>
                <c:pt idx="16686" formatCode="General">
                  <c:v>7.0617439000000004E-2</c:v>
                </c:pt>
                <c:pt idx="16687" formatCode="General">
                  <c:v>7.0240450999999995E-2</c:v>
                </c:pt>
                <c:pt idx="16688" formatCode="General">
                  <c:v>7.0597380000000001E-2</c:v>
                </c:pt>
                <c:pt idx="16689" formatCode="General">
                  <c:v>7.0643962000000005E-2</c:v>
                </c:pt>
                <c:pt idx="16690" formatCode="General">
                  <c:v>7.0940385999999994E-2</c:v>
                </c:pt>
                <c:pt idx="16691" formatCode="General">
                  <c:v>7.0861637000000005E-2</c:v>
                </c:pt>
                <c:pt idx="16692" formatCode="General">
                  <c:v>7.0611340999999994E-2</c:v>
                </c:pt>
                <c:pt idx="16693" formatCode="General">
                  <c:v>7.0403383E-2</c:v>
                </c:pt>
                <c:pt idx="16694" formatCode="General">
                  <c:v>7.0608239000000003E-2</c:v>
                </c:pt>
                <c:pt idx="16695" formatCode="General">
                  <c:v>7.0642992000000002E-2</c:v>
                </c:pt>
                <c:pt idx="16696" formatCode="General">
                  <c:v>7.0892016000000002E-2</c:v>
                </c:pt>
                <c:pt idx="16697" formatCode="General">
                  <c:v>7.0834682999999996E-2</c:v>
                </c:pt>
                <c:pt idx="16698" formatCode="General">
                  <c:v>7.0661563999999996E-2</c:v>
                </c:pt>
                <c:pt idx="16699" formatCode="General">
                  <c:v>7.1166808999999998E-2</c:v>
                </c:pt>
                <c:pt idx="16700" formatCode="General">
                  <c:v>7.0776079000000006E-2</c:v>
                </c:pt>
                <c:pt idx="16701" formatCode="General">
                  <c:v>7.1012801E-2</c:v>
                </c:pt>
                <c:pt idx="16702" formatCode="General">
                  <c:v>7.0891413E-2</c:v>
                </c:pt>
                <c:pt idx="16703" formatCode="General">
                  <c:v>7.1136063999999999E-2</c:v>
                </c:pt>
                <c:pt idx="16704" formatCode="General">
                  <c:v>7.1144596000000004E-2</c:v>
                </c:pt>
                <c:pt idx="16705" formatCode="General">
                  <c:v>7.0935322999999995E-2</c:v>
                </c:pt>
                <c:pt idx="16706" formatCode="General">
                  <c:v>7.0916470999999995E-2</c:v>
                </c:pt>
                <c:pt idx="16707" formatCode="General">
                  <c:v>7.0788855999999997E-2</c:v>
                </c:pt>
                <c:pt idx="16708" formatCode="General">
                  <c:v>7.0978133999999998E-2</c:v>
                </c:pt>
                <c:pt idx="16709" formatCode="General">
                  <c:v>7.1121499000000005E-2</c:v>
                </c:pt>
                <c:pt idx="16710" formatCode="General">
                  <c:v>7.0972080000000007E-2</c:v>
                </c:pt>
                <c:pt idx="16711" formatCode="General">
                  <c:v>7.1057961000000003E-2</c:v>
                </c:pt>
                <c:pt idx="16712" formatCode="General">
                  <c:v>7.1334631999999995E-2</c:v>
                </c:pt>
                <c:pt idx="16713" formatCode="General">
                  <c:v>7.1568510000000002E-2</c:v>
                </c:pt>
                <c:pt idx="16714" formatCode="General">
                  <c:v>7.1080821000000002E-2</c:v>
                </c:pt>
                <c:pt idx="16715" formatCode="General">
                  <c:v>7.1091506999999998E-2</c:v>
                </c:pt>
                <c:pt idx="16716" formatCode="General">
                  <c:v>7.0990867999999999E-2</c:v>
                </c:pt>
                <c:pt idx="16717" formatCode="General">
                  <c:v>7.1114410000000003E-2</c:v>
                </c:pt>
                <c:pt idx="16718" formatCode="General">
                  <c:v>7.1436284000000003E-2</c:v>
                </c:pt>
                <c:pt idx="16719" formatCode="General">
                  <c:v>7.1431285999999997E-2</c:v>
                </c:pt>
                <c:pt idx="16720" formatCode="General">
                  <c:v>7.1318709999999993E-2</c:v>
                </c:pt>
                <c:pt idx="16721" formatCode="General">
                  <c:v>7.1403922999999994E-2</c:v>
                </c:pt>
                <c:pt idx="16722" formatCode="General">
                  <c:v>7.1372315000000006E-2</c:v>
                </c:pt>
                <c:pt idx="16723" formatCode="General">
                  <c:v>7.1425684000000003E-2</c:v>
                </c:pt>
                <c:pt idx="16724" formatCode="General">
                  <c:v>7.1168467999999999E-2</c:v>
                </c:pt>
                <c:pt idx="16725" formatCode="General">
                  <c:v>7.1083621999999999E-2</c:v>
                </c:pt>
                <c:pt idx="16726" formatCode="General">
                  <c:v>7.1226124000000002E-2</c:v>
                </c:pt>
                <c:pt idx="16727" formatCode="General">
                  <c:v>7.0971777999999999E-2</c:v>
                </c:pt>
                <c:pt idx="16728" formatCode="General">
                  <c:v>7.0994486999999995E-2</c:v>
                </c:pt>
                <c:pt idx="16729" formatCode="General">
                  <c:v>7.0655273000000005E-2</c:v>
                </c:pt>
                <c:pt idx="16730" formatCode="General">
                  <c:v>7.0700605E-2</c:v>
                </c:pt>
                <c:pt idx="16731" formatCode="General">
                  <c:v>7.0707283999999995E-2</c:v>
                </c:pt>
                <c:pt idx="16732" formatCode="General">
                  <c:v>7.0684682999999998E-2</c:v>
                </c:pt>
                <c:pt idx="16733" formatCode="General">
                  <c:v>7.0626122E-2</c:v>
                </c:pt>
                <c:pt idx="16734" formatCode="General">
                  <c:v>7.0690974000000004E-2</c:v>
                </c:pt>
                <c:pt idx="16735" formatCode="General">
                  <c:v>7.0703750999999995E-2</c:v>
                </c:pt>
                <c:pt idx="16736" formatCode="General">
                  <c:v>7.0822855000000004E-2</c:v>
                </c:pt>
                <c:pt idx="16737" formatCode="General">
                  <c:v>7.0740894999999998E-2</c:v>
                </c:pt>
                <c:pt idx="16738" formatCode="General">
                  <c:v>7.0691986999999998E-2</c:v>
                </c:pt>
                <c:pt idx="16739" formatCode="General">
                  <c:v>7.1063195999999995E-2</c:v>
                </c:pt>
                <c:pt idx="16740" formatCode="General">
                  <c:v>7.1198394999999998E-2</c:v>
                </c:pt>
                <c:pt idx="16741" formatCode="General">
                  <c:v>7.1239158999999996E-2</c:v>
                </c:pt>
                <c:pt idx="16742" formatCode="General">
                  <c:v>7.1273999000000005E-2</c:v>
                </c:pt>
                <c:pt idx="16743" formatCode="General">
                  <c:v>7.0910869000000001E-2</c:v>
                </c:pt>
                <c:pt idx="16744" formatCode="General">
                  <c:v>7.1214619000000007E-2</c:v>
                </c:pt>
                <c:pt idx="16745" formatCode="General">
                  <c:v>7.1131841000000001E-2</c:v>
                </c:pt>
                <c:pt idx="16746" formatCode="General">
                  <c:v>7.1277769000000005E-2</c:v>
                </c:pt>
                <c:pt idx="16747" formatCode="General">
                  <c:v>7.1080821000000002E-2</c:v>
                </c:pt>
                <c:pt idx="16748" formatCode="General">
                  <c:v>7.1205505000000002E-2</c:v>
                </c:pt>
                <c:pt idx="16749" formatCode="General">
                  <c:v>7.1443200999999998E-2</c:v>
                </c:pt>
                <c:pt idx="16750" formatCode="General">
                  <c:v>7.1425124000000006E-2</c:v>
                </c:pt>
                <c:pt idx="16751" formatCode="General">
                  <c:v>7.1089352999999994E-2</c:v>
                </c:pt>
                <c:pt idx="16752" formatCode="General">
                  <c:v>7.1041520999999996E-2</c:v>
                </c:pt>
                <c:pt idx="16753" formatCode="General">
                  <c:v>7.1171355000000006E-2</c:v>
                </c:pt>
                <c:pt idx="16754" formatCode="General">
                  <c:v>7.1832831999999999E-2</c:v>
                </c:pt>
                <c:pt idx="16755" formatCode="General">
                  <c:v>7.1109971999999994E-2</c:v>
                </c:pt>
                <c:pt idx="16756" formatCode="General">
                  <c:v>7.1151684000000007E-2</c:v>
                </c:pt>
                <c:pt idx="16757" formatCode="General">
                  <c:v>7.1531775000000006E-2</c:v>
                </c:pt>
                <c:pt idx="16758" formatCode="General">
                  <c:v>7.1577624000000006E-2</c:v>
                </c:pt>
                <c:pt idx="16759" formatCode="General">
                  <c:v>7.1420879000000007E-2</c:v>
                </c:pt>
                <c:pt idx="16760" formatCode="General">
                  <c:v>7.1955598999999995E-2</c:v>
                </c:pt>
                <c:pt idx="16761" formatCode="General">
                  <c:v>7.1309444999999999E-2</c:v>
                </c:pt>
                <c:pt idx="16762" formatCode="General">
                  <c:v>7.1517295999999994E-2</c:v>
                </c:pt>
                <c:pt idx="16763" formatCode="General">
                  <c:v>7.1195895999999995E-2</c:v>
                </c:pt>
                <c:pt idx="16764" formatCode="General">
                  <c:v>7.1554505000000004E-2</c:v>
                </c:pt>
                <c:pt idx="16765" formatCode="General">
                  <c:v>7.1776662000000005E-2</c:v>
                </c:pt>
                <c:pt idx="16766" formatCode="General">
                  <c:v>7.1624678999999997E-2</c:v>
                </c:pt>
                <c:pt idx="16767" formatCode="General">
                  <c:v>7.2021376999999998E-2</c:v>
                </c:pt>
                <c:pt idx="16768" formatCode="General">
                  <c:v>7.1552114E-2</c:v>
                </c:pt>
                <c:pt idx="16769" formatCode="General">
                  <c:v>7.1443351000000002E-2</c:v>
                </c:pt>
                <c:pt idx="16770" formatCode="General">
                  <c:v>7.2198525999999999E-2</c:v>
                </c:pt>
                <c:pt idx="16771" formatCode="General">
                  <c:v>7.1594666000000001E-2</c:v>
                </c:pt>
                <c:pt idx="16772" formatCode="General">
                  <c:v>7.2045637999999995E-2</c:v>
                </c:pt>
                <c:pt idx="16773" formatCode="General">
                  <c:v>7.2221104999999994E-2</c:v>
                </c:pt>
                <c:pt idx="16774" formatCode="General">
                  <c:v>7.1669408000000004E-2</c:v>
                </c:pt>
                <c:pt idx="16775" formatCode="General">
                  <c:v>7.2303258999999995E-2</c:v>
                </c:pt>
                <c:pt idx="16776" formatCode="General">
                  <c:v>7.2149810999999994E-2</c:v>
                </c:pt>
                <c:pt idx="16777" formatCode="General">
                  <c:v>7.2052381999999998E-2</c:v>
                </c:pt>
                <c:pt idx="16778" formatCode="General">
                  <c:v>7.2349884000000003E-2</c:v>
                </c:pt>
                <c:pt idx="16779" formatCode="General">
                  <c:v>7.1877884000000003E-2</c:v>
                </c:pt>
                <c:pt idx="16780" formatCode="General">
                  <c:v>7.2142053999999997E-2</c:v>
                </c:pt>
                <c:pt idx="16781" formatCode="General">
                  <c:v>7.2150091E-2</c:v>
                </c:pt>
                <c:pt idx="16782" formatCode="General">
                  <c:v>7.2336180999999999E-2</c:v>
                </c:pt>
                <c:pt idx="16783" formatCode="General">
                  <c:v>7.2022432999999997E-2</c:v>
                </c:pt>
                <c:pt idx="16784" formatCode="General">
                  <c:v>7.1962709E-2</c:v>
                </c:pt>
                <c:pt idx="16785" formatCode="General">
                  <c:v>7.2216774999999997E-2</c:v>
                </c:pt>
                <c:pt idx="16786" formatCode="General">
                  <c:v>7.2351262E-2</c:v>
                </c:pt>
                <c:pt idx="16787" formatCode="General">
                  <c:v>7.2368522000000005E-2</c:v>
                </c:pt>
                <c:pt idx="16788" formatCode="General">
                  <c:v>7.2806674000000002E-2</c:v>
                </c:pt>
                <c:pt idx="16789" formatCode="General">
                  <c:v>7.2354215999999999E-2</c:v>
                </c:pt>
                <c:pt idx="16790" formatCode="General">
                  <c:v>7.2477910000000006E-2</c:v>
                </c:pt>
                <c:pt idx="16791" formatCode="General">
                  <c:v>7.2102345999999998E-2</c:v>
                </c:pt>
                <c:pt idx="16792" formatCode="General">
                  <c:v>7.2915846000000006E-2</c:v>
                </c:pt>
                <c:pt idx="16793" formatCode="General">
                  <c:v>7.2508094999999995E-2</c:v>
                </c:pt>
                <c:pt idx="16794" formatCode="General">
                  <c:v>7.2135871000000004E-2</c:v>
                </c:pt>
                <c:pt idx="16795" formatCode="General">
                  <c:v>7.2294424999999995E-2</c:v>
                </c:pt>
                <c:pt idx="16796" formatCode="General">
                  <c:v>7.2592618999999997E-2</c:v>
                </c:pt>
                <c:pt idx="16797" formatCode="General">
                  <c:v>7.2351714999999997E-2</c:v>
                </c:pt>
                <c:pt idx="16798" formatCode="General">
                  <c:v>7.1707866999999995E-2</c:v>
                </c:pt>
                <c:pt idx="16799" formatCode="General">
                  <c:v>7.1529447999999995E-2</c:v>
                </c:pt>
                <c:pt idx="16800" formatCode="General">
                  <c:v>7.2330858999999997E-2</c:v>
                </c:pt>
                <c:pt idx="16801" formatCode="General">
                  <c:v>7.1769832000000006E-2</c:v>
                </c:pt>
                <c:pt idx="16802" formatCode="General">
                  <c:v>7.2209988000000003E-2</c:v>
                </c:pt>
                <c:pt idx="16803" formatCode="General">
                  <c:v>7.1756711000000001E-2</c:v>
                </c:pt>
                <c:pt idx="16804" formatCode="General">
                  <c:v>7.2219080000000005E-2</c:v>
                </c:pt>
                <c:pt idx="16805" formatCode="General">
                  <c:v>7.1881696999999994E-2</c:v>
                </c:pt>
                <c:pt idx="16806" formatCode="General">
                  <c:v>7.2079206000000007E-2</c:v>
                </c:pt>
                <c:pt idx="16807" formatCode="General">
                  <c:v>7.2579928000000002E-2</c:v>
                </c:pt>
                <c:pt idx="16808" formatCode="General">
                  <c:v>7.2105641999999998E-2</c:v>
                </c:pt>
                <c:pt idx="16809" formatCode="General">
                  <c:v>7.2012069999999997E-2</c:v>
                </c:pt>
                <c:pt idx="16810" formatCode="General">
                  <c:v>7.2780366999999999E-2</c:v>
                </c:pt>
                <c:pt idx="16811" formatCode="General">
                  <c:v>7.2294490000000003E-2</c:v>
                </c:pt>
                <c:pt idx="16812" formatCode="General">
                  <c:v>7.3083255999999999E-2</c:v>
                </c:pt>
                <c:pt idx="16813" formatCode="General">
                  <c:v>7.2627566000000005E-2</c:v>
                </c:pt>
                <c:pt idx="16814" formatCode="General">
                  <c:v>7.2274905E-2</c:v>
                </c:pt>
                <c:pt idx="16815" formatCode="General">
                  <c:v>7.2266222000000005E-2</c:v>
                </c:pt>
                <c:pt idx="16816" formatCode="General">
                  <c:v>7.2742253000000007E-2</c:v>
                </c:pt>
                <c:pt idx="16817" formatCode="General">
                  <c:v>7.2901862999999997E-2</c:v>
                </c:pt>
                <c:pt idx="16818" formatCode="General">
                  <c:v>7.2847416999999998E-2</c:v>
                </c:pt>
                <c:pt idx="16819" formatCode="General">
                  <c:v>7.3249048999999997E-2</c:v>
                </c:pt>
                <c:pt idx="16820" formatCode="General">
                  <c:v>7.3252906000000007E-2</c:v>
                </c:pt>
                <c:pt idx="16821" formatCode="General">
                  <c:v>7.2973567000000003E-2</c:v>
                </c:pt>
                <c:pt idx="16822" formatCode="General">
                  <c:v>7.3053716000000005E-2</c:v>
                </c:pt>
                <c:pt idx="16823" formatCode="General">
                  <c:v>7.3082588000000004E-2</c:v>
                </c:pt>
                <c:pt idx="16824" formatCode="General">
                  <c:v>7.3301253999999996E-2</c:v>
                </c:pt>
                <c:pt idx="16825" formatCode="General">
                  <c:v>7.3063411999999994E-2</c:v>
                </c:pt>
                <c:pt idx="16826" formatCode="General">
                  <c:v>7.3462463000000006E-2</c:v>
                </c:pt>
                <c:pt idx="16827" formatCode="General">
                  <c:v>7.3314634000000004E-2</c:v>
                </c:pt>
                <c:pt idx="16828" formatCode="General">
                  <c:v>7.3115056999999997E-2</c:v>
                </c:pt>
                <c:pt idx="16829" formatCode="General">
                  <c:v>7.3233062000000002E-2</c:v>
                </c:pt>
                <c:pt idx="16830" formatCode="General">
                  <c:v>7.3515270999999993E-2</c:v>
                </c:pt>
                <c:pt idx="16831" formatCode="General">
                  <c:v>7.2688626000000006E-2</c:v>
                </c:pt>
                <c:pt idx="16832" formatCode="General">
                  <c:v>7.2485666000000004E-2</c:v>
                </c:pt>
                <c:pt idx="16833" formatCode="General">
                  <c:v>7.3027150999999998E-2</c:v>
                </c:pt>
                <c:pt idx="16834" formatCode="General">
                  <c:v>7.3085926999999995E-2</c:v>
                </c:pt>
                <c:pt idx="16835" formatCode="General">
                  <c:v>7.3205376000000003E-2</c:v>
                </c:pt>
                <c:pt idx="16836" formatCode="General">
                  <c:v>7.2737750000000004E-2</c:v>
                </c:pt>
                <c:pt idx="16837" formatCode="General">
                  <c:v>7.2749362999999997E-2</c:v>
                </c:pt>
                <c:pt idx="16838" formatCode="General">
                  <c:v>7.2956136000000005E-2</c:v>
                </c:pt>
                <c:pt idx="16839" formatCode="General">
                  <c:v>7.2924851999999998E-2</c:v>
                </c:pt>
                <c:pt idx="16840" formatCode="General">
                  <c:v>7.3369488999999996E-2</c:v>
                </c:pt>
                <c:pt idx="16841" formatCode="General">
                  <c:v>7.3551640000000001E-2</c:v>
                </c:pt>
                <c:pt idx="16842" formatCode="General">
                  <c:v>7.2860517E-2</c:v>
                </c:pt>
                <c:pt idx="16843" formatCode="General">
                  <c:v>7.3616039999999994E-2</c:v>
                </c:pt>
                <c:pt idx="16844" formatCode="General">
                  <c:v>7.3549550000000005E-2</c:v>
                </c:pt>
                <c:pt idx="16845" formatCode="General">
                  <c:v>7.3613561999999994E-2</c:v>
                </c:pt>
                <c:pt idx="16846" formatCode="General">
                  <c:v>7.3225629E-2</c:v>
                </c:pt>
                <c:pt idx="16847" formatCode="General">
                  <c:v>7.3432837000000001E-2</c:v>
                </c:pt>
                <c:pt idx="16848" formatCode="General">
                  <c:v>7.3905483999999994E-2</c:v>
                </c:pt>
                <c:pt idx="16849" formatCode="General">
                  <c:v>7.3911667E-2</c:v>
                </c:pt>
                <c:pt idx="16850" formatCode="General">
                  <c:v>7.3949738000000001E-2</c:v>
                </c:pt>
                <c:pt idx="16851" formatCode="General">
                  <c:v>7.3539251E-2</c:v>
                </c:pt>
                <c:pt idx="16852" formatCode="General">
                  <c:v>7.3353847E-2</c:v>
                </c:pt>
                <c:pt idx="16853" formatCode="General">
                  <c:v>7.4170021000000003E-2</c:v>
                </c:pt>
                <c:pt idx="16854" formatCode="General">
                  <c:v>7.3386984000000002E-2</c:v>
                </c:pt>
                <c:pt idx="16855" formatCode="General">
                  <c:v>7.4221794999999993E-2</c:v>
                </c:pt>
                <c:pt idx="16856" formatCode="General">
                  <c:v>7.3884519999999995E-2</c:v>
                </c:pt>
                <c:pt idx="16857" formatCode="General">
                  <c:v>7.3815617E-2</c:v>
                </c:pt>
                <c:pt idx="16858" formatCode="General">
                  <c:v>7.3821542000000004E-2</c:v>
                </c:pt>
                <c:pt idx="16859" formatCode="General">
                  <c:v>7.3950513999999995E-2</c:v>
                </c:pt>
                <c:pt idx="16860" formatCode="General">
                  <c:v>7.3729284000000006E-2</c:v>
                </c:pt>
                <c:pt idx="16861" formatCode="General">
                  <c:v>7.3760545999999996E-2</c:v>
                </c:pt>
                <c:pt idx="16862" formatCode="General">
                  <c:v>7.4006425000000001E-2</c:v>
                </c:pt>
                <c:pt idx="16863" formatCode="General">
                  <c:v>7.3770996000000005E-2</c:v>
                </c:pt>
                <c:pt idx="16864" formatCode="General">
                  <c:v>7.3450719999999997E-2</c:v>
                </c:pt>
                <c:pt idx="16865" formatCode="General">
                  <c:v>7.3321615000000007E-2</c:v>
                </c:pt>
                <c:pt idx="16866" formatCode="General">
                  <c:v>7.3373733999999996E-2</c:v>
                </c:pt>
                <c:pt idx="16867" formatCode="General">
                  <c:v>7.3391444E-2</c:v>
                </c:pt>
                <c:pt idx="16868" formatCode="General">
                  <c:v>7.3317198E-2</c:v>
                </c:pt>
                <c:pt idx="16869" formatCode="General">
                  <c:v>7.3276778000000001E-2</c:v>
                </c:pt>
                <c:pt idx="16870" formatCode="General">
                  <c:v>7.3017799999999994E-2</c:v>
                </c:pt>
                <c:pt idx="16871" formatCode="General">
                  <c:v>7.3186028E-2</c:v>
                </c:pt>
                <c:pt idx="16872" formatCode="General">
                  <c:v>7.3073021000000002E-2</c:v>
                </c:pt>
                <c:pt idx="16873" formatCode="General">
                  <c:v>7.3179672000000001E-2</c:v>
                </c:pt>
                <c:pt idx="16874" formatCode="General">
                  <c:v>7.3553104999999994E-2</c:v>
                </c:pt>
                <c:pt idx="16875" formatCode="General">
                  <c:v>7.3274301E-2</c:v>
                </c:pt>
                <c:pt idx="16876" formatCode="General">
                  <c:v>7.3311724999999994E-2</c:v>
                </c:pt>
                <c:pt idx="16877" formatCode="General">
                  <c:v>7.3420492000000004E-2</c:v>
                </c:pt>
                <c:pt idx="16878" formatCode="General">
                  <c:v>7.3243856999999996E-2</c:v>
                </c:pt>
                <c:pt idx="16879" formatCode="General">
                  <c:v>7.3500620000000003E-2</c:v>
                </c:pt>
                <c:pt idx="16880" formatCode="General">
                  <c:v>7.3127876999999994E-2</c:v>
                </c:pt>
                <c:pt idx="16881" formatCode="General">
                  <c:v>7.3630648000000007E-2</c:v>
                </c:pt>
                <c:pt idx="16882" formatCode="General">
                  <c:v>7.3285245999999998E-2</c:v>
                </c:pt>
                <c:pt idx="16883" formatCode="General">
                  <c:v>7.3386811999999996E-2</c:v>
                </c:pt>
                <c:pt idx="16884" formatCode="General">
                  <c:v>7.3721181999999996E-2</c:v>
                </c:pt>
                <c:pt idx="16885" formatCode="General">
                  <c:v>7.3574995000000004E-2</c:v>
                </c:pt>
                <c:pt idx="16886" formatCode="General">
                  <c:v>7.4182517000000003E-2</c:v>
                </c:pt>
                <c:pt idx="16887" formatCode="General">
                  <c:v>7.3857932000000001E-2</c:v>
                </c:pt>
                <c:pt idx="16888" formatCode="General">
                  <c:v>7.3736114000000005E-2</c:v>
                </c:pt>
                <c:pt idx="16889" formatCode="General">
                  <c:v>7.3749492999999999E-2</c:v>
                </c:pt>
                <c:pt idx="16890" formatCode="General">
                  <c:v>7.3635194000000001E-2</c:v>
                </c:pt>
                <c:pt idx="16891" formatCode="General">
                  <c:v>7.3735273000000004E-2</c:v>
                </c:pt>
                <c:pt idx="16892" formatCode="General">
                  <c:v>7.4059104000000001E-2</c:v>
                </c:pt>
                <c:pt idx="16893" formatCode="General">
                  <c:v>7.2972748000000004E-2</c:v>
                </c:pt>
                <c:pt idx="16894" formatCode="General">
                  <c:v>7.3152589000000004E-2</c:v>
                </c:pt>
                <c:pt idx="16895" formatCode="General">
                  <c:v>7.2988756000000002E-2</c:v>
                </c:pt>
                <c:pt idx="16896" formatCode="General">
                  <c:v>7.2876784E-2</c:v>
                </c:pt>
                <c:pt idx="16897" formatCode="General">
                  <c:v>7.3276951000000007E-2</c:v>
                </c:pt>
                <c:pt idx="16898" formatCode="General">
                  <c:v>7.2877861000000002E-2</c:v>
                </c:pt>
                <c:pt idx="16899" formatCode="General">
                  <c:v>7.3041176999999999E-2</c:v>
                </c:pt>
                <c:pt idx="16900" formatCode="General">
                  <c:v>7.2566591E-2</c:v>
                </c:pt>
                <c:pt idx="16901" formatCode="General">
                  <c:v>7.2592791000000004E-2</c:v>
                </c:pt>
                <c:pt idx="16902" formatCode="General">
                  <c:v>7.3063433999999997E-2</c:v>
                </c:pt>
                <c:pt idx="16903" formatCode="General">
                  <c:v>7.2957451000000006E-2</c:v>
                </c:pt>
                <c:pt idx="16904" formatCode="General">
                  <c:v>7.2961005999999995E-2</c:v>
                </c:pt>
                <c:pt idx="16905" formatCode="General">
                  <c:v>7.2949564999999994E-2</c:v>
                </c:pt>
                <c:pt idx="16906" formatCode="General">
                  <c:v>7.2781143000000006E-2</c:v>
                </c:pt>
                <c:pt idx="16907" formatCode="General">
                  <c:v>7.2613733E-2</c:v>
                </c:pt>
                <c:pt idx="16908" formatCode="General">
                  <c:v>7.3163772000000002E-2</c:v>
                </c:pt>
                <c:pt idx="16909" formatCode="General">
                  <c:v>7.3325493000000005E-2</c:v>
                </c:pt>
                <c:pt idx="16910" formatCode="General">
                  <c:v>7.2992635E-2</c:v>
                </c:pt>
                <c:pt idx="16911" formatCode="General">
                  <c:v>7.2974019000000001E-2</c:v>
                </c:pt>
                <c:pt idx="16912" formatCode="General">
                  <c:v>7.3316271000000002E-2</c:v>
                </c:pt>
                <c:pt idx="16913" formatCode="General">
                  <c:v>7.3021936999999995E-2</c:v>
                </c:pt>
                <c:pt idx="16914" formatCode="General">
                  <c:v>7.3033765E-2</c:v>
                </c:pt>
                <c:pt idx="16915" formatCode="General">
                  <c:v>7.3051260000000007E-2</c:v>
                </c:pt>
                <c:pt idx="16916" formatCode="General">
                  <c:v>7.3210654999999999E-2</c:v>
                </c:pt>
                <c:pt idx="16917" formatCode="General">
                  <c:v>7.3322412000000003E-2</c:v>
                </c:pt>
                <c:pt idx="16918" formatCode="General">
                  <c:v>7.2909361000000006E-2</c:v>
                </c:pt>
                <c:pt idx="16919" formatCode="General">
                  <c:v>7.3561896000000002E-2</c:v>
                </c:pt>
                <c:pt idx="16920" formatCode="General">
                  <c:v>7.3592231999999994E-2</c:v>
                </c:pt>
                <c:pt idx="16921" formatCode="General">
                  <c:v>7.3782415000000004E-2</c:v>
                </c:pt>
                <c:pt idx="16922" formatCode="General">
                  <c:v>7.3388966E-2</c:v>
                </c:pt>
                <c:pt idx="16923" formatCode="General">
                  <c:v>7.3365114999999995E-2</c:v>
                </c:pt>
                <c:pt idx="16924" formatCode="General">
                  <c:v>7.3867154000000004E-2</c:v>
                </c:pt>
                <c:pt idx="16925" formatCode="General">
                  <c:v>7.3440463999999997E-2</c:v>
                </c:pt>
                <c:pt idx="16926" formatCode="General">
                  <c:v>7.3307071000000001E-2</c:v>
                </c:pt>
                <c:pt idx="16927" formatCode="General">
                  <c:v>7.3219402000000003E-2</c:v>
                </c:pt>
                <c:pt idx="16928" formatCode="General">
                  <c:v>7.3947842E-2</c:v>
                </c:pt>
                <c:pt idx="16929" formatCode="General">
                  <c:v>7.3183119000000005E-2</c:v>
                </c:pt>
                <c:pt idx="16930" formatCode="General">
                  <c:v>7.3607571999999996E-2</c:v>
                </c:pt>
                <c:pt idx="16931" formatCode="General">
                  <c:v>7.3655877999999994E-2</c:v>
                </c:pt>
                <c:pt idx="16932" formatCode="General">
                  <c:v>7.3622072999999996E-2</c:v>
                </c:pt>
                <c:pt idx="16933" formatCode="General">
                  <c:v>7.4353546000000006E-2</c:v>
                </c:pt>
                <c:pt idx="16934" formatCode="General">
                  <c:v>7.3808420999999999E-2</c:v>
                </c:pt>
                <c:pt idx="16935" formatCode="General">
                  <c:v>7.3691751E-2</c:v>
                </c:pt>
                <c:pt idx="16936" formatCode="General">
                  <c:v>7.3587104E-2</c:v>
                </c:pt>
                <c:pt idx="16937" formatCode="General">
                  <c:v>7.3485149999999999E-2</c:v>
                </c:pt>
                <c:pt idx="16938" formatCode="General">
                  <c:v>7.4047382999999994E-2</c:v>
                </c:pt>
                <c:pt idx="16939" formatCode="General">
                  <c:v>7.3674880999999998E-2</c:v>
                </c:pt>
                <c:pt idx="16940" formatCode="General">
                  <c:v>7.3825591999999995E-2</c:v>
                </c:pt>
                <c:pt idx="16941" formatCode="General">
                  <c:v>7.3741348999999998E-2</c:v>
                </c:pt>
                <c:pt idx="16942" formatCode="General">
                  <c:v>7.3844057000000005E-2</c:v>
                </c:pt>
                <c:pt idx="16943" formatCode="General">
                  <c:v>7.3844510000000002E-2</c:v>
                </c:pt>
                <c:pt idx="16944" formatCode="General">
                  <c:v>7.3943512000000003E-2</c:v>
                </c:pt>
                <c:pt idx="16945" formatCode="General">
                  <c:v>7.4215999000000005E-2</c:v>
                </c:pt>
                <c:pt idx="16946" formatCode="General">
                  <c:v>7.4249394999999996E-2</c:v>
                </c:pt>
                <c:pt idx="16947" formatCode="General">
                  <c:v>7.4206367999999995E-2</c:v>
                </c:pt>
                <c:pt idx="16948" formatCode="General">
                  <c:v>7.3867196999999996E-2</c:v>
                </c:pt>
                <c:pt idx="16949" formatCode="General">
                  <c:v>7.3770953E-2</c:v>
                </c:pt>
                <c:pt idx="16950" formatCode="General">
                  <c:v>7.4533737000000003E-2</c:v>
                </c:pt>
                <c:pt idx="16951" formatCode="General">
                  <c:v>7.3731998000000007E-2</c:v>
                </c:pt>
                <c:pt idx="16952" formatCode="General">
                  <c:v>7.3870192000000001E-2</c:v>
                </c:pt>
                <c:pt idx="16953" formatCode="General">
                  <c:v>7.4081511000000003E-2</c:v>
                </c:pt>
                <c:pt idx="16954" formatCode="General">
                  <c:v>7.3716700999999996E-2</c:v>
                </c:pt>
                <c:pt idx="16955" formatCode="General">
                  <c:v>7.4243944000000006E-2</c:v>
                </c:pt>
                <c:pt idx="16956" formatCode="General">
                  <c:v>7.4739582999999998E-2</c:v>
                </c:pt>
                <c:pt idx="16957" formatCode="General">
                  <c:v>7.4421846E-2</c:v>
                </c:pt>
                <c:pt idx="16958" formatCode="General">
                  <c:v>7.3686623000000007E-2</c:v>
                </c:pt>
                <c:pt idx="16959" formatCode="General">
                  <c:v>7.4043893E-2</c:v>
                </c:pt>
                <c:pt idx="16960" formatCode="General">
                  <c:v>7.4148798000000002E-2</c:v>
                </c:pt>
                <c:pt idx="16961" formatCode="General">
                  <c:v>7.4554959000000004E-2</c:v>
                </c:pt>
                <c:pt idx="16962" formatCode="General">
                  <c:v>7.4866034999999997E-2</c:v>
                </c:pt>
                <c:pt idx="16963" formatCode="General">
                  <c:v>7.3884089E-2</c:v>
                </c:pt>
                <c:pt idx="16964" formatCode="General">
                  <c:v>7.4715021000000006E-2</c:v>
                </c:pt>
                <c:pt idx="16965" formatCode="General">
                  <c:v>7.4346092000000003E-2</c:v>
                </c:pt>
                <c:pt idx="16966" formatCode="General">
                  <c:v>7.4348548E-2</c:v>
                </c:pt>
                <c:pt idx="16967" formatCode="General">
                  <c:v>7.4266824999999995E-2</c:v>
                </c:pt>
                <c:pt idx="16968" formatCode="General">
                  <c:v>7.4622569E-2</c:v>
                </c:pt>
                <c:pt idx="16969" formatCode="General">
                  <c:v>7.4214770999999999E-2</c:v>
                </c:pt>
                <c:pt idx="16970" formatCode="General">
                  <c:v>7.4366774999999996E-2</c:v>
                </c:pt>
                <c:pt idx="16971" formatCode="General">
                  <c:v>7.4556273000000006E-2</c:v>
                </c:pt>
                <c:pt idx="16972" formatCode="General">
                  <c:v>7.4827640000000001E-2</c:v>
                </c:pt>
                <c:pt idx="16973" formatCode="General">
                  <c:v>7.4445352000000006E-2</c:v>
                </c:pt>
                <c:pt idx="16974" formatCode="General">
                  <c:v>7.4401441999999998E-2</c:v>
                </c:pt>
                <c:pt idx="16975" formatCode="General">
                  <c:v>7.4276757999999998E-2</c:v>
                </c:pt>
                <c:pt idx="16976" formatCode="General">
                  <c:v>7.4052145E-2</c:v>
                </c:pt>
                <c:pt idx="16977" formatCode="General">
                  <c:v>7.4708881000000005E-2</c:v>
                </c:pt>
                <c:pt idx="16978" formatCode="General">
                  <c:v>7.4645472000000004E-2</c:v>
                </c:pt>
                <c:pt idx="16979" formatCode="General">
                  <c:v>7.3950363000000005E-2</c:v>
                </c:pt>
                <c:pt idx="16980" formatCode="General">
                  <c:v>7.4588872000000001E-2</c:v>
                </c:pt>
                <c:pt idx="16981" formatCode="General">
                  <c:v>7.4010475000000006E-2</c:v>
                </c:pt>
                <c:pt idx="16982" formatCode="General">
                  <c:v>7.4238319999999997E-2</c:v>
                </c:pt>
                <c:pt idx="16983" formatCode="General">
                  <c:v>7.3619078000000004E-2</c:v>
                </c:pt>
                <c:pt idx="16984" formatCode="General">
                  <c:v>7.4649566000000001E-2</c:v>
                </c:pt>
                <c:pt idx="16985" formatCode="General">
                  <c:v>7.3912248999999999E-2</c:v>
                </c:pt>
                <c:pt idx="16986" formatCode="General">
                  <c:v>7.3823932999999994E-2</c:v>
                </c:pt>
                <c:pt idx="16987" formatCode="General">
                  <c:v>7.3643209000000001E-2</c:v>
                </c:pt>
                <c:pt idx="16988" formatCode="General">
                  <c:v>7.4033119999999994E-2</c:v>
                </c:pt>
                <c:pt idx="16989" formatCode="General">
                  <c:v>7.4359170000000002E-2</c:v>
                </c:pt>
                <c:pt idx="16990" formatCode="General">
                  <c:v>7.4673718E-2</c:v>
                </c:pt>
                <c:pt idx="16991" formatCode="General">
                  <c:v>7.4303561000000004E-2</c:v>
                </c:pt>
                <c:pt idx="16992" formatCode="General">
                  <c:v>7.4088060999999997E-2</c:v>
                </c:pt>
                <c:pt idx="16993" formatCode="General">
                  <c:v>7.4150629999999995E-2</c:v>
                </c:pt>
                <c:pt idx="16994" formatCode="General">
                  <c:v>7.4223798999999993E-2</c:v>
                </c:pt>
                <c:pt idx="16995" formatCode="General">
                  <c:v>7.4022906999999999E-2</c:v>
                </c:pt>
                <c:pt idx="16996" formatCode="General">
                  <c:v>7.4295135999999998E-2</c:v>
                </c:pt>
                <c:pt idx="16997" formatCode="General">
                  <c:v>7.3924982E-2</c:v>
                </c:pt>
                <c:pt idx="16998" formatCode="General">
                  <c:v>7.4308774999999994E-2</c:v>
                </c:pt>
                <c:pt idx="16999" formatCode="General">
                  <c:v>7.4117858999999994E-2</c:v>
                </c:pt>
                <c:pt idx="17000" formatCode="General">
                  <c:v>7.4047814000000003E-2</c:v>
                </c:pt>
                <c:pt idx="17001" formatCode="General">
                  <c:v>7.4206217000000005E-2</c:v>
                </c:pt>
                <c:pt idx="17002" formatCode="General">
                  <c:v>7.3891565000000006E-2</c:v>
                </c:pt>
                <c:pt idx="17003" formatCode="General">
                  <c:v>7.3982531000000004E-2</c:v>
                </c:pt>
                <c:pt idx="17004" formatCode="General">
                  <c:v>7.4068692000000005E-2</c:v>
                </c:pt>
                <c:pt idx="17005" formatCode="General">
                  <c:v>7.4216989999999997E-2</c:v>
                </c:pt>
                <c:pt idx="17006" formatCode="General">
                  <c:v>7.4040078999999995E-2</c:v>
                </c:pt>
                <c:pt idx="17007" formatCode="General">
                  <c:v>7.3756753999999994E-2</c:v>
                </c:pt>
                <c:pt idx="17008" formatCode="General">
                  <c:v>7.3934700000000006E-2</c:v>
                </c:pt>
                <c:pt idx="17009" formatCode="General">
                  <c:v>7.3806157999999997E-2</c:v>
                </c:pt>
                <c:pt idx="17010" formatCode="General">
                  <c:v>7.3563123999999994E-2</c:v>
                </c:pt>
                <c:pt idx="17011" formatCode="General">
                  <c:v>7.3657860000000006E-2</c:v>
                </c:pt>
                <c:pt idx="17012" formatCode="General">
                  <c:v>7.2721999999999995E-2</c:v>
                </c:pt>
                <c:pt idx="17013" formatCode="General">
                  <c:v>7.2763733999999997E-2</c:v>
                </c:pt>
                <c:pt idx="17014" formatCode="General">
                  <c:v>7.2536405999999998E-2</c:v>
                </c:pt>
                <c:pt idx="17015" formatCode="General">
                  <c:v>7.2710127999999999E-2</c:v>
                </c:pt>
                <c:pt idx="17016" formatCode="General">
                  <c:v>7.3567970999999996E-2</c:v>
                </c:pt>
                <c:pt idx="17017" formatCode="General">
                  <c:v>7.3034324999999997E-2</c:v>
                </c:pt>
                <c:pt idx="17018" formatCode="General">
                  <c:v>7.2918107999999995E-2</c:v>
                </c:pt>
                <c:pt idx="17019" formatCode="General">
                  <c:v>7.2655101E-2</c:v>
                </c:pt>
                <c:pt idx="17020" formatCode="General">
                  <c:v>7.2568465999999998E-2</c:v>
                </c:pt>
                <c:pt idx="17021" formatCode="General">
                  <c:v>7.2410321E-2</c:v>
                </c:pt>
                <c:pt idx="17022" formatCode="General">
                  <c:v>7.3286645999999997E-2</c:v>
                </c:pt>
                <c:pt idx="17023" formatCode="General">
                  <c:v>7.2644436000000007E-2</c:v>
                </c:pt>
                <c:pt idx="17024" formatCode="General">
                  <c:v>7.2834145000000003E-2</c:v>
                </c:pt>
                <c:pt idx="17025" formatCode="General">
                  <c:v>7.2984942999999997E-2</c:v>
                </c:pt>
                <c:pt idx="17026" formatCode="General">
                  <c:v>7.3441951000000005E-2</c:v>
                </c:pt>
                <c:pt idx="17027" formatCode="General">
                  <c:v>7.3440937999999997E-2</c:v>
                </c:pt>
                <c:pt idx="17028" formatCode="General">
                  <c:v>7.3272771E-2</c:v>
                </c:pt>
                <c:pt idx="17029" formatCode="General">
                  <c:v>7.3277145000000002E-2</c:v>
                </c:pt>
                <c:pt idx="17030" formatCode="General">
                  <c:v>7.3630539999999994E-2</c:v>
                </c:pt>
                <c:pt idx="17031" formatCode="General">
                  <c:v>7.3759577000000007E-2</c:v>
                </c:pt>
                <c:pt idx="17032" formatCode="General">
                  <c:v>7.3664453000000005E-2</c:v>
                </c:pt>
                <c:pt idx="17033" formatCode="General">
                  <c:v>7.3746627999999995E-2</c:v>
                </c:pt>
                <c:pt idx="17034" formatCode="General">
                  <c:v>7.3565709000000007E-2</c:v>
                </c:pt>
                <c:pt idx="17035" formatCode="General">
                  <c:v>7.3697288E-2</c:v>
                </c:pt>
                <c:pt idx="17036" formatCode="General">
                  <c:v>7.3185898999999999E-2</c:v>
                </c:pt>
                <c:pt idx="17037" formatCode="General">
                  <c:v>7.3202058E-2</c:v>
                </c:pt>
                <c:pt idx="17038" formatCode="General">
                  <c:v>7.3361495999999998E-2</c:v>
                </c:pt>
                <c:pt idx="17039" formatCode="General">
                  <c:v>7.3461341999999999E-2</c:v>
                </c:pt>
                <c:pt idx="17040" formatCode="General">
                  <c:v>7.3838606000000001E-2</c:v>
                </c:pt>
                <c:pt idx="17041" formatCode="General">
                  <c:v>7.3852180000000003E-2</c:v>
                </c:pt>
                <c:pt idx="17042" formatCode="General">
                  <c:v>7.3879995000000004E-2</c:v>
                </c:pt>
                <c:pt idx="17043" formatCode="General">
                  <c:v>7.3257366000000004E-2</c:v>
                </c:pt>
                <c:pt idx="17044" formatCode="General">
                  <c:v>7.2588976999999999E-2</c:v>
                </c:pt>
                <c:pt idx="17045" formatCode="General">
                  <c:v>7.2648227999999995E-2</c:v>
                </c:pt>
                <c:pt idx="17046" formatCode="General">
                  <c:v>7.3063520000000007E-2</c:v>
                </c:pt>
                <c:pt idx="17047" formatCode="General">
                  <c:v>7.2833713999999994E-2</c:v>
                </c:pt>
                <c:pt idx="17048" formatCode="General">
                  <c:v>7.2942692000000003E-2</c:v>
                </c:pt>
                <c:pt idx="17049" formatCode="General">
                  <c:v>7.3284104000000003E-2</c:v>
                </c:pt>
                <c:pt idx="17050" formatCode="General">
                  <c:v>7.3255663999999998E-2</c:v>
                </c:pt>
                <c:pt idx="17051" formatCode="General">
                  <c:v>7.3123977000000007E-2</c:v>
                </c:pt>
                <c:pt idx="17052" formatCode="General">
                  <c:v>7.3342642999999999E-2</c:v>
                </c:pt>
                <c:pt idx="17053" formatCode="General">
                  <c:v>7.3722561000000006E-2</c:v>
                </c:pt>
                <c:pt idx="17054" formatCode="General">
                  <c:v>7.3988564000000007E-2</c:v>
                </c:pt>
                <c:pt idx="17055" formatCode="General">
                  <c:v>7.3329435999999998E-2</c:v>
                </c:pt>
                <c:pt idx="17056" formatCode="General">
                  <c:v>7.3134319000000003E-2</c:v>
                </c:pt>
                <c:pt idx="17057" formatCode="General">
                  <c:v>7.3196650000000002E-2</c:v>
                </c:pt>
                <c:pt idx="17058" formatCode="General">
                  <c:v>7.3422322999999998E-2</c:v>
                </c:pt>
                <c:pt idx="17059" formatCode="General">
                  <c:v>7.3339647999999993E-2</c:v>
                </c:pt>
                <c:pt idx="17060" formatCode="General">
                  <c:v>7.3404914000000002E-2</c:v>
                </c:pt>
                <c:pt idx="17061" formatCode="General">
                  <c:v>7.3968094999999998E-2</c:v>
                </c:pt>
                <c:pt idx="17062" formatCode="General">
                  <c:v>7.3999875000000007E-2</c:v>
                </c:pt>
                <c:pt idx="17063" formatCode="General">
                  <c:v>7.3633361999999994E-2</c:v>
                </c:pt>
                <c:pt idx="17064" formatCode="General">
                  <c:v>7.3664819000000006E-2</c:v>
                </c:pt>
                <c:pt idx="17065" formatCode="General">
                  <c:v>7.3317391999999995E-2</c:v>
                </c:pt>
                <c:pt idx="17066" formatCode="General">
                  <c:v>7.3688432999999998E-2</c:v>
                </c:pt>
                <c:pt idx="17067" formatCode="General">
                  <c:v>7.3290697000000002E-2</c:v>
                </c:pt>
                <c:pt idx="17068" formatCode="General">
                  <c:v>7.2392460000000006E-2</c:v>
                </c:pt>
                <c:pt idx="17069" formatCode="General">
                  <c:v>7.2042384000000001E-2</c:v>
                </c:pt>
                <c:pt idx="17070" formatCode="General">
                  <c:v>7.2144660999999999E-2</c:v>
                </c:pt>
                <c:pt idx="17071" formatCode="General">
                  <c:v>7.2435485999999993E-2</c:v>
                </c:pt>
                <c:pt idx="17072" formatCode="General">
                  <c:v>7.2529532999999993E-2</c:v>
                </c:pt>
                <c:pt idx="17073" formatCode="General">
                  <c:v>7.2391575999999999E-2</c:v>
                </c:pt>
                <c:pt idx="17074" formatCode="General">
                  <c:v>7.2369750999999996E-2</c:v>
                </c:pt>
                <c:pt idx="17075" formatCode="General">
                  <c:v>7.2344928000000003E-2</c:v>
                </c:pt>
                <c:pt idx="17076" formatCode="General">
                  <c:v>7.2853838000000004E-2</c:v>
                </c:pt>
                <c:pt idx="17077" formatCode="General">
                  <c:v>7.2293713999999995E-2</c:v>
                </c:pt>
                <c:pt idx="17078" formatCode="General">
                  <c:v>7.2625928000000006E-2</c:v>
                </c:pt>
                <c:pt idx="17079" formatCode="General">
                  <c:v>7.2662705999999994E-2</c:v>
                </c:pt>
                <c:pt idx="17080" formatCode="General">
                  <c:v>7.2615499999999999E-2</c:v>
                </c:pt>
                <c:pt idx="17081" formatCode="General">
                  <c:v>7.2820270000000006E-2</c:v>
                </c:pt>
                <c:pt idx="17082" formatCode="General">
                  <c:v>7.2934914000000003E-2</c:v>
                </c:pt>
                <c:pt idx="17083" formatCode="General">
                  <c:v>7.2562454999999998E-2</c:v>
                </c:pt>
                <c:pt idx="17084" formatCode="General">
                  <c:v>7.2811759000000004E-2</c:v>
                </c:pt>
                <c:pt idx="17085" formatCode="General">
                  <c:v>7.2870579000000005E-2</c:v>
                </c:pt>
                <c:pt idx="17086" formatCode="General">
                  <c:v>7.2661090999999997E-2</c:v>
                </c:pt>
                <c:pt idx="17087" formatCode="General">
                  <c:v>7.2770413000000006E-2</c:v>
                </c:pt>
                <c:pt idx="17088" formatCode="General">
                  <c:v>7.2671690999999997E-2</c:v>
                </c:pt>
                <c:pt idx="17089" formatCode="General">
                  <c:v>7.2244826999999998E-2</c:v>
                </c:pt>
                <c:pt idx="17090" formatCode="General">
                  <c:v>7.2366345999999998E-2</c:v>
                </c:pt>
                <c:pt idx="17091" formatCode="General">
                  <c:v>7.2299983999999998E-2</c:v>
                </c:pt>
                <c:pt idx="17092" formatCode="General">
                  <c:v>7.2358633000000006E-2</c:v>
                </c:pt>
                <c:pt idx="17093" formatCode="General">
                  <c:v>7.2130441000000003E-2</c:v>
                </c:pt>
                <c:pt idx="17094" formatCode="General">
                  <c:v>7.2076749999999995E-2</c:v>
                </c:pt>
                <c:pt idx="17095" formatCode="General">
                  <c:v>7.2207703999999998E-2</c:v>
                </c:pt>
                <c:pt idx="17096" formatCode="General">
                  <c:v>7.2465607000000001E-2</c:v>
                </c:pt>
                <c:pt idx="17097" formatCode="General">
                  <c:v>7.2622760999999994E-2</c:v>
                </c:pt>
                <c:pt idx="17098" formatCode="General">
                  <c:v>7.2660745999999998E-2</c:v>
                </c:pt>
                <c:pt idx="17099" formatCode="General">
                  <c:v>7.1990998E-2</c:v>
                </c:pt>
                <c:pt idx="17100" formatCode="General">
                  <c:v>7.2455437999999997E-2</c:v>
                </c:pt>
                <c:pt idx="17101" formatCode="General">
                  <c:v>7.2056561000000005E-2</c:v>
                </c:pt>
                <c:pt idx="17102" formatCode="General">
                  <c:v>7.2032429999999995E-2</c:v>
                </c:pt>
                <c:pt idx="17103" formatCode="General">
                  <c:v>7.2363093000000003E-2</c:v>
                </c:pt>
                <c:pt idx="17104" formatCode="General">
                  <c:v>7.2317953000000004E-2</c:v>
                </c:pt>
                <c:pt idx="17105" formatCode="General">
                  <c:v>7.2305004000000006E-2</c:v>
                </c:pt>
                <c:pt idx="17106" formatCode="General">
                  <c:v>7.2195551999999996E-2</c:v>
                </c:pt>
                <c:pt idx="17107" formatCode="General">
                  <c:v>7.2581672999999999E-2</c:v>
                </c:pt>
                <c:pt idx="17108" formatCode="General">
                  <c:v>7.2778082999999993E-2</c:v>
                </c:pt>
                <c:pt idx="17109" formatCode="General">
                  <c:v>7.2797452999999998E-2</c:v>
                </c:pt>
                <c:pt idx="17110" formatCode="General">
                  <c:v>7.2769551000000002E-2</c:v>
                </c:pt>
                <c:pt idx="17111" formatCode="General">
                  <c:v>7.2390068000000002E-2</c:v>
                </c:pt>
                <c:pt idx="17112" formatCode="General">
                  <c:v>7.2804563000000003E-2</c:v>
                </c:pt>
                <c:pt idx="17113" formatCode="General">
                  <c:v>7.2611859000000001E-2</c:v>
                </c:pt>
                <c:pt idx="17114" formatCode="General">
                  <c:v>7.2382441000000006E-2</c:v>
                </c:pt>
                <c:pt idx="17115" formatCode="General">
                  <c:v>7.2686148000000006E-2</c:v>
                </c:pt>
                <c:pt idx="17116" formatCode="General">
                  <c:v>7.2594795000000004E-2</c:v>
                </c:pt>
                <c:pt idx="17117" formatCode="General">
                  <c:v>7.2907485999999994E-2</c:v>
                </c:pt>
                <c:pt idx="17118" formatCode="General">
                  <c:v>7.3147742000000002E-2</c:v>
                </c:pt>
                <c:pt idx="17119" formatCode="General">
                  <c:v>7.2991039999999993E-2</c:v>
                </c:pt>
                <c:pt idx="17120" formatCode="General">
                  <c:v>7.2879454999999996E-2</c:v>
                </c:pt>
                <c:pt idx="17121" formatCode="General">
                  <c:v>7.2674642999999997E-2</c:v>
                </c:pt>
                <c:pt idx="17122" formatCode="General">
                  <c:v>7.2404761999999998E-2</c:v>
                </c:pt>
                <c:pt idx="17123" formatCode="General">
                  <c:v>7.2256763000000002E-2</c:v>
                </c:pt>
                <c:pt idx="17124" formatCode="General">
                  <c:v>7.2911493999999993E-2</c:v>
                </c:pt>
                <c:pt idx="17125" formatCode="General">
                  <c:v>7.2988820999999995E-2</c:v>
                </c:pt>
                <c:pt idx="17126" formatCode="General">
                  <c:v>7.3287205999999994E-2</c:v>
                </c:pt>
                <c:pt idx="17127" formatCode="General">
                  <c:v>7.4708557999999994E-2</c:v>
                </c:pt>
                <c:pt idx="17128" formatCode="General">
                  <c:v>7.4203459999999999E-2</c:v>
                </c:pt>
                <c:pt idx="17129" formatCode="General">
                  <c:v>7.3828069999999996E-2</c:v>
                </c:pt>
                <c:pt idx="17130" formatCode="General">
                  <c:v>7.3664732999999996E-2</c:v>
                </c:pt>
                <c:pt idx="17131" formatCode="General">
                  <c:v>7.3628235E-2</c:v>
                </c:pt>
                <c:pt idx="17132" formatCode="General">
                  <c:v>7.3481228999999995E-2</c:v>
                </c:pt>
                <c:pt idx="17133" formatCode="General">
                  <c:v>7.3494975000000004E-2</c:v>
                </c:pt>
                <c:pt idx="17134" formatCode="General">
                  <c:v>7.3606300999999999E-2</c:v>
                </c:pt>
                <c:pt idx="17135" formatCode="General">
                  <c:v>7.3631790000000003E-2</c:v>
                </c:pt>
                <c:pt idx="17136" formatCode="General">
                  <c:v>7.3192039E-2</c:v>
                </c:pt>
                <c:pt idx="17137" formatCode="General">
                  <c:v>7.3512814999999995E-2</c:v>
                </c:pt>
                <c:pt idx="17138" formatCode="General">
                  <c:v>7.3420492000000004E-2</c:v>
                </c:pt>
                <c:pt idx="17139" formatCode="General">
                  <c:v>7.3335167000000007E-2</c:v>
                </c:pt>
                <c:pt idx="17140" formatCode="General">
                  <c:v>7.3402092000000002E-2</c:v>
                </c:pt>
                <c:pt idx="17141" formatCode="General">
                  <c:v>7.3341565999999997E-2</c:v>
                </c:pt>
                <c:pt idx="17142" formatCode="General">
                  <c:v>7.3400950000000006E-2</c:v>
                </c:pt>
                <c:pt idx="17143" formatCode="General">
                  <c:v>7.3367076000000003E-2</c:v>
                </c:pt>
                <c:pt idx="17144" formatCode="General">
                  <c:v>7.3706488000000001E-2</c:v>
                </c:pt>
                <c:pt idx="17145" formatCode="General">
                  <c:v>7.3393599000000004E-2</c:v>
                </c:pt>
                <c:pt idx="17146" formatCode="General">
                  <c:v>7.3594580000000007E-2</c:v>
                </c:pt>
                <c:pt idx="17147" formatCode="General">
                  <c:v>7.3454167000000001E-2</c:v>
                </c:pt>
                <c:pt idx="17148" formatCode="General">
                  <c:v>7.3513590000000004E-2</c:v>
                </c:pt>
                <c:pt idx="17149" formatCode="General">
                  <c:v>7.3533391000000004E-2</c:v>
                </c:pt>
                <c:pt idx="17150" formatCode="General">
                  <c:v>7.3728959999999996E-2</c:v>
                </c:pt>
                <c:pt idx="17151" formatCode="General">
                  <c:v>7.3577149999999994E-2</c:v>
                </c:pt>
                <c:pt idx="17152" formatCode="General">
                  <c:v>7.3153516000000002E-2</c:v>
                </c:pt>
                <c:pt idx="17153" formatCode="General">
                  <c:v>7.2978349999999997E-2</c:v>
                </c:pt>
                <c:pt idx="17154" formatCode="General">
                  <c:v>7.3154098000000001E-2</c:v>
                </c:pt>
                <c:pt idx="17155" formatCode="General">
                  <c:v>7.3358543999999998E-2</c:v>
                </c:pt>
                <c:pt idx="17156" formatCode="General">
                  <c:v>7.2849506999999994E-2</c:v>
                </c:pt>
                <c:pt idx="17157" formatCode="General">
                  <c:v>7.3365739999999999E-2</c:v>
                </c:pt>
                <c:pt idx="17158" formatCode="General">
                  <c:v>7.3609296000000005E-2</c:v>
                </c:pt>
                <c:pt idx="17159" formatCode="General">
                  <c:v>7.3310045000000004E-2</c:v>
                </c:pt>
                <c:pt idx="17160" formatCode="General">
                  <c:v>7.3633620999999996E-2</c:v>
                </c:pt>
                <c:pt idx="17161" formatCode="General">
                  <c:v>7.3835590000000006E-2</c:v>
                </c:pt>
                <c:pt idx="17162" formatCode="General">
                  <c:v>7.3397348000000001E-2</c:v>
                </c:pt>
                <c:pt idx="17163" formatCode="General">
                  <c:v>7.3269689999999998E-2</c:v>
                </c:pt>
                <c:pt idx="17164" formatCode="General">
                  <c:v>7.3509043999999996E-2</c:v>
                </c:pt>
                <c:pt idx="17165" formatCode="General">
                  <c:v>7.3596842999999995E-2</c:v>
                </c:pt>
                <c:pt idx="17166" formatCode="General">
                  <c:v>7.3341651999999993E-2</c:v>
                </c:pt>
                <c:pt idx="17167" formatCode="General">
                  <c:v>7.3512447999999994E-2</c:v>
                </c:pt>
                <c:pt idx="17168" formatCode="General">
                  <c:v>7.3404806000000003E-2</c:v>
                </c:pt>
                <c:pt idx="17169" formatCode="General">
                  <c:v>7.3340790000000003E-2</c:v>
                </c:pt>
                <c:pt idx="17170" formatCode="General">
                  <c:v>7.3409696999999996E-2</c:v>
                </c:pt>
                <c:pt idx="17171" formatCode="General">
                  <c:v>7.2946441000000001E-2</c:v>
                </c:pt>
                <c:pt idx="17172" formatCode="General">
                  <c:v>7.3078214000000002E-2</c:v>
                </c:pt>
                <c:pt idx="17173" formatCode="General">
                  <c:v>7.3038742000000004E-2</c:v>
                </c:pt>
                <c:pt idx="17174" formatCode="General">
                  <c:v>7.3360268000000006E-2</c:v>
                </c:pt>
                <c:pt idx="17175" formatCode="General">
                  <c:v>7.3434389000000003E-2</c:v>
                </c:pt>
                <c:pt idx="17176" formatCode="General">
                  <c:v>7.3524772000000002E-2</c:v>
                </c:pt>
                <c:pt idx="17177" formatCode="General">
                  <c:v>7.3389203E-2</c:v>
                </c:pt>
                <c:pt idx="17178" formatCode="General">
                  <c:v>7.3441456000000002E-2</c:v>
                </c:pt>
                <c:pt idx="17179" formatCode="General">
                  <c:v>7.3489609999999997E-2</c:v>
                </c:pt>
                <c:pt idx="17180" formatCode="General">
                  <c:v>7.3833628999999998E-2</c:v>
                </c:pt>
                <c:pt idx="17181" formatCode="General">
                  <c:v>7.3922482999999997E-2</c:v>
                </c:pt>
                <c:pt idx="17182" formatCode="General">
                  <c:v>7.3520247999999996E-2</c:v>
                </c:pt>
                <c:pt idx="17183" formatCode="General">
                  <c:v>7.3588655000000003E-2</c:v>
                </c:pt>
                <c:pt idx="17184" formatCode="General">
                  <c:v>7.3946075999999999E-2</c:v>
                </c:pt>
                <c:pt idx="17185" formatCode="General">
                  <c:v>7.4246745000000003E-2</c:v>
                </c:pt>
                <c:pt idx="17186" formatCode="General">
                  <c:v>7.4474357000000005E-2</c:v>
                </c:pt>
                <c:pt idx="17187" formatCode="General">
                  <c:v>7.4174416000000007E-2</c:v>
                </c:pt>
                <c:pt idx="17188" formatCode="General">
                  <c:v>7.4223303000000004E-2</c:v>
                </c:pt>
                <c:pt idx="17189" formatCode="General">
                  <c:v>7.3462009999999994E-2</c:v>
                </c:pt>
                <c:pt idx="17190" formatCode="General">
                  <c:v>7.4251571000000002E-2</c:v>
                </c:pt>
                <c:pt idx="17191" formatCode="General">
                  <c:v>7.4571075000000001E-2</c:v>
                </c:pt>
                <c:pt idx="17192" formatCode="General">
                  <c:v>7.4243901000000001E-2</c:v>
                </c:pt>
                <c:pt idx="17193" formatCode="General">
                  <c:v>7.4246422000000006E-2</c:v>
                </c:pt>
                <c:pt idx="17194" formatCode="General">
                  <c:v>7.3995738000000005E-2</c:v>
                </c:pt>
                <c:pt idx="17195" formatCode="General">
                  <c:v>7.3807063000000006E-2</c:v>
                </c:pt>
                <c:pt idx="17196" formatCode="General">
                  <c:v>7.4114304000000006E-2</c:v>
                </c:pt>
                <c:pt idx="17197" formatCode="General">
                  <c:v>7.4109198000000001E-2</c:v>
                </c:pt>
                <c:pt idx="17198" formatCode="General">
                  <c:v>7.4112602E-2</c:v>
                </c:pt>
                <c:pt idx="17199" formatCode="General">
                  <c:v>7.4022518999999995E-2</c:v>
                </c:pt>
                <c:pt idx="17200" formatCode="General">
                  <c:v>7.4577279999999996E-2</c:v>
                </c:pt>
                <c:pt idx="17201" formatCode="General">
                  <c:v>7.4279903999999994E-2</c:v>
                </c:pt>
                <c:pt idx="17202" formatCode="General">
                  <c:v>7.4675592999999998E-2</c:v>
                </c:pt>
                <c:pt idx="17203" formatCode="General">
                  <c:v>7.4069123000000001E-2</c:v>
                </c:pt>
                <c:pt idx="17204" formatCode="General">
                  <c:v>7.4413616000000002E-2</c:v>
                </c:pt>
                <c:pt idx="17205" formatCode="General">
                  <c:v>7.4222721000000005E-2</c:v>
                </c:pt>
                <c:pt idx="17206" formatCode="General">
                  <c:v>7.3769229000000006E-2</c:v>
                </c:pt>
                <c:pt idx="17207" formatCode="General">
                  <c:v>7.4102605000000002E-2</c:v>
                </c:pt>
                <c:pt idx="17208" formatCode="General">
                  <c:v>7.3861746000000006E-2</c:v>
                </c:pt>
                <c:pt idx="17209" formatCode="General">
                  <c:v>7.3877884000000005E-2</c:v>
                </c:pt>
                <c:pt idx="17210" formatCode="General">
                  <c:v>7.3742319000000001E-2</c:v>
                </c:pt>
                <c:pt idx="17211" formatCode="General">
                  <c:v>7.4540759999999998E-2</c:v>
                </c:pt>
                <c:pt idx="17212" formatCode="General">
                  <c:v>7.4904816999999999E-2</c:v>
                </c:pt>
                <c:pt idx="17213" formatCode="General">
                  <c:v>7.5071128000000001E-2</c:v>
                </c:pt>
                <c:pt idx="17214" formatCode="General">
                  <c:v>7.3923388000000007E-2</c:v>
                </c:pt>
                <c:pt idx="17215" formatCode="General">
                  <c:v>7.4225048000000002E-2</c:v>
                </c:pt>
                <c:pt idx="17216" formatCode="General">
                  <c:v>7.4350789E-2</c:v>
                </c:pt>
                <c:pt idx="17217" formatCode="General">
                  <c:v>7.4503744999999996E-2</c:v>
                </c:pt>
                <c:pt idx="17218" formatCode="General">
                  <c:v>7.4163470999999995E-2</c:v>
                </c:pt>
                <c:pt idx="17219" formatCode="General">
                  <c:v>7.4949243999999998E-2</c:v>
                </c:pt>
                <c:pt idx="17220" formatCode="General">
                  <c:v>7.5130959999999997E-2</c:v>
                </c:pt>
                <c:pt idx="17221" formatCode="General">
                  <c:v>7.4640817999999998E-2</c:v>
                </c:pt>
                <c:pt idx="17222" formatCode="General">
                  <c:v>7.4529708E-2</c:v>
                </c:pt>
                <c:pt idx="17223" formatCode="General">
                  <c:v>7.4382138E-2</c:v>
                </c:pt>
                <c:pt idx="17224" formatCode="General">
                  <c:v>7.4592535000000001E-2</c:v>
                </c:pt>
                <c:pt idx="17225" formatCode="General">
                  <c:v>7.4602035999999997E-2</c:v>
                </c:pt>
                <c:pt idx="17226" formatCode="General">
                  <c:v>7.4728745999999999E-2</c:v>
                </c:pt>
                <c:pt idx="17227" formatCode="General">
                  <c:v>7.4516629000000001E-2</c:v>
                </c:pt>
                <c:pt idx="17228" formatCode="General">
                  <c:v>7.4663980000000005E-2</c:v>
                </c:pt>
                <c:pt idx="17229" formatCode="General">
                  <c:v>7.4837228000000006E-2</c:v>
                </c:pt>
                <c:pt idx="17230" formatCode="General">
                  <c:v>7.4112428999999994E-2</c:v>
                </c:pt>
                <c:pt idx="17231" formatCode="General">
                  <c:v>7.4083816999999996E-2</c:v>
                </c:pt>
                <c:pt idx="17232" formatCode="General">
                  <c:v>7.4397133000000004E-2</c:v>
                </c:pt>
                <c:pt idx="17233" formatCode="General">
                  <c:v>7.4024285999999995E-2</c:v>
                </c:pt>
                <c:pt idx="17234" formatCode="General">
                  <c:v>7.4046866000000003E-2</c:v>
                </c:pt>
                <c:pt idx="17235" formatCode="General">
                  <c:v>7.4282531999999998E-2</c:v>
                </c:pt>
                <c:pt idx="17236" formatCode="General">
                  <c:v>7.3855324999999999E-2</c:v>
                </c:pt>
                <c:pt idx="17237" formatCode="General">
                  <c:v>7.4270121999999994E-2</c:v>
                </c:pt>
                <c:pt idx="17238" formatCode="General">
                  <c:v>7.4018188999999998E-2</c:v>
                </c:pt>
                <c:pt idx="17239" formatCode="General">
                  <c:v>7.3664905000000003E-2</c:v>
                </c:pt>
                <c:pt idx="17240" formatCode="General">
                  <c:v>7.4220933000000003E-2</c:v>
                </c:pt>
                <c:pt idx="17241" formatCode="General">
                  <c:v>7.3980246999999999E-2</c:v>
                </c:pt>
                <c:pt idx="17242" formatCode="General">
                  <c:v>7.4075155000000004E-2</c:v>
                </c:pt>
                <c:pt idx="17243" formatCode="General">
                  <c:v>7.4076727999999994E-2</c:v>
                </c:pt>
                <c:pt idx="17244" formatCode="General">
                  <c:v>7.434607E-2</c:v>
                </c:pt>
                <c:pt idx="17245" formatCode="General">
                  <c:v>7.4060008999999996E-2</c:v>
                </c:pt>
                <c:pt idx="17246" formatCode="General">
                  <c:v>7.4123438999999999E-2</c:v>
                </c:pt>
                <c:pt idx="17247" formatCode="General">
                  <c:v>7.4405364000000002E-2</c:v>
                </c:pt>
                <c:pt idx="17248" formatCode="General">
                  <c:v>7.4489158999999999E-2</c:v>
                </c:pt>
                <c:pt idx="17249" formatCode="General">
                  <c:v>7.4277167000000005E-2</c:v>
                </c:pt>
                <c:pt idx="17250" formatCode="General">
                  <c:v>7.4096033000000006E-2</c:v>
                </c:pt>
                <c:pt idx="17251" formatCode="General">
                  <c:v>7.4196930999999994E-2</c:v>
                </c:pt>
                <c:pt idx="17252" formatCode="General">
                  <c:v>7.5796915000000006E-2</c:v>
                </c:pt>
                <c:pt idx="17253" formatCode="General">
                  <c:v>7.3958012000000004E-2</c:v>
                </c:pt>
                <c:pt idx="17254" formatCode="General">
                  <c:v>7.3830031000000004E-2</c:v>
                </c:pt>
                <c:pt idx="17255" formatCode="General">
                  <c:v>7.3951074000000006E-2</c:v>
                </c:pt>
                <c:pt idx="17256" formatCode="General">
                  <c:v>7.3667512000000004E-2</c:v>
                </c:pt>
                <c:pt idx="17257" formatCode="General">
                  <c:v>7.3811846E-2</c:v>
                </c:pt>
                <c:pt idx="17258" formatCode="General">
                  <c:v>7.3320558999999993E-2</c:v>
                </c:pt>
                <c:pt idx="17259" formatCode="General">
                  <c:v>7.3232286999999993E-2</c:v>
                </c:pt>
                <c:pt idx="17260" formatCode="General">
                  <c:v>7.3228387000000006E-2</c:v>
                </c:pt>
                <c:pt idx="17261" formatCode="General">
                  <c:v>7.3287077000000006E-2</c:v>
                </c:pt>
                <c:pt idx="17262" formatCode="General">
                  <c:v>7.2804023999999995E-2</c:v>
                </c:pt>
                <c:pt idx="17263" formatCode="General">
                  <c:v>7.2843495999999994E-2</c:v>
                </c:pt>
                <c:pt idx="17264" formatCode="General">
                  <c:v>7.2991987999999994E-2</c:v>
                </c:pt>
                <c:pt idx="17265" formatCode="General">
                  <c:v>7.3152826000000004E-2</c:v>
                </c:pt>
                <c:pt idx="17266" formatCode="General">
                  <c:v>7.3118159000000002E-2</c:v>
                </c:pt>
                <c:pt idx="17267" formatCode="General">
                  <c:v>7.3390065000000004E-2</c:v>
                </c:pt>
                <c:pt idx="17268" formatCode="General">
                  <c:v>7.2837721999999994E-2</c:v>
                </c:pt>
                <c:pt idx="17269" formatCode="General">
                  <c:v>7.2612678E-2</c:v>
                </c:pt>
                <c:pt idx="17270" formatCode="General">
                  <c:v>7.3047036999999995E-2</c:v>
                </c:pt>
                <c:pt idx="17271" formatCode="General">
                  <c:v>7.2357964999999996E-2</c:v>
                </c:pt>
                <c:pt idx="17272" formatCode="General">
                  <c:v>7.2305025999999994E-2</c:v>
                </c:pt>
                <c:pt idx="17273" formatCode="General">
                  <c:v>7.2404676000000001E-2</c:v>
                </c:pt>
                <c:pt idx="17274" formatCode="General">
                  <c:v>7.2335642000000006E-2</c:v>
                </c:pt>
                <c:pt idx="17275" formatCode="General">
                  <c:v>7.2309485000000007E-2</c:v>
                </c:pt>
                <c:pt idx="17276" formatCode="General">
                  <c:v>7.2409287000000003E-2</c:v>
                </c:pt>
                <c:pt idx="17277" formatCode="General">
                  <c:v>7.2343377E-2</c:v>
                </c:pt>
                <c:pt idx="17278" formatCode="General">
                  <c:v>7.2243814000000003E-2</c:v>
                </c:pt>
                <c:pt idx="17279" formatCode="General">
                  <c:v>7.2363782000000001E-2</c:v>
                </c:pt>
                <c:pt idx="17280" formatCode="General">
                  <c:v>7.2087371999999997E-2</c:v>
                </c:pt>
                <c:pt idx="17281" formatCode="General">
                  <c:v>7.2292034000000005E-2</c:v>
                </c:pt>
                <c:pt idx="17282" formatCode="General">
                  <c:v>7.2100622000000003E-2</c:v>
                </c:pt>
                <c:pt idx="17283" formatCode="General">
                  <c:v>7.2401724000000001E-2</c:v>
                </c:pt>
                <c:pt idx="17284" formatCode="General">
                  <c:v>7.2267644000000006E-2</c:v>
                </c:pt>
                <c:pt idx="17285" formatCode="General">
                  <c:v>7.2319309999999998E-2</c:v>
                </c:pt>
                <c:pt idx="17286" formatCode="General">
                  <c:v>7.2426221999999998E-2</c:v>
                </c:pt>
                <c:pt idx="17287" formatCode="General">
                  <c:v>7.2315820000000003E-2</c:v>
                </c:pt>
                <c:pt idx="17288" formatCode="General">
                  <c:v>7.2297226000000006E-2</c:v>
                </c:pt>
                <c:pt idx="17289" formatCode="General">
                  <c:v>7.2623170000000001E-2</c:v>
                </c:pt>
                <c:pt idx="17290" formatCode="General">
                  <c:v>7.2949888000000004E-2</c:v>
                </c:pt>
                <c:pt idx="17291" formatCode="General">
                  <c:v>7.3068280999999999E-2</c:v>
                </c:pt>
                <c:pt idx="17292" formatCode="General">
                  <c:v>7.2872195000000001E-2</c:v>
                </c:pt>
                <c:pt idx="17293" formatCode="General">
                  <c:v>7.2640923999999996E-2</c:v>
                </c:pt>
                <c:pt idx="17294" formatCode="General">
                  <c:v>7.2183961000000005E-2</c:v>
                </c:pt>
                <c:pt idx="17295" formatCode="General">
                  <c:v>7.2446065000000004E-2</c:v>
                </c:pt>
                <c:pt idx="17296" formatCode="General">
                  <c:v>7.2535393000000004E-2</c:v>
                </c:pt>
                <c:pt idx="17297" formatCode="General">
                  <c:v>7.2507426999999999E-2</c:v>
                </c:pt>
                <c:pt idx="17298" formatCode="General">
                  <c:v>7.2502536000000006E-2</c:v>
                </c:pt>
                <c:pt idx="17299" formatCode="General">
                  <c:v>7.2588718999999996E-2</c:v>
                </c:pt>
                <c:pt idx="17300" formatCode="General">
                  <c:v>7.2678391999999994E-2</c:v>
                </c:pt>
                <c:pt idx="17301" formatCode="General">
                  <c:v>7.2627715999999995E-2</c:v>
                </c:pt>
                <c:pt idx="17302" formatCode="General">
                  <c:v>7.2659712000000001E-2</c:v>
                </c:pt>
                <c:pt idx="17303" formatCode="General">
                  <c:v>7.2600719999999994E-2</c:v>
                </c:pt>
                <c:pt idx="17304" formatCode="General">
                  <c:v>7.2549678000000006E-2</c:v>
                </c:pt>
                <c:pt idx="17305" formatCode="General">
                  <c:v>7.2849485000000005E-2</c:v>
                </c:pt>
                <c:pt idx="17306" formatCode="General">
                  <c:v>7.2853342000000001E-2</c:v>
                </c:pt>
                <c:pt idx="17307" formatCode="General">
                  <c:v>7.2839704000000005E-2</c:v>
                </c:pt>
                <c:pt idx="17308" formatCode="General">
                  <c:v>7.2948811000000002E-2</c:v>
                </c:pt>
                <c:pt idx="17309" formatCode="General">
                  <c:v>7.2875017E-2</c:v>
                </c:pt>
                <c:pt idx="17310" formatCode="General">
                  <c:v>7.2832528999999993E-2</c:v>
                </c:pt>
                <c:pt idx="17311" formatCode="General">
                  <c:v>7.2952926000000001E-2</c:v>
                </c:pt>
                <c:pt idx="17312" formatCode="General">
                  <c:v>7.3140264999999996E-2</c:v>
                </c:pt>
                <c:pt idx="17313" formatCode="General">
                  <c:v>7.3061365000000003E-2</c:v>
                </c:pt>
                <c:pt idx="17314" formatCode="General">
                  <c:v>7.3011293000000005E-2</c:v>
                </c:pt>
                <c:pt idx="17315" formatCode="General">
                  <c:v>7.3139640000000006E-2</c:v>
                </c:pt>
                <c:pt idx="17316" formatCode="General">
                  <c:v>7.2896928999999999E-2</c:v>
                </c:pt>
                <c:pt idx="17317" formatCode="General">
                  <c:v>7.2925132000000004E-2</c:v>
                </c:pt>
                <c:pt idx="17318" formatCode="General">
                  <c:v>7.2997245000000002E-2</c:v>
                </c:pt>
                <c:pt idx="17319" formatCode="General">
                  <c:v>7.3122705999999996E-2</c:v>
                </c:pt>
                <c:pt idx="17320" formatCode="General">
                  <c:v>7.3064425000000002E-2</c:v>
                </c:pt>
                <c:pt idx="17321" formatCode="General">
                  <c:v>7.3325858999999993E-2</c:v>
                </c:pt>
                <c:pt idx="17322" formatCode="General">
                  <c:v>7.3105318000000002E-2</c:v>
                </c:pt>
                <c:pt idx="17323" formatCode="General">
                  <c:v>7.3298646999999995E-2</c:v>
                </c:pt>
                <c:pt idx="17324" formatCode="General">
                  <c:v>7.3190810999999995E-2</c:v>
                </c:pt>
                <c:pt idx="17325" formatCode="General">
                  <c:v>7.3139748000000004E-2</c:v>
                </c:pt>
                <c:pt idx="17326" formatCode="General">
                  <c:v>7.3181998999999998E-2</c:v>
                </c:pt>
                <c:pt idx="17327" formatCode="General">
                  <c:v>7.3203695999999999E-2</c:v>
                </c:pt>
                <c:pt idx="17328" formatCode="General">
                  <c:v>7.3464853999999996E-2</c:v>
                </c:pt>
                <c:pt idx="17329" formatCode="General">
                  <c:v>7.3282574000000003E-2</c:v>
                </c:pt>
                <c:pt idx="17330" formatCode="General">
                  <c:v>7.2929032000000005E-2</c:v>
                </c:pt>
                <c:pt idx="17331" formatCode="General">
                  <c:v>7.2956955000000004E-2</c:v>
                </c:pt>
                <c:pt idx="17332" formatCode="General">
                  <c:v>7.3234052999999993E-2</c:v>
                </c:pt>
                <c:pt idx="17333" formatCode="General">
                  <c:v>7.3235237999999994E-2</c:v>
                </c:pt>
                <c:pt idx="17334" formatCode="General">
                  <c:v>7.3230132000000003E-2</c:v>
                </c:pt>
                <c:pt idx="17335" formatCode="General">
                  <c:v>7.3145090999999995E-2</c:v>
                </c:pt>
                <c:pt idx="17336" formatCode="General">
                  <c:v>7.3429475999999994E-2</c:v>
                </c:pt>
                <c:pt idx="17337" formatCode="General">
                  <c:v>7.3592792000000004E-2</c:v>
                </c:pt>
                <c:pt idx="17338" formatCode="General">
                  <c:v>7.3908996000000005E-2</c:v>
                </c:pt>
                <c:pt idx="17339" formatCode="General">
                  <c:v>7.3843605000000007E-2</c:v>
                </c:pt>
                <c:pt idx="17340" formatCode="General">
                  <c:v>7.3504088999999995E-2</c:v>
                </c:pt>
                <c:pt idx="17341" formatCode="General">
                  <c:v>7.3464142999999996E-2</c:v>
                </c:pt>
                <c:pt idx="17342" formatCode="General">
                  <c:v>7.3590615999999998E-2</c:v>
                </c:pt>
                <c:pt idx="17343" formatCode="General">
                  <c:v>7.3440163000000003E-2</c:v>
                </c:pt>
                <c:pt idx="17344" formatCode="General">
                  <c:v>7.3361926999999993E-2</c:v>
                </c:pt>
                <c:pt idx="17345" formatCode="General">
                  <c:v>7.3329995999999995E-2</c:v>
                </c:pt>
                <c:pt idx="17346" formatCode="General">
                  <c:v>7.3348590000000005E-2</c:v>
                </c:pt>
                <c:pt idx="17347" formatCode="General">
                  <c:v>7.3458692000000006E-2</c:v>
                </c:pt>
                <c:pt idx="17348" formatCode="General">
                  <c:v>7.3334153999999999E-2</c:v>
                </c:pt>
                <c:pt idx="17349" formatCode="General">
                  <c:v>7.3607356999999998E-2</c:v>
                </c:pt>
                <c:pt idx="17350" formatCode="General">
                  <c:v>7.3852912000000007E-2</c:v>
                </c:pt>
                <c:pt idx="17351" formatCode="General">
                  <c:v>7.3551683000000007E-2</c:v>
                </c:pt>
                <c:pt idx="17352" formatCode="General">
                  <c:v>7.3680827000000004E-2</c:v>
                </c:pt>
                <c:pt idx="17353" formatCode="General">
                  <c:v>7.3545413000000004E-2</c:v>
                </c:pt>
                <c:pt idx="17354" formatCode="General">
                  <c:v>7.3699701000000006E-2</c:v>
                </c:pt>
                <c:pt idx="17355" formatCode="General">
                  <c:v>7.3376125E-2</c:v>
                </c:pt>
                <c:pt idx="17356" formatCode="General">
                  <c:v>7.3766601000000001E-2</c:v>
                </c:pt>
                <c:pt idx="17357" formatCode="General">
                  <c:v>7.3466749999999997E-2</c:v>
                </c:pt>
                <c:pt idx="17358" formatCode="General">
                  <c:v>7.3466534999999999E-2</c:v>
                </c:pt>
                <c:pt idx="17359" formatCode="General">
                  <c:v>7.3441003000000005E-2</c:v>
                </c:pt>
                <c:pt idx="17360" formatCode="General">
                  <c:v>7.3513783999999999E-2</c:v>
                </c:pt>
                <c:pt idx="17361" formatCode="General">
                  <c:v>7.3392262999999999E-2</c:v>
                </c:pt>
                <c:pt idx="17362" formatCode="General">
                  <c:v>7.3331698000000001E-2</c:v>
                </c:pt>
                <c:pt idx="17363" formatCode="General">
                  <c:v>7.3345401000000005E-2</c:v>
                </c:pt>
                <c:pt idx="17364" formatCode="General">
                  <c:v>7.3446066000000004E-2</c:v>
                </c:pt>
                <c:pt idx="17365" formatCode="General">
                  <c:v>7.3403988000000003E-2</c:v>
                </c:pt>
                <c:pt idx="17366" formatCode="General">
                  <c:v>7.3270938999999993E-2</c:v>
                </c:pt>
                <c:pt idx="17367" formatCode="General">
                  <c:v>7.3564222999999998E-2</c:v>
                </c:pt>
                <c:pt idx="17368" formatCode="General">
                  <c:v>7.3290718000000005E-2</c:v>
                </c:pt>
                <c:pt idx="17369" formatCode="General">
                  <c:v>7.3536277999999997E-2</c:v>
                </c:pt>
                <c:pt idx="17370" formatCode="General">
                  <c:v>7.3797756000000006E-2</c:v>
                </c:pt>
                <c:pt idx="17371" formatCode="General">
                  <c:v>7.4133953000000002E-2</c:v>
                </c:pt>
                <c:pt idx="17372" formatCode="General">
                  <c:v>7.3591284000000007E-2</c:v>
                </c:pt>
                <c:pt idx="17373" formatCode="General">
                  <c:v>7.4028896999999996E-2</c:v>
                </c:pt>
                <c:pt idx="17374" formatCode="General">
                  <c:v>7.3699485999999995E-2</c:v>
                </c:pt>
                <c:pt idx="17375" formatCode="General">
                  <c:v>7.3535050000000005E-2</c:v>
                </c:pt>
                <c:pt idx="17376" formatCode="General">
                  <c:v>7.3578679999999994E-2</c:v>
                </c:pt>
                <c:pt idx="17377" formatCode="General">
                  <c:v>7.3257818000000002E-2</c:v>
                </c:pt>
                <c:pt idx="17378" formatCode="General">
                  <c:v>7.3382546000000007E-2</c:v>
                </c:pt>
                <c:pt idx="17379" formatCode="General">
                  <c:v>7.3181116000000004E-2</c:v>
                </c:pt>
                <c:pt idx="17380" formatCode="General">
                  <c:v>7.3564178999999993E-2</c:v>
                </c:pt>
                <c:pt idx="17381" formatCode="General">
                  <c:v>7.3943101999999997E-2</c:v>
                </c:pt>
                <c:pt idx="17382" formatCode="General">
                  <c:v>7.3640579999999997E-2</c:v>
                </c:pt>
                <c:pt idx="17383" formatCode="General">
                  <c:v>7.3789848000000005E-2</c:v>
                </c:pt>
                <c:pt idx="17384" formatCode="General">
                  <c:v>7.3748718000000005E-2</c:v>
                </c:pt>
                <c:pt idx="17385" formatCode="General">
                  <c:v>7.3889777000000004E-2</c:v>
                </c:pt>
                <c:pt idx="17386" formatCode="General">
                  <c:v>7.3959068000000003E-2</c:v>
                </c:pt>
                <c:pt idx="17387" formatCode="General">
                  <c:v>7.4186783000000006E-2</c:v>
                </c:pt>
                <c:pt idx="17388" formatCode="General">
                  <c:v>7.4156361000000004E-2</c:v>
                </c:pt>
                <c:pt idx="17389" formatCode="General">
                  <c:v>7.4512815999999996E-2</c:v>
                </c:pt>
                <c:pt idx="17390" formatCode="General">
                  <c:v>7.4103358999999994E-2</c:v>
                </c:pt>
                <c:pt idx="17391" formatCode="General">
                  <c:v>7.4234915999999998E-2</c:v>
                </c:pt>
                <c:pt idx="17392" formatCode="General">
                  <c:v>7.4378410000000006E-2</c:v>
                </c:pt>
                <c:pt idx="17393" formatCode="General">
                  <c:v>7.4358286999999995E-2</c:v>
                </c:pt>
                <c:pt idx="17394" formatCode="General">
                  <c:v>7.4181806000000003E-2</c:v>
                </c:pt>
                <c:pt idx="17395" formatCode="General">
                  <c:v>7.3897576000000006E-2</c:v>
                </c:pt>
                <c:pt idx="17396" formatCode="General">
                  <c:v>7.4517707000000002E-2</c:v>
                </c:pt>
                <c:pt idx="17397" formatCode="General">
                  <c:v>7.4105512999999998E-2</c:v>
                </c:pt>
                <c:pt idx="17398" formatCode="General">
                  <c:v>7.4185577000000003E-2</c:v>
                </c:pt>
                <c:pt idx="17399" formatCode="General">
                  <c:v>7.4287573999999995E-2</c:v>
                </c:pt>
                <c:pt idx="17400" formatCode="General">
                  <c:v>7.3892039000000007E-2</c:v>
                </c:pt>
                <c:pt idx="17401" formatCode="General">
                  <c:v>7.4211474999999999E-2</c:v>
                </c:pt>
                <c:pt idx="17402" formatCode="General">
                  <c:v>7.4062593999999995E-2</c:v>
                </c:pt>
                <c:pt idx="17403" formatCode="General">
                  <c:v>7.4306210999999997E-2</c:v>
                </c:pt>
                <c:pt idx="17404" formatCode="General">
                  <c:v>7.4351069000000006E-2</c:v>
                </c:pt>
                <c:pt idx="17405" formatCode="General">
                  <c:v>7.4328036E-2</c:v>
                </c:pt>
                <c:pt idx="17406" formatCode="General">
                  <c:v>7.4011424000000006E-2</c:v>
                </c:pt>
                <c:pt idx="17407" formatCode="General">
                  <c:v>7.4463606000000002E-2</c:v>
                </c:pt>
                <c:pt idx="17408" formatCode="General">
                  <c:v>7.4112902999999994E-2</c:v>
                </c:pt>
                <c:pt idx="17409" formatCode="General">
                  <c:v>7.3984706999999997E-2</c:v>
                </c:pt>
                <c:pt idx="17410" formatCode="General">
                  <c:v>7.4009894000000007E-2</c:v>
                </c:pt>
                <c:pt idx="17411" formatCode="General">
                  <c:v>7.4081641000000004E-2</c:v>
                </c:pt>
                <c:pt idx="17412" formatCode="General">
                  <c:v>7.4246464999999998E-2</c:v>
                </c:pt>
                <c:pt idx="17413" formatCode="General">
                  <c:v>7.3895033999999998E-2</c:v>
                </c:pt>
                <c:pt idx="17414" formatCode="General">
                  <c:v>7.4349841E-2</c:v>
                </c:pt>
                <c:pt idx="17415" formatCode="General">
                  <c:v>7.4295803999999993E-2</c:v>
                </c:pt>
                <c:pt idx="17416" formatCode="General">
                  <c:v>7.3970917999999997E-2</c:v>
                </c:pt>
                <c:pt idx="17417" formatCode="General">
                  <c:v>7.4214836000000006E-2</c:v>
                </c:pt>
                <c:pt idx="17418" formatCode="General">
                  <c:v>7.3766686999999997E-2</c:v>
                </c:pt>
                <c:pt idx="17419" formatCode="General">
                  <c:v>7.4254200000000006E-2</c:v>
                </c:pt>
                <c:pt idx="17420" formatCode="General">
                  <c:v>7.4366300999999996E-2</c:v>
                </c:pt>
                <c:pt idx="17421" formatCode="General">
                  <c:v>7.4479570999999994E-2</c:v>
                </c:pt>
                <c:pt idx="17422" formatCode="General">
                  <c:v>7.4450613999999998E-2</c:v>
                </c:pt>
                <c:pt idx="17423" formatCode="General">
                  <c:v>7.5195704000000002E-2</c:v>
                </c:pt>
                <c:pt idx="17424" formatCode="General">
                  <c:v>7.4603501000000003E-2</c:v>
                </c:pt>
                <c:pt idx="17425" formatCode="General">
                  <c:v>7.4543389000000002E-2</c:v>
                </c:pt>
                <c:pt idx="17426" formatCode="General">
                  <c:v>7.4481703999999996E-2</c:v>
                </c:pt>
                <c:pt idx="17427" formatCode="General">
                  <c:v>7.4624529999999994E-2</c:v>
                </c:pt>
                <c:pt idx="17428" formatCode="General">
                  <c:v>7.4605116999999999E-2</c:v>
                </c:pt>
                <c:pt idx="17429" formatCode="General">
                  <c:v>7.4388041000000002E-2</c:v>
                </c:pt>
                <c:pt idx="17430" formatCode="General">
                  <c:v>7.4562026000000003E-2</c:v>
                </c:pt>
                <c:pt idx="17431" formatCode="General">
                  <c:v>7.4441990999999999E-2</c:v>
                </c:pt>
                <c:pt idx="17432" formatCode="General">
                  <c:v>7.4937113999999999E-2</c:v>
                </c:pt>
                <c:pt idx="17433" formatCode="General">
                  <c:v>7.4671413000000006E-2</c:v>
                </c:pt>
                <c:pt idx="17434" formatCode="General">
                  <c:v>7.4509692000000002E-2</c:v>
                </c:pt>
                <c:pt idx="17435" formatCode="General">
                  <c:v>7.4486680999999999E-2</c:v>
                </c:pt>
                <c:pt idx="17436" formatCode="General">
                  <c:v>7.4395775999999997E-2</c:v>
                </c:pt>
                <c:pt idx="17437" formatCode="General">
                  <c:v>7.4764016000000003E-2</c:v>
                </c:pt>
                <c:pt idx="17438" formatCode="General">
                  <c:v>7.4694122000000002E-2</c:v>
                </c:pt>
                <c:pt idx="17439" formatCode="General">
                  <c:v>7.4489546000000004E-2</c:v>
                </c:pt>
                <c:pt idx="17440" formatCode="General">
                  <c:v>7.4669667999999995E-2</c:v>
                </c:pt>
                <c:pt idx="17441" formatCode="General">
                  <c:v>7.4671671999999994E-2</c:v>
                </c:pt>
                <c:pt idx="17442" formatCode="General">
                  <c:v>7.4778235999999998E-2</c:v>
                </c:pt>
                <c:pt idx="17443" formatCode="General">
                  <c:v>7.4663419999999994E-2</c:v>
                </c:pt>
                <c:pt idx="17444" formatCode="General">
                  <c:v>7.4978351999999998E-2</c:v>
                </c:pt>
                <c:pt idx="17445" formatCode="General">
                  <c:v>7.4632825E-2</c:v>
                </c:pt>
                <c:pt idx="17446" formatCode="General">
                  <c:v>7.5141214999999997E-2</c:v>
                </c:pt>
                <c:pt idx="17447" formatCode="General">
                  <c:v>7.5092780999999997E-2</c:v>
                </c:pt>
                <c:pt idx="17448" formatCode="General">
                  <c:v>7.5153022E-2</c:v>
                </c:pt>
                <c:pt idx="17449" formatCode="General">
                  <c:v>7.5052771000000004E-2</c:v>
                </c:pt>
                <c:pt idx="17450" formatCode="General">
                  <c:v>7.5325085999999999E-2</c:v>
                </c:pt>
                <c:pt idx="17451" formatCode="General">
                  <c:v>7.5424281999999995E-2</c:v>
                </c:pt>
                <c:pt idx="17452" formatCode="General">
                  <c:v>7.5316316999999994E-2</c:v>
                </c:pt>
                <c:pt idx="17453" formatCode="General">
                  <c:v>7.4629614999999996E-2</c:v>
                </c:pt>
                <c:pt idx="17454" formatCode="General">
                  <c:v>7.5371538000000002E-2</c:v>
                </c:pt>
                <c:pt idx="17455" formatCode="General">
                  <c:v>7.5591757999999995E-2</c:v>
                </c:pt>
                <c:pt idx="17456" formatCode="General">
                  <c:v>7.5388969E-2</c:v>
                </c:pt>
                <c:pt idx="17457" formatCode="General">
                  <c:v>7.5167134999999996E-2</c:v>
                </c:pt>
                <c:pt idx="17458" formatCode="General">
                  <c:v>7.5552804000000001E-2</c:v>
                </c:pt>
                <c:pt idx="17459" formatCode="General">
                  <c:v>7.5012717000000007E-2</c:v>
                </c:pt>
                <c:pt idx="17460" formatCode="General">
                  <c:v>7.5145977000000003E-2</c:v>
                </c:pt>
                <c:pt idx="17461" formatCode="General">
                  <c:v>7.5211627000000003E-2</c:v>
                </c:pt>
                <c:pt idx="17462" formatCode="General">
                  <c:v>7.4992766000000002E-2</c:v>
                </c:pt>
                <c:pt idx="17463" formatCode="General">
                  <c:v>7.4894323999999998E-2</c:v>
                </c:pt>
                <c:pt idx="17464" formatCode="General">
                  <c:v>7.5314421000000006E-2</c:v>
                </c:pt>
                <c:pt idx="17465" formatCode="General">
                  <c:v>7.5116933999999996E-2</c:v>
                </c:pt>
                <c:pt idx="17466" formatCode="General">
                  <c:v>7.5480623999999996E-2</c:v>
                </c:pt>
                <c:pt idx="17467" formatCode="General">
                  <c:v>7.5361627E-2</c:v>
                </c:pt>
                <c:pt idx="17468" formatCode="General">
                  <c:v>7.5352642999999997E-2</c:v>
                </c:pt>
                <c:pt idx="17469" formatCode="General">
                  <c:v>7.5766923999999999E-2</c:v>
                </c:pt>
                <c:pt idx="17470" formatCode="General">
                  <c:v>7.5389291999999997E-2</c:v>
                </c:pt>
                <c:pt idx="17471" formatCode="General">
                  <c:v>7.5788513000000002E-2</c:v>
                </c:pt>
                <c:pt idx="17472" formatCode="General">
                  <c:v>7.6027152000000001E-2</c:v>
                </c:pt>
                <c:pt idx="17473" formatCode="General">
                  <c:v>7.6188442999999995E-2</c:v>
                </c:pt>
                <c:pt idx="17474" formatCode="General">
                  <c:v>7.6325473000000005E-2</c:v>
                </c:pt>
                <c:pt idx="17475" formatCode="General">
                  <c:v>7.5648336999999996E-2</c:v>
                </c:pt>
                <c:pt idx="17476" formatCode="General">
                  <c:v>7.5229810999999994E-2</c:v>
                </c:pt>
                <c:pt idx="17477" formatCode="General">
                  <c:v>7.5193419999999997E-2</c:v>
                </c:pt>
                <c:pt idx="17478" formatCode="General">
                  <c:v>7.5269648999999994E-2</c:v>
                </c:pt>
                <c:pt idx="17479" formatCode="General">
                  <c:v>7.5289622E-2</c:v>
                </c:pt>
                <c:pt idx="17480" formatCode="General">
                  <c:v>7.5442444999999997E-2</c:v>
                </c:pt>
                <c:pt idx="17481" formatCode="General">
                  <c:v>7.4564051000000006E-2</c:v>
                </c:pt>
                <c:pt idx="17482" formatCode="General">
                  <c:v>7.4588591999999995E-2</c:v>
                </c:pt>
                <c:pt idx="17483" formatCode="General">
                  <c:v>7.5129818000000001E-2</c:v>
                </c:pt>
                <c:pt idx="17484" formatCode="General">
                  <c:v>7.4442121E-2</c:v>
                </c:pt>
                <c:pt idx="17485" formatCode="General">
                  <c:v>7.4608004000000006E-2</c:v>
                </c:pt>
                <c:pt idx="17486" formatCode="General">
                  <c:v>7.4672382999999995E-2</c:v>
                </c:pt>
                <c:pt idx="17487" formatCode="General">
                  <c:v>7.4617936999999995E-2</c:v>
                </c:pt>
                <c:pt idx="17488" formatCode="General">
                  <c:v>7.5307396999999998E-2</c:v>
                </c:pt>
                <c:pt idx="17489" formatCode="General">
                  <c:v>7.4627072000000003E-2</c:v>
                </c:pt>
                <c:pt idx="17490" formatCode="General">
                  <c:v>7.4628213999999998E-2</c:v>
                </c:pt>
                <c:pt idx="17491" formatCode="General">
                  <c:v>7.4485129999999997E-2</c:v>
                </c:pt>
                <c:pt idx="17492" formatCode="General">
                  <c:v>7.4703731999999995E-2</c:v>
                </c:pt>
                <c:pt idx="17493" formatCode="General">
                  <c:v>7.4731482000000002E-2</c:v>
                </c:pt>
                <c:pt idx="17494" formatCode="General">
                  <c:v>7.4580555000000007E-2</c:v>
                </c:pt>
                <c:pt idx="17495" formatCode="General">
                  <c:v>7.4871744000000004E-2</c:v>
                </c:pt>
                <c:pt idx="17496" formatCode="General">
                  <c:v>7.4793188999999996E-2</c:v>
                </c:pt>
                <c:pt idx="17497" formatCode="General">
                  <c:v>7.4972987000000005E-2</c:v>
                </c:pt>
                <c:pt idx="17498" formatCode="General">
                  <c:v>7.5602831999999995E-2</c:v>
                </c:pt>
                <c:pt idx="17499" formatCode="General">
                  <c:v>7.5405753000000006E-2</c:v>
                </c:pt>
                <c:pt idx="17500" formatCode="General">
                  <c:v>7.5933364000000003E-2</c:v>
                </c:pt>
                <c:pt idx="17501" formatCode="General">
                  <c:v>7.5926727999999999E-2</c:v>
                </c:pt>
                <c:pt idx="17502" formatCode="General">
                  <c:v>7.5530697999999993E-2</c:v>
                </c:pt>
                <c:pt idx="17503" formatCode="General">
                  <c:v>7.5414220000000004E-2</c:v>
                </c:pt>
                <c:pt idx="17504" formatCode="General">
                  <c:v>7.5601346E-2</c:v>
                </c:pt>
                <c:pt idx="17505" formatCode="General">
                  <c:v>7.5460263E-2</c:v>
                </c:pt>
                <c:pt idx="17506" formatCode="General">
                  <c:v>7.5630173999999994E-2</c:v>
                </c:pt>
                <c:pt idx="17507" formatCode="General">
                  <c:v>7.5680611999999994E-2</c:v>
                </c:pt>
                <c:pt idx="17508" formatCode="General">
                  <c:v>7.5461555999999999E-2</c:v>
                </c:pt>
                <c:pt idx="17509" formatCode="General">
                  <c:v>7.5572733000000003E-2</c:v>
                </c:pt>
                <c:pt idx="17510" formatCode="General">
                  <c:v>7.5536881E-2</c:v>
                </c:pt>
                <c:pt idx="17511" formatCode="General">
                  <c:v>7.5868252999999997E-2</c:v>
                </c:pt>
                <c:pt idx="17512" formatCode="General">
                  <c:v>7.5900398999999993E-2</c:v>
                </c:pt>
                <c:pt idx="17513" formatCode="General">
                  <c:v>7.5765458999999993E-2</c:v>
                </c:pt>
                <c:pt idx="17514" formatCode="General">
                  <c:v>7.5580834E-2</c:v>
                </c:pt>
                <c:pt idx="17515" formatCode="General">
                  <c:v>7.5686666E-2</c:v>
                </c:pt>
                <c:pt idx="17516" formatCode="General">
                  <c:v>7.5554397999999995E-2</c:v>
                </c:pt>
                <c:pt idx="17517" formatCode="General">
                  <c:v>7.6345057999999993E-2</c:v>
                </c:pt>
                <c:pt idx="17518" formatCode="General">
                  <c:v>7.6460133E-2</c:v>
                </c:pt>
                <c:pt idx="17519" formatCode="General">
                  <c:v>7.6229594999999997E-2</c:v>
                </c:pt>
                <c:pt idx="17520" formatCode="General">
                  <c:v>7.6274560000000005E-2</c:v>
                </c:pt>
                <c:pt idx="17521" formatCode="General">
                  <c:v>7.6001125000000003E-2</c:v>
                </c:pt>
                <c:pt idx="17522" formatCode="General">
                  <c:v>7.5558707000000003E-2</c:v>
                </c:pt>
                <c:pt idx="17523" formatCode="General">
                  <c:v>7.5588116999999996E-2</c:v>
                </c:pt>
                <c:pt idx="17524" formatCode="General">
                  <c:v>7.5587534999999997E-2</c:v>
                </c:pt>
                <c:pt idx="17525" formatCode="General">
                  <c:v>7.5597985000000006E-2</c:v>
                </c:pt>
                <c:pt idx="17526" formatCode="General">
                  <c:v>7.5792239999999997E-2</c:v>
                </c:pt>
                <c:pt idx="17527" formatCode="General">
                  <c:v>7.5788146000000001E-2</c:v>
                </c:pt>
                <c:pt idx="17528" formatCode="General">
                  <c:v>7.5951182000000006E-2</c:v>
                </c:pt>
                <c:pt idx="17529" formatCode="General">
                  <c:v>7.5668417000000002E-2</c:v>
                </c:pt>
                <c:pt idx="17530" formatCode="General">
                  <c:v>7.5901907000000005E-2</c:v>
                </c:pt>
                <c:pt idx="17531" formatCode="General">
                  <c:v>7.5815660000000007E-2</c:v>
                </c:pt>
                <c:pt idx="17532" formatCode="General">
                  <c:v>7.6199430999999998E-2</c:v>
                </c:pt>
                <c:pt idx="17533" formatCode="General">
                  <c:v>7.5871764999999994E-2</c:v>
                </c:pt>
                <c:pt idx="17534" formatCode="General">
                  <c:v>7.5897038E-2</c:v>
                </c:pt>
                <c:pt idx="17535" formatCode="General">
                  <c:v>7.6011144000000003E-2</c:v>
                </c:pt>
                <c:pt idx="17536" formatCode="General">
                  <c:v>7.6224790000000001E-2</c:v>
                </c:pt>
                <c:pt idx="17537" formatCode="General">
                  <c:v>7.6049926000000004E-2</c:v>
                </c:pt>
                <c:pt idx="17538" formatCode="General">
                  <c:v>7.5704054000000007E-2</c:v>
                </c:pt>
                <c:pt idx="17539" formatCode="General">
                  <c:v>7.5566312999999996E-2</c:v>
                </c:pt>
                <c:pt idx="17540" formatCode="General">
                  <c:v>7.6131928000000001E-2</c:v>
                </c:pt>
                <c:pt idx="17541" formatCode="General">
                  <c:v>7.6072935999999994E-2</c:v>
                </c:pt>
                <c:pt idx="17542" formatCode="General">
                  <c:v>7.5489608E-2</c:v>
                </c:pt>
                <c:pt idx="17543" formatCode="General">
                  <c:v>7.5292595000000004E-2</c:v>
                </c:pt>
                <c:pt idx="17544" formatCode="General">
                  <c:v>7.5344305E-2</c:v>
                </c:pt>
                <c:pt idx="17545" formatCode="General">
                  <c:v>7.5841558000000003E-2</c:v>
                </c:pt>
                <c:pt idx="17546" formatCode="General">
                  <c:v>7.5667125000000002E-2</c:v>
                </c:pt>
                <c:pt idx="17547" formatCode="General">
                  <c:v>7.5608219000000004E-2</c:v>
                </c:pt>
                <c:pt idx="17548" formatCode="General">
                  <c:v>7.5844251000000001E-2</c:v>
                </c:pt>
                <c:pt idx="17549" formatCode="General">
                  <c:v>7.6240173999999994E-2</c:v>
                </c:pt>
                <c:pt idx="17550" formatCode="General">
                  <c:v>7.5933342000000001E-2</c:v>
                </c:pt>
                <c:pt idx="17551" formatCode="General">
                  <c:v>7.5937953000000002E-2</c:v>
                </c:pt>
                <c:pt idx="17552" formatCode="General">
                  <c:v>7.6198482999999997E-2</c:v>
                </c:pt>
                <c:pt idx="17553" formatCode="General">
                  <c:v>7.6023619000000001E-2</c:v>
                </c:pt>
                <c:pt idx="17554" formatCode="General">
                  <c:v>7.6198181000000004E-2</c:v>
                </c:pt>
                <c:pt idx="17555" formatCode="General">
                  <c:v>7.6101183000000003E-2</c:v>
                </c:pt>
                <c:pt idx="17556" formatCode="General">
                  <c:v>7.6040510000000006E-2</c:v>
                </c:pt>
                <c:pt idx="17557" formatCode="General">
                  <c:v>7.5785432E-2</c:v>
                </c:pt>
                <c:pt idx="17558" formatCode="General">
                  <c:v>7.6244331999999998E-2</c:v>
                </c:pt>
                <c:pt idx="17559" formatCode="General">
                  <c:v>7.6066559000000006E-2</c:v>
                </c:pt>
                <c:pt idx="17560" formatCode="General">
                  <c:v>7.6612228000000004E-2</c:v>
                </c:pt>
                <c:pt idx="17561" formatCode="General">
                  <c:v>7.6703753999999999E-2</c:v>
                </c:pt>
                <c:pt idx="17562" formatCode="General">
                  <c:v>7.6485492000000002E-2</c:v>
                </c:pt>
                <c:pt idx="17563" formatCode="General">
                  <c:v>7.6171637E-2</c:v>
                </c:pt>
                <c:pt idx="17564" formatCode="General">
                  <c:v>7.6241876E-2</c:v>
                </c:pt>
                <c:pt idx="17565" formatCode="General">
                  <c:v>7.6231383E-2</c:v>
                </c:pt>
                <c:pt idx="17566" formatCode="General">
                  <c:v>7.6156769999999999E-2</c:v>
                </c:pt>
                <c:pt idx="17567" formatCode="General">
                  <c:v>7.6632911999999997E-2</c:v>
                </c:pt>
                <c:pt idx="17568" formatCode="General">
                  <c:v>7.6155929999999997E-2</c:v>
                </c:pt>
                <c:pt idx="17569" formatCode="General">
                  <c:v>7.6356240000000006E-2</c:v>
                </c:pt>
                <c:pt idx="17570" formatCode="General">
                  <c:v>7.6639678000000003E-2</c:v>
                </c:pt>
                <c:pt idx="17571" formatCode="General">
                  <c:v>7.6669345999999999E-2</c:v>
                </c:pt>
                <c:pt idx="17572" formatCode="General">
                  <c:v>7.6456189999999993E-2</c:v>
                </c:pt>
                <c:pt idx="17573" formatCode="General">
                  <c:v>7.6523218000000004E-2</c:v>
                </c:pt>
                <c:pt idx="17574" formatCode="General">
                  <c:v>7.6567672000000003E-2</c:v>
                </c:pt>
                <c:pt idx="17575" formatCode="General">
                  <c:v>7.6753007999999998E-2</c:v>
                </c:pt>
                <c:pt idx="17576" formatCode="General">
                  <c:v>7.6821027E-2</c:v>
                </c:pt>
                <c:pt idx="17577" formatCode="General">
                  <c:v>7.6793449E-2</c:v>
                </c:pt>
                <c:pt idx="17578" formatCode="General">
                  <c:v>7.6635238999999994E-2</c:v>
                </c:pt>
                <c:pt idx="17579" formatCode="General">
                  <c:v>7.6553667000000006E-2</c:v>
                </c:pt>
                <c:pt idx="17580" formatCode="General">
                  <c:v>7.6605377000000002E-2</c:v>
                </c:pt>
                <c:pt idx="17581" formatCode="General">
                  <c:v>7.6561316000000004E-2</c:v>
                </c:pt>
                <c:pt idx="17582" formatCode="General">
                  <c:v>7.6545152000000005E-2</c:v>
                </c:pt>
                <c:pt idx="17583" formatCode="General">
                  <c:v>7.6645797000000002E-2</c:v>
                </c:pt>
                <c:pt idx="17584" formatCode="General">
                  <c:v>7.6566680999999998E-2</c:v>
                </c:pt>
                <c:pt idx="17585" formatCode="General">
                  <c:v>7.6527419999999999E-2</c:v>
                </c:pt>
                <c:pt idx="17586" formatCode="General">
                  <c:v>7.6652993000000003E-2</c:v>
                </c:pt>
                <c:pt idx="17587" formatCode="General">
                  <c:v>7.6524898999999993E-2</c:v>
                </c:pt>
                <c:pt idx="17588" formatCode="General">
                  <c:v>7.6446624000000005E-2</c:v>
                </c:pt>
                <c:pt idx="17589" formatCode="General">
                  <c:v>7.6158602000000006E-2</c:v>
                </c:pt>
                <c:pt idx="17590" formatCode="General">
                  <c:v>7.6155650000000005E-2</c:v>
                </c:pt>
                <c:pt idx="17591" formatCode="General">
                  <c:v>7.5666865999999999E-2</c:v>
                </c:pt>
                <c:pt idx="17592" formatCode="General">
                  <c:v>7.5759275000000001E-2</c:v>
                </c:pt>
                <c:pt idx="17593" formatCode="General">
                  <c:v>7.4866940000000007E-2</c:v>
                </c:pt>
                <c:pt idx="17594" formatCode="General">
                  <c:v>7.4815445999999994E-2</c:v>
                </c:pt>
                <c:pt idx="17595" formatCode="General">
                  <c:v>7.5002870999999999E-2</c:v>
                </c:pt>
                <c:pt idx="17596" formatCode="General">
                  <c:v>7.5069964000000003E-2</c:v>
                </c:pt>
                <c:pt idx="17597" formatCode="General">
                  <c:v>7.4799760000000007E-2</c:v>
                </c:pt>
                <c:pt idx="17598" formatCode="General">
                  <c:v>7.5047620999999995E-2</c:v>
                </c:pt>
                <c:pt idx="17599" formatCode="General">
                  <c:v>7.5099072000000003E-2</c:v>
                </c:pt>
                <c:pt idx="17600" formatCode="General">
                  <c:v>7.5279236999999999E-2</c:v>
                </c:pt>
                <c:pt idx="17601" formatCode="General">
                  <c:v>7.5072268999999997E-2</c:v>
                </c:pt>
                <c:pt idx="17602" formatCode="General">
                  <c:v>7.5418377999999994E-2</c:v>
                </c:pt>
                <c:pt idx="17603" formatCode="General">
                  <c:v>7.5065912999999998E-2</c:v>
                </c:pt>
                <c:pt idx="17604" formatCode="General">
                  <c:v>7.4796743999999998E-2</c:v>
                </c:pt>
                <c:pt idx="17605" formatCode="General">
                  <c:v>7.4911258999999994E-2</c:v>
                </c:pt>
                <c:pt idx="17606" formatCode="General">
                  <c:v>7.5032281000000006E-2</c:v>
                </c:pt>
                <c:pt idx="17607" formatCode="General">
                  <c:v>7.4999639000000007E-2</c:v>
                </c:pt>
                <c:pt idx="17608" formatCode="General">
                  <c:v>7.5026248000000004E-2</c:v>
                </c:pt>
                <c:pt idx="17609" formatCode="General">
                  <c:v>7.5260836999999997E-2</c:v>
                </c:pt>
                <c:pt idx="17610" formatCode="General">
                  <c:v>7.5496934000000002E-2</c:v>
                </c:pt>
                <c:pt idx="17611" formatCode="General">
                  <c:v>7.5046027000000001E-2</c:v>
                </c:pt>
                <c:pt idx="17612" formatCode="General">
                  <c:v>7.4594926000000006E-2</c:v>
                </c:pt>
                <c:pt idx="17613" formatCode="General">
                  <c:v>7.4535999000000006E-2</c:v>
                </c:pt>
                <c:pt idx="17614" formatCode="General">
                  <c:v>7.4611667000000007E-2</c:v>
                </c:pt>
                <c:pt idx="17615" formatCode="General">
                  <c:v>7.4215504000000002E-2</c:v>
                </c:pt>
                <c:pt idx="17616" formatCode="General">
                  <c:v>7.4521219E-2</c:v>
                </c:pt>
                <c:pt idx="17617" formatCode="General">
                  <c:v>7.4727064999999995E-2</c:v>
                </c:pt>
                <c:pt idx="17618" formatCode="General">
                  <c:v>7.4591737000000005E-2</c:v>
                </c:pt>
                <c:pt idx="17619" formatCode="General">
                  <c:v>7.4687745E-2</c:v>
                </c:pt>
                <c:pt idx="17620" formatCode="General">
                  <c:v>7.5030988000000007E-2</c:v>
                </c:pt>
                <c:pt idx="17621" formatCode="General">
                  <c:v>7.5300632000000006E-2</c:v>
                </c:pt>
                <c:pt idx="17622" formatCode="General">
                  <c:v>7.4687571999999994E-2</c:v>
                </c:pt>
                <c:pt idx="17623" formatCode="General">
                  <c:v>7.4974495000000002E-2</c:v>
                </c:pt>
                <c:pt idx="17624" formatCode="General">
                  <c:v>7.5113357000000006E-2</c:v>
                </c:pt>
                <c:pt idx="17625" formatCode="General">
                  <c:v>7.2740917000000002E-2</c:v>
                </c:pt>
                <c:pt idx="17626" formatCode="General">
                  <c:v>7.2751710999999997E-2</c:v>
                </c:pt>
                <c:pt idx="17627" formatCode="General">
                  <c:v>7.2952279999999994E-2</c:v>
                </c:pt>
                <c:pt idx="17628" formatCode="General">
                  <c:v>7.2565513999999998E-2</c:v>
                </c:pt>
                <c:pt idx="17629" formatCode="General">
                  <c:v>7.2953356999999996E-2</c:v>
                </c:pt>
                <c:pt idx="17630" formatCode="General">
                  <c:v>7.2230348E-2</c:v>
                </c:pt>
                <c:pt idx="17631" formatCode="General">
                  <c:v>7.2033572000000004E-2</c:v>
                </c:pt>
                <c:pt idx="17632" formatCode="General">
                  <c:v>7.2126692000000006E-2</c:v>
                </c:pt>
                <c:pt idx="17633" formatCode="General">
                  <c:v>7.1468753999999995E-2</c:v>
                </c:pt>
                <c:pt idx="17634" formatCode="General">
                  <c:v>7.0999723000000001E-2</c:v>
                </c:pt>
                <c:pt idx="17635" formatCode="General">
                  <c:v>7.1134167999999998E-2</c:v>
                </c:pt>
                <c:pt idx="17636" formatCode="General">
                  <c:v>7.0859116E-2</c:v>
                </c:pt>
                <c:pt idx="17637" formatCode="General">
                  <c:v>7.1325927999999997E-2</c:v>
                </c:pt>
                <c:pt idx="17638" formatCode="General">
                  <c:v>7.1258680000000005E-2</c:v>
                </c:pt>
                <c:pt idx="17639" formatCode="General">
                  <c:v>7.1576633000000001E-2</c:v>
                </c:pt>
                <c:pt idx="17640" formatCode="General">
                  <c:v>7.1452767E-2</c:v>
                </c:pt>
                <c:pt idx="17641" formatCode="General">
                  <c:v>7.1685846999999997E-2</c:v>
                </c:pt>
                <c:pt idx="17642" formatCode="General">
                  <c:v>7.1713058999999996E-2</c:v>
                </c:pt>
                <c:pt idx="17643" formatCode="General">
                  <c:v>7.2105578000000004E-2</c:v>
                </c:pt>
                <c:pt idx="17644" formatCode="General">
                  <c:v>7.2130613999999996E-2</c:v>
                </c:pt>
                <c:pt idx="17645" formatCode="General">
                  <c:v>7.2021958999999997E-2</c:v>
                </c:pt>
                <c:pt idx="17646" formatCode="General">
                  <c:v>7.1899170999999998E-2</c:v>
                </c:pt>
                <c:pt idx="17647" formatCode="General">
                  <c:v>7.2255793999999998E-2</c:v>
                </c:pt>
                <c:pt idx="17648" formatCode="General">
                  <c:v>7.2159742999999998E-2</c:v>
                </c:pt>
                <c:pt idx="17649" formatCode="General">
                  <c:v>7.1787197999999997E-2</c:v>
                </c:pt>
                <c:pt idx="17650" formatCode="General">
                  <c:v>7.1845587000000002E-2</c:v>
                </c:pt>
                <c:pt idx="17651" formatCode="General">
                  <c:v>7.1663223999999998E-2</c:v>
                </c:pt>
                <c:pt idx="17652" formatCode="General">
                  <c:v>7.2204880999999999E-2</c:v>
                </c:pt>
                <c:pt idx="17653" formatCode="General">
                  <c:v>7.2105470000000005E-2</c:v>
                </c:pt>
                <c:pt idx="17654" formatCode="General">
                  <c:v>7.2309851999999994E-2</c:v>
                </c:pt>
                <c:pt idx="17655" formatCode="General">
                  <c:v>7.2362748000000005E-2</c:v>
                </c:pt>
                <c:pt idx="17656" formatCode="General">
                  <c:v>7.2103487999999993E-2</c:v>
                </c:pt>
                <c:pt idx="17657" formatCode="General">
                  <c:v>7.2050808999999993E-2</c:v>
                </c:pt>
                <c:pt idx="17658" formatCode="General">
                  <c:v>7.1900678999999995E-2</c:v>
                </c:pt>
                <c:pt idx="17659" formatCode="General">
                  <c:v>7.1356479E-2</c:v>
                </c:pt>
                <c:pt idx="17660" formatCode="General">
                  <c:v>7.1660379999999996E-2</c:v>
                </c:pt>
                <c:pt idx="17661" formatCode="General">
                  <c:v>7.1382313000000003E-2</c:v>
                </c:pt>
                <c:pt idx="17662" formatCode="General">
                  <c:v>7.1459877000000005E-2</c:v>
                </c:pt>
                <c:pt idx="17663" formatCode="General">
                  <c:v>7.1579132000000004E-2</c:v>
                </c:pt>
                <c:pt idx="17664" formatCode="General">
                  <c:v>7.1371561E-2</c:v>
                </c:pt>
                <c:pt idx="17665" formatCode="General">
                  <c:v>7.1592318000000002E-2</c:v>
                </c:pt>
                <c:pt idx="17666" formatCode="General">
                  <c:v>7.1705432E-2</c:v>
                </c:pt>
                <c:pt idx="17667" formatCode="General">
                  <c:v>7.1434647000000004E-2</c:v>
                </c:pt>
                <c:pt idx="17668" formatCode="General">
                  <c:v>7.1508656000000004E-2</c:v>
                </c:pt>
                <c:pt idx="17669" formatCode="General">
                  <c:v>7.1543560000000006E-2</c:v>
                </c:pt>
                <c:pt idx="17670" formatCode="General">
                  <c:v>7.1687872999999999E-2</c:v>
                </c:pt>
                <c:pt idx="17671" formatCode="General">
                  <c:v>7.1637390999999995E-2</c:v>
                </c:pt>
                <c:pt idx="17672" formatCode="General">
                  <c:v>7.1345749999999999E-2</c:v>
                </c:pt>
                <c:pt idx="17673" formatCode="General">
                  <c:v>7.1109281999999996E-2</c:v>
                </c:pt>
                <c:pt idx="17674" formatCode="General">
                  <c:v>7.1209987000000002E-2</c:v>
                </c:pt>
                <c:pt idx="17675" formatCode="General">
                  <c:v>7.1253443999999999E-2</c:v>
                </c:pt>
                <c:pt idx="17676" formatCode="General">
                  <c:v>7.1168016000000001E-2</c:v>
                </c:pt>
                <c:pt idx="17677" formatCode="General">
                  <c:v>7.139231E-2</c:v>
                </c:pt>
                <c:pt idx="17678" formatCode="General">
                  <c:v>7.1314185000000002E-2</c:v>
                </c:pt>
                <c:pt idx="17679" formatCode="General">
                  <c:v>7.0997245E-2</c:v>
                </c:pt>
                <c:pt idx="17680" formatCode="General">
                  <c:v>7.0837484000000006E-2</c:v>
                </c:pt>
                <c:pt idx="17681" formatCode="General">
                  <c:v>7.0898436999999995E-2</c:v>
                </c:pt>
                <c:pt idx="17682" formatCode="General">
                  <c:v>7.1195464999999999E-2</c:v>
                </c:pt>
                <c:pt idx="17683" formatCode="General">
                  <c:v>7.0886887999999995E-2</c:v>
                </c:pt>
                <c:pt idx="17684" formatCode="General">
                  <c:v>7.1290373000000004E-2</c:v>
                </c:pt>
                <c:pt idx="17685" formatCode="General">
                  <c:v>7.1533067000000006E-2</c:v>
                </c:pt>
                <c:pt idx="17686" formatCode="General">
                  <c:v>7.1225995E-2</c:v>
                </c:pt>
                <c:pt idx="17687" formatCode="General">
                  <c:v>7.1252151E-2</c:v>
                </c:pt>
                <c:pt idx="17688" formatCode="General">
                  <c:v>7.0552542999999995E-2</c:v>
                </c:pt>
                <c:pt idx="17689" formatCode="General">
                  <c:v>7.0755913000000004E-2</c:v>
                </c:pt>
                <c:pt idx="17690" formatCode="General">
                  <c:v>7.0654733999999997E-2</c:v>
                </c:pt>
                <c:pt idx="17691" formatCode="General">
                  <c:v>7.0037533999999999E-2</c:v>
                </c:pt>
                <c:pt idx="17692" formatCode="General">
                  <c:v>7.0762139000000002E-2</c:v>
                </c:pt>
                <c:pt idx="17693" formatCode="General">
                  <c:v>7.0869760000000004E-2</c:v>
                </c:pt>
                <c:pt idx="17694" formatCode="General">
                  <c:v>7.0744364000000004E-2</c:v>
                </c:pt>
                <c:pt idx="17695" formatCode="General">
                  <c:v>7.0595484E-2</c:v>
                </c:pt>
                <c:pt idx="17696" formatCode="General">
                  <c:v>7.0635881999999997E-2</c:v>
                </c:pt>
                <c:pt idx="17697" formatCode="General">
                  <c:v>7.0485084000000003E-2</c:v>
                </c:pt>
                <c:pt idx="17698" formatCode="General">
                  <c:v>7.0801762000000004E-2</c:v>
                </c:pt>
                <c:pt idx="17699" formatCode="General">
                  <c:v>7.0559739999999996E-2</c:v>
                </c:pt>
                <c:pt idx="17700" formatCode="General">
                  <c:v>7.0675956999999998E-2</c:v>
                </c:pt>
                <c:pt idx="17701" formatCode="General">
                  <c:v>7.0639651999999997E-2</c:v>
                </c:pt>
                <c:pt idx="17702" formatCode="General">
                  <c:v>7.0675784000000005E-2</c:v>
                </c:pt>
                <c:pt idx="17703" formatCode="General">
                  <c:v>7.0590787000000002E-2</c:v>
                </c:pt>
                <c:pt idx="17704" formatCode="General">
                  <c:v>7.0368478999999998E-2</c:v>
                </c:pt>
                <c:pt idx="17705" formatCode="General">
                  <c:v>7.0600051999999996E-2</c:v>
                </c:pt>
                <c:pt idx="17706" formatCode="General">
                  <c:v>7.0413013999999996E-2</c:v>
                </c:pt>
                <c:pt idx="17707" formatCode="General">
                  <c:v>7.0983973000000006E-2</c:v>
                </c:pt>
                <c:pt idx="17708" formatCode="General">
                  <c:v>7.0666648999999998E-2</c:v>
                </c:pt>
                <c:pt idx="17709" formatCode="General">
                  <c:v>7.0369556E-2</c:v>
                </c:pt>
                <c:pt idx="17710" formatCode="General">
                  <c:v>7.0730983999999997E-2</c:v>
                </c:pt>
                <c:pt idx="17711" formatCode="General">
                  <c:v>7.0911731000000006E-2</c:v>
                </c:pt>
                <c:pt idx="17712" formatCode="General">
                  <c:v>7.0976044000000002E-2</c:v>
                </c:pt>
                <c:pt idx="17713" formatCode="General">
                  <c:v>7.0790924000000005E-2</c:v>
                </c:pt>
                <c:pt idx="17714" formatCode="General">
                  <c:v>7.0926639999999999E-2</c:v>
                </c:pt>
                <c:pt idx="17715" formatCode="General">
                  <c:v>7.0589753000000005E-2</c:v>
                </c:pt>
                <c:pt idx="17716" formatCode="General">
                  <c:v>7.0808268999999993E-2</c:v>
                </c:pt>
                <c:pt idx="17717" formatCode="General">
                  <c:v>7.0691275999999997E-2</c:v>
                </c:pt>
                <c:pt idx="17718" formatCode="General">
                  <c:v>7.1517641000000007E-2</c:v>
                </c:pt>
                <c:pt idx="17719" formatCode="General">
                  <c:v>7.1278480000000005E-2</c:v>
                </c:pt>
                <c:pt idx="17720" formatCode="General">
                  <c:v>7.1349348000000007E-2</c:v>
                </c:pt>
                <c:pt idx="17721" formatCode="General">
                  <c:v>7.1196951999999994E-2</c:v>
                </c:pt>
                <c:pt idx="17722" formatCode="General">
                  <c:v>7.0875900000000006E-2</c:v>
                </c:pt>
                <c:pt idx="17723" formatCode="General">
                  <c:v>7.1362986000000003E-2</c:v>
                </c:pt>
                <c:pt idx="17724" formatCode="General">
                  <c:v>7.1010430999999999E-2</c:v>
                </c:pt>
                <c:pt idx="17725" formatCode="General">
                  <c:v>7.1779182999999996E-2</c:v>
                </c:pt>
                <c:pt idx="17726" formatCode="General">
                  <c:v>7.1354776999999994E-2</c:v>
                </c:pt>
                <c:pt idx="17727" formatCode="General">
                  <c:v>7.1497000000000005E-2</c:v>
                </c:pt>
                <c:pt idx="17728" formatCode="General">
                  <c:v>7.1785064999999995E-2</c:v>
                </c:pt>
                <c:pt idx="17729" formatCode="General">
                  <c:v>7.1333404000000003E-2</c:v>
                </c:pt>
                <c:pt idx="17730" formatCode="General">
                  <c:v>7.1602724000000006E-2</c:v>
                </c:pt>
                <c:pt idx="17731" formatCode="General">
                  <c:v>7.2139446999999995E-2</c:v>
                </c:pt>
                <c:pt idx="17732" formatCode="General">
                  <c:v>7.2087478999999996E-2</c:v>
                </c:pt>
                <c:pt idx="17733" formatCode="General">
                  <c:v>7.1760244000000001E-2</c:v>
                </c:pt>
                <c:pt idx="17734" formatCode="General">
                  <c:v>7.1766514000000003E-2</c:v>
                </c:pt>
                <c:pt idx="17735" formatCode="General">
                  <c:v>7.1580144999999998E-2</c:v>
                </c:pt>
                <c:pt idx="17736" formatCode="General">
                  <c:v>7.1613604999999997E-2</c:v>
                </c:pt>
                <c:pt idx="17737" formatCode="General">
                  <c:v>7.1705884999999997E-2</c:v>
                </c:pt>
                <c:pt idx="17738" formatCode="General">
                  <c:v>7.1561485999999994E-2</c:v>
                </c:pt>
                <c:pt idx="17739" formatCode="General">
                  <c:v>7.1057250000000002E-2</c:v>
                </c:pt>
                <c:pt idx="17740" formatCode="General">
                  <c:v>7.1141600999999999E-2</c:v>
                </c:pt>
                <c:pt idx="17741" formatCode="General">
                  <c:v>7.1185876999999995E-2</c:v>
                </c:pt>
                <c:pt idx="17742" formatCode="General">
                  <c:v>7.1158622000000005E-2</c:v>
                </c:pt>
                <c:pt idx="17743" formatCode="General">
                  <c:v>7.1224487000000003E-2</c:v>
                </c:pt>
                <c:pt idx="17744" formatCode="General">
                  <c:v>7.1917871999999994E-2</c:v>
                </c:pt>
                <c:pt idx="17745" formatCode="General">
                  <c:v>7.1438310000000005E-2</c:v>
                </c:pt>
                <c:pt idx="17746" formatCode="General">
                  <c:v>7.1673997000000003E-2</c:v>
                </c:pt>
                <c:pt idx="17747" formatCode="General">
                  <c:v>7.1911581000000002E-2</c:v>
                </c:pt>
                <c:pt idx="17748" formatCode="General">
                  <c:v>7.1397265000000001E-2</c:v>
                </c:pt>
                <c:pt idx="17749" formatCode="General">
                  <c:v>7.1300111999999999E-2</c:v>
                </c:pt>
                <c:pt idx="17750" formatCode="General">
                  <c:v>7.1002738999999995E-2</c:v>
                </c:pt>
                <c:pt idx="17751" formatCode="General">
                  <c:v>7.1025835999999995E-2</c:v>
                </c:pt>
                <c:pt idx="17752" formatCode="General">
                  <c:v>7.1055397000000006E-2</c:v>
                </c:pt>
                <c:pt idx="17753" formatCode="General">
                  <c:v>7.0783814E-2</c:v>
                </c:pt>
                <c:pt idx="17754" formatCode="General">
                  <c:v>7.0995651000000007E-2</c:v>
                </c:pt>
                <c:pt idx="17755" formatCode="General">
                  <c:v>7.0941981000000001E-2</c:v>
                </c:pt>
                <c:pt idx="17756" formatCode="General">
                  <c:v>7.1126367999999995E-2</c:v>
                </c:pt>
                <c:pt idx="17757" formatCode="General">
                  <c:v>7.1154527999999995E-2</c:v>
                </c:pt>
                <c:pt idx="17758" formatCode="General">
                  <c:v>7.1847935000000002E-2</c:v>
                </c:pt>
                <c:pt idx="17759" formatCode="General">
                  <c:v>7.1715989999999993E-2</c:v>
                </c:pt>
                <c:pt idx="17760" formatCode="General">
                  <c:v>7.1786464999999994E-2</c:v>
                </c:pt>
                <c:pt idx="17761" formatCode="General">
                  <c:v>7.0988260999999997E-2</c:v>
                </c:pt>
                <c:pt idx="17762" formatCode="General">
                  <c:v>7.1015946999999996E-2</c:v>
                </c:pt>
                <c:pt idx="17763" formatCode="General">
                  <c:v>7.1068259999999994E-2</c:v>
                </c:pt>
                <c:pt idx="17764" formatCode="General">
                  <c:v>7.1226986000000006E-2</c:v>
                </c:pt>
                <c:pt idx="17765" formatCode="General">
                  <c:v>7.0997051000000005E-2</c:v>
                </c:pt>
                <c:pt idx="17766" formatCode="General">
                  <c:v>7.0932716000000007E-2</c:v>
                </c:pt>
                <c:pt idx="17767" formatCode="General">
                  <c:v>7.1541987000000001E-2</c:v>
                </c:pt>
                <c:pt idx="17768" formatCode="General">
                  <c:v>7.1042598999999998E-2</c:v>
                </c:pt>
                <c:pt idx="17769" formatCode="General">
                  <c:v>7.0767698000000004E-2</c:v>
                </c:pt>
                <c:pt idx="17770" formatCode="General">
                  <c:v>7.1112988000000002E-2</c:v>
                </c:pt>
                <c:pt idx="17771" formatCode="General">
                  <c:v>7.0969537999999999E-2</c:v>
                </c:pt>
                <c:pt idx="17772" formatCode="General">
                  <c:v>7.1218647999999996E-2</c:v>
                </c:pt>
                <c:pt idx="17773" formatCode="General">
                  <c:v>7.0005970000000001E-2</c:v>
                </c:pt>
                <c:pt idx="17774" formatCode="General">
                  <c:v>7.0242433000000007E-2</c:v>
                </c:pt>
                <c:pt idx="17775" formatCode="General">
                  <c:v>7.0454295E-2</c:v>
                </c:pt>
                <c:pt idx="17776" formatCode="General">
                  <c:v>7.0664881999999998E-2</c:v>
                </c:pt>
                <c:pt idx="17777" formatCode="General">
                  <c:v>7.0998968999999995E-2</c:v>
                </c:pt>
                <c:pt idx="17778" formatCode="General">
                  <c:v>7.0610436999999998E-2</c:v>
                </c:pt>
                <c:pt idx="17779" formatCode="General">
                  <c:v>7.1496784999999993E-2</c:v>
                </c:pt>
                <c:pt idx="17780" formatCode="General">
                  <c:v>7.2277812999999996E-2</c:v>
                </c:pt>
                <c:pt idx="17781" formatCode="General">
                  <c:v>7.2815830999999998E-2</c:v>
                </c:pt>
                <c:pt idx="17782" formatCode="General">
                  <c:v>7.0958614000000003E-2</c:v>
                </c:pt>
                <c:pt idx="17783" formatCode="General">
                  <c:v>7.0988626999999999E-2</c:v>
                </c:pt>
                <c:pt idx="17784" formatCode="General">
                  <c:v>7.0863770000000006E-2</c:v>
                </c:pt>
                <c:pt idx="17785" formatCode="General">
                  <c:v>7.1340105000000001E-2</c:v>
                </c:pt>
                <c:pt idx="17786" formatCode="General">
                  <c:v>7.0927179000000007E-2</c:v>
                </c:pt>
                <c:pt idx="17787" formatCode="General">
                  <c:v>7.1015493999999998E-2</c:v>
                </c:pt>
                <c:pt idx="17788" formatCode="General">
                  <c:v>7.1138821000000005E-2</c:v>
                </c:pt>
                <c:pt idx="17789" formatCode="General">
                  <c:v>7.0754662999999995E-2</c:v>
                </c:pt>
                <c:pt idx="17790" formatCode="General">
                  <c:v>7.1044753000000002E-2</c:v>
                </c:pt>
                <c:pt idx="17791" formatCode="General">
                  <c:v>7.1895485999999995E-2</c:v>
                </c:pt>
                <c:pt idx="17792" formatCode="General">
                  <c:v>7.1601022E-2</c:v>
                </c:pt>
                <c:pt idx="17793" formatCode="General">
                  <c:v>7.2542913000000001E-2</c:v>
                </c:pt>
                <c:pt idx="17794" formatCode="General">
                  <c:v>7.3074228000000005E-2</c:v>
                </c:pt>
                <c:pt idx="17795" formatCode="General">
                  <c:v>7.3716377999999999E-2</c:v>
                </c:pt>
                <c:pt idx="17796" formatCode="General">
                  <c:v>7.2449448E-2</c:v>
                </c:pt>
                <c:pt idx="17797" formatCode="General">
                  <c:v>7.1937111999999998E-2</c:v>
                </c:pt>
                <c:pt idx="17798" formatCode="General">
                  <c:v>7.2824837000000003E-2</c:v>
                </c:pt>
                <c:pt idx="17799" formatCode="General">
                  <c:v>7.2131993000000005E-2</c:v>
                </c:pt>
                <c:pt idx="17800" formatCode="General">
                  <c:v>7.2737340999999997E-2</c:v>
                </c:pt>
                <c:pt idx="17801" formatCode="General">
                  <c:v>7.2385780999999996E-2</c:v>
                </c:pt>
                <c:pt idx="17802" formatCode="General">
                  <c:v>7.3820658999999997E-2</c:v>
                </c:pt>
                <c:pt idx="17803" formatCode="General">
                  <c:v>7.1970422000000006E-2</c:v>
                </c:pt>
                <c:pt idx="17804" formatCode="General">
                  <c:v>7.2150887999999996E-2</c:v>
                </c:pt>
                <c:pt idx="17805" formatCode="General">
                  <c:v>7.2265790999999996E-2</c:v>
                </c:pt>
                <c:pt idx="17806" formatCode="General">
                  <c:v>7.2248382E-2</c:v>
                </c:pt>
                <c:pt idx="17807" formatCode="General">
                  <c:v>7.2825461999999994E-2</c:v>
                </c:pt>
                <c:pt idx="17808" formatCode="General">
                  <c:v>7.2793510000000006E-2</c:v>
                </c:pt>
                <c:pt idx="17809" formatCode="General">
                  <c:v>7.3786746E-2</c:v>
                </c:pt>
                <c:pt idx="17810" formatCode="General">
                  <c:v>7.3394093999999993E-2</c:v>
                </c:pt>
                <c:pt idx="17811" formatCode="General">
                  <c:v>7.2779741999999994E-2</c:v>
                </c:pt>
                <c:pt idx="17812" formatCode="General">
                  <c:v>7.3053198999999999E-2</c:v>
                </c:pt>
                <c:pt idx="17813" formatCode="General">
                  <c:v>7.339097E-2</c:v>
                </c:pt>
                <c:pt idx="17814" formatCode="General">
                  <c:v>7.3407607E-2</c:v>
                </c:pt>
                <c:pt idx="17815" formatCode="General">
                  <c:v>7.3463712E-2</c:v>
                </c:pt>
                <c:pt idx="17816" formatCode="General">
                  <c:v>7.3334779000000003E-2</c:v>
                </c:pt>
                <c:pt idx="17817" formatCode="General">
                  <c:v>7.3804024999999995E-2</c:v>
                </c:pt>
                <c:pt idx="17818" formatCode="General">
                  <c:v>7.274137E-2</c:v>
                </c:pt>
                <c:pt idx="17819" formatCode="General">
                  <c:v>7.3240322999999996E-2</c:v>
                </c:pt>
                <c:pt idx="17820" formatCode="General">
                  <c:v>7.2566591E-2</c:v>
                </c:pt>
                <c:pt idx="17821" formatCode="General">
                  <c:v>7.2506156000000002E-2</c:v>
                </c:pt>
                <c:pt idx="17822" formatCode="General">
                  <c:v>7.2875792999999994E-2</c:v>
                </c:pt>
                <c:pt idx="17823" formatCode="General">
                  <c:v>7.3708988000000003E-2</c:v>
                </c:pt>
                <c:pt idx="17824" formatCode="General">
                  <c:v>7.2425920000000005E-2</c:v>
                </c:pt>
                <c:pt idx="17825" formatCode="General">
                  <c:v>7.2916922999999995E-2</c:v>
                </c:pt>
                <c:pt idx="17826" formatCode="General">
                  <c:v>7.2951374999999999E-2</c:v>
                </c:pt>
                <c:pt idx="17827" formatCode="General">
                  <c:v>7.2690156000000006E-2</c:v>
                </c:pt>
                <c:pt idx="17828" formatCode="General">
                  <c:v>7.2327024000000004E-2</c:v>
                </c:pt>
                <c:pt idx="17829" formatCode="General">
                  <c:v>7.2564502000000003E-2</c:v>
                </c:pt>
                <c:pt idx="17830" formatCode="General">
                  <c:v>7.2206347000000004E-2</c:v>
                </c:pt>
                <c:pt idx="17831" formatCode="General">
                  <c:v>7.2809885000000005E-2</c:v>
                </c:pt>
                <c:pt idx="17832" formatCode="General">
                  <c:v>7.3237673000000003E-2</c:v>
                </c:pt>
                <c:pt idx="17833" formatCode="General">
                  <c:v>7.3066707999999994E-2</c:v>
                </c:pt>
                <c:pt idx="17834" formatCode="General">
                  <c:v>7.3164309999999996E-2</c:v>
                </c:pt>
                <c:pt idx="17835" formatCode="General">
                  <c:v>7.3289404000000002E-2</c:v>
                </c:pt>
                <c:pt idx="17836" formatCode="General">
                  <c:v>7.3238297999999993E-2</c:v>
                </c:pt>
                <c:pt idx="17837" formatCode="General">
                  <c:v>7.3154786999999999E-2</c:v>
                </c:pt>
                <c:pt idx="17838" formatCode="General">
                  <c:v>7.3090558999999999E-2</c:v>
                </c:pt>
                <c:pt idx="17839" formatCode="General">
                  <c:v>7.3432988000000005E-2</c:v>
                </c:pt>
                <c:pt idx="17840" formatCode="General">
                  <c:v>7.3398166000000001E-2</c:v>
                </c:pt>
                <c:pt idx="17841" formatCode="General">
                  <c:v>7.3168187999999995E-2</c:v>
                </c:pt>
                <c:pt idx="17842" formatCode="General">
                  <c:v>7.3173638999999999E-2</c:v>
                </c:pt>
                <c:pt idx="17843" formatCode="General">
                  <c:v>7.3011206999999995E-2</c:v>
                </c:pt>
                <c:pt idx="17844" formatCode="General">
                  <c:v>7.3072029999999996E-2</c:v>
                </c:pt>
                <c:pt idx="17845" formatCode="General">
                  <c:v>7.2888849000000006E-2</c:v>
                </c:pt>
                <c:pt idx="17846" formatCode="General">
                  <c:v>7.2762785999999996E-2</c:v>
                </c:pt>
                <c:pt idx="17847" formatCode="General">
                  <c:v>7.3226167999999994E-2</c:v>
                </c:pt>
                <c:pt idx="17848" formatCode="General">
                  <c:v>7.2710904000000007E-2</c:v>
                </c:pt>
                <c:pt idx="17849" formatCode="General">
                  <c:v>7.3509496999999993E-2</c:v>
                </c:pt>
                <c:pt idx="17850" formatCode="General">
                  <c:v>7.4057746999999993E-2</c:v>
                </c:pt>
                <c:pt idx="17851" formatCode="General">
                  <c:v>7.3140179E-2</c:v>
                </c:pt>
                <c:pt idx="17852" formatCode="General">
                  <c:v>7.4536601999999993E-2</c:v>
                </c:pt>
                <c:pt idx="17853" formatCode="General">
                  <c:v>7.2459918999999998E-2</c:v>
                </c:pt>
                <c:pt idx="17854" formatCode="General">
                  <c:v>7.3326549000000005E-2</c:v>
                </c:pt>
                <c:pt idx="17855" formatCode="General">
                  <c:v>7.2803141000000002E-2</c:v>
                </c:pt>
                <c:pt idx="17856" formatCode="General">
                  <c:v>7.4944482000000007E-2</c:v>
                </c:pt>
                <c:pt idx="17857" formatCode="General">
                  <c:v>7.4938513999999998E-2</c:v>
                </c:pt>
                <c:pt idx="17858" formatCode="General">
                  <c:v>7.4757768000000002E-2</c:v>
                </c:pt>
                <c:pt idx="17859" formatCode="General">
                  <c:v>7.4510144E-2</c:v>
                </c:pt>
                <c:pt idx="17860" formatCode="General">
                  <c:v>7.4757660000000004E-2</c:v>
                </c:pt>
                <c:pt idx="17861" formatCode="General">
                  <c:v>7.4769143999999996E-2</c:v>
                </c:pt>
                <c:pt idx="17862" formatCode="General">
                  <c:v>7.4650599999999998E-2</c:v>
                </c:pt>
                <c:pt idx="17863" formatCode="General">
                  <c:v>7.5428462000000002E-2</c:v>
                </c:pt>
                <c:pt idx="17864" formatCode="General">
                  <c:v>7.4796743999999998E-2</c:v>
                </c:pt>
                <c:pt idx="17865" formatCode="General">
                  <c:v>7.6702999999999993E-2</c:v>
                </c:pt>
                <c:pt idx="17866" formatCode="General">
                  <c:v>7.3581501999999993E-2</c:v>
                </c:pt>
                <c:pt idx="17867" formatCode="General">
                  <c:v>7.4183789E-2</c:v>
                </c:pt>
                <c:pt idx="17868" formatCode="General">
                  <c:v>7.4022088999999999E-2</c:v>
                </c:pt>
                <c:pt idx="17869" formatCode="General">
                  <c:v>7.4350810000000003E-2</c:v>
                </c:pt>
                <c:pt idx="17870" formatCode="General">
                  <c:v>7.2955512E-2</c:v>
                </c:pt>
                <c:pt idx="17871" formatCode="General">
                  <c:v>7.3605978000000002E-2</c:v>
                </c:pt>
                <c:pt idx="17872" formatCode="General">
                  <c:v>7.4386727E-2</c:v>
                </c:pt>
                <c:pt idx="17873" formatCode="General">
                  <c:v>7.4608305999999999E-2</c:v>
                </c:pt>
                <c:pt idx="17874" formatCode="General">
                  <c:v>7.4613584999999996E-2</c:v>
                </c:pt>
                <c:pt idx="17875" formatCode="General">
                  <c:v>7.4922828999999996E-2</c:v>
                </c:pt>
                <c:pt idx="17876" formatCode="General">
                  <c:v>7.5093577999999994E-2</c:v>
                </c:pt>
                <c:pt idx="17877" formatCode="General">
                  <c:v>7.4838629000000004E-2</c:v>
                </c:pt>
                <c:pt idx="17878" formatCode="General">
                  <c:v>7.3435595000000006E-2</c:v>
                </c:pt>
                <c:pt idx="17879" formatCode="General">
                  <c:v>7.3996039999999999E-2</c:v>
                </c:pt>
                <c:pt idx="17880" formatCode="General">
                  <c:v>7.3621879000000001E-2</c:v>
                </c:pt>
                <c:pt idx="17881" formatCode="General">
                  <c:v>7.3352576000000003E-2</c:v>
                </c:pt>
                <c:pt idx="17882" formatCode="General">
                  <c:v>7.4148087000000001E-2</c:v>
                </c:pt>
                <c:pt idx="17883" formatCode="General">
                  <c:v>7.4025062000000003E-2</c:v>
                </c:pt>
                <c:pt idx="17884" formatCode="General">
                  <c:v>7.3931079999999996E-2</c:v>
                </c:pt>
                <c:pt idx="17885" formatCode="General">
                  <c:v>7.4698604000000002E-2</c:v>
                </c:pt>
                <c:pt idx="17886" formatCode="General">
                  <c:v>7.3940344000000005E-2</c:v>
                </c:pt>
                <c:pt idx="17887" formatCode="General">
                  <c:v>7.3883808999999995E-2</c:v>
                </c:pt>
                <c:pt idx="17888" formatCode="General">
                  <c:v>7.3342858999999996E-2</c:v>
                </c:pt>
                <c:pt idx="17889" formatCode="General">
                  <c:v>7.3339390000000004E-2</c:v>
                </c:pt>
                <c:pt idx="17890" formatCode="General">
                  <c:v>7.3276563000000003E-2</c:v>
                </c:pt>
                <c:pt idx="17891" formatCode="General">
                  <c:v>7.3546899999999998E-2</c:v>
                </c:pt>
                <c:pt idx="17892" formatCode="General">
                  <c:v>7.4287810999999995E-2</c:v>
                </c:pt>
                <c:pt idx="17893" formatCode="General">
                  <c:v>7.3605267000000002E-2</c:v>
                </c:pt>
                <c:pt idx="17894" formatCode="General">
                  <c:v>7.2748695000000002E-2</c:v>
                </c:pt>
                <c:pt idx="17895" formatCode="General">
                  <c:v>7.2897532000000001E-2</c:v>
                </c:pt>
                <c:pt idx="17896" formatCode="General">
                  <c:v>7.3113829000000005E-2</c:v>
                </c:pt>
                <c:pt idx="17897" formatCode="General">
                  <c:v>7.3119474000000004E-2</c:v>
                </c:pt>
                <c:pt idx="17898" formatCode="General">
                  <c:v>7.3206432000000002E-2</c:v>
                </c:pt>
                <c:pt idx="17899" formatCode="General">
                  <c:v>7.3273912999999996E-2</c:v>
                </c:pt>
                <c:pt idx="17900" formatCode="General">
                  <c:v>7.2682098000000001E-2</c:v>
                </c:pt>
                <c:pt idx="17901" formatCode="General">
                  <c:v>7.266736E-2</c:v>
                </c:pt>
                <c:pt idx="17902" formatCode="General">
                  <c:v>7.2362575999999998E-2</c:v>
                </c:pt>
                <c:pt idx="17903" formatCode="General">
                  <c:v>7.2742662E-2</c:v>
                </c:pt>
                <c:pt idx="17904" formatCode="General">
                  <c:v>7.2670571000000003E-2</c:v>
                </c:pt>
                <c:pt idx="17905" formatCode="General">
                  <c:v>7.2721806E-2</c:v>
                </c:pt>
                <c:pt idx="17906" formatCode="General">
                  <c:v>7.3059447999999999E-2</c:v>
                </c:pt>
                <c:pt idx="17907" formatCode="General">
                  <c:v>7.3291796000000006E-2</c:v>
                </c:pt>
                <c:pt idx="17908" formatCode="General">
                  <c:v>7.2573291999999998E-2</c:v>
                </c:pt>
                <c:pt idx="17909" formatCode="General">
                  <c:v>7.2532894000000001E-2</c:v>
                </c:pt>
                <c:pt idx="17910" formatCode="General">
                  <c:v>7.2444988000000002E-2</c:v>
                </c:pt>
                <c:pt idx="17911" formatCode="General">
                  <c:v>7.2367898E-2</c:v>
                </c:pt>
                <c:pt idx="17912" formatCode="General">
                  <c:v>7.2768732000000003E-2</c:v>
                </c:pt>
                <c:pt idx="17913" formatCode="General">
                  <c:v>7.328962E-2</c:v>
                </c:pt>
                <c:pt idx="17914" formatCode="General">
                  <c:v>7.2886716000000004E-2</c:v>
                </c:pt>
                <c:pt idx="17915" formatCode="General">
                  <c:v>7.2741391000000002E-2</c:v>
                </c:pt>
                <c:pt idx="17916" formatCode="General">
                  <c:v>7.2911493999999993E-2</c:v>
                </c:pt>
                <c:pt idx="17917" formatCode="General">
                  <c:v>7.2908089999999995E-2</c:v>
                </c:pt>
                <c:pt idx="17918" formatCode="General">
                  <c:v>7.3157716999999997E-2</c:v>
                </c:pt>
                <c:pt idx="17919" formatCode="General">
                  <c:v>7.2940710000000006E-2</c:v>
                </c:pt>
                <c:pt idx="17920" formatCode="General">
                  <c:v>7.3739281000000004E-2</c:v>
                </c:pt>
                <c:pt idx="17921" formatCode="General">
                  <c:v>7.3580166000000002E-2</c:v>
                </c:pt>
                <c:pt idx="17922" formatCode="General">
                  <c:v>7.3494953000000002E-2</c:v>
                </c:pt>
                <c:pt idx="17923" formatCode="General">
                  <c:v>7.3241918000000003E-2</c:v>
                </c:pt>
                <c:pt idx="17924" formatCode="General">
                  <c:v>7.3387824000000004E-2</c:v>
                </c:pt>
                <c:pt idx="17925" formatCode="General">
                  <c:v>7.3975053999999998E-2</c:v>
                </c:pt>
                <c:pt idx="17926" formatCode="General">
                  <c:v>7.3550152999999993E-2</c:v>
                </c:pt>
                <c:pt idx="17927" formatCode="General">
                  <c:v>7.3384399000000003E-2</c:v>
                </c:pt>
                <c:pt idx="17928" formatCode="General">
                  <c:v>7.4853452000000001E-2</c:v>
                </c:pt>
                <c:pt idx="17929" formatCode="General">
                  <c:v>7.6044496000000003E-2</c:v>
                </c:pt>
                <c:pt idx="17930" formatCode="General">
                  <c:v>7.4783773999999997E-2</c:v>
                </c:pt>
                <c:pt idx="17931" formatCode="General">
                  <c:v>7.4428030000000006E-2</c:v>
                </c:pt>
                <c:pt idx="17932" formatCode="General">
                  <c:v>7.4905742999999997E-2</c:v>
                </c:pt>
                <c:pt idx="17933" formatCode="General">
                  <c:v>7.4324158000000001E-2</c:v>
                </c:pt>
                <c:pt idx="17934" formatCode="General">
                  <c:v>7.4386748000000003E-2</c:v>
                </c:pt>
                <c:pt idx="17935" formatCode="General">
                  <c:v>7.4280420999999999E-2</c:v>
                </c:pt>
                <c:pt idx="17936" formatCode="General">
                  <c:v>7.4874955000000007E-2</c:v>
                </c:pt>
                <c:pt idx="17937" formatCode="General">
                  <c:v>6.2912093000000002E-2</c:v>
                </c:pt>
                <c:pt idx="17938" formatCode="General">
                  <c:v>6.2085301000000002E-2</c:v>
                </c:pt>
                <c:pt idx="17939" formatCode="General">
                  <c:v>6.2055374000000003E-2</c:v>
                </c:pt>
                <c:pt idx="17940" formatCode="General">
                  <c:v>6.2106524000000003E-2</c:v>
                </c:pt>
                <c:pt idx="17941" formatCode="General">
                  <c:v>6.2079936000000002E-2</c:v>
                </c:pt>
                <c:pt idx="17942" formatCode="General">
                  <c:v>6.1910264999999999E-2</c:v>
                </c:pt>
                <c:pt idx="17943" formatCode="General">
                  <c:v>6.1786203999999997E-2</c:v>
                </c:pt>
                <c:pt idx="17944" formatCode="General">
                  <c:v>6.1753605000000003E-2</c:v>
                </c:pt>
                <c:pt idx="17945" formatCode="General">
                  <c:v>6.1821732999999997E-2</c:v>
                </c:pt>
                <c:pt idx="17946" formatCode="General">
                  <c:v>6.1684702000000001E-2</c:v>
                </c:pt>
                <c:pt idx="17947" formatCode="General">
                  <c:v>6.1730379000000002E-2</c:v>
                </c:pt>
                <c:pt idx="17948" formatCode="General">
                  <c:v>6.1757656000000001E-2</c:v>
                </c:pt>
                <c:pt idx="17949" formatCode="General">
                  <c:v>6.1615756000000001E-2</c:v>
                </c:pt>
                <c:pt idx="17950" formatCode="General">
                  <c:v>6.1690282999999999E-2</c:v>
                </c:pt>
                <c:pt idx="17951" formatCode="General">
                  <c:v>6.1590289999999999E-2</c:v>
                </c:pt>
                <c:pt idx="17952" formatCode="General">
                  <c:v>6.1806844999999999E-2</c:v>
                </c:pt>
                <c:pt idx="17953" formatCode="General">
                  <c:v>6.1782175000000002E-2</c:v>
                </c:pt>
                <c:pt idx="17954" formatCode="General">
                  <c:v>6.1794434000000002E-2</c:v>
                </c:pt>
                <c:pt idx="17955" formatCode="General">
                  <c:v>6.1663005999999999E-2</c:v>
                </c:pt>
                <c:pt idx="17956" formatCode="General">
                  <c:v>6.1811240000000003E-2</c:v>
                </c:pt>
                <c:pt idx="17957" formatCode="General">
                  <c:v>6.2027473E-2</c:v>
                </c:pt>
                <c:pt idx="17958" formatCode="General">
                  <c:v>6.1904834999999998E-2</c:v>
                </c:pt>
                <c:pt idx="17959" formatCode="General">
                  <c:v>6.1875252999999998E-2</c:v>
                </c:pt>
                <c:pt idx="17960" formatCode="General">
                  <c:v>6.1632820999999997E-2</c:v>
                </c:pt>
                <c:pt idx="17961" formatCode="General">
                  <c:v>6.1750589000000002E-2</c:v>
                </c:pt>
                <c:pt idx="17962" formatCode="General">
                  <c:v>6.1635664999999999E-2</c:v>
                </c:pt>
                <c:pt idx="17963" formatCode="General">
                  <c:v>6.1708403000000002E-2</c:v>
                </c:pt>
                <c:pt idx="17964" formatCode="General">
                  <c:v>6.1785881000000001E-2</c:v>
                </c:pt>
                <c:pt idx="17965" formatCode="General">
                  <c:v>6.1681277E-2</c:v>
                </c:pt>
                <c:pt idx="17966" formatCode="General">
                  <c:v>6.1813933000000001E-2</c:v>
                </c:pt>
                <c:pt idx="17967" formatCode="General">
                  <c:v>6.1652664000000003E-2</c:v>
                </c:pt>
                <c:pt idx="17968" formatCode="General">
                  <c:v>6.1704934000000003E-2</c:v>
                </c:pt>
                <c:pt idx="17969" formatCode="General">
                  <c:v>6.1756234E-2</c:v>
                </c:pt>
                <c:pt idx="17970" formatCode="General">
                  <c:v>6.1700710999999998E-2</c:v>
                </c:pt>
                <c:pt idx="17971" formatCode="General">
                  <c:v>6.1891714E-2</c:v>
                </c:pt>
                <c:pt idx="17972" formatCode="General">
                  <c:v>6.1907420999999997E-2</c:v>
                </c:pt>
                <c:pt idx="17973" formatCode="General">
                  <c:v>6.2011292000000003E-2</c:v>
                </c:pt>
                <c:pt idx="17974" formatCode="General">
                  <c:v>6.2088511999999998E-2</c:v>
                </c:pt>
                <c:pt idx="17975" formatCode="General">
                  <c:v>6.1973695000000002E-2</c:v>
                </c:pt>
                <c:pt idx="17976" formatCode="General">
                  <c:v>6.1963654999999999E-2</c:v>
                </c:pt>
                <c:pt idx="17977" formatCode="General">
                  <c:v>6.2030230999999998E-2</c:v>
                </c:pt>
                <c:pt idx="17978" formatCode="General">
                  <c:v>6.2054426000000003E-2</c:v>
                </c:pt>
                <c:pt idx="17979" formatCode="General">
                  <c:v>6.2144853E-2</c:v>
                </c:pt>
                <c:pt idx="17980" formatCode="General">
                  <c:v>6.2080647000000003E-2</c:v>
                </c:pt>
                <c:pt idx="17981" formatCode="General">
                  <c:v>6.2091550000000002E-2</c:v>
                </c:pt>
                <c:pt idx="17982" formatCode="General">
                  <c:v>6.2080668999999998E-2</c:v>
                </c:pt>
                <c:pt idx="17983" formatCode="General">
                  <c:v>6.2285826000000002E-2</c:v>
                </c:pt>
                <c:pt idx="17984" formatCode="General">
                  <c:v>6.2163231999999999E-2</c:v>
                </c:pt>
                <c:pt idx="17985" formatCode="General">
                  <c:v>6.2003514000000003E-2</c:v>
                </c:pt>
                <c:pt idx="17986" formatCode="General">
                  <c:v>6.2309957999999999E-2</c:v>
                </c:pt>
                <c:pt idx="17987" formatCode="General">
                  <c:v>6.2249156E-2</c:v>
                </c:pt>
                <c:pt idx="17988" formatCode="General">
                  <c:v>6.2374529999999997E-2</c:v>
                </c:pt>
                <c:pt idx="17989" formatCode="General">
                  <c:v>6.2193654000000001E-2</c:v>
                </c:pt>
                <c:pt idx="17990" formatCode="General">
                  <c:v>6.2475707999999998E-2</c:v>
                </c:pt>
                <c:pt idx="17991" formatCode="General">
                  <c:v>6.2461466E-2</c:v>
                </c:pt>
                <c:pt idx="17992" formatCode="General">
                  <c:v>6.2359297000000001E-2</c:v>
                </c:pt>
                <c:pt idx="17993" formatCode="General">
                  <c:v>6.2364058999999999E-2</c:v>
                </c:pt>
                <c:pt idx="17994" formatCode="General">
                  <c:v>6.2453730999999998E-2</c:v>
                </c:pt>
                <c:pt idx="17995" formatCode="General">
                  <c:v>6.2599745999999998E-2</c:v>
                </c:pt>
                <c:pt idx="17996" formatCode="General">
                  <c:v>6.2456618999999998E-2</c:v>
                </c:pt>
                <c:pt idx="17997" formatCode="General">
                  <c:v>6.2478229000000003E-2</c:v>
                </c:pt>
                <c:pt idx="17998" formatCode="General">
                  <c:v>6.2418009000000003E-2</c:v>
                </c:pt>
                <c:pt idx="17999" formatCode="General">
                  <c:v>6.2567837000000001E-2</c:v>
                </c:pt>
                <c:pt idx="18000" formatCode="General">
                  <c:v>6.2587185000000004E-2</c:v>
                </c:pt>
                <c:pt idx="18001" formatCode="General">
                  <c:v>6.2691163999999994E-2</c:v>
                </c:pt>
                <c:pt idx="18002" formatCode="General">
                  <c:v>6.2557559999999998E-2</c:v>
                </c:pt>
                <c:pt idx="18003" formatCode="General">
                  <c:v>6.2496628999999998E-2</c:v>
                </c:pt>
                <c:pt idx="18004" formatCode="General">
                  <c:v>6.2624458999999993E-2</c:v>
                </c:pt>
                <c:pt idx="18005" formatCode="General">
                  <c:v>6.3123761E-2</c:v>
                </c:pt>
                <c:pt idx="18006" formatCode="General">
                  <c:v>6.3210655000000004E-2</c:v>
                </c:pt>
                <c:pt idx="18007" formatCode="General">
                  <c:v>6.3326785999999996E-2</c:v>
                </c:pt>
                <c:pt idx="18008" formatCode="General">
                  <c:v>6.3409024999999994E-2</c:v>
                </c:pt>
                <c:pt idx="18009" formatCode="General">
                  <c:v>6.3501391000000004E-2</c:v>
                </c:pt>
                <c:pt idx="18010" formatCode="General">
                  <c:v>6.3539010000000007E-2</c:v>
                </c:pt>
                <c:pt idx="18011" formatCode="General">
                  <c:v>6.3421156000000006E-2</c:v>
                </c:pt>
                <c:pt idx="18012" formatCode="General">
                  <c:v>6.2825135000000004E-2</c:v>
                </c:pt>
                <c:pt idx="18013" formatCode="General">
                  <c:v>6.2983779000000004E-2</c:v>
                </c:pt>
                <c:pt idx="18014" formatCode="General">
                  <c:v>6.3051604999999997E-2</c:v>
                </c:pt>
                <c:pt idx="18015" formatCode="General">
                  <c:v>6.3046973000000006E-2</c:v>
                </c:pt>
                <c:pt idx="18016" formatCode="General">
                  <c:v>6.2924400000000005E-2</c:v>
                </c:pt>
                <c:pt idx="18017" formatCode="General">
                  <c:v>6.3024629999999998E-2</c:v>
                </c:pt>
                <c:pt idx="18018" formatCode="General">
                  <c:v>6.3354492999999998E-2</c:v>
                </c:pt>
                <c:pt idx="18019" formatCode="General">
                  <c:v>6.3346737E-2</c:v>
                </c:pt>
                <c:pt idx="18020" formatCode="General">
                  <c:v>6.3465000999999993E-2</c:v>
                </c:pt>
                <c:pt idx="18021" formatCode="General">
                  <c:v>6.3412364999999998E-2</c:v>
                </c:pt>
                <c:pt idx="18022" formatCode="General">
                  <c:v>6.3661195000000004E-2</c:v>
                </c:pt>
                <c:pt idx="18023" formatCode="General">
                  <c:v>6.3594749000000006E-2</c:v>
                </c:pt>
                <c:pt idx="18024" formatCode="General">
                  <c:v>6.3809040999999997E-2</c:v>
                </c:pt>
                <c:pt idx="18025" formatCode="General">
                  <c:v>6.3787689999999994E-2</c:v>
                </c:pt>
                <c:pt idx="18026" formatCode="General">
                  <c:v>6.3730486000000003E-2</c:v>
                </c:pt>
                <c:pt idx="18027" formatCode="General">
                  <c:v>6.3848556000000001E-2</c:v>
                </c:pt>
                <c:pt idx="18028" formatCode="General">
                  <c:v>6.3915735000000001E-2</c:v>
                </c:pt>
                <c:pt idx="18029" formatCode="General">
                  <c:v>6.3901191999999996E-2</c:v>
                </c:pt>
                <c:pt idx="18030" formatCode="General">
                  <c:v>6.3934954000000002E-2</c:v>
                </c:pt>
                <c:pt idx="18031" formatCode="General">
                  <c:v>6.4155347000000001E-2</c:v>
                </c:pt>
                <c:pt idx="18032" formatCode="General">
                  <c:v>6.4102927000000004E-2</c:v>
                </c:pt>
                <c:pt idx="18033" formatCode="General">
                  <c:v>6.4102216000000004E-2</c:v>
                </c:pt>
                <c:pt idx="18034" formatCode="General">
                  <c:v>6.4203178999999999E-2</c:v>
                </c:pt>
                <c:pt idx="18035" formatCode="General">
                  <c:v>6.4278954999999999E-2</c:v>
                </c:pt>
                <c:pt idx="18036" formatCode="General">
                  <c:v>6.4310647999999998E-2</c:v>
                </c:pt>
                <c:pt idx="18037" formatCode="General">
                  <c:v>6.4293972000000005E-2</c:v>
                </c:pt>
                <c:pt idx="18038" formatCode="General">
                  <c:v>6.4283306999999998E-2</c:v>
                </c:pt>
                <c:pt idx="18039" formatCode="General">
                  <c:v>6.4349947000000005E-2</c:v>
                </c:pt>
                <c:pt idx="18040" formatCode="General">
                  <c:v>6.4356174000000002E-2</c:v>
                </c:pt>
                <c:pt idx="18041" formatCode="General">
                  <c:v>6.4178271999999995E-2</c:v>
                </c:pt>
                <c:pt idx="18042" formatCode="General">
                  <c:v>6.4318748999999995E-2</c:v>
                </c:pt>
                <c:pt idx="18043" formatCode="General">
                  <c:v>6.4292550000000004E-2</c:v>
                </c:pt>
                <c:pt idx="18044" formatCode="General">
                  <c:v>6.4521300000000004E-2</c:v>
                </c:pt>
                <c:pt idx="18045" formatCode="General">
                  <c:v>6.4431498000000004E-2</c:v>
                </c:pt>
                <c:pt idx="18046" formatCode="General">
                  <c:v>6.4471270999999997E-2</c:v>
                </c:pt>
                <c:pt idx="18047" formatCode="General">
                  <c:v>6.4495014000000003E-2</c:v>
                </c:pt>
                <c:pt idx="18048" formatCode="General">
                  <c:v>6.4493052999999995E-2</c:v>
                </c:pt>
                <c:pt idx="18049" formatCode="General">
                  <c:v>6.4631440999999998E-2</c:v>
                </c:pt>
                <c:pt idx="18050" formatCode="General">
                  <c:v>6.4579235999999998E-2</c:v>
                </c:pt>
                <c:pt idx="18051" formatCode="General">
                  <c:v>6.4714154999999995E-2</c:v>
                </c:pt>
                <c:pt idx="18052" formatCode="General">
                  <c:v>6.4663889000000002E-2</c:v>
                </c:pt>
                <c:pt idx="18053" formatCode="General">
                  <c:v>6.4984014000000007E-2</c:v>
                </c:pt>
                <c:pt idx="18054" formatCode="General">
                  <c:v>6.4843752000000004E-2</c:v>
                </c:pt>
                <c:pt idx="18055" formatCode="General">
                  <c:v>6.4966345999999994E-2</c:v>
                </c:pt>
                <c:pt idx="18056" formatCode="General">
                  <c:v>6.5069812000000005E-2</c:v>
                </c:pt>
                <c:pt idx="18057" formatCode="General">
                  <c:v>6.5113033000000001E-2</c:v>
                </c:pt>
                <c:pt idx="18058" formatCode="General">
                  <c:v>6.514143E-2</c:v>
                </c:pt>
                <c:pt idx="18059" formatCode="General">
                  <c:v>6.5053027999999999E-2</c:v>
                </c:pt>
                <c:pt idx="18060" formatCode="General">
                  <c:v>6.5097865000000005E-2</c:v>
                </c:pt>
                <c:pt idx="18061" formatCode="General">
                  <c:v>6.5079507999999994E-2</c:v>
                </c:pt>
                <c:pt idx="18062" formatCode="General">
                  <c:v>6.5216646000000003E-2</c:v>
                </c:pt>
                <c:pt idx="18063" formatCode="General">
                  <c:v>6.5321767000000003E-2</c:v>
                </c:pt>
                <c:pt idx="18064" formatCode="General">
                  <c:v>6.5462934E-2</c:v>
                </c:pt>
                <c:pt idx="18065" formatCode="General">
                  <c:v>6.5489499000000007E-2</c:v>
                </c:pt>
                <c:pt idx="18066" formatCode="General">
                  <c:v>6.5515935999999997E-2</c:v>
                </c:pt>
                <c:pt idx="18067" formatCode="General">
                  <c:v>6.5647881000000005E-2</c:v>
                </c:pt>
                <c:pt idx="18068" formatCode="General">
                  <c:v>6.5500487999999996E-2</c:v>
                </c:pt>
                <c:pt idx="18069" formatCode="General">
                  <c:v>6.5656500000000007E-2</c:v>
                </c:pt>
                <c:pt idx="18070" formatCode="General">
                  <c:v>6.5522636999999995E-2</c:v>
                </c:pt>
                <c:pt idx="18071" formatCode="General">
                  <c:v>6.5534787999999997E-2</c:v>
                </c:pt>
                <c:pt idx="18072" formatCode="General">
                  <c:v>6.5472155000000004E-2</c:v>
                </c:pt>
                <c:pt idx="18073" formatCode="General">
                  <c:v>6.5606643000000006E-2</c:v>
                </c:pt>
                <c:pt idx="18074" formatCode="General">
                  <c:v>6.5753455000000002E-2</c:v>
                </c:pt>
                <c:pt idx="18075" formatCode="General">
                  <c:v>6.5752852000000001E-2</c:v>
                </c:pt>
                <c:pt idx="18076" formatCode="General">
                  <c:v>6.5794262000000006E-2</c:v>
                </c:pt>
                <c:pt idx="18077" formatCode="General">
                  <c:v>6.5941204000000003E-2</c:v>
                </c:pt>
                <c:pt idx="18078" formatCode="General">
                  <c:v>6.5997932999999995E-2</c:v>
                </c:pt>
                <c:pt idx="18079" formatCode="General">
                  <c:v>6.5954389000000002E-2</c:v>
                </c:pt>
                <c:pt idx="18080" formatCode="General">
                  <c:v>6.6085410999999997E-2</c:v>
                </c:pt>
                <c:pt idx="18081" formatCode="General">
                  <c:v>6.6053736000000002E-2</c:v>
                </c:pt>
                <c:pt idx="18082" formatCode="General">
                  <c:v>6.6101958000000002E-2</c:v>
                </c:pt>
                <c:pt idx="18083" formatCode="General">
                  <c:v>6.6121478999999997E-2</c:v>
                </c:pt>
                <c:pt idx="18084" formatCode="General">
                  <c:v>6.6264045999999993E-2</c:v>
                </c:pt>
                <c:pt idx="18085" formatCode="General">
                  <c:v>6.6352060000000004E-2</c:v>
                </c:pt>
                <c:pt idx="18086" formatCode="General">
                  <c:v>6.6245366E-2</c:v>
                </c:pt>
                <c:pt idx="18087" formatCode="General">
                  <c:v>6.6426801999999993E-2</c:v>
                </c:pt>
                <c:pt idx="18088" formatCode="General">
                  <c:v>6.6216817999999997E-2</c:v>
                </c:pt>
                <c:pt idx="18089" formatCode="General">
                  <c:v>6.6454078999999999E-2</c:v>
                </c:pt>
                <c:pt idx="18090" formatCode="General">
                  <c:v>6.6304486999999995E-2</c:v>
                </c:pt>
                <c:pt idx="18091" formatCode="General">
                  <c:v>6.6289729000000006E-2</c:v>
                </c:pt>
                <c:pt idx="18092" formatCode="General">
                  <c:v>6.6208265000000002E-2</c:v>
                </c:pt>
                <c:pt idx="18093" formatCode="General">
                  <c:v>6.6221924000000001E-2</c:v>
                </c:pt>
                <c:pt idx="18094" formatCode="General">
                  <c:v>6.6421048999999996E-2</c:v>
                </c:pt>
                <c:pt idx="18095" formatCode="General">
                  <c:v>6.6249503000000001E-2</c:v>
                </c:pt>
                <c:pt idx="18096" formatCode="General">
                  <c:v>6.6550603E-2</c:v>
                </c:pt>
                <c:pt idx="18097" formatCode="General">
                  <c:v>6.6513394000000003E-2</c:v>
                </c:pt>
                <c:pt idx="18098" formatCode="General">
                  <c:v>6.6708769000000001E-2</c:v>
                </c:pt>
                <c:pt idx="18099" formatCode="General">
                  <c:v>6.6510613999999996E-2</c:v>
                </c:pt>
                <c:pt idx="18100" formatCode="General">
                  <c:v>6.6624418000000005E-2</c:v>
                </c:pt>
                <c:pt idx="18101" formatCode="General">
                  <c:v>6.6637389000000005E-2</c:v>
                </c:pt>
                <c:pt idx="18102" formatCode="General">
                  <c:v>6.6773622000000005E-2</c:v>
                </c:pt>
                <c:pt idx="18103" formatCode="General">
                  <c:v>6.6355528999999996E-2</c:v>
                </c:pt>
                <c:pt idx="18104" formatCode="General">
                  <c:v>6.6163622000000005E-2</c:v>
                </c:pt>
                <c:pt idx="18105" formatCode="General">
                  <c:v>6.5996856000000007E-2</c:v>
                </c:pt>
                <c:pt idx="18106" formatCode="General">
                  <c:v>6.5934029000000005E-2</c:v>
                </c:pt>
                <c:pt idx="18107" formatCode="General">
                  <c:v>6.6188420999999997E-2</c:v>
                </c:pt>
                <c:pt idx="18108" formatCode="General">
                  <c:v>6.6009460000000006E-2</c:v>
                </c:pt>
                <c:pt idx="18109" formatCode="General">
                  <c:v>6.6010450999999998E-2</c:v>
                </c:pt>
                <c:pt idx="18110" formatCode="General">
                  <c:v>6.6069876999999999E-2</c:v>
                </c:pt>
                <c:pt idx="18111" formatCode="General">
                  <c:v>6.6175170000000005E-2</c:v>
                </c:pt>
                <c:pt idx="18112" formatCode="General">
                  <c:v>6.6214060000000005E-2</c:v>
                </c:pt>
                <c:pt idx="18113" formatCode="General">
                  <c:v>6.6098899000000003E-2</c:v>
                </c:pt>
                <c:pt idx="18114" formatCode="General">
                  <c:v>6.6312372999999994E-2</c:v>
                </c:pt>
                <c:pt idx="18115" formatCode="General">
                  <c:v>6.6355420999999998E-2</c:v>
                </c:pt>
                <c:pt idx="18116" formatCode="General">
                  <c:v>6.6500811000000007E-2</c:v>
                </c:pt>
                <c:pt idx="18117" formatCode="General">
                  <c:v>6.6586993999999997E-2</c:v>
                </c:pt>
                <c:pt idx="18118" formatCode="General">
                  <c:v>6.6607504999999997E-2</c:v>
                </c:pt>
                <c:pt idx="18119" formatCode="General">
                  <c:v>6.6630019999999998E-2</c:v>
                </c:pt>
                <c:pt idx="18120" formatCode="General">
                  <c:v>6.6666842000000004E-2</c:v>
                </c:pt>
                <c:pt idx="18121" formatCode="General">
                  <c:v>6.6728333000000001E-2</c:v>
                </c:pt>
                <c:pt idx="18122" formatCode="General">
                  <c:v>6.6917008E-2</c:v>
                </c:pt>
                <c:pt idx="18123" formatCode="General">
                  <c:v>6.7005128999999997E-2</c:v>
                </c:pt>
                <c:pt idx="18124" formatCode="General">
                  <c:v>6.7049577999999999E-2</c:v>
                </c:pt>
                <c:pt idx="18125" formatCode="General">
                  <c:v>6.7222614999999999E-2</c:v>
                </c:pt>
                <c:pt idx="18126" formatCode="General">
                  <c:v>6.7178705000000005E-2</c:v>
                </c:pt>
                <c:pt idx="18127" formatCode="General">
                  <c:v>6.7128848000000005E-2</c:v>
                </c:pt>
                <c:pt idx="18128" formatCode="General">
                  <c:v>6.7074311999999997E-2</c:v>
                </c:pt>
                <c:pt idx="18129" formatCode="General">
                  <c:v>6.6993150000000001E-2</c:v>
                </c:pt>
                <c:pt idx="18130" formatCode="General">
                  <c:v>6.7188810000000002E-2</c:v>
                </c:pt>
                <c:pt idx="18131" formatCode="General">
                  <c:v>6.6853318999999994E-2</c:v>
                </c:pt>
                <c:pt idx="18132" formatCode="General">
                  <c:v>6.6951868999999997E-2</c:v>
                </c:pt>
                <c:pt idx="18133" formatCode="General">
                  <c:v>6.6848536E-2</c:v>
                </c:pt>
                <c:pt idx="18134" formatCode="General">
                  <c:v>6.6947323000000003E-2</c:v>
                </c:pt>
                <c:pt idx="18135" formatCode="General">
                  <c:v>6.6872451999999999E-2</c:v>
                </c:pt>
                <c:pt idx="18136" formatCode="General">
                  <c:v>6.7146968000000001E-2</c:v>
                </c:pt>
                <c:pt idx="18137" formatCode="General">
                  <c:v>6.7154250999999998E-2</c:v>
                </c:pt>
                <c:pt idx="18138" formatCode="General">
                  <c:v>6.7443975000000003E-2</c:v>
                </c:pt>
                <c:pt idx="18139" formatCode="General">
                  <c:v>6.7491117000000003E-2</c:v>
                </c:pt>
                <c:pt idx="18140" formatCode="General">
                  <c:v>6.7072674999999998E-2</c:v>
                </c:pt>
                <c:pt idx="18141" formatCode="General">
                  <c:v>6.7194066999999996E-2</c:v>
                </c:pt>
                <c:pt idx="18142" formatCode="General">
                  <c:v>6.7214922999999996E-2</c:v>
                </c:pt>
                <c:pt idx="18143" formatCode="General">
                  <c:v>6.7270166000000006E-2</c:v>
                </c:pt>
                <c:pt idx="18144" formatCode="General">
                  <c:v>6.7334221E-2</c:v>
                </c:pt>
                <c:pt idx="18145" formatCode="General">
                  <c:v>6.7289600000000005E-2</c:v>
                </c:pt>
                <c:pt idx="18146" formatCode="General">
                  <c:v>6.7273139999999995E-2</c:v>
                </c:pt>
                <c:pt idx="18147" formatCode="General">
                  <c:v>6.7308603999999994E-2</c:v>
                </c:pt>
                <c:pt idx="18148" formatCode="General">
                  <c:v>6.7397737999999999E-2</c:v>
                </c:pt>
                <c:pt idx="18149" formatCode="General">
                  <c:v>6.7298131999999997E-2</c:v>
                </c:pt>
                <c:pt idx="18150" formatCode="General">
                  <c:v>6.7763646999999996E-2</c:v>
                </c:pt>
                <c:pt idx="18151" formatCode="General">
                  <c:v>6.7603779000000003E-2</c:v>
                </c:pt>
                <c:pt idx="18152" formatCode="General">
                  <c:v>6.7694334999999994E-2</c:v>
                </c:pt>
                <c:pt idx="18153" formatCode="General">
                  <c:v>6.7858856999999995E-2</c:v>
                </c:pt>
                <c:pt idx="18154" formatCode="General">
                  <c:v>6.8044451000000006E-2</c:v>
                </c:pt>
                <c:pt idx="18155" formatCode="General">
                  <c:v>6.7943575000000006E-2</c:v>
                </c:pt>
                <c:pt idx="18156" formatCode="General">
                  <c:v>6.8274217999999998E-2</c:v>
                </c:pt>
                <c:pt idx="18157" formatCode="General">
                  <c:v>6.7963332000000001E-2</c:v>
                </c:pt>
                <c:pt idx="18158" formatCode="General">
                  <c:v>6.7948638000000006E-2</c:v>
                </c:pt>
                <c:pt idx="18159" formatCode="General">
                  <c:v>6.7830029E-2</c:v>
                </c:pt>
                <c:pt idx="18160" formatCode="General">
                  <c:v>6.7441282000000005E-2</c:v>
                </c:pt>
                <c:pt idx="18161" formatCode="General">
                  <c:v>6.7119238999999997E-2</c:v>
                </c:pt>
                <c:pt idx="18162" formatCode="General">
                  <c:v>6.7179458999999997E-2</c:v>
                </c:pt>
                <c:pt idx="18163" formatCode="General">
                  <c:v>6.7492517000000002E-2</c:v>
                </c:pt>
                <c:pt idx="18164" formatCode="General">
                  <c:v>6.6822788999999994E-2</c:v>
                </c:pt>
                <c:pt idx="18165" formatCode="General">
                  <c:v>6.6950878000000005E-2</c:v>
                </c:pt>
                <c:pt idx="18166" formatCode="General">
                  <c:v>6.7006077999999997E-2</c:v>
                </c:pt>
                <c:pt idx="18167" formatCode="General">
                  <c:v>6.7000518999999994E-2</c:v>
                </c:pt>
                <c:pt idx="18168" formatCode="General">
                  <c:v>6.6982139999999996E-2</c:v>
                </c:pt>
                <c:pt idx="18169" formatCode="General">
                  <c:v>6.7137811000000006E-2</c:v>
                </c:pt>
                <c:pt idx="18170" formatCode="General">
                  <c:v>6.7280982000000003E-2</c:v>
                </c:pt>
                <c:pt idx="18171" formatCode="General">
                  <c:v>6.7217681000000001E-2</c:v>
                </c:pt>
                <c:pt idx="18172" formatCode="General">
                  <c:v>6.7379640000000005E-2</c:v>
                </c:pt>
                <c:pt idx="18173" formatCode="General">
                  <c:v>6.7420770000000005E-2</c:v>
                </c:pt>
                <c:pt idx="18174" formatCode="General">
                  <c:v>6.7383926999999996E-2</c:v>
                </c:pt>
                <c:pt idx="18175" formatCode="General">
                  <c:v>6.7403016999999996E-2</c:v>
                </c:pt>
                <c:pt idx="18176" formatCode="General">
                  <c:v>6.7581156000000003E-2</c:v>
                </c:pt>
                <c:pt idx="18177" formatCode="General">
                  <c:v>6.7831710000000003E-2</c:v>
                </c:pt>
                <c:pt idx="18178" formatCode="General">
                  <c:v>6.7698126999999997E-2</c:v>
                </c:pt>
                <c:pt idx="18179" formatCode="General">
                  <c:v>6.7854849999999994E-2</c:v>
                </c:pt>
                <c:pt idx="18180" formatCode="General">
                  <c:v>6.8222530000000003E-2</c:v>
                </c:pt>
                <c:pt idx="18181" formatCode="General">
                  <c:v>6.8067031E-2</c:v>
                </c:pt>
                <c:pt idx="18182" formatCode="General">
                  <c:v>6.8187303000000005E-2</c:v>
                </c:pt>
                <c:pt idx="18183" formatCode="General">
                  <c:v>6.8513416999999993E-2</c:v>
                </c:pt>
                <c:pt idx="18184" formatCode="General">
                  <c:v>6.8121175000000006E-2</c:v>
                </c:pt>
                <c:pt idx="18185" formatCode="General">
                  <c:v>6.8133262E-2</c:v>
                </c:pt>
                <c:pt idx="18186" formatCode="General">
                  <c:v>6.8574909000000003E-2</c:v>
                </c:pt>
                <c:pt idx="18187" formatCode="General">
                  <c:v>6.8445872000000005E-2</c:v>
                </c:pt>
                <c:pt idx="18188" formatCode="General">
                  <c:v>6.8494586999999996E-2</c:v>
                </c:pt>
                <c:pt idx="18189" formatCode="General">
                  <c:v>6.8524018000000006E-2</c:v>
                </c:pt>
                <c:pt idx="18190" formatCode="General">
                  <c:v>6.8526345000000002E-2</c:v>
                </c:pt>
                <c:pt idx="18191" formatCode="General">
                  <c:v>6.8505574999999999E-2</c:v>
                </c:pt>
                <c:pt idx="18192" formatCode="General">
                  <c:v>6.7850799000000003E-2</c:v>
                </c:pt>
                <c:pt idx="18193" formatCode="General">
                  <c:v>6.8343207000000003E-2</c:v>
                </c:pt>
                <c:pt idx="18194" formatCode="General">
                  <c:v>6.8159767999999996E-2</c:v>
                </c:pt>
                <c:pt idx="18195" formatCode="General">
                  <c:v>6.8233130000000003E-2</c:v>
                </c:pt>
                <c:pt idx="18196" formatCode="General">
                  <c:v>6.8384467000000004E-2</c:v>
                </c:pt>
                <c:pt idx="18197" formatCode="General">
                  <c:v>6.8134166999999995E-2</c:v>
                </c:pt>
                <c:pt idx="18198" formatCode="General">
                  <c:v>6.8081574000000006E-2</c:v>
                </c:pt>
                <c:pt idx="18199" formatCode="General">
                  <c:v>6.8072675999999999E-2</c:v>
                </c:pt>
                <c:pt idx="18200" formatCode="General">
                  <c:v>6.8212704999999998E-2</c:v>
                </c:pt>
                <c:pt idx="18201" formatCode="General">
                  <c:v>6.8102688999999994E-2</c:v>
                </c:pt>
                <c:pt idx="18202" formatCode="General">
                  <c:v>6.8273464000000006E-2</c:v>
                </c:pt>
                <c:pt idx="18203" formatCode="General">
                  <c:v>6.8191115999999996E-2</c:v>
                </c:pt>
                <c:pt idx="18204" formatCode="General">
                  <c:v>6.8631013000000005E-2</c:v>
                </c:pt>
                <c:pt idx="18205" formatCode="General">
                  <c:v>6.8545756999999999E-2</c:v>
                </c:pt>
                <c:pt idx="18206" formatCode="General">
                  <c:v>6.8736284999999994E-2</c:v>
                </c:pt>
                <c:pt idx="18207" formatCode="General">
                  <c:v>6.8590851999999994E-2</c:v>
                </c:pt>
                <c:pt idx="18208" formatCode="General">
                  <c:v>6.8809562000000005E-2</c:v>
                </c:pt>
                <c:pt idx="18209" formatCode="General">
                  <c:v>6.8736393000000007E-2</c:v>
                </c:pt>
                <c:pt idx="18210" formatCode="General">
                  <c:v>6.9132229000000003E-2</c:v>
                </c:pt>
                <c:pt idx="18211" formatCode="General">
                  <c:v>6.8965314999999999E-2</c:v>
                </c:pt>
                <c:pt idx="18212" formatCode="General">
                  <c:v>6.8933040000000001E-2</c:v>
                </c:pt>
                <c:pt idx="18213" formatCode="General">
                  <c:v>6.8868057999999996E-2</c:v>
                </c:pt>
                <c:pt idx="18214" formatCode="General">
                  <c:v>6.9019934000000005E-2</c:v>
                </c:pt>
                <c:pt idx="18215" formatCode="General">
                  <c:v>6.8885402999999998E-2</c:v>
                </c:pt>
                <c:pt idx="18216" formatCode="General">
                  <c:v>6.8833154999999993E-2</c:v>
                </c:pt>
                <c:pt idx="18217" formatCode="General">
                  <c:v>6.8983564999999997E-2</c:v>
                </c:pt>
                <c:pt idx="18218" formatCode="General">
                  <c:v>6.8604425999999996E-2</c:v>
                </c:pt>
                <c:pt idx="18219" formatCode="General">
                  <c:v>6.8672273000000006E-2</c:v>
                </c:pt>
                <c:pt idx="18220" formatCode="General">
                  <c:v>6.9096184000000005E-2</c:v>
                </c:pt>
                <c:pt idx="18221" formatCode="General">
                  <c:v>6.8861056000000004E-2</c:v>
                </c:pt>
                <c:pt idx="18222" formatCode="General">
                  <c:v>6.9048912000000004E-2</c:v>
                </c:pt>
                <c:pt idx="18223" formatCode="General">
                  <c:v>6.8881136999999995E-2</c:v>
                </c:pt>
                <c:pt idx="18224" formatCode="General">
                  <c:v>6.8854097000000003E-2</c:v>
                </c:pt>
                <c:pt idx="18225" formatCode="General">
                  <c:v>6.8985741000000003E-2</c:v>
                </c:pt>
                <c:pt idx="18226" formatCode="General">
                  <c:v>6.9020902999999995E-2</c:v>
                </c:pt>
                <c:pt idx="18227" formatCode="General">
                  <c:v>6.8979751000000006E-2</c:v>
                </c:pt>
                <c:pt idx="18228" formatCode="General">
                  <c:v>6.8966930999999995E-2</c:v>
                </c:pt>
                <c:pt idx="18229" formatCode="General">
                  <c:v>6.9220373000000002E-2</c:v>
                </c:pt>
                <c:pt idx="18230" formatCode="General">
                  <c:v>6.9129859000000002E-2</c:v>
                </c:pt>
                <c:pt idx="18231" formatCode="General">
                  <c:v>6.9461383000000002E-2</c:v>
                </c:pt>
                <c:pt idx="18232" formatCode="General">
                  <c:v>6.9350099999999998E-2</c:v>
                </c:pt>
                <c:pt idx="18233" formatCode="General">
                  <c:v>6.9580594999999995E-2</c:v>
                </c:pt>
                <c:pt idx="18234" formatCode="General">
                  <c:v>6.9645856000000006E-2</c:v>
                </c:pt>
                <c:pt idx="18235" formatCode="General">
                  <c:v>6.9815076000000004E-2</c:v>
                </c:pt>
                <c:pt idx="18236" formatCode="General">
                  <c:v>6.9372529000000002E-2</c:v>
                </c:pt>
                <c:pt idx="18237" formatCode="General">
                  <c:v>6.9101247000000005E-2</c:v>
                </c:pt>
                <c:pt idx="18238" formatCode="General">
                  <c:v>6.8825656999999998E-2</c:v>
                </c:pt>
                <c:pt idx="18239" formatCode="General">
                  <c:v>6.8645406000000006E-2</c:v>
                </c:pt>
                <c:pt idx="18240" formatCode="General">
                  <c:v>6.8470283000000007E-2</c:v>
                </c:pt>
                <c:pt idx="18241" formatCode="General">
                  <c:v>6.8718531999999999E-2</c:v>
                </c:pt>
                <c:pt idx="18242" formatCode="General">
                  <c:v>6.8713361000000001E-2</c:v>
                </c:pt>
                <c:pt idx="18243" formatCode="General">
                  <c:v>6.9045098999999999E-2</c:v>
                </c:pt>
                <c:pt idx="18244" formatCode="General">
                  <c:v>6.9072505000000006E-2</c:v>
                </c:pt>
                <c:pt idx="18245" formatCode="General">
                  <c:v>6.9158364E-2</c:v>
                </c:pt>
                <c:pt idx="18246" formatCode="General">
                  <c:v>6.9127769000000006E-2</c:v>
                </c:pt>
                <c:pt idx="18247" formatCode="General">
                  <c:v>6.9326098000000003E-2</c:v>
                </c:pt>
                <c:pt idx="18248" formatCode="General">
                  <c:v>6.9332691000000002E-2</c:v>
                </c:pt>
                <c:pt idx="18249" formatCode="General">
                  <c:v>6.9683819999999994E-2</c:v>
                </c:pt>
                <c:pt idx="18250" formatCode="General">
                  <c:v>6.9522011999999994E-2</c:v>
                </c:pt>
                <c:pt idx="18251" formatCode="General">
                  <c:v>6.9472155999999993E-2</c:v>
                </c:pt>
                <c:pt idx="18252" formatCode="General">
                  <c:v>6.9484372000000003E-2</c:v>
                </c:pt>
                <c:pt idx="18253" formatCode="General">
                  <c:v>6.9624698999999998E-2</c:v>
                </c:pt>
                <c:pt idx="18254" formatCode="General">
                  <c:v>6.9667747000000002E-2</c:v>
                </c:pt>
                <c:pt idx="18255" formatCode="General">
                  <c:v>6.9624957000000001E-2</c:v>
                </c:pt>
                <c:pt idx="18256" formatCode="General">
                  <c:v>6.9948873999999994E-2</c:v>
                </c:pt>
                <c:pt idx="18257" formatCode="General">
                  <c:v>6.9858511999999998E-2</c:v>
                </c:pt>
                <c:pt idx="18258" formatCode="General">
                  <c:v>7.0245513999999995E-2</c:v>
                </c:pt>
                <c:pt idx="18259" formatCode="General">
                  <c:v>6.9782757000000001E-2</c:v>
                </c:pt>
                <c:pt idx="18260" formatCode="General">
                  <c:v>7.0325452999999996E-2</c:v>
                </c:pt>
                <c:pt idx="18261" formatCode="General">
                  <c:v>7.0450007999999995E-2</c:v>
                </c:pt>
                <c:pt idx="18262" formatCode="General">
                  <c:v>7.0134855999999995E-2</c:v>
                </c:pt>
                <c:pt idx="18263" formatCode="General">
                  <c:v>7.0270316999999999E-2</c:v>
                </c:pt>
                <c:pt idx="18264" formatCode="General">
                  <c:v>7.0704742000000001E-2</c:v>
                </c:pt>
                <c:pt idx="18265" formatCode="General">
                  <c:v>7.0693623999999997E-2</c:v>
                </c:pt>
                <c:pt idx="18266" formatCode="General">
                  <c:v>7.0763906000000001E-2</c:v>
                </c:pt>
                <c:pt idx="18267" formatCode="General">
                  <c:v>7.0905266999999994E-2</c:v>
                </c:pt>
                <c:pt idx="18268" formatCode="General">
                  <c:v>7.1138455000000003E-2</c:v>
                </c:pt>
                <c:pt idx="18269" formatCode="General">
                  <c:v>7.1013490999999998E-2</c:v>
                </c:pt>
                <c:pt idx="18270" formatCode="General">
                  <c:v>7.0443221E-2</c:v>
                </c:pt>
                <c:pt idx="18271" formatCode="General">
                  <c:v>7.0187600000000003E-2</c:v>
                </c:pt>
                <c:pt idx="18272" formatCode="General">
                  <c:v>7.0428053000000004E-2</c:v>
                </c:pt>
                <c:pt idx="18273" formatCode="General">
                  <c:v>7.0075238999999998E-2</c:v>
                </c:pt>
                <c:pt idx="18274" formatCode="General">
                  <c:v>7.0559049999999998E-2</c:v>
                </c:pt>
                <c:pt idx="18275" formatCode="General">
                  <c:v>7.0453046000000005E-2</c:v>
                </c:pt>
                <c:pt idx="18276" formatCode="General">
                  <c:v>7.0739430000000006E-2</c:v>
                </c:pt>
                <c:pt idx="18277" formatCode="General">
                  <c:v>7.0757313000000002E-2</c:v>
                </c:pt>
                <c:pt idx="18278" formatCode="General">
                  <c:v>7.0822811999999999E-2</c:v>
                </c:pt>
                <c:pt idx="18279" formatCode="General">
                  <c:v>7.1213046000000002E-2</c:v>
                </c:pt>
                <c:pt idx="18280" formatCode="General">
                  <c:v>7.0687030999999997E-2</c:v>
                </c:pt>
                <c:pt idx="18281" formatCode="General">
                  <c:v>7.1035638999999998E-2</c:v>
                </c:pt>
                <c:pt idx="18282" formatCode="General">
                  <c:v>7.0966069000000007E-2</c:v>
                </c:pt>
                <c:pt idx="18283" formatCode="General">
                  <c:v>7.1598351000000005E-2</c:v>
                </c:pt>
                <c:pt idx="18284" formatCode="General">
                  <c:v>7.1269259000000001E-2</c:v>
                </c:pt>
                <c:pt idx="18285" formatCode="General">
                  <c:v>7.1207617000000001E-2</c:v>
                </c:pt>
                <c:pt idx="18286" formatCode="General">
                  <c:v>7.1167175999999999E-2</c:v>
                </c:pt>
                <c:pt idx="18287" formatCode="General">
                  <c:v>7.1760848000000002E-2</c:v>
                </c:pt>
                <c:pt idx="18288" formatCode="General">
                  <c:v>7.1554850000000003E-2</c:v>
                </c:pt>
                <c:pt idx="18289" formatCode="General">
                  <c:v>7.1961156999999998E-2</c:v>
                </c:pt>
                <c:pt idx="18290" formatCode="General">
                  <c:v>7.2227245999999995E-2</c:v>
                </c:pt>
                <c:pt idx="18291" formatCode="General">
                  <c:v>7.1671433000000007E-2</c:v>
                </c:pt>
                <c:pt idx="18292" formatCode="General">
                  <c:v>7.1710409000000003E-2</c:v>
                </c:pt>
                <c:pt idx="18293" formatCode="General">
                  <c:v>7.1526409999999999E-2</c:v>
                </c:pt>
                <c:pt idx="18294" formatCode="General">
                  <c:v>7.1888484000000002E-2</c:v>
                </c:pt>
                <c:pt idx="18295" formatCode="General">
                  <c:v>7.1494953E-2</c:v>
                </c:pt>
                <c:pt idx="18296" formatCode="General">
                  <c:v>7.1537483999999998E-2</c:v>
                </c:pt>
                <c:pt idx="18297" formatCode="General">
                  <c:v>7.1540435999999999E-2</c:v>
                </c:pt>
                <c:pt idx="18298" formatCode="General">
                  <c:v>7.1725576999999999E-2</c:v>
                </c:pt>
                <c:pt idx="18299" formatCode="General">
                  <c:v>7.1791723000000002E-2</c:v>
                </c:pt>
                <c:pt idx="18300" formatCode="General">
                  <c:v>7.1351738999999997E-2</c:v>
                </c:pt>
                <c:pt idx="18301" formatCode="General">
                  <c:v>7.1869113999999998E-2</c:v>
                </c:pt>
                <c:pt idx="18302" formatCode="General">
                  <c:v>7.1911258000000006E-2</c:v>
                </c:pt>
                <c:pt idx="18303" formatCode="General">
                  <c:v>7.2196004999999994E-2</c:v>
                </c:pt>
                <c:pt idx="18304" formatCode="General">
                  <c:v>7.1811889000000004E-2</c:v>
                </c:pt>
                <c:pt idx="18305" formatCode="General">
                  <c:v>7.1961093000000004E-2</c:v>
                </c:pt>
                <c:pt idx="18306" formatCode="General">
                  <c:v>7.2072721000000006E-2</c:v>
                </c:pt>
                <c:pt idx="18307" formatCode="General">
                  <c:v>7.1835115000000005E-2</c:v>
                </c:pt>
                <c:pt idx="18308" formatCode="General">
                  <c:v>7.2061474E-2</c:v>
                </c:pt>
                <c:pt idx="18309" formatCode="General">
                  <c:v>7.2171873999999997E-2</c:v>
                </c:pt>
                <c:pt idx="18310" formatCode="General">
                  <c:v>7.2350121000000003E-2</c:v>
                </c:pt>
                <c:pt idx="18311" formatCode="General">
                  <c:v>7.244544E-2</c:v>
                </c:pt>
                <c:pt idx="18312" formatCode="General">
                  <c:v>7.2663159000000005E-2</c:v>
                </c:pt>
                <c:pt idx="18313" formatCode="General">
                  <c:v>7.2499541000000001E-2</c:v>
                </c:pt>
                <c:pt idx="18314" formatCode="General">
                  <c:v>7.2528368999999995E-2</c:v>
                </c:pt>
                <c:pt idx="18315" formatCode="General">
                  <c:v>7.2366993000000004E-2</c:v>
                </c:pt>
                <c:pt idx="18316" formatCode="General">
                  <c:v>7.2316531000000003E-2</c:v>
                </c:pt>
                <c:pt idx="18317" formatCode="General">
                  <c:v>7.2298023000000003E-2</c:v>
                </c:pt>
                <c:pt idx="18318" formatCode="General">
                  <c:v>7.2385758999999994E-2</c:v>
                </c:pt>
                <c:pt idx="18319" formatCode="General">
                  <c:v>7.2455544999999996E-2</c:v>
                </c:pt>
                <c:pt idx="18320" formatCode="General">
                  <c:v>7.2270423E-2</c:v>
                </c:pt>
                <c:pt idx="18321" formatCode="General">
                  <c:v>7.2237092000000003E-2</c:v>
                </c:pt>
                <c:pt idx="18322" formatCode="General">
                  <c:v>7.2134254999999994E-2</c:v>
                </c:pt>
                <c:pt idx="18323" formatCode="General">
                  <c:v>7.2607441999999994E-2</c:v>
                </c:pt>
                <c:pt idx="18324" formatCode="General">
                  <c:v>7.2548256000000005E-2</c:v>
                </c:pt>
                <c:pt idx="18325" formatCode="General">
                  <c:v>7.2613021999999999E-2</c:v>
                </c:pt>
                <c:pt idx="18326" formatCode="General">
                  <c:v>7.3241486999999994E-2</c:v>
                </c:pt>
                <c:pt idx="18327" formatCode="General">
                  <c:v>7.2549269E-2</c:v>
                </c:pt>
                <c:pt idx="18328" formatCode="General">
                  <c:v>7.2409761000000003E-2</c:v>
                </c:pt>
                <c:pt idx="18329" formatCode="General">
                  <c:v>7.1994401999999999E-2</c:v>
                </c:pt>
                <c:pt idx="18330" formatCode="General">
                  <c:v>7.3908845000000001E-2</c:v>
                </c:pt>
                <c:pt idx="18331" formatCode="General">
                  <c:v>7.2275464999999997E-2</c:v>
                </c:pt>
                <c:pt idx="18332" formatCode="General">
                  <c:v>7.1946785999999999E-2</c:v>
                </c:pt>
                <c:pt idx="18333" formatCode="General">
                  <c:v>7.2332474999999993E-2</c:v>
                </c:pt>
                <c:pt idx="18334" formatCode="General">
                  <c:v>7.2140265999999995E-2</c:v>
                </c:pt>
                <c:pt idx="18335" formatCode="General">
                  <c:v>7.2549420000000003E-2</c:v>
                </c:pt>
                <c:pt idx="18336" formatCode="General">
                  <c:v>7.2592467999999993E-2</c:v>
                </c:pt>
                <c:pt idx="18337" formatCode="General">
                  <c:v>7.2426328999999998E-2</c:v>
                </c:pt>
                <c:pt idx="18338" formatCode="General">
                  <c:v>7.3002265999999996E-2</c:v>
                </c:pt>
                <c:pt idx="18339" formatCode="General">
                  <c:v>7.3174264000000003E-2</c:v>
                </c:pt>
                <c:pt idx="18340" formatCode="General">
                  <c:v>7.3898848000000003E-2</c:v>
                </c:pt>
                <c:pt idx="18341" formatCode="General">
                  <c:v>7.4224725000000005E-2</c:v>
                </c:pt>
                <c:pt idx="18342" formatCode="General">
                  <c:v>7.4208437000000002E-2</c:v>
                </c:pt>
                <c:pt idx="18343" formatCode="General">
                  <c:v>7.4229033999999999E-2</c:v>
                </c:pt>
                <c:pt idx="18344" formatCode="General">
                  <c:v>7.3271629000000005E-2</c:v>
                </c:pt>
                <c:pt idx="18345" formatCode="General">
                  <c:v>7.4336589999999994E-2</c:v>
                </c:pt>
                <c:pt idx="18346" formatCode="General">
                  <c:v>7.4542010000000006E-2</c:v>
                </c:pt>
                <c:pt idx="18347" formatCode="General">
                  <c:v>7.4326333999999994E-2</c:v>
                </c:pt>
                <c:pt idx="18348" formatCode="General">
                  <c:v>7.4460568000000005E-2</c:v>
                </c:pt>
                <c:pt idx="18349" formatCode="General">
                  <c:v>7.4180900999999994E-2</c:v>
                </c:pt>
                <c:pt idx="18350" formatCode="General">
                  <c:v>7.3900656999999995E-2</c:v>
                </c:pt>
                <c:pt idx="18351" formatCode="General">
                  <c:v>7.2943790999999994E-2</c:v>
                </c:pt>
                <c:pt idx="18352" formatCode="General">
                  <c:v>7.3217657000000005E-2</c:v>
                </c:pt>
                <c:pt idx="18353" formatCode="General">
                  <c:v>7.3175794000000002E-2</c:v>
                </c:pt>
                <c:pt idx="18354" formatCode="General">
                  <c:v>7.3711055999999997E-2</c:v>
                </c:pt>
                <c:pt idx="18355" formatCode="General">
                  <c:v>7.3905182E-2</c:v>
                </c:pt>
                <c:pt idx="18356" formatCode="General">
                  <c:v>7.4161380999999998E-2</c:v>
                </c:pt>
                <c:pt idx="18357" formatCode="General">
                  <c:v>7.4342881E-2</c:v>
                </c:pt>
                <c:pt idx="18358" formatCode="General">
                  <c:v>7.4063499000000005E-2</c:v>
                </c:pt>
                <c:pt idx="18359" formatCode="General">
                  <c:v>7.4329609000000005E-2</c:v>
                </c:pt>
                <c:pt idx="18360" formatCode="General">
                  <c:v>7.4323899999999998E-2</c:v>
                </c:pt>
                <c:pt idx="18361" formatCode="General">
                  <c:v>7.4038656999999994E-2</c:v>
                </c:pt>
                <c:pt idx="18362" formatCode="General">
                  <c:v>7.4530611999999996E-2</c:v>
                </c:pt>
                <c:pt idx="18363" formatCode="General">
                  <c:v>7.4147225999999997E-2</c:v>
                </c:pt>
                <c:pt idx="18364" formatCode="General">
                  <c:v>7.6067335E-2</c:v>
                </c:pt>
                <c:pt idx="18365" formatCode="General">
                  <c:v>7.4622654999999996E-2</c:v>
                </c:pt>
                <c:pt idx="18366" formatCode="General">
                  <c:v>7.4505769999999999E-2</c:v>
                </c:pt>
                <c:pt idx="18367" formatCode="General">
                  <c:v>7.5035404999999999E-2</c:v>
                </c:pt>
                <c:pt idx="18368" formatCode="General">
                  <c:v>7.6047512999999997E-2</c:v>
                </c:pt>
                <c:pt idx="18369" formatCode="General">
                  <c:v>7.5566485000000003E-2</c:v>
                </c:pt>
                <c:pt idx="18370" formatCode="General">
                  <c:v>7.4983221000000003E-2</c:v>
                </c:pt>
                <c:pt idx="18371" formatCode="General">
                  <c:v>7.5280659E-2</c:v>
                </c:pt>
                <c:pt idx="18372" formatCode="General">
                  <c:v>7.4962602000000003E-2</c:v>
                </c:pt>
                <c:pt idx="18373" formatCode="General">
                  <c:v>7.4770049000000005E-2</c:v>
                </c:pt>
                <c:pt idx="18374" formatCode="General">
                  <c:v>7.4812536999999998E-2</c:v>
                </c:pt>
                <c:pt idx="18375" formatCode="General">
                  <c:v>7.4892385000000006E-2</c:v>
                </c:pt>
                <c:pt idx="18376" formatCode="General">
                  <c:v>7.5027907000000005E-2</c:v>
                </c:pt>
                <c:pt idx="18377" formatCode="General">
                  <c:v>7.5233473999999995E-2</c:v>
                </c:pt>
                <c:pt idx="18378" formatCode="General">
                  <c:v>7.5127533999999996E-2</c:v>
                </c:pt>
                <c:pt idx="18379" formatCode="General">
                  <c:v>7.5026744000000006E-2</c:v>
                </c:pt>
                <c:pt idx="18380" formatCode="General">
                  <c:v>7.5204365999999995E-2</c:v>
                </c:pt>
                <c:pt idx="18381" formatCode="General">
                  <c:v>7.5877064999999994E-2</c:v>
                </c:pt>
                <c:pt idx="18382" formatCode="General">
                  <c:v>7.6319008999999993E-2</c:v>
                </c:pt>
                <c:pt idx="18383" formatCode="General">
                  <c:v>7.6042751000000006E-2</c:v>
                </c:pt>
                <c:pt idx="18384" formatCode="General">
                  <c:v>7.5834039000000006E-2</c:v>
                </c:pt>
                <c:pt idx="18385" formatCode="General">
                  <c:v>7.5814733999999995E-2</c:v>
                </c:pt>
                <c:pt idx="18386" formatCode="General">
                  <c:v>7.5830721000000004E-2</c:v>
                </c:pt>
                <c:pt idx="18387" formatCode="General">
                  <c:v>7.5727582000000002E-2</c:v>
                </c:pt>
                <c:pt idx="18388" formatCode="General">
                  <c:v>7.6064275000000001E-2</c:v>
                </c:pt>
                <c:pt idx="18389" formatCode="General">
                  <c:v>7.6150802000000004E-2</c:v>
                </c:pt>
                <c:pt idx="18390" formatCode="General">
                  <c:v>7.6503289000000002E-2</c:v>
                </c:pt>
                <c:pt idx="18391" formatCode="General">
                  <c:v>7.6384787999999995E-2</c:v>
                </c:pt>
                <c:pt idx="18392" formatCode="General">
                  <c:v>7.5868812999999993E-2</c:v>
                </c:pt>
                <c:pt idx="18393" formatCode="General">
                  <c:v>7.6150565000000003E-2</c:v>
                </c:pt>
                <c:pt idx="18394" formatCode="General">
                  <c:v>7.6077504000000004E-2</c:v>
                </c:pt>
                <c:pt idx="18395" formatCode="General">
                  <c:v>7.6578660000000007E-2</c:v>
                </c:pt>
                <c:pt idx="18396" formatCode="General">
                  <c:v>7.6597276000000006E-2</c:v>
                </c:pt>
                <c:pt idx="18397" formatCode="General">
                  <c:v>7.6588981E-2</c:v>
                </c:pt>
                <c:pt idx="18398" formatCode="General">
                  <c:v>7.6529014000000006E-2</c:v>
                </c:pt>
                <c:pt idx="18399" formatCode="General">
                  <c:v>7.6400904000000006E-2</c:v>
                </c:pt>
                <c:pt idx="18400" formatCode="General">
                  <c:v>7.6560065999999996E-2</c:v>
                </c:pt>
                <c:pt idx="18401" formatCode="General">
                  <c:v>7.6102217E-2</c:v>
                </c:pt>
                <c:pt idx="18402" formatCode="General">
                  <c:v>7.6825509E-2</c:v>
                </c:pt>
                <c:pt idx="18403" formatCode="General">
                  <c:v>7.6506262000000005E-2</c:v>
                </c:pt>
                <c:pt idx="18404" formatCode="General">
                  <c:v>7.5773236999999993E-2</c:v>
                </c:pt>
                <c:pt idx="18405" formatCode="General">
                  <c:v>7.5817729E-2</c:v>
                </c:pt>
                <c:pt idx="18406" formatCode="General">
                  <c:v>7.5915523999999998E-2</c:v>
                </c:pt>
                <c:pt idx="18407" formatCode="General">
                  <c:v>7.6092802000000001E-2</c:v>
                </c:pt>
                <c:pt idx="18408" formatCode="General">
                  <c:v>7.6290332000000002E-2</c:v>
                </c:pt>
                <c:pt idx="18409" formatCode="General">
                  <c:v>7.6108853000000004E-2</c:v>
                </c:pt>
                <c:pt idx="18410" formatCode="General">
                  <c:v>7.6039778000000002E-2</c:v>
                </c:pt>
                <c:pt idx="18411" formatCode="General">
                  <c:v>7.6113958999999995E-2</c:v>
                </c:pt>
                <c:pt idx="18412" formatCode="General">
                  <c:v>7.5550066999999999E-2</c:v>
                </c:pt>
                <c:pt idx="18413" formatCode="General">
                  <c:v>7.6023317000000007E-2</c:v>
                </c:pt>
                <c:pt idx="18414" formatCode="General">
                  <c:v>7.6192967E-2</c:v>
                </c:pt>
                <c:pt idx="18415" formatCode="General">
                  <c:v>7.6410987E-2</c:v>
                </c:pt>
                <c:pt idx="18416" formatCode="General">
                  <c:v>7.5860669000000006E-2</c:v>
                </c:pt>
                <c:pt idx="18417" formatCode="General">
                  <c:v>7.4897901000000003E-2</c:v>
                </c:pt>
                <c:pt idx="18418" formatCode="General">
                  <c:v>7.5205508000000004E-2</c:v>
                </c:pt>
                <c:pt idx="18419" formatCode="General">
                  <c:v>7.5359645000000003E-2</c:v>
                </c:pt>
                <c:pt idx="18420" formatCode="General">
                  <c:v>7.5509517999999998E-2</c:v>
                </c:pt>
                <c:pt idx="18421" formatCode="General">
                  <c:v>7.4718145999999999E-2</c:v>
                </c:pt>
                <c:pt idx="18422" formatCode="General">
                  <c:v>7.4620284999999995E-2</c:v>
                </c:pt>
                <c:pt idx="18423" formatCode="General">
                  <c:v>7.4326096999999994E-2</c:v>
                </c:pt>
                <c:pt idx="18424" formatCode="General">
                  <c:v>7.4448627000000003E-2</c:v>
                </c:pt>
                <c:pt idx="18425" formatCode="General">
                  <c:v>7.4496527000000007E-2</c:v>
                </c:pt>
                <c:pt idx="18426" formatCode="General">
                  <c:v>7.4228366000000004E-2</c:v>
                </c:pt>
                <c:pt idx="18427" formatCode="General">
                  <c:v>7.4473343999999997E-2</c:v>
                </c:pt>
                <c:pt idx="18428" formatCode="General">
                  <c:v>7.4826756999999994E-2</c:v>
                </c:pt>
                <c:pt idx="18429" formatCode="General">
                  <c:v>7.5135506000000005E-2</c:v>
                </c:pt>
                <c:pt idx="18430" formatCode="General">
                  <c:v>7.4705326000000002E-2</c:v>
                </c:pt>
                <c:pt idx="18431" formatCode="General">
                  <c:v>7.4665273000000004E-2</c:v>
                </c:pt>
                <c:pt idx="18432" formatCode="General">
                  <c:v>7.5076471000000006E-2</c:v>
                </c:pt>
                <c:pt idx="18433" formatCode="General">
                  <c:v>7.6118527000000005E-2</c:v>
                </c:pt>
                <c:pt idx="18434" formatCode="General">
                  <c:v>7.5411635000000005E-2</c:v>
                </c:pt>
                <c:pt idx="18435" formatCode="General">
                  <c:v>7.5638146000000003E-2</c:v>
                </c:pt>
                <c:pt idx="18436" formatCode="General">
                  <c:v>7.5898374000000005E-2</c:v>
                </c:pt>
                <c:pt idx="18437" formatCode="General">
                  <c:v>7.6042061999999994E-2</c:v>
                </c:pt>
                <c:pt idx="18438" formatCode="General">
                  <c:v>7.5973718999999995E-2</c:v>
                </c:pt>
                <c:pt idx="18439" formatCode="General">
                  <c:v>7.5551941999999997E-2</c:v>
                </c:pt>
                <c:pt idx="18440" formatCode="General">
                  <c:v>7.5584282000000003E-2</c:v>
                </c:pt>
                <c:pt idx="18441" formatCode="General">
                  <c:v>7.5365398E-2</c:v>
                </c:pt>
                <c:pt idx="18442" formatCode="General">
                  <c:v>7.5397802E-2</c:v>
                </c:pt>
                <c:pt idx="18443" formatCode="General">
                  <c:v>7.5395324999999999E-2</c:v>
                </c:pt>
                <c:pt idx="18444" formatCode="General">
                  <c:v>7.5647820000000005E-2</c:v>
                </c:pt>
                <c:pt idx="18445" formatCode="General">
                  <c:v>7.6819130999999999E-2</c:v>
                </c:pt>
                <c:pt idx="18446" formatCode="General">
                  <c:v>7.6281346999999999E-2</c:v>
                </c:pt>
                <c:pt idx="18447" formatCode="General">
                  <c:v>7.6775781000000001E-2</c:v>
                </c:pt>
                <c:pt idx="18448" formatCode="General">
                  <c:v>7.6904387000000005E-2</c:v>
                </c:pt>
                <c:pt idx="18449" formatCode="General">
                  <c:v>7.6970445999999998E-2</c:v>
                </c:pt>
                <c:pt idx="18450" formatCode="General">
                  <c:v>7.6817881000000005E-2</c:v>
                </c:pt>
                <c:pt idx="18451" formatCode="General">
                  <c:v>7.6544656000000003E-2</c:v>
                </c:pt>
                <c:pt idx="18452" formatCode="General">
                  <c:v>7.6912381000000002E-2</c:v>
                </c:pt>
                <c:pt idx="18453" formatCode="General">
                  <c:v>7.6986087999999994E-2</c:v>
                </c:pt>
                <c:pt idx="18454" formatCode="General">
                  <c:v>7.6575040999999996E-2</c:v>
                </c:pt>
                <c:pt idx="18455" formatCode="General">
                  <c:v>7.7054495000000001E-2</c:v>
                </c:pt>
                <c:pt idx="18456" formatCode="General">
                  <c:v>7.7142789000000003E-2</c:v>
                </c:pt>
                <c:pt idx="18457" formatCode="General">
                  <c:v>7.6415339999999998E-2</c:v>
                </c:pt>
                <c:pt idx="18458" formatCode="General">
                  <c:v>7.6657345000000002E-2</c:v>
                </c:pt>
                <c:pt idx="18459" formatCode="General">
                  <c:v>7.6426025999999994E-2</c:v>
                </c:pt>
                <c:pt idx="18460" formatCode="General">
                  <c:v>7.6609837E-2</c:v>
                </c:pt>
                <c:pt idx="18461" formatCode="General">
                  <c:v>7.7414889000000001E-2</c:v>
                </c:pt>
                <c:pt idx="18462" formatCode="General">
                  <c:v>7.6969971999999998E-2</c:v>
                </c:pt>
                <c:pt idx="18463" formatCode="General">
                  <c:v>7.7067358000000002E-2</c:v>
                </c:pt>
                <c:pt idx="18464" formatCode="General">
                  <c:v>7.7409308999999996E-2</c:v>
                </c:pt>
                <c:pt idx="18465" formatCode="General">
                  <c:v>7.7080522999999998E-2</c:v>
                </c:pt>
                <c:pt idx="18466" formatCode="General">
                  <c:v>7.7698562999999998E-2</c:v>
                </c:pt>
                <c:pt idx="18467" formatCode="General">
                  <c:v>7.8258253999999999E-2</c:v>
                </c:pt>
                <c:pt idx="18468" formatCode="General">
                  <c:v>7.7757382E-2</c:v>
                </c:pt>
                <c:pt idx="18469" formatCode="General">
                  <c:v>7.7921129000000006E-2</c:v>
                </c:pt>
                <c:pt idx="18470" formatCode="General">
                  <c:v>7.7889219999999995E-2</c:v>
                </c:pt>
                <c:pt idx="18471" formatCode="General">
                  <c:v>7.7799849000000004E-2</c:v>
                </c:pt>
                <c:pt idx="18472" formatCode="General">
                  <c:v>7.7957649000000004E-2</c:v>
                </c:pt>
                <c:pt idx="18473" formatCode="General">
                  <c:v>7.7290376999999993E-2</c:v>
                </c:pt>
                <c:pt idx="18474" formatCode="General">
                  <c:v>7.6983093000000002E-2</c:v>
                </c:pt>
                <c:pt idx="18475" formatCode="General">
                  <c:v>7.7195985999999994E-2</c:v>
                </c:pt>
                <c:pt idx="18476" formatCode="General">
                  <c:v>7.6558751999999994E-2</c:v>
                </c:pt>
                <c:pt idx="18477" formatCode="General">
                  <c:v>7.7497904000000006E-2</c:v>
                </c:pt>
                <c:pt idx="18478" formatCode="General">
                  <c:v>7.6406333000000007E-2</c:v>
                </c:pt>
                <c:pt idx="18479" formatCode="General">
                  <c:v>7.7054517000000003E-2</c:v>
                </c:pt>
                <c:pt idx="18480" formatCode="General">
                  <c:v>7.6832919999999999E-2</c:v>
                </c:pt>
                <c:pt idx="18481" formatCode="General">
                  <c:v>7.7276415000000001E-2</c:v>
                </c:pt>
                <c:pt idx="18482" formatCode="General">
                  <c:v>7.6443047E-2</c:v>
                </c:pt>
                <c:pt idx="18483" formatCode="General">
                  <c:v>7.6965167000000001E-2</c:v>
                </c:pt>
                <c:pt idx="18484" formatCode="General">
                  <c:v>7.6618951000000005E-2</c:v>
                </c:pt>
                <c:pt idx="18485" formatCode="General">
                  <c:v>7.6719720000000005E-2</c:v>
                </c:pt>
                <c:pt idx="18486" formatCode="General">
                  <c:v>7.6684471000000004E-2</c:v>
                </c:pt>
                <c:pt idx="18487" formatCode="General">
                  <c:v>7.6887883000000004E-2</c:v>
                </c:pt>
                <c:pt idx="18488" formatCode="General">
                  <c:v>7.6366323E-2</c:v>
                </c:pt>
                <c:pt idx="18489" formatCode="General">
                  <c:v>7.7218047999999997E-2</c:v>
                </c:pt>
                <c:pt idx="18490" formatCode="General">
                  <c:v>7.7946530999999999E-2</c:v>
                </c:pt>
                <c:pt idx="18491" formatCode="General">
                  <c:v>7.7772226999999999E-2</c:v>
                </c:pt>
                <c:pt idx="18492" formatCode="General">
                  <c:v>7.7766001000000001E-2</c:v>
                </c:pt>
                <c:pt idx="18493" formatCode="General">
                  <c:v>7.8114760000000005E-2</c:v>
                </c:pt>
                <c:pt idx="18494" formatCode="General">
                  <c:v>7.7963165000000001E-2</c:v>
                </c:pt>
                <c:pt idx="18495" formatCode="General">
                  <c:v>7.6990719999999999E-2</c:v>
                </c:pt>
                <c:pt idx="18496" formatCode="General">
                  <c:v>7.6519124999999993E-2</c:v>
                </c:pt>
                <c:pt idx="18497" formatCode="General">
                  <c:v>7.6250709E-2</c:v>
                </c:pt>
                <c:pt idx="18498" formatCode="General">
                  <c:v>7.6345963000000003E-2</c:v>
                </c:pt>
                <c:pt idx="18499" formatCode="General">
                  <c:v>7.6019459999999997E-2</c:v>
                </c:pt>
                <c:pt idx="18500" formatCode="General">
                  <c:v>7.6497944999999998E-2</c:v>
                </c:pt>
                <c:pt idx="18501" formatCode="General">
                  <c:v>7.6944870999999998E-2</c:v>
                </c:pt>
                <c:pt idx="18502" formatCode="General">
                  <c:v>7.8084767999999999E-2</c:v>
                </c:pt>
                <c:pt idx="18503" formatCode="General">
                  <c:v>7.6815253E-2</c:v>
                </c:pt>
                <c:pt idx="18504" formatCode="General">
                  <c:v>7.7106464E-2</c:v>
                </c:pt>
                <c:pt idx="18505" formatCode="General">
                  <c:v>7.7632288999999993E-2</c:v>
                </c:pt>
                <c:pt idx="18506" formatCode="General">
                  <c:v>7.7597385000000005E-2</c:v>
                </c:pt>
                <c:pt idx="18507" formatCode="General">
                  <c:v>7.7890233000000003E-2</c:v>
                </c:pt>
                <c:pt idx="18508" formatCode="General">
                  <c:v>7.7442834000000002E-2</c:v>
                </c:pt>
                <c:pt idx="18509" formatCode="General">
                  <c:v>7.7013924999999997E-2</c:v>
                </c:pt>
                <c:pt idx="18510" formatCode="General">
                  <c:v>7.7101163E-2</c:v>
                </c:pt>
                <c:pt idx="18511" formatCode="General">
                  <c:v>7.6802368999999995E-2</c:v>
                </c:pt>
                <c:pt idx="18512" formatCode="General">
                  <c:v>7.6970316999999996E-2</c:v>
                </c:pt>
                <c:pt idx="18513" formatCode="General">
                  <c:v>7.7655428999999998E-2</c:v>
                </c:pt>
                <c:pt idx="18514" formatCode="General">
                  <c:v>7.8037691000000006E-2</c:v>
                </c:pt>
                <c:pt idx="18515" formatCode="General">
                  <c:v>7.8072660000000002E-2</c:v>
                </c:pt>
                <c:pt idx="18516" formatCode="General">
                  <c:v>7.7485773999999993E-2</c:v>
                </c:pt>
                <c:pt idx="18517" formatCode="General">
                  <c:v>7.6646571999999996E-2</c:v>
                </c:pt>
                <c:pt idx="18518" formatCode="General">
                  <c:v>7.6850587999999997E-2</c:v>
                </c:pt>
                <c:pt idx="18519" formatCode="General">
                  <c:v>7.7069599000000003E-2</c:v>
                </c:pt>
                <c:pt idx="18520" formatCode="General">
                  <c:v>7.6275206999999998E-2</c:v>
                </c:pt>
                <c:pt idx="18521" formatCode="General">
                  <c:v>7.6803208999999997E-2</c:v>
                </c:pt>
                <c:pt idx="18522" formatCode="General">
                  <c:v>7.6772204999999996E-2</c:v>
                </c:pt>
                <c:pt idx="18523" formatCode="General">
                  <c:v>7.7618541999999999E-2</c:v>
                </c:pt>
                <c:pt idx="18524" formatCode="General">
                  <c:v>7.7874935000000006E-2</c:v>
                </c:pt>
                <c:pt idx="18525" formatCode="General">
                  <c:v>7.8830917E-2</c:v>
                </c:pt>
                <c:pt idx="18526" formatCode="General">
                  <c:v>7.8586586999999999E-2</c:v>
                </c:pt>
                <c:pt idx="18527" formatCode="General">
                  <c:v>7.8270685000000007E-2</c:v>
                </c:pt>
                <c:pt idx="18528" formatCode="General">
                  <c:v>7.7609428999999994E-2</c:v>
                </c:pt>
                <c:pt idx="18529" formatCode="General">
                  <c:v>7.7885148000000001E-2</c:v>
                </c:pt>
                <c:pt idx="18530" formatCode="General">
                  <c:v>7.7840655999999994E-2</c:v>
                </c:pt>
                <c:pt idx="18531" formatCode="General">
                  <c:v>7.7340728999999997E-2</c:v>
                </c:pt>
                <c:pt idx="18532" formatCode="General">
                  <c:v>7.7415427999999994E-2</c:v>
                </c:pt>
                <c:pt idx="18533" formatCode="General">
                  <c:v>7.7883381000000002E-2</c:v>
                </c:pt>
                <c:pt idx="18534" formatCode="General">
                  <c:v>7.7492409999999998E-2</c:v>
                </c:pt>
                <c:pt idx="18535" formatCode="General">
                  <c:v>7.7725732000000006E-2</c:v>
                </c:pt>
                <c:pt idx="18536" formatCode="General">
                  <c:v>7.7369536000000003E-2</c:v>
                </c:pt>
                <c:pt idx="18537" formatCode="General">
                  <c:v>7.7722585999999996E-2</c:v>
                </c:pt>
                <c:pt idx="18538" formatCode="General">
                  <c:v>7.6638880000000006E-2</c:v>
                </c:pt>
                <c:pt idx="18539" formatCode="General">
                  <c:v>7.6756476000000004E-2</c:v>
                </c:pt>
                <c:pt idx="18540" formatCode="General">
                  <c:v>7.6548367000000006E-2</c:v>
                </c:pt>
                <c:pt idx="18541" formatCode="General">
                  <c:v>7.6552245000000005E-2</c:v>
                </c:pt>
                <c:pt idx="18542" formatCode="General">
                  <c:v>7.7325625999999995E-2</c:v>
                </c:pt>
                <c:pt idx="18543" formatCode="General">
                  <c:v>7.7402499999999999E-2</c:v>
                </c:pt>
                <c:pt idx="18544" formatCode="General">
                  <c:v>7.8132361999999997E-2</c:v>
                </c:pt>
                <c:pt idx="18545" formatCode="General">
                  <c:v>7.7923434999999999E-2</c:v>
                </c:pt>
                <c:pt idx="18546" formatCode="General">
                  <c:v>7.7807324999999997E-2</c:v>
                </c:pt>
                <c:pt idx="18547" formatCode="General">
                  <c:v>7.7595057999999995E-2</c:v>
                </c:pt>
                <c:pt idx="18548" formatCode="General">
                  <c:v>7.7435723999999997E-2</c:v>
                </c:pt>
                <c:pt idx="18549" formatCode="General">
                  <c:v>7.7284948000000006E-2</c:v>
                </c:pt>
                <c:pt idx="18550" formatCode="General">
                  <c:v>7.7413403000000006E-2</c:v>
                </c:pt>
                <c:pt idx="18551" formatCode="General">
                  <c:v>7.7388625000000003E-2</c:v>
                </c:pt>
                <c:pt idx="18552" formatCode="General">
                  <c:v>7.7345017000000002E-2</c:v>
                </c:pt>
                <c:pt idx="18553" formatCode="General">
                  <c:v>7.8234919999999999E-2</c:v>
                </c:pt>
                <c:pt idx="18554" formatCode="General">
                  <c:v>7.7661504000000006E-2</c:v>
                </c:pt>
                <c:pt idx="18555" formatCode="General">
                  <c:v>7.7718643000000004E-2</c:v>
                </c:pt>
                <c:pt idx="18556" formatCode="General">
                  <c:v>7.7879137000000001E-2</c:v>
                </c:pt>
                <c:pt idx="18557" formatCode="General">
                  <c:v>7.7953231999999997E-2</c:v>
                </c:pt>
                <c:pt idx="18558" formatCode="General">
                  <c:v>7.8180322999999996E-2</c:v>
                </c:pt>
                <c:pt idx="18559" formatCode="General">
                  <c:v>7.8097911000000006E-2</c:v>
                </c:pt>
                <c:pt idx="18560" formatCode="General">
                  <c:v>7.8709829999999995E-2</c:v>
                </c:pt>
                <c:pt idx="18561" formatCode="General">
                  <c:v>7.8366670999999999E-2</c:v>
                </c:pt>
                <c:pt idx="18562" formatCode="General">
                  <c:v>7.7660793000000006E-2</c:v>
                </c:pt>
                <c:pt idx="18563" formatCode="General">
                  <c:v>7.7735621000000005E-2</c:v>
                </c:pt>
                <c:pt idx="18564" formatCode="General">
                  <c:v>7.7884630999999996E-2</c:v>
                </c:pt>
                <c:pt idx="18565" formatCode="General">
                  <c:v>7.7973657000000002E-2</c:v>
                </c:pt>
                <c:pt idx="18566" formatCode="General">
                  <c:v>7.8394486999999999E-2</c:v>
                </c:pt>
                <c:pt idx="18567" formatCode="General">
                  <c:v>7.8520184000000007E-2</c:v>
                </c:pt>
                <c:pt idx="18568" formatCode="General">
                  <c:v>7.8307572000000006E-2</c:v>
                </c:pt>
                <c:pt idx="18569" formatCode="General">
                  <c:v>7.8441951999999995E-2</c:v>
                </c:pt>
                <c:pt idx="18570" formatCode="General">
                  <c:v>7.8089401000000003E-2</c:v>
                </c:pt>
                <c:pt idx="18571" formatCode="General">
                  <c:v>7.7436283999999994E-2</c:v>
                </c:pt>
                <c:pt idx="18572" formatCode="General">
                  <c:v>7.8558297999999999E-2</c:v>
                </c:pt>
                <c:pt idx="18573" formatCode="General">
                  <c:v>7.8351718000000001E-2</c:v>
                </c:pt>
                <c:pt idx="18574" formatCode="General">
                  <c:v>7.8273508000000006E-2</c:v>
                </c:pt>
                <c:pt idx="18575" formatCode="General">
                  <c:v>7.8053807000000003E-2</c:v>
                </c:pt>
                <c:pt idx="18576" formatCode="General">
                  <c:v>7.8386923999999997E-2</c:v>
                </c:pt>
                <c:pt idx="18577" formatCode="General">
                  <c:v>7.8289279000000003E-2</c:v>
                </c:pt>
                <c:pt idx="18578" formatCode="General">
                  <c:v>7.7659975000000006E-2</c:v>
                </c:pt>
                <c:pt idx="18579" formatCode="General">
                  <c:v>7.7758286999999995E-2</c:v>
                </c:pt>
                <c:pt idx="18580" formatCode="General">
                  <c:v>7.8844554999999997E-2</c:v>
                </c:pt>
                <c:pt idx="18581" formatCode="General">
                  <c:v>7.9037798000000006E-2</c:v>
                </c:pt>
                <c:pt idx="18582" formatCode="General">
                  <c:v>7.9048893999999995E-2</c:v>
                </c:pt>
                <c:pt idx="18583" formatCode="General">
                  <c:v>7.7999684999999999E-2</c:v>
                </c:pt>
                <c:pt idx="18584" formatCode="General">
                  <c:v>7.7662387999999999E-2</c:v>
                </c:pt>
                <c:pt idx="18585" formatCode="General">
                  <c:v>7.7911368999999994E-2</c:v>
                </c:pt>
                <c:pt idx="18586" formatCode="General">
                  <c:v>7.8310049000000007E-2</c:v>
                </c:pt>
                <c:pt idx="18587" formatCode="General">
                  <c:v>7.8455116000000005E-2</c:v>
                </c:pt>
                <c:pt idx="18588" formatCode="General">
                  <c:v>7.8211434999999996E-2</c:v>
                </c:pt>
                <c:pt idx="18589" formatCode="General">
                  <c:v>7.7946919000000003E-2</c:v>
                </c:pt>
                <c:pt idx="18590" formatCode="General">
                  <c:v>7.7812861999999997E-2</c:v>
                </c:pt>
                <c:pt idx="18591" formatCode="General">
                  <c:v>7.8303542000000004E-2</c:v>
                </c:pt>
                <c:pt idx="18592" formatCode="General">
                  <c:v>7.8157462999999996E-2</c:v>
                </c:pt>
                <c:pt idx="18593" formatCode="General">
                  <c:v>7.8460674999999994E-2</c:v>
                </c:pt>
                <c:pt idx="18594" formatCode="General">
                  <c:v>7.8910463E-2</c:v>
                </c:pt>
                <c:pt idx="18595" formatCode="General">
                  <c:v>7.8823720999999999E-2</c:v>
                </c:pt>
                <c:pt idx="18596" formatCode="General">
                  <c:v>7.9832835000000005E-2</c:v>
                </c:pt>
                <c:pt idx="18597" formatCode="General">
                  <c:v>8.0311902000000004E-2</c:v>
                </c:pt>
                <c:pt idx="18598" formatCode="General">
                  <c:v>8.0350534000000001E-2</c:v>
                </c:pt>
                <c:pt idx="18599" formatCode="General">
                  <c:v>7.878106E-2</c:v>
                </c:pt>
                <c:pt idx="18600" formatCode="General">
                  <c:v>7.9669602000000006E-2</c:v>
                </c:pt>
                <c:pt idx="18601" formatCode="General">
                  <c:v>7.8778001E-2</c:v>
                </c:pt>
                <c:pt idx="18602" formatCode="General">
                  <c:v>7.8804221999999993E-2</c:v>
                </c:pt>
                <c:pt idx="18603" formatCode="General">
                  <c:v>7.9284905000000003E-2</c:v>
                </c:pt>
                <c:pt idx="18604" formatCode="General">
                  <c:v>7.8607228000000001E-2</c:v>
                </c:pt>
                <c:pt idx="18605" formatCode="General">
                  <c:v>7.9462376000000001E-2</c:v>
                </c:pt>
                <c:pt idx="18606" formatCode="General">
                  <c:v>7.9682033999999999E-2</c:v>
                </c:pt>
                <c:pt idx="18607" formatCode="General">
                  <c:v>7.9458390000000004E-2</c:v>
                </c:pt>
                <c:pt idx="18608" formatCode="General">
                  <c:v>7.9708085999999997E-2</c:v>
                </c:pt>
                <c:pt idx="18609" formatCode="General">
                  <c:v>7.9559870000000005E-2</c:v>
                </c:pt>
                <c:pt idx="18610" formatCode="General">
                  <c:v>7.9640902999999999E-2</c:v>
                </c:pt>
                <c:pt idx="18611" formatCode="General">
                  <c:v>7.9162180999999998E-2</c:v>
                </c:pt>
                <c:pt idx="18612" formatCode="General">
                  <c:v>7.9184524000000006E-2</c:v>
                </c:pt>
                <c:pt idx="18613" formatCode="General">
                  <c:v>7.8974453999999999E-2</c:v>
                </c:pt>
                <c:pt idx="18614" formatCode="General">
                  <c:v>7.8908029000000005E-2</c:v>
                </c:pt>
                <c:pt idx="18615" formatCode="General">
                  <c:v>7.9266353999999997E-2</c:v>
                </c:pt>
                <c:pt idx="18616" formatCode="General">
                  <c:v>7.9536256E-2</c:v>
                </c:pt>
                <c:pt idx="18617" formatCode="General">
                  <c:v>7.9306623000000007E-2</c:v>
                </c:pt>
                <c:pt idx="18618" formatCode="General">
                  <c:v>7.9058395000000004E-2</c:v>
                </c:pt>
                <c:pt idx="18619" formatCode="General">
                  <c:v>7.8744433000000003E-2</c:v>
                </c:pt>
                <c:pt idx="18620" formatCode="General">
                  <c:v>7.9741697E-2</c:v>
                </c:pt>
                <c:pt idx="18621" formatCode="General">
                  <c:v>7.9076688000000006E-2</c:v>
                </c:pt>
                <c:pt idx="18622" formatCode="General">
                  <c:v>8.0083539999999995E-2</c:v>
                </c:pt>
                <c:pt idx="18623" formatCode="General">
                  <c:v>8.0816632999999999E-2</c:v>
                </c:pt>
                <c:pt idx="18624" formatCode="General">
                  <c:v>8.0747838000000002E-2</c:v>
                </c:pt>
                <c:pt idx="18625" formatCode="General">
                  <c:v>8.0410086000000006E-2</c:v>
                </c:pt>
                <c:pt idx="18626" formatCode="General">
                  <c:v>7.9049562000000004E-2</c:v>
                </c:pt>
                <c:pt idx="18627" formatCode="General">
                  <c:v>7.9821481E-2</c:v>
                </c:pt>
                <c:pt idx="18628" formatCode="General">
                  <c:v>7.9184932999999999E-2</c:v>
                </c:pt>
                <c:pt idx="18629" formatCode="General">
                  <c:v>7.9414694999999993E-2</c:v>
                </c:pt>
                <c:pt idx="18630" formatCode="General">
                  <c:v>7.9972710000000002E-2</c:v>
                </c:pt>
                <c:pt idx="18631" formatCode="General">
                  <c:v>7.9330021000000001E-2</c:v>
                </c:pt>
                <c:pt idx="18632" formatCode="General">
                  <c:v>7.9647388E-2</c:v>
                </c:pt>
                <c:pt idx="18633" formatCode="General">
                  <c:v>7.9961183000000005E-2</c:v>
                </c:pt>
                <c:pt idx="18634" formatCode="General">
                  <c:v>8.0146884000000002E-2</c:v>
                </c:pt>
                <c:pt idx="18635" formatCode="General">
                  <c:v>8.0380546999999997E-2</c:v>
                </c:pt>
                <c:pt idx="18636" formatCode="General">
                  <c:v>7.9991022999999994E-2</c:v>
                </c:pt>
                <c:pt idx="18637" formatCode="General">
                  <c:v>7.9936103999999994E-2</c:v>
                </c:pt>
                <c:pt idx="18638" formatCode="General">
                  <c:v>8.0469703000000004E-2</c:v>
                </c:pt>
                <c:pt idx="18639" formatCode="General">
                  <c:v>8.0312871999999993E-2</c:v>
                </c:pt>
                <c:pt idx="18640" formatCode="General">
                  <c:v>8.0216864999999998E-2</c:v>
                </c:pt>
                <c:pt idx="18641" formatCode="General">
                  <c:v>7.7466556000000006E-2</c:v>
                </c:pt>
                <c:pt idx="18642" formatCode="General">
                  <c:v>7.7591174999999998E-2</c:v>
                </c:pt>
                <c:pt idx="18643" formatCode="General">
                  <c:v>7.7355014E-2</c:v>
                </c:pt>
                <c:pt idx="18644" formatCode="General">
                  <c:v>7.7173706999999994E-2</c:v>
                </c:pt>
                <c:pt idx="18645" formatCode="General">
                  <c:v>7.6427576999999997E-2</c:v>
                </c:pt>
                <c:pt idx="18646" formatCode="General">
                  <c:v>7.6817407000000004E-2</c:v>
                </c:pt>
                <c:pt idx="18647" formatCode="General">
                  <c:v>7.7274412000000001E-2</c:v>
                </c:pt>
                <c:pt idx="18648" formatCode="General">
                  <c:v>7.6824861999999994E-2</c:v>
                </c:pt>
                <c:pt idx="18649" formatCode="General">
                  <c:v>7.6625500999999999E-2</c:v>
                </c:pt>
                <c:pt idx="18650" formatCode="General">
                  <c:v>7.6891566999999994E-2</c:v>
                </c:pt>
                <c:pt idx="18651" formatCode="General">
                  <c:v>7.6690395999999994E-2</c:v>
                </c:pt>
                <c:pt idx="18652" formatCode="General">
                  <c:v>7.7384078999999995E-2</c:v>
                </c:pt>
                <c:pt idx="18653" formatCode="General">
                  <c:v>7.7481056000000006E-2</c:v>
                </c:pt>
                <c:pt idx="18654" formatCode="General">
                  <c:v>7.683835E-2</c:v>
                </c:pt>
                <c:pt idx="18655" formatCode="General">
                  <c:v>7.6840072999999995E-2</c:v>
                </c:pt>
                <c:pt idx="18656" formatCode="General">
                  <c:v>7.7762789999999998E-2</c:v>
                </c:pt>
                <c:pt idx="18657" formatCode="General">
                  <c:v>7.7730752E-2</c:v>
                </c:pt>
                <c:pt idx="18658" formatCode="General">
                  <c:v>7.7769986999999999E-2</c:v>
                </c:pt>
                <c:pt idx="18659" formatCode="General">
                  <c:v>7.7342279999999999E-2</c:v>
                </c:pt>
                <c:pt idx="18660" formatCode="General">
                  <c:v>7.7933194999999997E-2</c:v>
                </c:pt>
                <c:pt idx="18661" formatCode="General">
                  <c:v>7.7363351999999996E-2</c:v>
                </c:pt>
                <c:pt idx="18662" formatCode="General">
                  <c:v>7.7556336000000003E-2</c:v>
                </c:pt>
                <c:pt idx="18663" formatCode="General">
                  <c:v>7.7642069999999994E-2</c:v>
                </c:pt>
                <c:pt idx="18664" formatCode="General">
                  <c:v>7.7245778000000001E-2</c:v>
                </c:pt>
                <c:pt idx="18665" formatCode="General">
                  <c:v>7.7343724000000003E-2</c:v>
                </c:pt>
                <c:pt idx="18666" formatCode="General">
                  <c:v>7.7659198999999998E-2</c:v>
                </c:pt>
                <c:pt idx="18667" formatCode="General">
                  <c:v>7.8005522999999993E-2</c:v>
                </c:pt>
                <c:pt idx="18668" formatCode="General">
                  <c:v>7.8519667000000001E-2</c:v>
                </c:pt>
                <c:pt idx="18669" formatCode="General">
                  <c:v>7.8956721999999993E-2</c:v>
                </c:pt>
                <c:pt idx="18670" formatCode="General">
                  <c:v>7.8764771999999997E-2</c:v>
                </c:pt>
                <c:pt idx="18671" formatCode="General">
                  <c:v>7.8887517000000004E-2</c:v>
                </c:pt>
                <c:pt idx="18672" formatCode="General">
                  <c:v>7.9146215000000006E-2</c:v>
                </c:pt>
                <c:pt idx="18673" formatCode="General">
                  <c:v>7.8829127999999998E-2</c:v>
                </c:pt>
                <c:pt idx="18674" formatCode="General">
                  <c:v>7.9852981000000003E-2</c:v>
                </c:pt>
                <c:pt idx="18675" formatCode="General">
                  <c:v>8.0000180000000004E-2</c:v>
                </c:pt>
                <c:pt idx="18676" formatCode="General">
                  <c:v>7.8918348999999999E-2</c:v>
                </c:pt>
                <c:pt idx="18677" formatCode="General">
                  <c:v>7.8128095999999994E-2</c:v>
                </c:pt>
                <c:pt idx="18678" formatCode="General">
                  <c:v>7.8309833999999995E-2</c:v>
                </c:pt>
                <c:pt idx="18679" formatCode="General">
                  <c:v>7.8591391999999996E-2</c:v>
                </c:pt>
                <c:pt idx="18680" formatCode="General">
                  <c:v>7.8273465E-2</c:v>
                </c:pt>
                <c:pt idx="18681" formatCode="General">
                  <c:v>7.8613756000000007E-2</c:v>
                </c:pt>
                <c:pt idx="18682" formatCode="General">
                  <c:v>7.8915051999999999E-2</c:v>
                </c:pt>
                <c:pt idx="18683" formatCode="General">
                  <c:v>7.8720667999999994E-2</c:v>
                </c:pt>
                <c:pt idx="18684" formatCode="General">
                  <c:v>7.8745251000000002E-2</c:v>
                </c:pt>
                <c:pt idx="18685" formatCode="General">
                  <c:v>7.8927763999999997E-2</c:v>
                </c:pt>
                <c:pt idx="18686" formatCode="General">
                  <c:v>7.9245346999999994E-2</c:v>
                </c:pt>
                <c:pt idx="18687" formatCode="General">
                  <c:v>7.8860628000000002E-2</c:v>
                </c:pt>
                <c:pt idx="18688" formatCode="General">
                  <c:v>7.9266742000000001E-2</c:v>
                </c:pt>
                <c:pt idx="18689" formatCode="General">
                  <c:v>7.9542504E-2</c:v>
                </c:pt>
                <c:pt idx="18690" formatCode="General">
                  <c:v>7.9038617000000005E-2</c:v>
                </c:pt>
                <c:pt idx="18691" formatCode="General">
                  <c:v>7.8781167999999999E-2</c:v>
                </c:pt>
                <c:pt idx="18692" formatCode="General">
                  <c:v>7.8724243999999999E-2</c:v>
                </c:pt>
                <c:pt idx="18693" formatCode="General">
                  <c:v>7.9185428000000002E-2</c:v>
                </c:pt>
                <c:pt idx="18694" formatCode="General">
                  <c:v>7.9365226999999997E-2</c:v>
                </c:pt>
                <c:pt idx="18695" formatCode="General">
                  <c:v>8.0363870000000004E-2</c:v>
                </c:pt>
                <c:pt idx="18696" formatCode="General">
                  <c:v>8.0356716999999994E-2</c:v>
                </c:pt>
                <c:pt idx="18697" formatCode="General">
                  <c:v>8.0709246999999998E-2</c:v>
                </c:pt>
                <c:pt idx="18698" formatCode="General">
                  <c:v>8.0139666999999998E-2</c:v>
                </c:pt>
                <c:pt idx="18699" formatCode="General">
                  <c:v>8.0662514000000005E-2</c:v>
                </c:pt>
                <c:pt idx="18700" formatCode="General">
                  <c:v>8.0314122000000002E-2</c:v>
                </c:pt>
                <c:pt idx="18701" formatCode="General">
                  <c:v>8.0855932000000005E-2</c:v>
                </c:pt>
                <c:pt idx="18702" formatCode="General">
                  <c:v>8.1308843000000006E-2</c:v>
                </c:pt>
                <c:pt idx="18703" formatCode="General">
                  <c:v>8.1111570999999993E-2</c:v>
                </c:pt>
                <c:pt idx="18704" formatCode="General">
                  <c:v>8.2045599999999996E-2</c:v>
                </c:pt>
                <c:pt idx="18705" formatCode="General">
                  <c:v>8.2319574000000006E-2</c:v>
                </c:pt>
                <c:pt idx="18706" formatCode="General">
                  <c:v>8.2368353000000005E-2</c:v>
                </c:pt>
                <c:pt idx="18707" formatCode="General">
                  <c:v>8.2242958000000005E-2</c:v>
                </c:pt>
                <c:pt idx="18708" formatCode="General">
                  <c:v>8.1868020999999999E-2</c:v>
                </c:pt>
                <c:pt idx="18709" formatCode="General">
                  <c:v>8.2430103000000005E-2</c:v>
                </c:pt>
                <c:pt idx="18710" formatCode="General">
                  <c:v>8.1934403000000003E-2</c:v>
                </c:pt>
                <c:pt idx="18711" formatCode="General">
                  <c:v>8.1764899000000002E-2</c:v>
                </c:pt>
                <c:pt idx="18712" formatCode="General">
                  <c:v>8.1967885000000004E-2</c:v>
                </c:pt>
                <c:pt idx="18713" formatCode="General">
                  <c:v>8.1566635999999998E-2</c:v>
                </c:pt>
                <c:pt idx="18714" formatCode="General">
                  <c:v>8.1909344999999995E-2</c:v>
                </c:pt>
                <c:pt idx="18715" formatCode="General">
                  <c:v>8.2296089000000003E-2</c:v>
                </c:pt>
                <c:pt idx="18716" formatCode="General">
                  <c:v>8.1707609E-2</c:v>
                </c:pt>
                <c:pt idx="18717" formatCode="General">
                  <c:v>8.2707006999999999E-2</c:v>
                </c:pt>
                <c:pt idx="18718" formatCode="General">
                  <c:v>8.2264308999999994E-2</c:v>
                </c:pt>
                <c:pt idx="18719" formatCode="General">
                  <c:v>8.0486723999999996E-2</c:v>
                </c:pt>
                <c:pt idx="18720" formatCode="General">
                  <c:v>8.0381775000000003E-2</c:v>
                </c:pt>
                <c:pt idx="18721" formatCode="General">
                  <c:v>8.1074168000000002E-2</c:v>
                </c:pt>
                <c:pt idx="18722" formatCode="General">
                  <c:v>8.0503766000000004E-2</c:v>
                </c:pt>
                <c:pt idx="18723" formatCode="General">
                  <c:v>8.0794032000000002E-2</c:v>
                </c:pt>
                <c:pt idx="18724" formatCode="General">
                  <c:v>8.0436306999999999E-2</c:v>
                </c:pt>
                <c:pt idx="18725" formatCode="General">
                  <c:v>8.0726310999999995E-2</c:v>
                </c:pt>
                <c:pt idx="18726" formatCode="General">
                  <c:v>8.0083023000000003E-2</c:v>
                </c:pt>
                <c:pt idx="18727" formatCode="General">
                  <c:v>8.0036764999999996E-2</c:v>
                </c:pt>
                <c:pt idx="18728" formatCode="General">
                  <c:v>8.0294600999999993E-2</c:v>
                </c:pt>
                <c:pt idx="18729" formatCode="General">
                  <c:v>8.0132406000000003E-2</c:v>
                </c:pt>
                <c:pt idx="18730" formatCode="General">
                  <c:v>8.0015133000000002E-2</c:v>
                </c:pt>
                <c:pt idx="18731" formatCode="General">
                  <c:v>7.948334E-2</c:v>
                </c:pt>
                <c:pt idx="18732" formatCode="General">
                  <c:v>7.9675721000000005E-2</c:v>
                </c:pt>
                <c:pt idx="18733" formatCode="General">
                  <c:v>7.9285098999999998E-2</c:v>
                </c:pt>
                <c:pt idx="18734" formatCode="General">
                  <c:v>7.9422968999999996E-2</c:v>
                </c:pt>
                <c:pt idx="18735" formatCode="General">
                  <c:v>7.9369707999999997E-2</c:v>
                </c:pt>
                <c:pt idx="18736" formatCode="General">
                  <c:v>7.9588030000000004E-2</c:v>
                </c:pt>
                <c:pt idx="18737" formatCode="General">
                  <c:v>7.9492798000000003E-2</c:v>
                </c:pt>
                <c:pt idx="18738" formatCode="General">
                  <c:v>7.9731937000000003E-2</c:v>
                </c:pt>
                <c:pt idx="18739" formatCode="General">
                  <c:v>8.0068694999999995E-2</c:v>
                </c:pt>
                <c:pt idx="18740" formatCode="General">
                  <c:v>8.0084164999999999E-2</c:v>
                </c:pt>
                <c:pt idx="18741" formatCode="General">
                  <c:v>8.0177910000000005E-2</c:v>
                </c:pt>
                <c:pt idx="18742" formatCode="General">
                  <c:v>8.0561335999999997E-2</c:v>
                </c:pt>
                <c:pt idx="18743" formatCode="General">
                  <c:v>8.0570256000000007E-2</c:v>
                </c:pt>
                <c:pt idx="18744" formatCode="General">
                  <c:v>8.0447209000000006E-2</c:v>
                </c:pt>
                <c:pt idx="18745" formatCode="General">
                  <c:v>8.1376496000000006E-2</c:v>
                </c:pt>
                <c:pt idx="18746" formatCode="General">
                  <c:v>8.0902105000000002E-2</c:v>
                </c:pt>
                <c:pt idx="18747" formatCode="General">
                  <c:v>8.1386083999999997E-2</c:v>
                </c:pt>
                <c:pt idx="18748" formatCode="General">
                  <c:v>8.1505641000000004E-2</c:v>
                </c:pt>
                <c:pt idx="18749" formatCode="General">
                  <c:v>8.0962173999999998E-2</c:v>
                </c:pt>
                <c:pt idx="18750" formatCode="General">
                  <c:v>8.1037798999999994E-2</c:v>
                </c:pt>
                <c:pt idx="18751" formatCode="General">
                  <c:v>8.1680290000000003E-2</c:v>
                </c:pt>
                <c:pt idx="18752" formatCode="General">
                  <c:v>8.1403513999999996E-2</c:v>
                </c:pt>
                <c:pt idx="18753" formatCode="General">
                  <c:v>8.1978786999999997E-2</c:v>
                </c:pt>
                <c:pt idx="18754" formatCode="General">
                  <c:v>8.1783578999999995E-2</c:v>
                </c:pt>
                <c:pt idx="18755" formatCode="General">
                  <c:v>8.1022071000000001E-2</c:v>
                </c:pt>
                <c:pt idx="18756" formatCode="General">
                  <c:v>8.1645471999999997E-2</c:v>
                </c:pt>
                <c:pt idx="18757" formatCode="General">
                  <c:v>8.1422280999999999E-2</c:v>
                </c:pt>
                <c:pt idx="18758" formatCode="General">
                  <c:v>8.1525204000000004E-2</c:v>
                </c:pt>
                <c:pt idx="18759" formatCode="General">
                  <c:v>8.1537161999999996E-2</c:v>
                </c:pt>
                <c:pt idx="18760" formatCode="General">
                  <c:v>8.1913136999999997E-2</c:v>
                </c:pt>
                <c:pt idx="18761" formatCode="General">
                  <c:v>8.2184288999999994E-2</c:v>
                </c:pt>
                <c:pt idx="18762" formatCode="General">
                  <c:v>8.1282233999999995E-2</c:v>
                </c:pt>
                <c:pt idx="18763" formatCode="General">
                  <c:v>8.1424714999999995E-2</c:v>
                </c:pt>
                <c:pt idx="18764" formatCode="General">
                  <c:v>8.1164142999999994E-2</c:v>
                </c:pt>
                <c:pt idx="18765" formatCode="General">
                  <c:v>8.1936406000000003E-2</c:v>
                </c:pt>
                <c:pt idx="18766" formatCode="General">
                  <c:v>8.2112045999999994E-2</c:v>
                </c:pt>
                <c:pt idx="18767" formatCode="General">
                  <c:v>8.2120448999999998E-2</c:v>
                </c:pt>
                <c:pt idx="18768" formatCode="General">
                  <c:v>8.2280597999999996E-2</c:v>
                </c:pt>
                <c:pt idx="18769" formatCode="General">
                  <c:v>8.1110428999999998E-2</c:v>
                </c:pt>
                <c:pt idx="18770" formatCode="General">
                  <c:v>8.1236945000000005E-2</c:v>
                </c:pt>
                <c:pt idx="18771" formatCode="General">
                  <c:v>8.0953168000000006E-2</c:v>
                </c:pt>
                <c:pt idx="18772" formatCode="General">
                  <c:v>8.1203571000000002E-2</c:v>
                </c:pt>
                <c:pt idx="18773" formatCode="General">
                  <c:v>8.1769769000000006E-2</c:v>
                </c:pt>
                <c:pt idx="18774" formatCode="General">
                  <c:v>8.1448522999999995E-2</c:v>
                </c:pt>
                <c:pt idx="18775" formatCode="General">
                  <c:v>8.1437535000000005E-2</c:v>
                </c:pt>
                <c:pt idx="18776" formatCode="General">
                  <c:v>8.1230287999999998E-2</c:v>
                </c:pt>
                <c:pt idx="18777" formatCode="General">
                  <c:v>8.1006666000000005E-2</c:v>
                </c:pt>
                <c:pt idx="18778" formatCode="General">
                  <c:v>8.1811506000000006E-2</c:v>
                </c:pt>
                <c:pt idx="18779" formatCode="General">
                  <c:v>8.1402350999999998E-2</c:v>
                </c:pt>
                <c:pt idx="18780" formatCode="General">
                  <c:v>8.2246470000000002E-2</c:v>
                </c:pt>
                <c:pt idx="18781" formatCode="General">
                  <c:v>8.2834536E-2</c:v>
                </c:pt>
                <c:pt idx="18782" formatCode="General">
                  <c:v>8.1384360000000003E-2</c:v>
                </c:pt>
                <c:pt idx="18783" formatCode="General">
                  <c:v>8.1499134000000001E-2</c:v>
                </c:pt>
                <c:pt idx="18784" formatCode="General">
                  <c:v>8.1524041000000005E-2</c:v>
                </c:pt>
                <c:pt idx="18785" formatCode="General">
                  <c:v>8.1331100000000003E-2</c:v>
                </c:pt>
                <c:pt idx="18786" formatCode="General">
                  <c:v>8.1227098999999997E-2</c:v>
                </c:pt>
                <c:pt idx="18787" formatCode="General">
                  <c:v>8.1620522000000001E-2</c:v>
                </c:pt>
                <c:pt idx="18788" formatCode="General">
                  <c:v>8.1633470999999999E-2</c:v>
                </c:pt>
                <c:pt idx="18789" formatCode="General">
                  <c:v>8.1622784000000004E-2</c:v>
                </c:pt>
                <c:pt idx="18790" formatCode="General">
                  <c:v>8.1746347999999996E-2</c:v>
                </c:pt>
                <c:pt idx="18791" formatCode="General">
                  <c:v>8.1005804000000001E-2</c:v>
                </c:pt>
                <c:pt idx="18792" formatCode="General">
                  <c:v>8.1594192999999995E-2</c:v>
                </c:pt>
                <c:pt idx="18793" formatCode="General">
                  <c:v>8.0800710999999997E-2</c:v>
                </c:pt>
                <c:pt idx="18794" formatCode="General">
                  <c:v>8.0745145000000004E-2</c:v>
                </c:pt>
                <c:pt idx="18795" formatCode="General">
                  <c:v>7.9975229999999994E-2</c:v>
                </c:pt>
                <c:pt idx="18796" formatCode="General">
                  <c:v>8.1016123999999995E-2</c:v>
                </c:pt>
                <c:pt idx="18797" formatCode="General">
                  <c:v>8.0940090000000006E-2</c:v>
                </c:pt>
                <c:pt idx="18798" formatCode="General">
                  <c:v>8.1112540999999996E-2</c:v>
                </c:pt>
                <c:pt idx="18799" formatCode="General">
                  <c:v>8.1543367000000005E-2</c:v>
                </c:pt>
                <c:pt idx="18800" formatCode="General">
                  <c:v>8.2628386999999998E-2</c:v>
                </c:pt>
                <c:pt idx="18801" formatCode="General">
                  <c:v>8.1726225E-2</c:v>
                </c:pt>
                <c:pt idx="18802" formatCode="General">
                  <c:v>8.2212017999999998E-2</c:v>
                </c:pt>
                <c:pt idx="18803" formatCode="General">
                  <c:v>8.1619767999999995E-2</c:v>
                </c:pt>
                <c:pt idx="18804" formatCode="General">
                  <c:v>8.2425858000000005E-2</c:v>
                </c:pt>
                <c:pt idx="18805" formatCode="General">
                  <c:v>8.1530612000000002E-2</c:v>
                </c:pt>
                <c:pt idx="18806" formatCode="General">
                  <c:v>8.1501309999999993E-2</c:v>
                </c:pt>
                <c:pt idx="18807" formatCode="General">
                  <c:v>8.1547461000000002E-2</c:v>
                </c:pt>
                <c:pt idx="18808" formatCode="General">
                  <c:v>8.1036959000000006E-2</c:v>
                </c:pt>
                <c:pt idx="18809" formatCode="General">
                  <c:v>8.1697979000000004E-2</c:v>
                </c:pt>
                <c:pt idx="18810" formatCode="General">
                  <c:v>8.2069558000000001E-2</c:v>
                </c:pt>
                <c:pt idx="18811" formatCode="General">
                  <c:v>8.2398129000000001E-2</c:v>
                </c:pt>
                <c:pt idx="18812" formatCode="General">
                  <c:v>8.2129929000000004E-2</c:v>
                </c:pt>
                <c:pt idx="18813" formatCode="General">
                  <c:v>8.1986219999999999E-2</c:v>
                </c:pt>
                <c:pt idx="18814" formatCode="General">
                  <c:v>8.1599795000000003E-2</c:v>
                </c:pt>
                <c:pt idx="18815" formatCode="General">
                  <c:v>8.1855546000000001E-2</c:v>
                </c:pt>
                <c:pt idx="18816" formatCode="General">
                  <c:v>8.142771E-2</c:v>
                </c:pt>
                <c:pt idx="18817" formatCode="General">
                  <c:v>8.1918287000000006E-2</c:v>
                </c:pt>
                <c:pt idx="18818" formatCode="General">
                  <c:v>8.2396125000000001E-2</c:v>
                </c:pt>
                <c:pt idx="18819" formatCode="General">
                  <c:v>8.1623603000000003E-2</c:v>
                </c:pt>
                <c:pt idx="18820" formatCode="General">
                  <c:v>8.1609985999999995E-2</c:v>
                </c:pt>
                <c:pt idx="18821" formatCode="General">
                  <c:v>8.1586695000000001E-2</c:v>
                </c:pt>
                <c:pt idx="18822" formatCode="General">
                  <c:v>8.0043141999999998E-2</c:v>
                </c:pt>
                <c:pt idx="18823" formatCode="General">
                  <c:v>8.0188058000000006E-2</c:v>
                </c:pt>
                <c:pt idx="18824" formatCode="General">
                  <c:v>8.0066519000000003E-2</c:v>
                </c:pt>
                <c:pt idx="18825" formatCode="General">
                  <c:v>8.0804051000000002E-2</c:v>
                </c:pt>
                <c:pt idx="18826" formatCode="General">
                  <c:v>8.1224362999999994E-2</c:v>
                </c:pt>
                <c:pt idx="18827" formatCode="General">
                  <c:v>8.1223564999999998E-2</c:v>
                </c:pt>
                <c:pt idx="18828" formatCode="General">
                  <c:v>8.1424220000000005E-2</c:v>
                </c:pt>
                <c:pt idx="18829" formatCode="General">
                  <c:v>8.0941813000000001E-2</c:v>
                </c:pt>
                <c:pt idx="18830" formatCode="General">
                  <c:v>8.1022911000000003E-2</c:v>
                </c:pt>
                <c:pt idx="18831" formatCode="General">
                  <c:v>8.1202234999999998E-2</c:v>
                </c:pt>
                <c:pt idx="18832" formatCode="General">
                  <c:v>8.1122990000000006E-2</c:v>
                </c:pt>
                <c:pt idx="18833" formatCode="General">
                  <c:v>8.0529686000000003E-2</c:v>
                </c:pt>
                <c:pt idx="18834" formatCode="General">
                  <c:v>8.0648941000000002E-2</c:v>
                </c:pt>
                <c:pt idx="18835" formatCode="General">
                  <c:v>8.1148478999999996E-2</c:v>
                </c:pt>
                <c:pt idx="18836" formatCode="General">
                  <c:v>8.1428938000000006E-2</c:v>
                </c:pt>
                <c:pt idx="18837" formatCode="General">
                  <c:v>8.1487520999999993E-2</c:v>
                </c:pt>
                <c:pt idx="18838" formatCode="General">
                  <c:v>8.1528176999999993E-2</c:v>
                </c:pt>
                <c:pt idx="18839" formatCode="General">
                  <c:v>8.213579E-2</c:v>
                </c:pt>
                <c:pt idx="18840" formatCode="General">
                  <c:v>8.1251338000000006E-2</c:v>
                </c:pt>
                <c:pt idx="18841" formatCode="General">
                  <c:v>8.1741199E-2</c:v>
                </c:pt>
                <c:pt idx="18842" formatCode="General">
                  <c:v>8.1970686000000001E-2</c:v>
                </c:pt>
                <c:pt idx="18843" formatCode="General">
                  <c:v>8.1763132000000002E-2</c:v>
                </c:pt>
                <c:pt idx="18844" formatCode="General">
                  <c:v>8.1370916000000001E-2</c:v>
                </c:pt>
                <c:pt idx="18845" formatCode="General">
                  <c:v>8.1489330999999998E-2</c:v>
                </c:pt>
                <c:pt idx="18846" formatCode="General">
                  <c:v>8.1449687000000007E-2</c:v>
                </c:pt>
                <c:pt idx="18847" formatCode="General">
                  <c:v>8.1417755999999994E-2</c:v>
                </c:pt>
                <c:pt idx="18848" formatCode="General">
                  <c:v>8.1573768000000005E-2</c:v>
                </c:pt>
                <c:pt idx="18849" formatCode="General">
                  <c:v>8.2161752000000005E-2</c:v>
                </c:pt>
                <c:pt idx="18850" formatCode="General">
                  <c:v>8.2774553000000001E-2</c:v>
                </c:pt>
                <c:pt idx="18851" formatCode="General">
                  <c:v>8.2531475000000007E-2</c:v>
                </c:pt>
                <c:pt idx="18852" formatCode="General">
                  <c:v>8.2676692999999996E-2</c:v>
                </c:pt>
                <c:pt idx="18853" formatCode="General">
                  <c:v>8.2590984000000006E-2</c:v>
                </c:pt>
                <c:pt idx="18854" formatCode="General">
                  <c:v>8.3024247999999995E-2</c:v>
                </c:pt>
                <c:pt idx="18855" formatCode="General">
                  <c:v>8.2762831999999995E-2</c:v>
                </c:pt>
                <c:pt idx="18856" formatCode="General">
                  <c:v>8.3300355000000006E-2</c:v>
                </c:pt>
                <c:pt idx="18857" formatCode="General">
                  <c:v>8.2438678000000001E-2</c:v>
                </c:pt>
                <c:pt idx="18858" formatCode="General">
                  <c:v>8.2365638000000005E-2</c:v>
                </c:pt>
                <c:pt idx="18859" formatCode="General">
                  <c:v>8.2489504000000005E-2</c:v>
                </c:pt>
                <c:pt idx="18860" formatCode="General">
                  <c:v>8.3288720999999996E-2</c:v>
                </c:pt>
                <c:pt idx="18861" formatCode="General">
                  <c:v>8.3054369000000003E-2</c:v>
                </c:pt>
                <c:pt idx="18862" formatCode="General">
                  <c:v>8.2978916E-2</c:v>
                </c:pt>
                <c:pt idx="18863" formatCode="General">
                  <c:v>8.2996776999999994E-2</c:v>
                </c:pt>
                <c:pt idx="18864" formatCode="General">
                  <c:v>8.3589088000000006E-2</c:v>
                </c:pt>
                <c:pt idx="18865" formatCode="General">
                  <c:v>8.2930093999999996E-2</c:v>
                </c:pt>
                <c:pt idx="18866" formatCode="General">
                  <c:v>8.2780498999999994E-2</c:v>
                </c:pt>
                <c:pt idx="18867" formatCode="General">
                  <c:v>8.3057492999999996E-2</c:v>
                </c:pt>
                <c:pt idx="18868" formatCode="General">
                  <c:v>8.2714203E-2</c:v>
                </c:pt>
                <c:pt idx="18869" formatCode="General">
                  <c:v>8.2913244999999997E-2</c:v>
                </c:pt>
                <c:pt idx="18870" formatCode="General">
                  <c:v>8.3509907999999994E-2</c:v>
                </c:pt>
                <c:pt idx="18871" formatCode="General">
                  <c:v>8.2773237999999999E-2</c:v>
                </c:pt>
                <c:pt idx="18872" formatCode="General">
                  <c:v>8.3307917999999995E-2</c:v>
                </c:pt>
                <c:pt idx="18873" formatCode="General">
                  <c:v>8.3233434999999995E-2</c:v>
                </c:pt>
                <c:pt idx="18874" formatCode="General">
                  <c:v>8.3887087999999999E-2</c:v>
                </c:pt>
                <c:pt idx="18875" formatCode="General">
                  <c:v>8.3964500999999997E-2</c:v>
                </c:pt>
                <c:pt idx="18876" formatCode="General">
                  <c:v>8.3890943999999995E-2</c:v>
                </c:pt>
                <c:pt idx="18877" formatCode="General">
                  <c:v>8.3405971999999995E-2</c:v>
                </c:pt>
                <c:pt idx="18878" formatCode="General">
                  <c:v>8.2731095000000004E-2</c:v>
                </c:pt>
                <c:pt idx="18879" formatCode="General">
                  <c:v>8.1815945000000001E-2</c:v>
                </c:pt>
                <c:pt idx="18880" formatCode="General">
                  <c:v>8.1757014000000003E-2</c:v>
                </c:pt>
                <c:pt idx="18881" formatCode="General">
                  <c:v>8.2015650999999995E-2</c:v>
                </c:pt>
                <c:pt idx="18882" formatCode="General">
                  <c:v>8.2173321999999993E-2</c:v>
                </c:pt>
                <c:pt idx="18883" formatCode="General">
                  <c:v>8.2492369999999995E-2</c:v>
                </c:pt>
                <c:pt idx="18884" formatCode="General">
                  <c:v>8.2628990999999999E-2</c:v>
                </c:pt>
                <c:pt idx="18885" formatCode="General">
                  <c:v>8.2783279000000001E-2</c:v>
                </c:pt>
                <c:pt idx="18886" formatCode="General">
                  <c:v>8.2034783999999999E-2</c:v>
                </c:pt>
                <c:pt idx="18887" formatCode="General">
                  <c:v>8.2726872000000007E-2</c:v>
                </c:pt>
                <c:pt idx="18888" formatCode="General">
                  <c:v>8.3713385000000001E-2</c:v>
                </c:pt>
                <c:pt idx="18889" formatCode="General">
                  <c:v>8.4113445999999994E-2</c:v>
                </c:pt>
                <c:pt idx="18890" formatCode="General">
                  <c:v>8.5100520999999998E-2</c:v>
                </c:pt>
                <c:pt idx="18891" formatCode="General">
                  <c:v>8.5397786000000003E-2</c:v>
                </c:pt>
                <c:pt idx="18892" formatCode="General">
                  <c:v>8.3709204999999995E-2</c:v>
                </c:pt>
                <c:pt idx="18893" formatCode="General">
                  <c:v>8.3517943999999997E-2</c:v>
                </c:pt>
                <c:pt idx="18894" formatCode="General">
                  <c:v>8.3794331999999999E-2</c:v>
                </c:pt>
                <c:pt idx="18895" formatCode="General">
                  <c:v>8.3368073000000001E-2</c:v>
                </c:pt>
                <c:pt idx="18896" formatCode="General">
                  <c:v>8.3364927000000005E-2</c:v>
                </c:pt>
                <c:pt idx="18897" formatCode="General">
                  <c:v>8.1812238999999995E-2</c:v>
                </c:pt>
                <c:pt idx="18898" formatCode="General">
                  <c:v>8.2880431000000004E-2</c:v>
                </c:pt>
                <c:pt idx="18899" formatCode="General">
                  <c:v>8.2730663999999995E-2</c:v>
                </c:pt>
                <c:pt idx="18900" formatCode="General">
                  <c:v>8.3444193999999999E-2</c:v>
                </c:pt>
                <c:pt idx="18901" formatCode="General">
                  <c:v>8.2875173999999996E-2</c:v>
                </c:pt>
                <c:pt idx="18902" formatCode="General">
                  <c:v>8.3199995999999998E-2</c:v>
                </c:pt>
                <c:pt idx="18903" formatCode="General">
                  <c:v>8.3122022000000004E-2</c:v>
                </c:pt>
                <c:pt idx="18904" formatCode="General">
                  <c:v>8.2519495999999998E-2</c:v>
                </c:pt>
                <c:pt idx="18905" formatCode="General">
                  <c:v>8.2938345999999996E-2</c:v>
                </c:pt>
                <c:pt idx="18906" formatCode="General">
                  <c:v>8.3001668000000001E-2</c:v>
                </c:pt>
                <c:pt idx="18907" formatCode="General">
                  <c:v>8.2433118999999999E-2</c:v>
                </c:pt>
                <c:pt idx="18908" formatCode="General">
                  <c:v>8.2175757000000002E-2</c:v>
                </c:pt>
                <c:pt idx="18909" formatCode="General">
                  <c:v>8.2259936000000006E-2</c:v>
                </c:pt>
                <c:pt idx="18910" formatCode="General">
                  <c:v>8.2075117000000003E-2</c:v>
                </c:pt>
                <c:pt idx="18911" formatCode="General">
                  <c:v>8.2190386000000004E-2</c:v>
                </c:pt>
                <c:pt idx="18912" formatCode="General">
                  <c:v>8.2080913000000005E-2</c:v>
                </c:pt>
                <c:pt idx="18913" formatCode="General">
                  <c:v>8.3061995999999999E-2</c:v>
                </c:pt>
                <c:pt idx="18914" formatCode="General">
                  <c:v>8.2970879999999997E-2</c:v>
                </c:pt>
                <c:pt idx="18915" formatCode="General">
                  <c:v>8.2471923000000003E-2</c:v>
                </c:pt>
                <c:pt idx="18916" formatCode="General">
                  <c:v>8.2547009000000005E-2</c:v>
                </c:pt>
                <c:pt idx="18917" formatCode="General">
                  <c:v>8.2786274000000007E-2</c:v>
                </c:pt>
                <c:pt idx="18918" formatCode="General">
                  <c:v>8.3201503999999996E-2</c:v>
                </c:pt>
                <c:pt idx="18919" formatCode="General">
                  <c:v>8.3284260999999998E-2</c:v>
                </c:pt>
                <c:pt idx="18920" formatCode="General">
                  <c:v>8.2980338000000001E-2</c:v>
                </c:pt>
                <c:pt idx="18921" formatCode="General">
                  <c:v>8.2494609999999996E-2</c:v>
                </c:pt>
                <c:pt idx="18922" formatCode="General">
                  <c:v>8.2055962999999996E-2</c:v>
                </c:pt>
                <c:pt idx="18923" formatCode="General">
                  <c:v>8.2058139000000002E-2</c:v>
                </c:pt>
                <c:pt idx="18924" formatCode="General">
                  <c:v>8.2658335999999999E-2</c:v>
                </c:pt>
                <c:pt idx="18925" formatCode="General">
                  <c:v>8.2820853999999999E-2</c:v>
                </c:pt>
                <c:pt idx="18926" formatCode="General">
                  <c:v>8.2959546999999995E-2</c:v>
                </c:pt>
                <c:pt idx="18927" formatCode="General">
                  <c:v>8.1434131000000007E-2</c:v>
                </c:pt>
                <c:pt idx="18928" formatCode="General">
                  <c:v>8.2221003000000001E-2</c:v>
                </c:pt>
                <c:pt idx="18929" formatCode="General">
                  <c:v>8.2784420999999997E-2</c:v>
                </c:pt>
                <c:pt idx="18930" formatCode="General">
                  <c:v>8.2219558999999998E-2</c:v>
                </c:pt>
                <c:pt idx="18931" formatCode="General">
                  <c:v>8.2442082E-2</c:v>
                </c:pt>
                <c:pt idx="18932" formatCode="General">
                  <c:v>8.3167827999999999E-2</c:v>
                </c:pt>
                <c:pt idx="18933" formatCode="General">
                  <c:v>8.3769187999999994E-2</c:v>
                </c:pt>
                <c:pt idx="18934" formatCode="General">
                  <c:v>8.2792005000000002E-2</c:v>
                </c:pt>
                <c:pt idx="18935" formatCode="General">
                  <c:v>8.3056394000000006E-2</c:v>
                </c:pt>
                <c:pt idx="18936" formatCode="General">
                  <c:v>8.3635734000000003E-2</c:v>
                </c:pt>
                <c:pt idx="18937" formatCode="General">
                  <c:v>8.3240566000000002E-2</c:v>
                </c:pt>
                <c:pt idx="18938" formatCode="General">
                  <c:v>8.3181984E-2</c:v>
                </c:pt>
                <c:pt idx="18939" formatCode="General">
                  <c:v>8.3457186000000003E-2</c:v>
                </c:pt>
                <c:pt idx="18940" formatCode="General">
                  <c:v>8.1761581E-2</c:v>
                </c:pt>
                <c:pt idx="18941" formatCode="General">
                  <c:v>8.0044520999999993E-2</c:v>
                </c:pt>
                <c:pt idx="18942" formatCode="General">
                  <c:v>7.9842488000000003E-2</c:v>
                </c:pt>
                <c:pt idx="18943" formatCode="General">
                  <c:v>7.9979969999999997E-2</c:v>
                </c:pt>
                <c:pt idx="18944" formatCode="General">
                  <c:v>7.9956421E-2</c:v>
                </c:pt>
                <c:pt idx="18945" formatCode="General">
                  <c:v>8.0277257000000005E-2</c:v>
                </c:pt>
                <c:pt idx="18946" formatCode="General">
                  <c:v>8.0448351000000001E-2</c:v>
                </c:pt>
                <c:pt idx="18947" formatCode="General">
                  <c:v>8.0509907000000006E-2</c:v>
                </c:pt>
                <c:pt idx="18948" formatCode="General">
                  <c:v>7.9724675999999994E-2</c:v>
                </c:pt>
                <c:pt idx="18949" formatCode="General">
                  <c:v>8.0177112999999994E-2</c:v>
                </c:pt>
                <c:pt idx="18950" formatCode="General">
                  <c:v>8.0510789999999999E-2</c:v>
                </c:pt>
                <c:pt idx="18951" formatCode="General">
                  <c:v>7.9816374999999995E-2</c:v>
                </c:pt>
                <c:pt idx="18952" formatCode="General">
                  <c:v>8.1733377999999995E-2</c:v>
                </c:pt>
                <c:pt idx="18953" formatCode="General">
                  <c:v>7.9411744000000006E-2</c:v>
                </c:pt>
                <c:pt idx="18954" formatCode="General">
                  <c:v>7.9195339000000003E-2</c:v>
                </c:pt>
                <c:pt idx="18955" formatCode="General">
                  <c:v>7.8907425000000003E-2</c:v>
                </c:pt>
                <c:pt idx="18956" formatCode="General">
                  <c:v>7.8738722999999997E-2</c:v>
                </c:pt>
                <c:pt idx="18957" formatCode="General">
                  <c:v>7.8432061999999997E-2</c:v>
                </c:pt>
                <c:pt idx="18958" formatCode="General">
                  <c:v>7.8673546999999996E-2</c:v>
                </c:pt>
                <c:pt idx="18959" formatCode="General">
                  <c:v>7.9053418E-2</c:v>
                </c:pt>
                <c:pt idx="18960" formatCode="General">
                  <c:v>7.9257627999999997E-2</c:v>
                </c:pt>
                <c:pt idx="18961" formatCode="General">
                  <c:v>7.8884932000000005E-2</c:v>
                </c:pt>
                <c:pt idx="18962" formatCode="General">
                  <c:v>7.9440549999999999E-2</c:v>
                </c:pt>
                <c:pt idx="18963" formatCode="General">
                  <c:v>7.9758007000000006E-2</c:v>
                </c:pt>
                <c:pt idx="18964" formatCode="General">
                  <c:v>7.9056973000000003E-2</c:v>
                </c:pt>
                <c:pt idx="18965" formatCode="General">
                  <c:v>7.9585724999999996E-2</c:v>
                </c:pt>
                <c:pt idx="18966" formatCode="General">
                  <c:v>7.9413618000000005E-2</c:v>
                </c:pt>
                <c:pt idx="18967" formatCode="General">
                  <c:v>7.9807024000000004E-2</c:v>
                </c:pt>
                <c:pt idx="18968" formatCode="General">
                  <c:v>8.0572669E-2</c:v>
                </c:pt>
                <c:pt idx="18969" formatCode="General">
                  <c:v>7.9916626000000004E-2</c:v>
                </c:pt>
                <c:pt idx="18970" formatCode="General">
                  <c:v>7.8854531000000005E-2</c:v>
                </c:pt>
                <c:pt idx="18971" formatCode="General">
                  <c:v>7.8989987999999997E-2</c:v>
                </c:pt>
                <c:pt idx="18972" formatCode="General">
                  <c:v>7.9477866999999994E-2</c:v>
                </c:pt>
                <c:pt idx="18973" formatCode="General">
                  <c:v>7.9331335000000003E-2</c:v>
                </c:pt>
                <c:pt idx="18974" formatCode="General">
                  <c:v>7.9390219999999997E-2</c:v>
                </c:pt>
                <c:pt idx="18975" formatCode="General">
                  <c:v>7.9455373999999995E-2</c:v>
                </c:pt>
                <c:pt idx="18976" formatCode="General">
                  <c:v>7.9466124999999999E-2</c:v>
                </c:pt>
                <c:pt idx="18977" formatCode="General">
                  <c:v>7.9851192000000001E-2</c:v>
                </c:pt>
                <c:pt idx="18978" formatCode="General">
                  <c:v>7.9819692999999997E-2</c:v>
                </c:pt>
                <c:pt idx="18979" formatCode="General">
                  <c:v>8.0480669000000005E-2</c:v>
                </c:pt>
                <c:pt idx="18980" formatCode="General">
                  <c:v>8.0135184999999998E-2</c:v>
                </c:pt>
                <c:pt idx="18981" formatCode="General">
                  <c:v>8.0406035000000001E-2</c:v>
                </c:pt>
                <c:pt idx="18982" formatCode="General">
                  <c:v>7.9624592999999994E-2</c:v>
                </c:pt>
                <c:pt idx="18983" formatCode="General">
                  <c:v>7.9246789999999998E-2</c:v>
                </c:pt>
                <c:pt idx="18984" formatCode="General">
                  <c:v>7.9316727000000004E-2</c:v>
                </c:pt>
                <c:pt idx="18985" formatCode="General">
                  <c:v>7.9340147999999999E-2</c:v>
                </c:pt>
                <c:pt idx="18986" formatCode="General">
                  <c:v>8.0727216000000004E-2</c:v>
                </c:pt>
                <c:pt idx="18987" formatCode="General">
                  <c:v>8.1829777000000006E-2</c:v>
                </c:pt>
                <c:pt idx="18988" formatCode="General">
                  <c:v>8.1900813000000003E-2</c:v>
                </c:pt>
                <c:pt idx="18989" formatCode="General">
                  <c:v>8.1335537999999999E-2</c:v>
                </c:pt>
                <c:pt idx="18990" formatCode="General">
                  <c:v>8.1407199E-2</c:v>
                </c:pt>
                <c:pt idx="18991" formatCode="General">
                  <c:v>7.9622028999999997E-2</c:v>
                </c:pt>
                <c:pt idx="18992" formatCode="General">
                  <c:v>7.7145309999999995E-2</c:v>
                </c:pt>
                <c:pt idx="18993" formatCode="General">
                  <c:v>7.7000954999999996E-2</c:v>
                </c:pt>
                <c:pt idx="18994" formatCode="General">
                  <c:v>7.6325515999999996E-2</c:v>
                </c:pt>
                <c:pt idx="18995" formatCode="General">
                  <c:v>7.7096682E-2</c:v>
                </c:pt>
                <c:pt idx="18996" formatCode="General">
                  <c:v>7.7071624000000005E-2</c:v>
                </c:pt>
                <c:pt idx="18997" formatCode="General">
                  <c:v>7.6951248999999999E-2</c:v>
                </c:pt>
                <c:pt idx="18998" formatCode="General">
                  <c:v>7.6772722000000002E-2</c:v>
                </c:pt>
                <c:pt idx="18999" formatCode="General">
                  <c:v>7.6826844000000005E-2</c:v>
                </c:pt>
                <c:pt idx="19000" formatCode="General">
                  <c:v>7.6824301999999997E-2</c:v>
                </c:pt>
                <c:pt idx="19001" formatCode="General">
                  <c:v>7.7293393000000002E-2</c:v>
                </c:pt>
                <c:pt idx="19002" formatCode="General">
                  <c:v>7.7287985000000003E-2</c:v>
                </c:pt>
                <c:pt idx="19003" formatCode="General">
                  <c:v>7.7547652999999994E-2</c:v>
                </c:pt>
                <c:pt idx="19004" formatCode="General">
                  <c:v>7.7555841E-2</c:v>
                </c:pt>
                <c:pt idx="19005" formatCode="General">
                  <c:v>7.8550993999999999E-2</c:v>
                </c:pt>
                <c:pt idx="19006" formatCode="General">
                  <c:v>7.8085178000000005E-2</c:v>
                </c:pt>
                <c:pt idx="19007" formatCode="General">
                  <c:v>7.7818032999999995E-2</c:v>
                </c:pt>
                <c:pt idx="19008" formatCode="General">
                  <c:v>7.8537097E-2</c:v>
                </c:pt>
                <c:pt idx="19009" formatCode="General">
                  <c:v>7.8456343999999997E-2</c:v>
                </c:pt>
                <c:pt idx="19010" formatCode="General">
                  <c:v>7.8489200999999995E-2</c:v>
                </c:pt>
                <c:pt idx="19011" formatCode="General">
                  <c:v>7.8378133000000003E-2</c:v>
                </c:pt>
                <c:pt idx="19012" formatCode="General">
                  <c:v>7.8213956000000001E-2</c:v>
                </c:pt>
                <c:pt idx="19013" formatCode="General">
                  <c:v>7.8247782000000002E-2</c:v>
                </c:pt>
                <c:pt idx="19014" formatCode="General">
                  <c:v>7.8641206000000005E-2</c:v>
                </c:pt>
                <c:pt idx="19015" formatCode="General">
                  <c:v>7.8816954999999994E-2</c:v>
                </c:pt>
                <c:pt idx="19016" formatCode="General">
                  <c:v>7.8688262999999994E-2</c:v>
                </c:pt>
                <c:pt idx="19017" formatCode="General">
                  <c:v>7.6941403000000005E-2</c:v>
                </c:pt>
                <c:pt idx="19018" formatCode="General">
                  <c:v>7.6823827999999997E-2</c:v>
                </c:pt>
                <c:pt idx="19019" formatCode="General">
                  <c:v>7.7082074E-2</c:v>
                </c:pt>
                <c:pt idx="19020" formatCode="General">
                  <c:v>7.7471339E-2</c:v>
                </c:pt>
                <c:pt idx="19021" formatCode="General">
                  <c:v>7.7293608999999999E-2</c:v>
                </c:pt>
                <c:pt idx="19022" formatCode="General">
                  <c:v>7.7661698000000001E-2</c:v>
                </c:pt>
                <c:pt idx="19023" formatCode="General">
                  <c:v>7.7963423000000004E-2</c:v>
                </c:pt>
                <c:pt idx="19024" formatCode="General">
                  <c:v>7.8180366000000001E-2</c:v>
                </c:pt>
                <c:pt idx="19025" formatCode="General">
                  <c:v>7.7840053000000006E-2</c:v>
                </c:pt>
                <c:pt idx="19026" formatCode="General">
                  <c:v>7.8595162999999996E-2</c:v>
                </c:pt>
                <c:pt idx="19027" formatCode="General">
                  <c:v>7.9042710000000002E-2</c:v>
                </c:pt>
                <c:pt idx="19028" formatCode="General">
                  <c:v>7.7748549E-2</c:v>
                </c:pt>
                <c:pt idx="19029" formatCode="General">
                  <c:v>7.8076645E-2</c:v>
                </c:pt>
                <c:pt idx="19030" formatCode="General">
                  <c:v>7.7963509E-2</c:v>
                </c:pt>
                <c:pt idx="19031" formatCode="General">
                  <c:v>7.6122318999999994E-2</c:v>
                </c:pt>
                <c:pt idx="19032" formatCode="General">
                  <c:v>7.4683543000000005E-2</c:v>
                </c:pt>
                <c:pt idx="19033" formatCode="General">
                  <c:v>7.6039045E-2</c:v>
                </c:pt>
                <c:pt idx="19034" formatCode="General">
                  <c:v>7.6235950999999996E-2</c:v>
                </c:pt>
                <c:pt idx="19035" formatCode="General">
                  <c:v>7.6563276999999999E-2</c:v>
                </c:pt>
                <c:pt idx="19036" formatCode="General">
                  <c:v>7.4791982000000007E-2</c:v>
                </c:pt>
                <c:pt idx="19037" formatCode="General">
                  <c:v>7.4503551000000001E-2</c:v>
                </c:pt>
                <c:pt idx="19038" formatCode="General">
                  <c:v>7.5225200000000006E-2</c:v>
                </c:pt>
                <c:pt idx="19039" formatCode="General">
                  <c:v>7.4918799999999994E-2</c:v>
                </c:pt>
                <c:pt idx="19040" formatCode="General">
                  <c:v>7.4293476999999997E-2</c:v>
                </c:pt>
                <c:pt idx="19041" formatCode="General">
                  <c:v>7.4818225000000002E-2</c:v>
                </c:pt>
                <c:pt idx="19042" formatCode="General">
                  <c:v>7.5494907999999999E-2</c:v>
                </c:pt>
                <c:pt idx="19043" formatCode="General">
                  <c:v>7.5671303999999995E-2</c:v>
                </c:pt>
                <c:pt idx="19044" formatCode="General">
                  <c:v>7.5327348000000002E-2</c:v>
                </c:pt>
                <c:pt idx="19045" formatCode="General">
                  <c:v>7.5112991000000004E-2</c:v>
                </c:pt>
                <c:pt idx="19046" formatCode="General">
                  <c:v>7.5036762000000007E-2</c:v>
                </c:pt>
                <c:pt idx="19047" formatCode="General">
                  <c:v>7.4728401E-2</c:v>
                </c:pt>
                <c:pt idx="19048" formatCode="General">
                  <c:v>7.4582019999999999E-2</c:v>
                </c:pt>
                <c:pt idx="19049" formatCode="General">
                  <c:v>7.4889238999999996E-2</c:v>
                </c:pt>
                <c:pt idx="19050" formatCode="General">
                  <c:v>7.4606280999999997E-2</c:v>
                </c:pt>
                <c:pt idx="19051" formatCode="General">
                  <c:v>7.4357317000000006E-2</c:v>
                </c:pt>
                <c:pt idx="19052" formatCode="General">
                  <c:v>7.4956999999999996E-2</c:v>
                </c:pt>
                <c:pt idx="19053" formatCode="General">
                  <c:v>7.5026226000000001E-2</c:v>
                </c:pt>
                <c:pt idx="19054" formatCode="General">
                  <c:v>7.5106031000000004E-2</c:v>
                </c:pt>
                <c:pt idx="19055" formatCode="General">
                  <c:v>7.4636185999999993E-2</c:v>
                </c:pt>
                <c:pt idx="19056" formatCode="General">
                  <c:v>7.4341976000000004E-2</c:v>
                </c:pt>
                <c:pt idx="19057" formatCode="General">
                  <c:v>7.4973547000000001E-2</c:v>
                </c:pt>
                <c:pt idx="19058" formatCode="General">
                  <c:v>7.5343119E-2</c:v>
                </c:pt>
                <c:pt idx="19059" formatCode="General">
                  <c:v>7.5333897999999996E-2</c:v>
                </c:pt>
                <c:pt idx="19060" formatCode="General">
                  <c:v>7.5993863999999994E-2</c:v>
                </c:pt>
                <c:pt idx="19061" formatCode="General">
                  <c:v>7.5323922000000001E-2</c:v>
                </c:pt>
                <c:pt idx="19062" formatCode="General">
                  <c:v>7.5322952999999998E-2</c:v>
                </c:pt>
                <c:pt idx="19063" formatCode="General">
                  <c:v>7.5271415999999994E-2</c:v>
                </c:pt>
                <c:pt idx="19064" formatCode="General">
                  <c:v>7.4802346000000006E-2</c:v>
                </c:pt>
                <c:pt idx="19065" formatCode="General">
                  <c:v>7.526534E-2</c:v>
                </c:pt>
                <c:pt idx="19066" formatCode="General">
                  <c:v>7.5300825000000002E-2</c:v>
                </c:pt>
                <c:pt idx="19067" formatCode="General">
                  <c:v>7.5161037E-2</c:v>
                </c:pt>
                <c:pt idx="19068" formatCode="General">
                  <c:v>7.5913068E-2</c:v>
                </c:pt>
                <c:pt idx="19069" formatCode="General">
                  <c:v>7.6365677000000007E-2</c:v>
                </c:pt>
                <c:pt idx="19070" formatCode="General">
                  <c:v>7.5815810999999997E-2</c:v>
                </c:pt>
                <c:pt idx="19071" formatCode="General">
                  <c:v>7.6271091999999999E-2</c:v>
                </c:pt>
                <c:pt idx="19072" formatCode="General">
                  <c:v>7.6257754999999997E-2</c:v>
                </c:pt>
                <c:pt idx="19073" formatCode="General">
                  <c:v>7.6318018000000001E-2</c:v>
                </c:pt>
                <c:pt idx="19074" formatCode="General">
                  <c:v>7.6558643999999995E-2</c:v>
                </c:pt>
                <c:pt idx="19075" formatCode="General">
                  <c:v>7.6483144000000003E-2</c:v>
                </c:pt>
                <c:pt idx="19076" formatCode="General">
                  <c:v>7.6085993000000005E-2</c:v>
                </c:pt>
                <c:pt idx="19077" formatCode="General">
                  <c:v>7.6262323000000007E-2</c:v>
                </c:pt>
                <c:pt idx="19078" formatCode="General">
                  <c:v>7.6434213000000001E-2</c:v>
                </c:pt>
                <c:pt idx="19079" formatCode="General">
                  <c:v>7.6566746000000005E-2</c:v>
                </c:pt>
                <c:pt idx="19080" formatCode="General">
                  <c:v>7.6729522999999994E-2</c:v>
                </c:pt>
                <c:pt idx="19081" formatCode="General">
                  <c:v>7.6818398999999996E-2</c:v>
                </c:pt>
                <c:pt idx="19082" formatCode="General">
                  <c:v>7.7010865999999997E-2</c:v>
                </c:pt>
                <c:pt idx="19083" formatCode="General">
                  <c:v>7.7081103999999998E-2</c:v>
                </c:pt>
                <c:pt idx="19084" formatCode="General">
                  <c:v>7.7749518000000004E-2</c:v>
                </c:pt>
                <c:pt idx="19085" formatCode="General">
                  <c:v>7.7070374999999997E-2</c:v>
                </c:pt>
                <c:pt idx="19086" formatCode="General">
                  <c:v>7.6674408999999999E-2</c:v>
                </c:pt>
                <c:pt idx="19087" formatCode="General">
                  <c:v>7.6464270000000001E-2</c:v>
                </c:pt>
                <c:pt idx="19088" formatCode="General">
                  <c:v>7.6303818999999995E-2</c:v>
                </c:pt>
                <c:pt idx="19089" formatCode="General">
                  <c:v>7.6237501999999999E-2</c:v>
                </c:pt>
                <c:pt idx="19090" formatCode="General">
                  <c:v>7.6514492000000003E-2</c:v>
                </c:pt>
                <c:pt idx="19091" formatCode="General">
                  <c:v>7.6024415999999997E-2</c:v>
                </c:pt>
                <c:pt idx="19092" formatCode="General">
                  <c:v>7.5445590000000007E-2</c:v>
                </c:pt>
                <c:pt idx="19093" formatCode="General">
                  <c:v>7.5569523E-2</c:v>
                </c:pt>
                <c:pt idx="19094" formatCode="General">
                  <c:v>7.5425681999999994E-2</c:v>
                </c:pt>
                <c:pt idx="19095" formatCode="General">
                  <c:v>7.6431499E-2</c:v>
                </c:pt>
                <c:pt idx="19096" formatCode="General">
                  <c:v>7.5151148000000001E-2</c:v>
                </c:pt>
                <c:pt idx="19097" formatCode="General">
                  <c:v>7.5182260000000001E-2</c:v>
                </c:pt>
                <c:pt idx="19098" formatCode="General">
                  <c:v>7.5801784999999997E-2</c:v>
                </c:pt>
                <c:pt idx="19099" formatCode="General">
                  <c:v>7.5599579E-2</c:v>
                </c:pt>
                <c:pt idx="19100" formatCode="General">
                  <c:v>7.5384379000000001E-2</c:v>
                </c:pt>
                <c:pt idx="19101" formatCode="General">
                  <c:v>7.5892146999999993E-2</c:v>
                </c:pt>
                <c:pt idx="19102" formatCode="General">
                  <c:v>7.5336785000000003E-2</c:v>
                </c:pt>
                <c:pt idx="19103" formatCode="General">
                  <c:v>7.5803917999999998E-2</c:v>
                </c:pt>
                <c:pt idx="19104" formatCode="General">
                  <c:v>7.5612463000000005E-2</c:v>
                </c:pt>
                <c:pt idx="19105" formatCode="General">
                  <c:v>7.5584582999999997E-2</c:v>
                </c:pt>
                <c:pt idx="19106" formatCode="General">
                  <c:v>7.5426285999999995E-2</c:v>
                </c:pt>
                <c:pt idx="19107" formatCode="General">
                  <c:v>7.5806050999999999E-2</c:v>
                </c:pt>
                <c:pt idx="19108" formatCode="General">
                  <c:v>7.5058437000000006E-2</c:v>
                </c:pt>
                <c:pt idx="19109" formatCode="General">
                  <c:v>7.5521218000000001E-2</c:v>
                </c:pt>
                <c:pt idx="19110" formatCode="General">
                  <c:v>7.5598286000000001E-2</c:v>
                </c:pt>
                <c:pt idx="19111" formatCode="General">
                  <c:v>7.5454984000000003E-2</c:v>
                </c:pt>
                <c:pt idx="19112" formatCode="General">
                  <c:v>7.6176636000000006E-2</c:v>
                </c:pt>
                <c:pt idx="19113" formatCode="General">
                  <c:v>7.6227893000000005E-2</c:v>
                </c:pt>
                <c:pt idx="19114" formatCode="General">
                  <c:v>7.5606926000000005E-2</c:v>
                </c:pt>
                <c:pt idx="19115" formatCode="General">
                  <c:v>7.5827143999999999E-2</c:v>
                </c:pt>
                <c:pt idx="19116" formatCode="General">
                  <c:v>7.5776619000000003E-2</c:v>
                </c:pt>
                <c:pt idx="19117" formatCode="General">
                  <c:v>7.6019459999999997E-2</c:v>
                </c:pt>
                <c:pt idx="19118" formatCode="General">
                  <c:v>7.5877581999999999E-2</c:v>
                </c:pt>
                <c:pt idx="19119" formatCode="General">
                  <c:v>7.6049236000000006E-2</c:v>
                </c:pt>
                <c:pt idx="19120" formatCode="General">
                  <c:v>7.6282984999999998E-2</c:v>
                </c:pt>
                <c:pt idx="19121" formatCode="General">
                  <c:v>7.6674042999999997E-2</c:v>
                </c:pt>
                <c:pt idx="19122" formatCode="General">
                  <c:v>7.5900764999999995E-2</c:v>
                </c:pt>
                <c:pt idx="19123" formatCode="General">
                  <c:v>7.5869523999999994E-2</c:v>
                </c:pt>
                <c:pt idx="19124" formatCode="General">
                  <c:v>7.679416E-2</c:v>
                </c:pt>
                <c:pt idx="19125" formatCode="General">
                  <c:v>7.6022843000000007E-2</c:v>
                </c:pt>
                <c:pt idx="19126" formatCode="General">
                  <c:v>7.5577430000000001E-2</c:v>
                </c:pt>
                <c:pt idx="19127" formatCode="General">
                  <c:v>7.6181656E-2</c:v>
                </c:pt>
                <c:pt idx="19128" formatCode="General">
                  <c:v>7.5913476999999993E-2</c:v>
                </c:pt>
                <c:pt idx="19129" formatCode="General">
                  <c:v>7.5686365000000005E-2</c:v>
                </c:pt>
                <c:pt idx="19130" formatCode="General">
                  <c:v>7.6087135E-2</c:v>
                </c:pt>
                <c:pt idx="19131" formatCode="General">
                  <c:v>7.6022519999999996E-2</c:v>
                </c:pt>
                <c:pt idx="19132" formatCode="General">
                  <c:v>7.5989058999999998E-2</c:v>
                </c:pt>
                <c:pt idx="19133" formatCode="General">
                  <c:v>7.6373712999999996E-2</c:v>
                </c:pt>
                <c:pt idx="19134" formatCode="General">
                  <c:v>7.4777116000000005E-2</c:v>
                </c:pt>
                <c:pt idx="19135" formatCode="General">
                  <c:v>7.5019870000000002E-2</c:v>
                </c:pt>
                <c:pt idx="19136" formatCode="General">
                  <c:v>7.4780131999999999E-2</c:v>
                </c:pt>
                <c:pt idx="19137" formatCode="General">
                  <c:v>7.5125508999999993E-2</c:v>
                </c:pt>
                <c:pt idx="19138" formatCode="General">
                  <c:v>7.4866229000000006E-2</c:v>
                </c:pt>
                <c:pt idx="19139" formatCode="General">
                  <c:v>7.5170259000000003E-2</c:v>
                </c:pt>
                <c:pt idx="19140" formatCode="General">
                  <c:v>7.5016271999999995E-2</c:v>
                </c:pt>
                <c:pt idx="19141" formatCode="General">
                  <c:v>7.5899990000000001E-2</c:v>
                </c:pt>
                <c:pt idx="19142" formatCode="General">
                  <c:v>7.5621793000000007E-2</c:v>
                </c:pt>
                <c:pt idx="19143" formatCode="General">
                  <c:v>7.5727711000000003E-2</c:v>
                </c:pt>
                <c:pt idx="19144" formatCode="General">
                  <c:v>7.6060245999999998E-2</c:v>
                </c:pt>
                <c:pt idx="19145" formatCode="General">
                  <c:v>7.5996341999999995E-2</c:v>
                </c:pt>
                <c:pt idx="19146" formatCode="General">
                  <c:v>7.5687096999999995E-2</c:v>
                </c:pt>
                <c:pt idx="19147" formatCode="General">
                  <c:v>7.5577752999999998E-2</c:v>
                </c:pt>
                <c:pt idx="19148" formatCode="General">
                  <c:v>7.6039626999999999E-2</c:v>
                </c:pt>
                <c:pt idx="19149" formatCode="General">
                  <c:v>7.6090841000000006E-2</c:v>
                </c:pt>
                <c:pt idx="19150" formatCode="General">
                  <c:v>7.5864503999999999E-2</c:v>
                </c:pt>
                <c:pt idx="19151" formatCode="General">
                  <c:v>7.5918087999999995E-2</c:v>
                </c:pt>
                <c:pt idx="19152" formatCode="General">
                  <c:v>7.6069768999999995E-2</c:v>
                </c:pt>
                <c:pt idx="19153" formatCode="General">
                  <c:v>7.6000306000000004E-2</c:v>
                </c:pt>
                <c:pt idx="19154" formatCode="General">
                  <c:v>7.6604321000000003E-2</c:v>
                </c:pt>
                <c:pt idx="19155" formatCode="General">
                  <c:v>7.6291796999999995E-2</c:v>
                </c:pt>
                <c:pt idx="19156" formatCode="General">
                  <c:v>7.6606281999999998E-2</c:v>
                </c:pt>
                <c:pt idx="19157" formatCode="General">
                  <c:v>7.6585124000000004E-2</c:v>
                </c:pt>
                <c:pt idx="19158" formatCode="General">
                  <c:v>7.6307073000000003E-2</c:v>
                </c:pt>
                <c:pt idx="19159" formatCode="General">
                  <c:v>7.6358652999999999E-2</c:v>
                </c:pt>
                <c:pt idx="19160" formatCode="General">
                  <c:v>7.6544009999999996E-2</c:v>
                </c:pt>
                <c:pt idx="19161" formatCode="General">
                  <c:v>7.6219123999999999E-2</c:v>
                </c:pt>
                <c:pt idx="19162" formatCode="General">
                  <c:v>7.6839383999999997E-2</c:v>
                </c:pt>
                <c:pt idx="19163" formatCode="General">
                  <c:v>7.6531018000000006E-2</c:v>
                </c:pt>
                <c:pt idx="19164" formatCode="General">
                  <c:v>7.7328771000000004E-2</c:v>
                </c:pt>
                <c:pt idx="19165" formatCode="General">
                  <c:v>7.7004768000000001E-2</c:v>
                </c:pt>
                <c:pt idx="19166" formatCode="General">
                  <c:v>7.6859313999999998E-2</c:v>
                </c:pt>
                <c:pt idx="19167" formatCode="General">
                  <c:v>7.7068629E-2</c:v>
                </c:pt>
                <c:pt idx="19168" formatCode="General">
                  <c:v>7.6952822000000004E-2</c:v>
                </c:pt>
                <c:pt idx="19169" formatCode="General">
                  <c:v>7.6656160000000001E-2</c:v>
                </c:pt>
                <c:pt idx="19170" formatCode="General">
                  <c:v>7.6723576000000002E-2</c:v>
                </c:pt>
                <c:pt idx="19171" formatCode="General">
                  <c:v>7.7129323E-2</c:v>
                </c:pt>
                <c:pt idx="19172" formatCode="General">
                  <c:v>7.7121007000000005E-2</c:v>
                </c:pt>
                <c:pt idx="19173" formatCode="General">
                  <c:v>7.6675249000000001E-2</c:v>
                </c:pt>
                <c:pt idx="19174" formatCode="General">
                  <c:v>7.6621428000000005E-2</c:v>
                </c:pt>
                <c:pt idx="19175" formatCode="General">
                  <c:v>7.6535542999999998E-2</c:v>
                </c:pt>
                <c:pt idx="19176" formatCode="General">
                  <c:v>7.5910438999999996E-2</c:v>
                </c:pt>
                <c:pt idx="19177" formatCode="General">
                  <c:v>7.5963054000000002E-2</c:v>
                </c:pt>
                <c:pt idx="19178" formatCode="General">
                  <c:v>7.6578876000000004E-2</c:v>
                </c:pt>
                <c:pt idx="19179" formatCode="General">
                  <c:v>7.6516689999999998E-2</c:v>
                </c:pt>
                <c:pt idx="19180" formatCode="General">
                  <c:v>7.5909167999999999E-2</c:v>
                </c:pt>
                <c:pt idx="19181" formatCode="General">
                  <c:v>7.6264692999999995E-2</c:v>
                </c:pt>
                <c:pt idx="19182" formatCode="General">
                  <c:v>7.6317824000000006E-2</c:v>
                </c:pt>
                <c:pt idx="19183" formatCode="General">
                  <c:v>7.6612078E-2</c:v>
                </c:pt>
                <c:pt idx="19184" formatCode="General">
                  <c:v>7.6001986999999993E-2</c:v>
                </c:pt>
                <c:pt idx="19185" formatCode="General">
                  <c:v>7.6107539000000002E-2</c:v>
                </c:pt>
                <c:pt idx="19186" formatCode="General">
                  <c:v>7.6499927999999995E-2</c:v>
                </c:pt>
                <c:pt idx="19187" formatCode="General">
                  <c:v>7.6322348999999998E-2</c:v>
                </c:pt>
                <c:pt idx="19188" formatCode="General">
                  <c:v>7.6866487999999997E-2</c:v>
                </c:pt>
                <c:pt idx="19189" formatCode="General">
                  <c:v>7.7392159000000002E-2</c:v>
                </c:pt>
                <c:pt idx="19190" formatCode="General">
                  <c:v>7.6949611000000001E-2</c:v>
                </c:pt>
                <c:pt idx="19191" formatCode="General">
                  <c:v>7.6439557000000005E-2</c:v>
                </c:pt>
                <c:pt idx="19192" formatCode="General">
                  <c:v>7.6821630000000002E-2</c:v>
                </c:pt>
                <c:pt idx="19193" formatCode="General">
                  <c:v>7.8082979999999996E-2</c:v>
                </c:pt>
                <c:pt idx="19194" formatCode="General">
                  <c:v>7.7267667999999998E-2</c:v>
                </c:pt>
                <c:pt idx="19195" formatCode="General">
                  <c:v>7.7249785000000001E-2</c:v>
                </c:pt>
                <c:pt idx="19196" formatCode="General">
                  <c:v>7.6875387000000003E-2</c:v>
                </c:pt>
                <c:pt idx="19197" formatCode="General">
                  <c:v>7.7515054999999999E-2</c:v>
                </c:pt>
                <c:pt idx="19198" formatCode="General">
                  <c:v>7.7393773999999999E-2</c:v>
                </c:pt>
                <c:pt idx="19199" formatCode="General">
                  <c:v>7.6847161999999997E-2</c:v>
                </c:pt>
                <c:pt idx="19200" formatCode="General">
                  <c:v>7.7657712000000004E-2</c:v>
                </c:pt>
                <c:pt idx="19201" formatCode="General">
                  <c:v>7.6883099999999996E-2</c:v>
                </c:pt>
                <c:pt idx="19202" formatCode="General">
                  <c:v>7.6867242000000002E-2</c:v>
                </c:pt>
                <c:pt idx="19203" formatCode="General">
                  <c:v>7.7187022999999993E-2</c:v>
                </c:pt>
                <c:pt idx="19204" formatCode="General">
                  <c:v>7.6634593000000001E-2</c:v>
                </c:pt>
                <c:pt idx="19205" formatCode="General">
                  <c:v>7.6532418000000005E-2</c:v>
                </c:pt>
                <c:pt idx="19206" formatCode="General">
                  <c:v>7.7270426000000003E-2</c:v>
                </c:pt>
                <c:pt idx="19207" formatCode="General">
                  <c:v>7.7017415000000006E-2</c:v>
                </c:pt>
                <c:pt idx="19208" formatCode="General">
                  <c:v>7.7163775000000004E-2</c:v>
                </c:pt>
                <c:pt idx="19209" formatCode="General">
                  <c:v>7.6808811000000005E-2</c:v>
                </c:pt>
                <c:pt idx="19210" formatCode="General">
                  <c:v>7.5831000999999995E-2</c:v>
                </c:pt>
                <c:pt idx="19211" formatCode="General">
                  <c:v>7.5755138E-2</c:v>
                </c:pt>
                <c:pt idx="19212" formatCode="General">
                  <c:v>7.5863318999999999E-2</c:v>
                </c:pt>
                <c:pt idx="19213" formatCode="General">
                  <c:v>7.5317717000000006E-2</c:v>
                </c:pt>
                <c:pt idx="19214" formatCode="General">
                  <c:v>7.5993261000000006E-2</c:v>
                </c:pt>
                <c:pt idx="19215" formatCode="General">
                  <c:v>7.5493248999999998E-2</c:v>
                </c:pt>
                <c:pt idx="19216" formatCode="General">
                  <c:v>7.5350919000000002E-2</c:v>
                </c:pt>
                <c:pt idx="19217" formatCode="General">
                  <c:v>7.5637327000000004E-2</c:v>
                </c:pt>
                <c:pt idx="19218" formatCode="General">
                  <c:v>7.5716615000000001E-2</c:v>
                </c:pt>
                <c:pt idx="19219" formatCode="General">
                  <c:v>7.5915028999999995E-2</c:v>
                </c:pt>
                <c:pt idx="19220" formatCode="General">
                  <c:v>7.6012952999999994E-2</c:v>
                </c:pt>
                <c:pt idx="19221" formatCode="General">
                  <c:v>7.5692592000000003E-2</c:v>
                </c:pt>
                <c:pt idx="19222" formatCode="General">
                  <c:v>7.8402824999999995E-2</c:v>
                </c:pt>
                <c:pt idx="19223" formatCode="General">
                  <c:v>7.8376646999999994E-2</c:v>
                </c:pt>
                <c:pt idx="19224" formatCode="General">
                  <c:v>7.5570277000000005E-2</c:v>
                </c:pt>
                <c:pt idx="19225" formatCode="General">
                  <c:v>7.4823567999999993E-2</c:v>
                </c:pt>
                <c:pt idx="19226" formatCode="General">
                  <c:v>7.5933902999999997E-2</c:v>
                </c:pt>
                <c:pt idx="19227" formatCode="General">
                  <c:v>7.5195489000000004E-2</c:v>
                </c:pt>
                <c:pt idx="19228" formatCode="General">
                  <c:v>7.5850434999999994E-2</c:v>
                </c:pt>
                <c:pt idx="19229" formatCode="General">
                  <c:v>7.5816176999999998E-2</c:v>
                </c:pt>
                <c:pt idx="19230" formatCode="General">
                  <c:v>7.5402498999999998E-2</c:v>
                </c:pt>
                <c:pt idx="19231" formatCode="General">
                  <c:v>7.5397716000000004E-2</c:v>
                </c:pt>
                <c:pt idx="19232" formatCode="General">
                  <c:v>7.5979751999999998E-2</c:v>
                </c:pt>
                <c:pt idx="19233" formatCode="General">
                  <c:v>7.6376622000000005E-2</c:v>
                </c:pt>
                <c:pt idx="19234" formatCode="General">
                  <c:v>7.5749774000000006E-2</c:v>
                </c:pt>
                <c:pt idx="19235" formatCode="General">
                  <c:v>7.7049454000000003E-2</c:v>
                </c:pt>
                <c:pt idx="19236" formatCode="General">
                  <c:v>7.5755331999999995E-2</c:v>
                </c:pt>
                <c:pt idx="19237" formatCode="General">
                  <c:v>7.5977596999999994E-2</c:v>
                </c:pt>
                <c:pt idx="19238" formatCode="General">
                  <c:v>7.6060913999999993E-2</c:v>
                </c:pt>
                <c:pt idx="19239" formatCode="General">
                  <c:v>7.7661246000000003E-2</c:v>
                </c:pt>
                <c:pt idx="19240" formatCode="General">
                  <c:v>7.7042753000000005E-2</c:v>
                </c:pt>
                <c:pt idx="19241" formatCode="General">
                  <c:v>7.6534917999999993E-2</c:v>
                </c:pt>
                <c:pt idx="19242" formatCode="General">
                  <c:v>7.7607338999999997E-2</c:v>
                </c:pt>
                <c:pt idx="19243" formatCode="General">
                  <c:v>7.8036677999999998E-2</c:v>
                </c:pt>
                <c:pt idx="19244" formatCode="General">
                  <c:v>7.7425188000000006E-2</c:v>
                </c:pt>
                <c:pt idx="19245" formatCode="General">
                  <c:v>7.8181981999999997E-2</c:v>
                </c:pt>
                <c:pt idx="19246" formatCode="General">
                  <c:v>7.7904452999999999E-2</c:v>
                </c:pt>
                <c:pt idx="19247" formatCode="General">
                  <c:v>7.7985162999999996E-2</c:v>
                </c:pt>
                <c:pt idx="19248" formatCode="General">
                  <c:v>7.6969067000000002E-2</c:v>
                </c:pt>
                <c:pt idx="19249" formatCode="General">
                  <c:v>7.6826694000000001E-2</c:v>
                </c:pt>
                <c:pt idx="19250" formatCode="General">
                  <c:v>7.6052790999999995E-2</c:v>
                </c:pt>
                <c:pt idx="19251" formatCode="General">
                  <c:v>7.6861316999999998E-2</c:v>
                </c:pt>
                <c:pt idx="19252" formatCode="General">
                  <c:v>7.6581354000000004E-2</c:v>
                </c:pt>
                <c:pt idx="19253" formatCode="General">
                  <c:v>7.6674387999999996E-2</c:v>
                </c:pt>
                <c:pt idx="19254" formatCode="General">
                  <c:v>7.7086469000000005E-2</c:v>
                </c:pt>
                <c:pt idx="19255" formatCode="General">
                  <c:v>7.6971566000000005E-2</c:v>
                </c:pt>
                <c:pt idx="19256" formatCode="General">
                  <c:v>7.7694383000000006E-2</c:v>
                </c:pt>
                <c:pt idx="19257" formatCode="General">
                  <c:v>7.7244204999999996E-2</c:v>
                </c:pt>
                <c:pt idx="19258" formatCode="General">
                  <c:v>7.7223800999999995E-2</c:v>
                </c:pt>
                <c:pt idx="19259" formatCode="General">
                  <c:v>7.7295956999999998E-2</c:v>
                </c:pt>
                <c:pt idx="19260" formatCode="General">
                  <c:v>7.6616947000000005E-2</c:v>
                </c:pt>
                <c:pt idx="19261" formatCode="General">
                  <c:v>7.7106182999999995E-2</c:v>
                </c:pt>
                <c:pt idx="19262" formatCode="General">
                  <c:v>7.6145524000000006E-2</c:v>
                </c:pt>
                <c:pt idx="19263" formatCode="General">
                  <c:v>7.5994618E-2</c:v>
                </c:pt>
                <c:pt idx="19264" formatCode="General">
                  <c:v>7.6185490999999994E-2</c:v>
                </c:pt>
                <c:pt idx="19265" formatCode="General">
                  <c:v>7.6796293000000002E-2</c:v>
                </c:pt>
                <c:pt idx="19266" formatCode="General">
                  <c:v>7.6232956000000004E-2</c:v>
                </c:pt>
                <c:pt idx="19267" formatCode="General">
                  <c:v>7.6056993000000003E-2</c:v>
                </c:pt>
                <c:pt idx="19268" formatCode="General">
                  <c:v>7.6179155999999998E-2</c:v>
                </c:pt>
                <c:pt idx="19269" formatCode="General">
                  <c:v>7.6223324999999995E-2</c:v>
                </c:pt>
                <c:pt idx="19270" formatCode="General">
                  <c:v>7.6362767999999998E-2</c:v>
                </c:pt>
                <c:pt idx="19271" formatCode="General">
                  <c:v>7.6514772999999994E-2</c:v>
                </c:pt>
                <c:pt idx="19272" formatCode="General">
                  <c:v>7.5993066999999997E-2</c:v>
                </c:pt>
                <c:pt idx="19273" formatCode="General">
                  <c:v>7.6329933000000003E-2</c:v>
                </c:pt>
                <c:pt idx="19274" formatCode="General">
                  <c:v>7.6378712000000001E-2</c:v>
                </c:pt>
                <c:pt idx="19275" formatCode="General">
                  <c:v>7.7137919999999999E-2</c:v>
                </c:pt>
                <c:pt idx="19276" formatCode="General">
                  <c:v>7.6351974000000003E-2</c:v>
                </c:pt>
                <c:pt idx="19277" formatCode="General">
                  <c:v>7.6608371999999994E-2</c:v>
                </c:pt>
                <c:pt idx="19278" formatCode="General">
                  <c:v>7.6670057E-2</c:v>
                </c:pt>
                <c:pt idx="19279" formatCode="General">
                  <c:v>7.6510399000000007E-2</c:v>
                </c:pt>
                <c:pt idx="19280" formatCode="General">
                  <c:v>7.6448540999999995E-2</c:v>
                </c:pt>
                <c:pt idx="19281" formatCode="General">
                  <c:v>7.6732518E-2</c:v>
                </c:pt>
                <c:pt idx="19282" formatCode="General">
                  <c:v>7.5917161999999996E-2</c:v>
                </c:pt>
                <c:pt idx="19283" formatCode="General">
                  <c:v>7.6626986999999994E-2</c:v>
                </c:pt>
                <c:pt idx="19284" formatCode="General">
                  <c:v>7.7395626999999995E-2</c:v>
                </c:pt>
                <c:pt idx="19285" formatCode="General">
                  <c:v>7.6291732000000001E-2</c:v>
                </c:pt>
                <c:pt idx="19286" formatCode="General">
                  <c:v>7.6885922999999995E-2</c:v>
                </c:pt>
                <c:pt idx="19287" formatCode="General">
                  <c:v>7.6706124000000001E-2</c:v>
                </c:pt>
                <c:pt idx="19288" formatCode="General">
                  <c:v>7.7005867000000006E-2</c:v>
                </c:pt>
                <c:pt idx="19289" formatCode="General">
                  <c:v>7.6094331000000001E-2</c:v>
                </c:pt>
                <c:pt idx="19290" formatCode="General">
                  <c:v>7.6408983999999999E-2</c:v>
                </c:pt>
                <c:pt idx="19291" formatCode="General">
                  <c:v>7.5374511000000005E-2</c:v>
                </c:pt>
                <c:pt idx="19292" formatCode="General">
                  <c:v>7.5223197000000006E-2</c:v>
                </c:pt>
                <c:pt idx="19293" formatCode="General">
                  <c:v>7.5653291999999997E-2</c:v>
                </c:pt>
                <c:pt idx="19294" formatCode="General">
                  <c:v>7.5517447000000001E-2</c:v>
                </c:pt>
                <c:pt idx="19295" formatCode="General">
                  <c:v>7.5936013999999996E-2</c:v>
                </c:pt>
                <c:pt idx="19296" formatCode="General">
                  <c:v>7.5483403000000004E-2</c:v>
                </c:pt>
                <c:pt idx="19297" formatCode="General">
                  <c:v>7.5926210999999993E-2</c:v>
                </c:pt>
                <c:pt idx="19298" formatCode="General">
                  <c:v>7.5761924999999994E-2</c:v>
                </c:pt>
                <c:pt idx="19299" formatCode="General">
                  <c:v>7.6051563000000003E-2</c:v>
                </c:pt>
                <c:pt idx="19300" formatCode="General">
                  <c:v>7.6287057000000005E-2</c:v>
                </c:pt>
                <c:pt idx="19301" formatCode="General">
                  <c:v>7.5568640000000006E-2</c:v>
                </c:pt>
                <c:pt idx="19302" formatCode="General">
                  <c:v>7.5575944000000006E-2</c:v>
                </c:pt>
                <c:pt idx="19303" formatCode="General">
                  <c:v>7.6034046999999993E-2</c:v>
                </c:pt>
                <c:pt idx="19304" formatCode="General">
                  <c:v>7.5599945000000002E-2</c:v>
                </c:pt>
                <c:pt idx="19305" formatCode="General">
                  <c:v>7.5729111000000002E-2</c:v>
                </c:pt>
                <c:pt idx="19306" formatCode="General">
                  <c:v>7.6076361999999995E-2</c:v>
                </c:pt>
                <c:pt idx="19307" formatCode="General">
                  <c:v>7.5491289000000003E-2</c:v>
                </c:pt>
                <c:pt idx="19308" formatCode="General">
                  <c:v>7.5352341000000003E-2</c:v>
                </c:pt>
                <c:pt idx="19309" formatCode="General">
                  <c:v>7.6053718000000006E-2</c:v>
                </c:pt>
                <c:pt idx="19310" formatCode="General">
                  <c:v>7.5685954999999999E-2</c:v>
                </c:pt>
                <c:pt idx="19311" formatCode="General">
                  <c:v>7.5591586000000002E-2</c:v>
                </c:pt>
                <c:pt idx="19312" formatCode="General">
                  <c:v>7.5998755000000001E-2</c:v>
                </c:pt>
                <c:pt idx="19313" formatCode="General">
                  <c:v>7.6342752E-2</c:v>
                </c:pt>
                <c:pt idx="19314" formatCode="General">
                  <c:v>7.6383904000000002E-2</c:v>
                </c:pt>
                <c:pt idx="19315" formatCode="General">
                  <c:v>7.6425251E-2</c:v>
                </c:pt>
                <c:pt idx="19316" formatCode="General">
                  <c:v>7.6031203000000006E-2</c:v>
                </c:pt>
                <c:pt idx="19317" formatCode="General">
                  <c:v>7.5494844000000005E-2</c:v>
                </c:pt>
                <c:pt idx="19318" formatCode="General">
                  <c:v>7.5492215000000001E-2</c:v>
                </c:pt>
                <c:pt idx="19319" formatCode="General">
                  <c:v>7.6059233000000004E-2</c:v>
                </c:pt>
                <c:pt idx="19320" formatCode="General">
                  <c:v>7.6634053999999993E-2</c:v>
                </c:pt>
                <c:pt idx="19321" formatCode="General">
                  <c:v>7.6440051999999994E-2</c:v>
                </c:pt>
                <c:pt idx="19322" formatCode="General">
                  <c:v>7.6243190000000002E-2</c:v>
                </c:pt>
                <c:pt idx="19323" formatCode="General">
                  <c:v>7.7099503999999999E-2</c:v>
                </c:pt>
                <c:pt idx="19324" formatCode="General">
                  <c:v>7.6774381000000003E-2</c:v>
                </c:pt>
                <c:pt idx="19325" formatCode="General">
                  <c:v>7.6494863999999996E-2</c:v>
                </c:pt>
                <c:pt idx="19326" formatCode="General">
                  <c:v>7.6611259000000001E-2</c:v>
                </c:pt>
                <c:pt idx="19327" formatCode="General">
                  <c:v>7.6372485000000004E-2</c:v>
                </c:pt>
                <c:pt idx="19328" formatCode="General">
                  <c:v>7.7091511000000001E-2</c:v>
                </c:pt>
                <c:pt idx="19329" formatCode="General">
                  <c:v>7.7534510000000001E-2</c:v>
                </c:pt>
                <c:pt idx="19330" formatCode="General">
                  <c:v>7.8094916E-2</c:v>
                </c:pt>
                <c:pt idx="19331" formatCode="General">
                  <c:v>7.8088516999999996E-2</c:v>
                </c:pt>
                <c:pt idx="19332" formatCode="General">
                  <c:v>7.8665876999999995E-2</c:v>
                </c:pt>
                <c:pt idx="19333" formatCode="General">
                  <c:v>7.9117860999999998E-2</c:v>
                </c:pt>
                <c:pt idx="19334" formatCode="General">
                  <c:v>7.8394098999999995E-2</c:v>
                </c:pt>
                <c:pt idx="19335" formatCode="General">
                  <c:v>7.7750034999999995E-2</c:v>
                </c:pt>
                <c:pt idx="19336" formatCode="General">
                  <c:v>7.7845266999999996E-2</c:v>
                </c:pt>
                <c:pt idx="19337" formatCode="General">
                  <c:v>7.8440442999999999E-2</c:v>
                </c:pt>
                <c:pt idx="19338" formatCode="General">
                  <c:v>7.7351803999999996E-2</c:v>
                </c:pt>
                <c:pt idx="19339" formatCode="General">
                  <c:v>7.7447768E-2</c:v>
                </c:pt>
                <c:pt idx="19340" formatCode="General">
                  <c:v>7.8427193000000006E-2</c:v>
                </c:pt>
                <c:pt idx="19341" formatCode="General">
                  <c:v>7.8646766000000007E-2</c:v>
                </c:pt>
                <c:pt idx="19342" formatCode="General">
                  <c:v>7.8583765E-2</c:v>
                </c:pt>
                <c:pt idx="19343" formatCode="General">
                  <c:v>7.8479074999999995E-2</c:v>
                </c:pt>
                <c:pt idx="19344" formatCode="General">
                  <c:v>7.8448781999999995E-2</c:v>
                </c:pt>
                <c:pt idx="19345" formatCode="General">
                  <c:v>7.7982987000000004E-2</c:v>
                </c:pt>
                <c:pt idx="19346" formatCode="General">
                  <c:v>7.7619534000000004E-2</c:v>
                </c:pt>
                <c:pt idx="19347" formatCode="General">
                  <c:v>7.7835442000000005E-2</c:v>
                </c:pt>
                <c:pt idx="19348" formatCode="General">
                  <c:v>7.7401077999999998E-2</c:v>
                </c:pt>
                <c:pt idx="19349" formatCode="General">
                  <c:v>7.8143307999999995E-2</c:v>
                </c:pt>
                <c:pt idx="19350" formatCode="General">
                  <c:v>7.8216455000000004E-2</c:v>
                </c:pt>
                <c:pt idx="19351" formatCode="General">
                  <c:v>7.7730450000000006E-2</c:v>
                </c:pt>
                <c:pt idx="19352" formatCode="General">
                  <c:v>7.7893206000000006E-2</c:v>
                </c:pt>
                <c:pt idx="19353" formatCode="General">
                  <c:v>7.8033059000000002E-2</c:v>
                </c:pt>
                <c:pt idx="19354" formatCode="General">
                  <c:v>7.7568488000000005E-2</c:v>
                </c:pt>
                <c:pt idx="19355" formatCode="General">
                  <c:v>7.7081772000000007E-2</c:v>
                </c:pt>
                <c:pt idx="19356" formatCode="General">
                  <c:v>7.7791468000000003E-2</c:v>
                </c:pt>
                <c:pt idx="19357" formatCode="General">
                  <c:v>7.7670101000000005E-2</c:v>
                </c:pt>
                <c:pt idx="19358" formatCode="General">
                  <c:v>7.8144513999999998E-2</c:v>
                </c:pt>
                <c:pt idx="19359" formatCode="General">
                  <c:v>7.8462117999999997E-2</c:v>
                </c:pt>
                <c:pt idx="19360" formatCode="General">
                  <c:v>7.8464165000000002E-2</c:v>
                </c:pt>
                <c:pt idx="19361" formatCode="General">
                  <c:v>7.7922874000000003E-2</c:v>
                </c:pt>
                <c:pt idx="19362" formatCode="General">
                  <c:v>7.8677769999999994E-2</c:v>
                </c:pt>
                <c:pt idx="19363" formatCode="General">
                  <c:v>7.8631487999999999E-2</c:v>
                </c:pt>
                <c:pt idx="19364" formatCode="General">
                  <c:v>7.9044067999999995E-2</c:v>
                </c:pt>
                <c:pt idx="19365" formatCode="General">
                  <c:v>7.8925523999999997E-2</c:v>
                </c:pt>
                <c:pt idx="19366" formatCode="General">
                  <c:v>7.9276631E-2</c:v>
                </c:pt>
                <c:pt idx="19367" formatCode="General">
                  <c:v>7.9350230999999993E-2</c:v>
                </c:pt>
                <c:pt idx="19368" formatCode="General">
                  <c:v>7.8893162000000003E-2</c:v>
                </c:pt>
                <c:pt idx="19369" formatCode="General">
                  <c:v>7.8973009999999996E-2</c:v>
                </c:pt>
                <c:pt idx="19370" formatCode="General">
                  <c:v>7.8474484999999997E-2</c:v>
                </c:pt>
                <c:pt idx="19371" formatCode="General">
                  <c:v>7.8496633999999996E-2</c:v>
                </c:pt>
                <c:pt idx="19372" formatCode="General">
                  <c:v>7.8489933999999997E-2</c:v>
                </c:pt>
                <c:pt idx="19373" formatCode="General">
                  <c:v>7.9094052999999997E-2</c:v>
                </c:pt>
                <c:pt idx="19374" formatCode="General">
                  <c:v>8.0004919999999993E-2</c:v>
                </c:pt>
                <c:pt idx="19375" formatCode="General">
                  <c:v>8.0216671000000003E-2</c:v>
                </c:pt>
                <c:pt idx="19376" formatCode="General">
                  <c:v>8.0732150000000003E-2</c:v>
                </c:pt>
                <c:pt idx="19377" formatCode="General">
                  <c:v>7.9645277E-2</c:v>
                </c:pt>
                <c:pt idx="19378" formatCode="General">
                  <c:v>7.9555604000000002E-2</c:v>
                </c:pt>
                <c:pt idx="19379" formatCode="General">
                  <c:v>7.9517640000000001E-2</c:v>
                </c:pt>
                <c:pt idx="19380" formatCode="General">
                  <c:v>7.8498617000000007E-2</c:v>
                </c:pt>
                <c:pt idx="19381" formatCode="General">
                  <c:v>7.9581824999999995E-2</c:v>
                </c:pt>
                <c:pt idx="19382" formatCode="General">
                  <c:v>7.9770654999999996E-2</c:v>
                </c:pt>
                <c:pt idx="19383" formatCode="General">
                  <c:v>7.8250131000000001E-2</c:v>
                </c:pt>
                <c:pt idx="19384" formatCode="General">
                  <c:v>7.8875279000000006E-2</c:v>
                </c:pt>
                <c:pt idx="19385" formatCode="General">
                  <c:v>8.0798147000000001E-2</c:v>
                </c:pt>
                <c:pt idx="19386" formatCode="General">
                  <c:v>8.1494933000000006E-2</c:v>
                </c:pt>
                <c:pt idx="19387" formatCode="General">
                  <c:v>8.0301344999999996E-2</c:v>
                </c:pt>
                <c:pt idx="19388" formatCode="General">
                  <c:v>8.0564697000000005E-2</c:v>
                </c:pt>
                <c:pt idx="19389" formatCode="General">
                  <c:v>8.1238453000000002E-2</c:v>
                </c:pt>
                <c:pt idx="19390" formatCode="General">
                  <c:v>7.9878900000000003E-2</c:v>
                </c:pt>
                <c:pt idx="19391" formatCode="General">
                  <c:v>7.9233885000000004E-2</c:v>
                </c:pt>
                <c:pt idx="19392" formatCode="General">
                  <c:v>7.8921559000000002E-2</c:v>
                </c:pt>
                <c:pt idx="19393" formatCode="General">
                  <c:v>7.9239809999999994E-2</c:v>
                </c:pt>
                <c:pt idx="19394" formatCode="General">
                  <c:v>7.8673375000000004E-2</c:v>
                </c:pt>
                <c:pt idx="19395" formatCode="General">
                  <c:v>7.9990183000000006E-2</c:v>
                </c:pt>
                <c:pt idx="19396" formatCode="General">
                  <c:v>7.9971891000000003E-2</c:v>
                </c:pt>
                <c:pt idx="19397" formatCode="General">
                  <c:v>7.9128850000000001E-2</c:v>
                </c:pt>
                <c:pt idx="19398" formatCode="General">
                  <c:v>7.9563682999999996E-2</c:v>
                </c:pt>
                <c:pt idx="19399" formatCode="General">
                  <c:v>7.9994599999999999E-2</c:v>
                </c:pt>
                <c:pt idx="19400" formatCode="General">
                  <c:v>7.9858152000000002E-2</c:v>
                </c:pt>
                <c:pt idx="19401" formatCode="General">
                  <c:v>7.9333447000000001E-2</c:v>
                </c:pt>
                <c:pt idx="19402" formatCode="General">
                  <c:v>7.9456839000000001E-2</c:v>
                </c:pt>
                <c:pt idx="19403" formatCode="General">
                  <c:v>7.9333037999999995E-2</c:v>
                </c:pt>
                <c:pt idx="19404" formatCode="General">
                  <c:v>7.9111591999999994E-2</c:v>
                </c:pt>
                <c:pt idx="19405" formatCode="General">
                  <c:v>8.0125855999999995E-2</c:v>
                </c:pt>
                <c:pt idx="19406" formatCode="General">
                  <c:v>7.9868600999999997E-2</c:v>
                </c:pt>
                <c:pt idx="19407" formatCode="General">
                  <c:v>7.8397094000000001E-2</c:v>
                </c:pt>
                <c:pt idx="19408" formatCode="General">
                  <c:v>7.9349843000000003E-2</c:v>
                </c:pt>
                <c:pt idx="19409" formatCode="General">
                  <c:v>7.8756240000000005E-2</c:v>
                </c:pt>
                <c:pt idx="19410" formatCode="General">
                  <c:v>7.9374189999999997E-2</c:v>
                </c:pt>
                <c:pt idx="19411" formatCode="General">
                  <c:v>7.8946897000000002E-2</c:v>
                </c:pt>
                <c:pt idx="19412" formatCode="General">
                  <c:v>7.8716876000000005E-2</c:v>
                </c:pt>
                <c:pt idx="19413" formatCode="General">
                  <c:v>7.8215270000000003E-2</c:v>
                </c:pt>
                <c:pt idx="19414" formatCode="General">
                  <c:v>7.8139902999999997E-2</c:v>
                </c:pt>
                <c:pt idx="19415" formatCode="General">
                  <c:v>7.9315261999999997E-2</c:v>
                </c:pt>
                <c:pt idx="19416" formatCode="General">
                  <c:v>7.9723189999999999E-2</c:v>
                </c:pt>
                <c:pt idx="19417" formatCode="General">
                  <c:v>7.9668200999999994E-2</c:v>
                </c:pt>
                <c:pt idx="19418" formatCode="General">
                  <c:v>7.9811139000000003E-2</c:v>
                </c:pt>
                <c:pt idx="19419" formatCode="General">
                  <c:v>7.9670010999999999E-2</c:v>
                </c:pt>
                <c:pt idx="19420" formatCode="General">
                  <c:v>8.0048420999999995E-2</c:v>
                </c:pt>
                <c:pt idx="19421" formatCode="General">
                  <c:v>7.9651331000000006E-2</c:v>
                </c:pt>
                <c:pt idx="19422" formatCode="General">
                  <c:v>7.9496288999999998E-2</c:v>
                </c:pt>
                <c:pt idx="19423" formatCode="General">
                  <c:v>7.9520311999999996E-2</c:v>
                </c:pt>
                <c:pt idx="19424" formatCode="General">
                  <c:v>8.0188229999999999E-2</c:v>
                </c:pt>
                <c:pt idx="19425" formatCode="General">
                  <c:v>8.0373631000000001E-2</c:v>
                </c:pt>
                <c:pt idx="19426" formatCode="General">
                  <c:v>7.9998866000000002E-2</c:v>
                </c:pt>
                <c:pt idx="19427" formatCode="General">
                  <c:v>7.9963747000000002E-2</c:v>
                </c:pt>
                <c:pt idx="19428" formatCode="General">
                  <c:v>8.0616944999999995E-2</c:v>
                </c:pt>
                <c:pt idx="19429" formatCode="General">
                  <c:v>7.9930587999999997E-2</c:v>
                </c:pt>
                <c:pt idx="19430" formatCode="General">
                  <c:v>8.0099699999999996E-2</c:v>
                </c:pt>
                <c:pt idx="19431" formatCode="General">
                  <c:v>8.0581998000000002E-2</c:v>
                </c:pt>
                <c:pt idx="19432" formatCode="General">
                  <c:v>8.0628946000000007E-2</c:v>
                </c:pt>
                <c:pt idx="19433" formatCode="General">
                  <c:v>8.1487715000000002E-2</c:v>
                </c:pt>
                <c:pt idx="19434" formatCode="General">
                  <c:v>8.0966117000000004E-2</c:v>
                </c:pt>
                <c:pt idx="19435" formatCode="General">
                  <c:v>8.0946272999999999E-2</c:v>
                </c:pt>
                <c:pt idx="19436" formatCode="General">
                  <c:v>8.1822882999999999E-2</c:v>
                </c:pt>
                <c:pt idx="19437" formatCode="General">
                  <c:v>8.1982922999999999E-2</c:v>
                </c:pt>
                <c:pt idx="19438" formatCode="General">
                  <c:v>8.1054368000000002E-2</c:v>
                </c:pt>
                <c:pt idx="19439" formatCode="General">
                  <c:v>8.1654326999999999E-2</c:v>
                </c:pt>
                <c:pt idx="19440" formatCode="General">
                  <c:v>8.0971222999999995E-2</c:v>
                </c:pt>
                <c:pt idx="19441" formatCode="General">
                  <c:v>8.0412564000000006E-2</c:v>
                </c:pt>
                <c:pt idx="19442" formatCode="General">
                  <c:v>8.0072078000000005E-2</c:v>
                </c:pt>
                <c:pt idx="19443" formatCode="General">
                  <c:v>8.0824022999999995E-2</c:v>
                </c:pt>
                <c:pt idx="19444" formatCode="General">
                  <c:v>8.0355553999999996E-2</c:v>
                </c:pt>
                <c:pt idx="19445" formatCode="General">
                  <c:v>8.0727819000000006E-2</c:v>
                </c:pt>
                <c:pt idx="19446" formatCode="General">
                  <c:v>7.9976868000000007E-2</c:v>
                </c:pt>
                <c:pt idx="19447" formatCode="General">
                  <c:v>8.0064063000000005E-2</c:v>
                </c:pt>
                <c:pt idx="19448" formatCode="General">
                  <c:v>7.9962001000000005E-2</c:v>
                </c:pt>
                <c:pt idx="19449" formatCode="General">
                  <c:v>7.9949397000000005E-2</c:v>
                </c:pt>
                <c:pt idx="19450" formatCode="General">
                  <c:v>7.9853604999999994E-2</c:v>
                </c:pt>
                <c:pt idx="19451" formatCode="General">
                  <c:v>8.0847938999999994E-2</c:v>
                </c:pt>
                <c:pt idx="19452" formatCode="General">
                  <c:v>8.0380741000000006E-2</c:v>
                </c:pt>
                <c:pt idx="19453" formatCode="General">
                  <c:v>7.9926645000000004E-2</c:v>
                </c:pt>
                <c:pt idx="19454" formatCode="General">
                  <c:v>8.0950237999999994E-2</c:v>
                </c:pt>
                <c:pt idx="19455" formatCode="General">
                  <c:v>7.9915463000000006E-2</c:v>
                </c:pt>
                <c:pt idx="19456" formatCode="General">
                  <c:v>7.6622226000000002E-2</c:v>
                </c:pt>
                <c:pt idx="19457" formatCode="General">
                  <c:v>7.6650686999999995E-2</c:v>
                </c:pt>
                <c:pt idx="19458" formatCode="General">
                  <c:v>7.6646937999999998E-2</c:v>
                </c:pt>
                <c:pt idx="19459" formatCode="General">
                  <c:v>7.6452764000000006E-2</c:v>
                </c:pt>
                <c:pt idx="19460" formatCode="General">
                  <c:v>7.6101678000000006E-2</c:v>
                </c:pt>
                <c:pt idx="19461" formatCode="General">
                  <c:v>7.6566746000000005E-2</c:v>
                </c:pt>
                <c:pt idx="19462" formatCode="General">
                  <c:v>7.7216583000000005E-2</c:v>
                </c:pt>
                <c:pt idx="19463" formatCode="General">
                  <c:v>7.7209818E-2</c:v>
                </c:pt>
                <c:pt idx="19464" formatCode="General">
                  <c:v>7.7680054999999998E-2</c:v>
                </c:pt>
                <c:pt idx="19465" formatCode="General">
                  <c:v>7.7686539999999998E-2</c:v>
                </c:pt>
                <c:pt idx="19466" formatCode="General">
                  <c:v>7.6932115999999995E-2</c:v>
                </c:pt>
                <c:pt idx="19467" formatCode="General">
                  <c:v>7.6657927000000001E-2</c:v>
                </c:pt>
                <c:pt idx="19468" formatCode="General">
                  <c:v>7.6345919999999998E-2</c:v>
                </c:pt>
                <c:pt idx="19469" formatCode="General">
                  <c:v>7.6427921999999995E-2</c:v>
                </c:pt>
                <c:pt idx="19470" formatCode="General">
                  <c:v>7.6230952000000005E-2</c:v>
                </c:pt>
                <c:pt idx="19471" formatCode="General">
                  <c:v>7.7137165999999993E-2</c:v>
                </c:pt>
                <c:pt idx="19472" formatCode="General">
                  <c:v>7.6623863E-2</c:v>
                </c:pt>
                <c:pt idx="19473" formatCode="General">
                  <c:v>7.6909363999999994E-2</c:v>
                </c:pt>
                <c:pt idx="19474" formatCode="General">
                  <c:v>7.6931039000000007E-2</c:v>
                </c:pt>
                <c:pt idx="19475" formatCode="General">
                  <c:v>7.6864097000000006E-2</c:v>
                </c:pt>
                <c:pt idx="19476" formatCode="General">
                  <c:v>7.6914514000000003E-2</c:v>
                </c:pt>
                <c:pt idx="19477" formatCode="General">
                  <c:v>7.7048764000000006E-2</c:v>
                </c:pt>
                <c:pt idx="19478" formatCode="General">
                  <c:v>7.6298950000000004E-2</c:v>
                </c:pt>
                <c:pt idx="19479" formatCode="General">
                  <c:v>7.6416028999999996E-2</c:v>
                </c:pt>
                <c:pt idx="19480" formatCode="General">
                  <c:v>7.6918866000000002E-2</c:v>
                </c:pt>
                <c:pt idx="19481" formatCode="General">
                  <c:v>7.7039499999999997E-2</c:v>
                </c:pt>
                <c:pt idx="19482" formatCode="General">
                  <c:v>7.7001019000000004E-2</c:v>
                </c:pt>
                <c:pt idx="19483" formatCode="General">
                  <c:v>7.7475971000000005E-2</c:v>
                </c:pt>
                <c:pt idx="19484" formatCode="General">
                  <c:v>7.7271955000000003E-2</c:v>
                </c:pt>
                <c:pt idx="19485" formatCode="General">
                  <c:v>7.6880018999999994E-2</c:v>
                </c:pt>
                <c:pt idx="19486" formatCode="General">
                  <c:v>7.7111441000000003E-2</c:v>
                </c:pt>
                <c:pt idx="19487" formatCode="General">
                  <c:v>7.7251466000000005E-2</c:v>
                </c:pt>
                <c:pt idx="19488" formatCode="General">
                  <c:v>7.7624360000000003E-2</c:v>
                </c:pt>
                <c:pt idx="19489" formatCode="General">
                  <c:v>7.7454145000000002E-2</c:v>
                </c:pt>
                <c:pt idx="19490" formatCode="General">
                  <c:v>7.7850783000000007E-2</c:v>
                </c:pt>
                <c:pt idx="19491" formatCode="General">
                  <c:v>7.7630457E-2</c:v>
                </c:pt>
                <c:pt idx="19492" formatCode="General">
                  <c:v>7.7707008999999994E-2</c:v>
                </c:pt>
                <c:pt idx="19493" formatCode="General">
                  <c:v>7.7679883000000005E-2</c:v>
                </c:pt>
                <c:pt idx="19494" formatCode="General">
                  <c:v>7.8671413999999995E-2</c:v>
                </c:pt>
                <c:pt idx="19495" formatCode="General">
                  <c:v>7.9067811000000002E-2</c:v>
                </c:pt>
                <c:pt idx="19496" formatCode="General">
                  <c:v>7.8581998E-2</c:v>
                </c:pt>
                <c:pt idx="19497" formatCode="General">
                  <c:v>7.8860305000000006E-2</c:v>
                </c:pt>
                <c:pt idx="19498" formatCode="General">
                  <c:v>7.8544486999999996E-2</c:v>
                </c:pt>
                <c:pt idx="19499" formatCode="General">
                  <c:v>7.8198356999999996E-2</c:v>
                </c:pt>
                <c:pt idx="19500" formatCode="General">
                  <c:v>7.8116031000000002E-2</c:v>
                </c:pt>
                <c:pt idx="19501" formatCode="General">
                  <c:v>7.7955494E-2</c:v>
                </c:pt>
                <c:pt idx="19502" formatCode="General">
                  <c:v>7.8010824000000006E-2</c:v>
                </c:pt>
                <c:pt idx="19503" formatCode="General">
                  <c:v>7.7368975000000006E-2</c:v>
                </c:pt>
                <c:pt idx="19504" formatCode="General">
                  <c:v>7.6934680000000005E-2</c:v>
                </c:pt>
                <c:pt idx="19505" formatCode="General">
                  <c:v>7.6799589000000001E-2</c:v>
                </c:pt>
                <c:pt idx="19506" formatCode="General">
                  <c:v>7.7237244999999996E-2</c:v>
                </c:pt>
                <c:pt idx="19507" formatCode="General">
                  <c:v>7.7000846999999997E-2</c:v>
                </c:pt>
                <c:pt idx="19508" formatCode="General">
                  <c:v>7.6522700999999999E-2</c:v>
                </c:pt>
                <c:pt idx="19509" formatCode="General">
                  <c:v>7.7439063000000002E-2</c:v>
                </c:pt>
                <c:pt idx="19510" formatCode="General">
                  <c:v>7.7797134000000004E-2</c:v>
                </c:pt>
                <c:pt idx="19511" formatCode="General">
                  <c:v>7.7166037000000007E-2</c:v>
                </c:pt>
                <c:pt idx="19512" formatCode="General">
                  <c:v>7.7761648000000003E-2</c:v>
                </c:pt>
                <c:pt idx="19513" formatCode="General">
                  <c:v>7.8542871E-2</c:v>
                </c:pt>
                <c:pt idx="19514" formatCode="General">
                  <c:v>7.7432319999999999E-2</c:v>
                </c:pt>
                <c:pt idx="19515" formatCode="General">
                  <c:v>7.7537742000000007E-2</c:v>
                </c:pt>
                <c:pt idx="19516" formatCode="General">
                  <c:v>7.7284086000000002E-2</c:v>
                </c:pt>
                <c:pt idx="19517" formatCode="General">
                  <c:v>7.7160565E-2</c:v>
                </c:pt>
                <c:pt idx="19518" formatCode="General">
                  <c:v>7.7064599999999997E-2</c:v>
                </c:pt>
                <c:pt idx="19519" formatCode="General">
                  <c:v>7.8685613000000001E-2</c:v>
                </c:pt>
                <c:pt idx="19520" formatCode="General">
                  <c:v>7.8295054000000003E-2</c:v>
                </c:pt>
                <c:pt idx="19521" formatCode="General">
                  <c:v>7.9152958999999995E-2</c:v>
                </c:pt>
                <c:pt idx="19522" formatCode="General">
                  <c:v>7.5200294000000001E-2</c:v>
                </c:pt>
                <c:pt idx="19523" formatCode="General">
                  <c:v>7.6205722000000004E-2</c:v>
                </c:pt>
                <c:pt idx="19524" formatCode="General">
                  <c:v>7.6348699000000006E-2</c:v>
                </c:pt>
                <c:pt idx="19525" formatCode="General">
                  <c:v>7.6751499000000001E-2</c:v>
                </c:pt>
                <c:pt idx="19526" formatCode="General">
                  <c:v>7.7638020000000002E-2</c:v>
                </c:pt>
                <c:pt idx="19527" formatCode="General">
                  <c:v>7.6797133000000004E-2</c:v>
                </c:pt>
                <c:pt idx="19528" formatCode="General">
                  <c:v>7.6190790999999994E-2</c:v>
                </c:pt>
                <c:pt idx="19529" formatCode="General">
                  <c:v>7.6961827999999996E-2</c:v>
                </c:pt>
                <c:pt idx="19530" formatCode="General">
                  <c:v>7.6633967999999997E-2</c:v>
                </c:pt>
                <c:pt idx="19531" formatCode="General">
                  <c:v>7.6501241999999997E-2</c:v>
                </c:pt>
                <c:pt idx="19532" formatCode="General">
                  <c:v>7.7465823000000003E-2</c:v>
                </c:pt>
                <c:pt idx="19533" formatCode="General">
                  <c:v>7.7336742999999999E-2</c:v>
                </c:pt>
                <c:pt idx="19534" formatCode="General">
                  <c:v>7.8171080000000004E-2</c:v>
                </c:pt>
                <c:pt idx="19535" formatCode="General">
                  <c:v>7.7146948000000007E-2</c:v>
                </c:pt>
                <c:pt idx="19536" formatCode="General">
                  <c:v>7.7638083999999996E-2</c:v>
                </c:pt>
                <c:pt idx="19537" formatCode="General">
                  <c:v>7.7349799999999996E-2</c:v>
                </c:pt>
                <c:pt idx="19538" formatCode="General">
                  <c:v>7.7074640999999999E-2</c:v>
                </c:pt>
                <c:pt idx="19539" formatCode="General">
                  <c:v>7.7062683000000007E-2</c:v>
                </c:pt>
                <c:pt idx="19540" formatCode="General">
                  <c:v>7.7311319000000003E-2</c:v>
                </c:pt>
                <c:pt idx="19541" formatCode="General">
                  <c:v>7.7176832000000001E-2</c:v>
                </c:pt>
                <c:pt idx="19542" formatCode="General">
                  <c:v>7.7349390000000004E-2</c:v>
                </c:pt>
                <c:pt idx="19543" formatCode="General">
                  <c:v>7.7370784999999997E-2</c:v>
                </c:pt>
                <c:pt idx="19544" formatCode="General">
                  <c:v>7.7409545999999996E-2</c:v>
                </c:pt>
                <c:pt idx="19545" formatCode="General">
                  <c:v>7.7597816E-2</c:v>
                </c:pt>
                <c:pt idx="19546" formatCode="General">
                  <c:v>7.7614749999999996E-2</c:v>
                </c:pt>
                <c:pt idx="19547" formatCode="General">
                  <c:v>7.7451645999999999E-2</c:v>
                </c:pt>
                <c:pt idx="19548" formatCode="General">
                  <c:v>7.8224641999999997E-2</c:v>
                </c:pt>
                <c:pt idx="19549" formatCode="General">
                  <c:v>7.6986324999999994E-2</c:v>
                </c:pt>
                <c:pt idx="19550" formatCode="General">
                  <c:v>7.6803123000000001E-2</c:v>
                </c:pt>
                <c:pt idx="19551" formatCode="General">
                  <c:v>7.7694943000000002E-2</c:v>
                </c:pt>
                <c:pt idx="19552" formatCode="General">
                  <c:v>7.6930544000000003E-2</c:v>
                </c:pt>
                <c:pt idx="19553" formatCode="General">
                  <c:v>7.6598503999999998E-2</c:v>
                </c:pt>
                <c:pt idx="19554" formatCode="General">
                  <c:v>7.6890899999999998E-2</c:v>
                </c:pt>
                <c:pt idx="19555" formatCode="General">
                  <c:v>7.6914255000000001E-2</c:v>
                </c:pt>
                <c:pt idx="19556" formatCode="General">
                  <c:v>7.6543880999999994E-2</c:v>
                </c:pt>
                <c:pt idx="19557" formatCode="General">
                  <c:v>7.6841494999999996E-2</c:v>
                </c:pt>
                <c:pt idx="19558" formatCode="General">
                  <c:v>7.6718965E-2</c:v>
                </c:pt>
                <c:pt idx="19559" formatCode="General">
                  <c:v>7.6464592999999997E-2</c:v>
                </c:pt>
                <c:pt idx="19560" formatCode="General">
                  <c:v>7.6662667000000004E-2</c:v>
                </c:pt>
                <c:pt idx="19561" formatCode="General">
                  <c:v>7.6598352999999994E-2</c:v>
                </c:pt>
                <c:pt idx="19562" formatCode="General">
                  <c:v>7.7354970999999995E-2</c:v>
                </c:pt>
                <c:pt idx="19563" formatCode="General">
                  <c:v>7.7209236000000001E-2</c:v>
                </c:pt>
                <c:pt idx="19564" formatCode="General">
                  <c:v>7.7441109999999994E-2</c:v>
                </c:pt>
                <c:pt idx="19565" formatCode="General">
                  <c:v>7.7817580999999997E-2</c:v>
                </c:pt>
                <c:pt idx="19566" formatCode="General">
                  <c:v>7.7167158E-2</c:v>
                </c:pt>
                <c:pt idx="19567" formatCode="General">
                  <c:v>7.8082483999999994E-2</c:v>
                </c:pt>
                <c:pt idx="19568" formatCode="General">
                  <c:v>7.7950711000000006E-2</c:v>
                </c:pt>
                <c:pt idx="19569" formatCode="General">
                  <c:v>7.8136801000000006E-2</c:v>
                </c:pt>
                <c:pt idx="19570" formatCode="General">
                  <c:v>7.8447920000000004E-2</c:v>
                </c:pt>
                <c:pt idx="19571" formatCode="General">
                  <c:v>7.9337777999999998E-2</c:v>
                </c:pt>
                <c:pt idx="19572" formatCode="General">
                  <c:v>7.910739E-2</c:v>
                </c:pt>
                <c:pt idx="19573" formatCode="General">
                  <c:v>7.9671540999999999E-2</c:v>
                </c:pt>
                <c:pt idx="19574" formatCode="General">
                  <c:v>7.9683693E-2</c:v>
                </c:pt>
                <c:pt idx="19575" formatCode="General">
                  <c:v>7.8847743999999997E-2</c:v>
                </c:pt>
                <c:pt idx="19576" formatCode="General">
                  <c:v>7.9529533999999999E-2</c:v>
                </c:pt>
                <c:pt idx="19577" formatCode="General">
                  <c:v>7.9276846999999998E-2</c:v>
                </c:pt>
                <c:pt idx="19578" formatCode="General">
                  <c:v>7.8713858999999997E-2</c:v>
                </c:pt>
                <c:pt idx="19579" formatCode="General">
                  <c:v>7.8808702999999994E-2</c:v>
                </c:pt>
                <c:pt idx="19580" formatCode="General">
                  <c:v>7.8687983000000003E-2</c:v>
                </c:pt>
                <c:pt idx="19581" formatCode="General">
                  <c:v>7.8577646000000001E-2</c:v>
                </c:pt>
                <c:pt idx="19582" formatCode="General">
                  <c:v>7.8803144000000006E-2</c:v>
                </c:pt>
                <c:pt idx="19583" formatCode="General">
                  <c:v>7.8961827999999998E-2</c:v>
                </c:pt>
                <c:pt idx="19584" formatCode="General">
                  <c:v>7.9019785999999995E-2</c:v>
                </c:pt>
                <c:pt idx="19585" formatCode="General">
                  <c:v>7.9384207999999998E-2</c:v>
                </c:pt>
                <c:pt idx="19586" formatCode="General">
                  <c:v>7.9475755999999995E-2</c:v>
                </c:pt>
                <c:pt idx="19587" formatCode="General">
                  <c:v>7.9407541999999998E-2</c:v>
                </c:pt>
                <c:pt idx="19588" formatCode="General">
                  <c:v>7.9347881999999995E-2</c:v>
                </c:pt>
                <c:pt idx="19589" formatCode="General">
                  <c:v>7.9300072999999999E-2</c:v>
                </c:pt>
                <c:pt idx="19590" formatCode="General">
                  <c:v>7.9195124000000006E-2</c:v>
                </c:pt>
                <c:pt idx="19591" formatCode="General">
                  <c:v>7.8734414000000003E-2</c:v>
                </c:pt>
                <c:pt idx="19592" formatCode="General">
                  <c:v>7.8695695999999996E-2</c:v>
                </c:pt>
                <c:pt idx="19593" formatCode="General">
                  <c:v>7.8628493999999993E-2</c:v>
                </c:pt>
                <c:pt idx="19594" formatCode="General">
                  <c:v>7.8899755000000002E-2</c:v>
                </c:pt>
                <c:pt idx="19595" formatCode="General">
                  <c:v>7.8909493999999997E-2</c:v>
                </c:pt>
                <c:pt idx="19596" formatCode="General">
                  <c:v>7.8723166999999997E-2</c:v>
                </c:pt>
                <c:pt idx="19597" formatCode="General">
                  <c:v>7.9097738000000001E-2</c:v>
                </c:pt>
                <c:pt idx="19598" formatCode="General">
                  <c:v>7.9152464000000006E-2</c:v>
                </c:pt>
                <c:pt idx="19599" formatCode="General">
                  <c:v>7.9190663999999994E-2</c:v>
                </c:pt>
                <c:pt idx="19600" formatCode="General">
                  <c:v>7.9182347E-2</c:v>
                </c:pt>
                <c:pt idx="19601" formatCode="General">
                  <c:v>7.9160436000000001E-2</c:v>
                </c:pt>
                <c:pt idx="19602" formatCode="General">
                  <c:v>8.0560797000000003E-2</c:v>
                </c:pt>
                <c:pt idx="19603" formatCode="General">
                  <c:v>8.0119586000000007E-2</c:v>
                </c:pt>
                <c:pt idx="19604" formatCode="General">
                  <c:v>7.9608950999999997E-2</c:v>
                </c:pt>
                <c:pt idx="19605" formatCode="General">
                  <c:v>7.9854682999999996E-2</c:v>
                </c:pt>
                <c:pt idx="19606" formatCode="General">
                  <c:v>8.0776235000000002E-2</c:v>
                </c:pt>
                <c:pt idx="19607" formatCode="General">
                  <c:v>8.0612184000000003E-2</c:v>
                </c:pt>
                <c:pt idx="19608" formatCode="General">
                  <c:v>8.1095346999999998E-2</c:v>
                </c:pt>
                <c:pt idx="19609" formatCode="General">
                  <c:v>8.1327996999999999E-2</c:v>
                </c:pt>
                <c:pt idx="19610" formatCode="General">
                  <c:v>8.0600807999999996E-2</c:v>
                </c:pt>
                <c:pt idx="19611" formatCode="General">
                  <c:v>8.1158475999999993E-2</c:v>
                </c:pt>
                <c:pt idx="19612" formatCode="General">
                  <c:v>8.1417798999999999E-2</c:v>
                </c:pt>
                <c:pt idx="19613" formatCode="General">
                  <c:v>8.2087010000000002E-2</c:v>
                </c:pt>
                <c:pt idx="19614" formatCode="General">
                  <c:v>8.1400691999999997E-2</c:v>
                </c:pt>
                <c:pt idx="19615" formatCode="General">
                  <c:v>8.3747038999999995E-2</c:v>
                </c:pt>
                <c:pt idx="19616" formatCode="General">
                  <c:v>8.0108661999999997E-2</c:v>
                </c:pt>
                <c:pt idx="19617" formatCode="General">
                  <c:v>7.9868666000000005E-2</c:v>
                </c:pt>
                <c:pt idx="19618" formatCode="General">
                  <c:v>8.0200188000000006E-2</c:v>
                </c:pt>
                <c:pt idx="19619" formatCode="General">
                  <c:v>8.0004274E-2</c:v>
                </c:pt>
                <c:pt idx="19620" formatCode="General">
                  <c:v>7.9576503000000007E-2</c:v>
                </c:pt>
                <c:pt idx="19621" formatCode="General">
                  <c:v>7.9123205000000002E-2</c:v>
                </c:pt>
                <c:pt idx="19622" formatCode="General">
                  <c:v>7.8735383000000006E-2</c:v>
                </c:pt>
                <c:pt idx="19623" formatCode="General">
                  <c:v>7.8651786000000001E-2</c:v>
                </c:pt>
                <c:pt idx="19624" formatCode="General">
                  <c:v>7.8815769999999993E-2</c:v>
                </c:pt>
                <c:pt idx="19625" formatCode="General">
                  <c:v>7.8853453000000004E-2</c:v>
                </c:pt>
                <c:pt idx="19626" formatCode="General">
                  <c:v>7.9191611999999995E-2</c:v>
                </c:pt>
                <c:pt idx="19627" formatCode="General">
                  <c:v>7.8911347000000007E-2</c:v>
                </c:pt>
                <c:pt idx="19628" formatCode="General">
                  <c:v>7.7321509999999996E-2</c:v>
                </c:pt>
                <c:pt idx="19629" formatCode="General">
                  <c:v>7.6180729000000003E-2</c:v>
                </c:pt>
                <c:pt idx="19630" formatCode="General">
                  <c:v>7.6347255000000003E-2</c:v>
                </c:pt>
                <c:pt idx="19631" formatCode="General">
                  <c:v>7.6116307999999994E-2</c:v>
                </c:pt>
                <c:pt idx="19632" formatCode="General">
                  <c:v>7.6066019999999998E-2</c:v>
                </c:pt>
                <c:pt idx="19633" formatCode="General">
                  <c:v>7.6295998000000004E-2</c:v>
                </c:pt>
                <c:pt idx="19634" formatCode="General">
                  <c:v>7.5639891000000001E-2</c:v>
                </c:pt>
                <c:pt idx="19635" formatCode="General">
                  <c:v>7.6357059000000005E-2</c:v>
                </c:pt>
                <c:pt idx="19636" formatCode="General">
                  <c:v>7.6595530999999994E-2</c:v>
                </c:pt>
                <c:pt idx="19637" formatCode="General">
                  <c:v>7.6193052999999997E-2</c:v>
                </c:pt>
                <c:pt idx="19638" formatCode="General">
                  <c:v>7.6062638000000002E-2</c:v>
                </c:pt>
                <c:pt idx="19639" formatCode="General">
                  <c:v>7.5809303999999994E-2</c:v>
                </c:pt>
                <c:pt idx="19640" formatCode="General">
                  <c:v>7.6236316999999998E-2</c:v>
                </c:pt>
                <c:pt idx="19641" formatCode="General">
                  <c:v>7.6301685999999994E-2</c:v>
                </c:pt>
                <c:pt idx="19642" formatCode="General">
                  <c:v>7.7344951999999995E-2</c:v>
                </c:pt>
                <c:pt idx="19643" formatCode="General">
                  <c:v>7.6242306999999995E-2</c:v>
                </c:pt>
                <c:pt idx="19644" formatCode="General">
                  <c:v>7.6776966000000002E-2</c:v>
                </c:pt>
                <c:pt idx="19645" formatCode="General">
                  <c:v>7.7066000999999995E-2</c:v>
                </c:pt>
                <c:pt idx="19646" formatCode="General">
                  <c:v>7.7355876000000004E-2</c:v>
                </c:pt>
                <c:pt idx="19647" formatCode="General">
                  <c:v>7.6932956999999996E-2</c:v>
                </c:pt>
                <c:pt idx="19648" formatCode="General">
                  <c:v>7.7417388000000004E-2</c:v>
                </c:pt>
                <c:pt idx="19649" formatCode="General">
                  <c:v>7.7190061000000004E-2</c:v>
                </c:pt>
                <c:pt idx="19650" formatCode="General">
                  <c:v>7.6579221000000003E-2</c:v>
                </c:pt>
                <c:pt idx="19651" formatCode="General">
                  <c:v>7.6872650000000001E-2</c:v>
                </c:pt>
                <c:pt idx="19652" formatCode="General">
                  <c:v>7.7187906000000001E-2</c:v>
                </c:pt>
                <c:pt idx="19653" formatCode="General">
                  <c:v>7.7682317000000001E-2</c:v>
                </c:pt>
                <c:pt idx="19654" formatCode="General">
                  <c:v>7.8585380999999996E-2</c:v>
                </c:pt>
                <c:pt idx="19655" formatCode="General">
                  <c:v>7.8069190999999996E-2</c:v>
                </c:pt>
                <c:pt idx="19656" formatCode="General">
                  <c:v>7.8351437999999995E-2</c:v>
                </c:pt>
                <c:pt idx="19657" formatCode="General">
                  <c:v>7.8624335000000004E-2</c:v>
                </c:pt>
                <c:pt idx="19658" formatCode="General">
                  <c:v>7.8424478000000006E-2</c:v>
                </c:pt>
                <c:pt idx="19659" formatCode="General">
                  <c:v>7.7392051000000003E-2</c:v>
                </c:pt>
                <c:pt idx="19660" formatCode="General">
                  <c:v>7.7398729999999999E-2</c:v>
                </c:pt>
                <c:pt idx="19661" formatCode="General">
                  <c:v>7.7382032000000003E-2</c:v>
                </c:pt>
                <c:pt idx="19662" formatCode="General">
                  <c:v>7.7527573000000002E-2</c:v>
                </c:pt>
                <c:pt idx="19663" formatCode="General">
                  <c:v>7.8045706000000006E-2</c:v>
                </c:pt>
                <c:pt idx="19664" formatCode="General">
                  <c:v>7.8083971000000002E-2</c:v>
                </c:pt>
                <c:pt idx="19665" formatCode="General">
                  <c:v>7.7690762999999996E-2</c:v>
                </c:pt>
                <c:pt idx="19666" formatCode="General">
                  <c:v>7.9235156000000001E-2</c:v>
                </c:pt>
                <c:pt idx="19667" formatCode="General">
                  <c:v>7.8993435000000001E-2</c:v>
                </c:pt>
                <c:pt idx="19668" formatCode="General">
                  <c:v>7.8516585999999999E-2</c:v>
                </c:pt>
                <c:pt idx="19669" formatCode="General">
                  <c:v>7.8518245E-2</c:v>
                </c:pt>
                <c:pt idx="19670" formatCode="General">
                  <c:v>7.8478558000000004E-2</c:v>
                </c:pt>
                <c:pt idx="19671" formatCode="General">
                  <c:v>7.8876399999999999E-2</c:v>
                </c:pt>
                <c:pt idx="19672" formatCode="General">
                  <c:v>7.8918263000000002E-2</c:v>
                </c:pt>
                <c:pt idx="19673" formatCode="General">
                  <c:v>7.8380179999999994E-2</c:v>
                </c:pt>
                <c:pt idx="19674" formatCode="General">
                  <c:v>7.7767702999999994E-2</c:v>
                </c:pt>
                <c:pt idx="19675" formatCode="General">
                  <c:v>7.7824088E-2</c:v>
                </c:pt>
                <c:pt idx="19676" formatCode="General">
                  <c:v>7.8142359999999994E-2</c:v>
                </c:pt>
                <c:pt idx="19677" formatCode="General">
                  <c:v>7.8781016999999995E-2</c:v>
                </c:pt>
                <c:pt idx="19678" formatCode="General">
                  <c:v>7.8514173000000007E-2</c:v>
                </c:pt>
                <c:pt idx="19679" formatCode="General">
                  <c:v>7.8532271000000001E-2</c:v>
                </c:pt>
                <c:pt idx="19680" formatCode="General">
                  <c:v>7.7289407000000004E-2</c:v>
                </c:pt>
                <c:pt idx="19681" formatCode="General">
                  <c:v>7.7694985999999994E-2</c:v>
                </c:pt>
                <c:pt idx="19682" formatCode="General">
                  <c:v>7.7510035000000005E-2</c:v>
                </c:pt>
                <c:pt idx="19683" formatCode="General">
                  <c:v>7.7506975000000006E-2</c:v>
                </c:pt>
                <c:pt idx="19684" formatCode="General">
                  <c:v>7.7619081000000006E-2</c:v>
                </c:pt>
                <c:pt idx="19685" formatCode="General">
                  <c:v>7.7957002999999997E-2</c:v>
                </c:pt>
                <c:pt idx="19686" formatCode="General">
                  <c:v>7.7963294000000002E-2</c:v>
                </c:pt>
                <c:pt idx="19687" formatCode="General">
                  <c:v>7.8065032000000006E-2</c:v>
                </c:pt>
                <c:pt idx="19688" formatCode="General">
                  <c:v>7.8895337999999995E-2</c:v>
                </c:pt>
                <c:pt idx="19689" formatCode="General">
                  <c:v>7.8915677000000004E-2</c:v>
                </c:pt>
                <c:pt idx="19690" formatCode="General">
                  <c:v>7.8844102999999999E-2</c:v>
                </c:pt>
                <c:pt idx="19691" formatCode="General">
                  <c:v>7.8817171000000005E-2</c:v>
                </c:pt>
                <c:pt idx="19692" formatCode="General">
                  <c:v>7.8855543E-2</c:v>
                </c:pt>
                <c:pt idx="19693" formatCode="General">
                  <c:v>7.8655427999999999E-2</c:v>
                </c:pt>
                <c:pt idx="19694" formatCode="General">
                  <c:v>7.8784313999999994E-2</c:v>
                </c:pt>
                <c:pt idx="19695" formatCode="General">
                  <c:v>7.8554979999999996E-2</c:v>
                </c:pt>
                <c:pt idx="19696" formatCode="General">
                  <c:v>7.8956205000000002E-2</c:v>
                </c:pt>
                <c:pt idx="19697" formatCode="General">
                  <c:v>7.8903848999999998E-2</c:v>
                </c:pt>
                <c:pt idx="19698" formatCode="General">
                  <c:v>7.9096853999999994E-2</c:v>
                </c:pt>
                <c:pt idx="19699" formatCode="General">
                  <c:v>7.9657558000000003E-2</c:v>
                </c:pt>
                <c:pt idx="19700" formatCode="General">
                  <c:v>7.9979258999999997E-2</c:v>
                </c:pt>
                <c:pt idx="19701" formatCode="General">
                  <c:v>7.9880709999999994E-2</c:v>
                </c:pt>
                <c:pt idx="19702" formatCode="General">
                  <c:v>8.0040168999999994E-2</c:v>
                </c:pt>
                <c:pt idx="19703" formatCode="General">
                  <c:v>8.0579455999999994E-2</c:v>
                </c:pt>
                <c:pt idx="19704" formatCode="General">
                  <c:v>8.0226000000000006E-2</c:v>
                </c:pt>
                <c:pt idx="19705" formatCode="General">
                  <c:v>8.0009164999999993E-2</c:v>
                </c:pt>
                <c:pt idx="19706" formatCode="General">
                  <c:v>8.0251316000000003E-2</c:v>
                </c:pt>
                <c:pt idx="19707" formatCode="General">
                  <c:v>8.0130488E-2</c:v>
                </c:pt>
                <c:pt idx="19708" formatCode="General">
                  <c:v>8.0574866999999994E-2</c:v>
                </c:pt>
                <c:pt idx="19709" formatCode="General">
                  <c:v>8.0518071999999996E-2</c:v>
                </c:pt>
                <c:pt idx="19710" formatCode="General">
                  <c:v>8.0352344000000006E-2</c:v>
                </c:pt>
                <c:pt idx="19711" formatCode="General">
                  <c:v>8.0133914000000001E-2</c:v>
                </c:pt>
                <c:pt idx="19712" formatCode="General">
                  <c:v>8.0087913999999996E-2</c:v>
                </c:pt>
                <c:pt idx="19713" formatCode="General">
                  <c:v>7.9995333000000002E-2</c:v>
                </c:pt>
                <c:pt idx="19714" formatCode="General">
                  <c:v>8.0191246999999993E-2</c:v>
                </c:pt>
                <c:pt idx="19715" formatCode="General">
                  <c:v>8.0038401999999995E-2</c:v>
                </c:pt>
                <c:pt idx="19716" formatCode="General">
                  <c:v>8.0250324999999997E-2</c:v>
                </c:pt>
                <c:pt idx="19717" formatCode="General">
                  <c:v>8.0658915999999997E-2</c:v>
                </c:pt>
                <c:pt idx="19718" formatCode="General">
                  <c:v>8.0140442000000006E-2</c:v>
                </c:pt>
                <c:pt idx="19719" formatCode="General">
                  <c:v>8.0059645999999998E-2</c:v>
                </c:pt>
                <c:pt idx="19720" formatCode="General">
                  <c:v>7.9330301000000006E-2</c:v>
                </c:pt>
                <c:pt idx="19721" formatCode="General">
                  <c:v>8.0246403999999993E-2</c:v>
                </c:pt>
                <c:pt idx="19722" formatCode="General">
                  <c:v>8.0141540999999997E-2</c:v>
                </c:pt>
                <c:pt idx="19723" formatCode="General">
                  <c:v>8.0753138000000002E-2</c:v>
                </c:pt>
                <c:pt idx="19724" formatCode="General">
                  <c:v>8.0603414999999998E-2</c:v>
                </c:pt>
                <c:pt idx="19725" formatCode="General">
                  <c:v>8.0851127999999994E-2</c:v>
                </c:pt>
                <c:pt idx="19726" formatCode="General">
                  <c:v>8.0999922000000002E-2</c:v>
                </c:pt>
                <c:pt idx="19727" formatCode="General">
                  <c:v>8.1010220999999993E-2</c:v>
                </c:pt>
                <c:pt idx="19728" formatCode="General">
                  <c:v>8.1048571999999999E-2</c:v>
                </c:pt>
                <c:pt idx="19729" formatCode="General">
                  <c:v>8.1453802000000006E-2</c:v>
                </c:pt>
                <c:pt idx="19730" formatCode="General">
                  <c:v>8.0398924999999996E-2</c:v>
                </c:pt>
                <c:pt idx="19731" formatCode="General">
                  <c:v>8.0534382000000002E-2</c:v>
                </c:pt>
                <c:pt idx="19732" formatCode="General">
                  <c:v>8.0667793000000002E-2</c:v>
                </c:pt>
                <c:pt idx="19733" formatCode="General">
                  <c:v>8.0401423999999999E-2</c:v>
                </c:pt>
                <c:pt idx="19734" formatCode="General">
                  <c:v>8.0546276E-2</c:v>
                </c:pt>
                <c:pt idx="19735" formatCode="General">
                  <c:v>8.1252135000000003E-2</c:v>
                </c:pt>
                <c:pt idx="19736" formatCode="General">
                  <c:v>8.0993263999999995E-2</c:v>
                </c:pt>
                <c:pt idx="19737" formatCode="General">
                  <c:v>8.1726225E-2</c:v>
                </c:pt>
                <c:pt idx="19738" formatCode="General">
                  <c:v>8.0062016E-2</c:v>
                </c:pt>
                <c:pt idx="19739" formatCode="General">
                  <c:v>8.1083087999999998E-2</c:v>
                </c:pt>
                <c:pt idx="19740" formatCode="General">
                  <c:v>8.0005415999999996E-2</c:v>
                </c:pt>
                <c:pt idx="19741" formatCode="General">
                  <c:v>7.9604297000000004E-2</c:v>
                </c:pt>
                <c:pt idx="19742" formatCode="General">
                  <c:v>8.0605611999999993E-2</c:v>
                </c:pt>
                <c:pt idx="19743" formatCode="General">
                  <c:v>8.0261506999999996E-2</c:v>
                </c:pt>
                <c:pt idx="19744" formatCode="General">
                  <c:v>8.0608887000000004E-2</c:v>
                </c:pt>
                <c:pt idx="19745" formatCode="General">
                  <c:v>8.0793450000000003E-2</c:v>
                </c:pt>
                <c:pt idx="19746" formatCode="General">
                  <c:v>8.0489718000000002E-2</c:v>
                </c:pt>
                <c:pt idx="19747" formatCode="General">
                  <c:v>8.0849447000000005E-2</c:v>
                </c:pt>
                <c:pt idx="19748" formatCode="General">
                  <c:v>8.0663526999999999E-2</c:v>
                </c:pt>
                <c:pt idx="19749" formatCode="General">
                  <c:v>8.1006989000000001E-2</c:v>
                </c:pt>
                <c:pt idx="19750" formatCode="General">
                  <c:v>8.0785112000000006E-2</c:v>
                </c:pt>
                <c:pt idx="19751" formatCode="General">
                  <c:v>8.0575706999999996E-2</c:v>
                </c:pt>
                <c:pt idx="19752" formatCode="General">
                  <c:v>8.0067078999999999E-2</c:v>
                </c:pt>
                <c:pt idx="19753" formatCode="General">
                  <c:v>8.0289366000000001E-2</c:v>
                </c:pt>
                <c:pt idx="19754" formatCode="General">
                  <c:v>8.0667749999999996E-2</c:v>
                </c:pt>
                <c:pt idx="19755" formatCode="General">
                  <c:v>8.0289688999999997E-2</c:v>
                </c:pt>
                <c:pt idx="19756" formatCode="General">
                  <c:v>8.0897063000000005E-2</c:v>
                </c:pt>
                <c:pt idx="19757" formatCode="General">
                  <c:v>8.1649436000000006E-2</c:v>
                </c:pt>
                <c:pt idx="19758" formatCode="General">
                  <c:v>8.1435078999999994E-2</c:v>
                </c:pt>
                <c:pt idx="19759" formatCode="General">
                  <c:v>8.0957843000000002E-2</c:v>
                </c:pt>
                <c:pt idx="19760" formatCode="General">
                  <c:v>8.1433074999999994E-2</c:v>
                </c:pt>
                <c:pt idx="19761" formatCode="General">
                  <c:v>8.1308971999999993E-2</c:v>
                </c:pt>
                <c:pt idx="19762" formatCode="General">
                  <c:v>8.1474055000000004E-2</c:v>
                </c:pt>
                <c:pt idx="19763" formatCode="General">
                  <c:v>8.2063266999999995E-2</c:v>
                </c:pt>
                <c:pt idx="19764" formatCode="General">
                  <c:v>8.2167957E-2</c:v>
                </c:pt>
                <c:pt idx="19765" formatCode="General">
                  <c:v>8.1332822999999999E-2</c:v>
                </c:pt>
                <c:pt idx="19766" formatCode="General">
                  <c:v>8.1251187000000002E-2</c:v>
                </c:pt>
                <c:pt idx="19767" formatCode="General">
                  <c:v>8.1108706000000003E-2</c:v>
                </c:pt>
                <c:pt idx="19768" formatCode="General">
                  <c:v>8.1426913000000004E-2</c:v>
                </c:pt>
                <c:pt idx="19769" formatCode="General">
                  <c:v>8.1472007999999999E-2</c:v>
                </c:pt>
                <c:pt idx="19770" formatCode="General">
                  <c:v>8.0700693000000004E-2</c:v>
                </c:pt>
                <c:pt idx="19771" formatCode="General">
                  <c:v>8.1480411000000003E-2</c:v>
                </c:pt>
                <c:pt idx="19772" formatCode="General">
                  <c:v>8.1010802000000007E-2</c:v>
                </c:pt>
                <c:pt idx="19773" formatCode="General">
                  <c:v>8.1220117999999994E-2</c:v>
                </c:pt>
                <c:pt idx="19774" formatCode="General">
                  <c:v>8.1566269999999996E-2</c:v>
                </c:pt>
                <c:pt idx="19775" formatCode="General">
                  <c:v>8.1629528000000007E-2</c:v>
                </c:pt>
                <c:pt idx="19776" formatCode="General">
                  <c:v>8.1838437999999999E-2</c:v>
                </c:pt>
                <c:pt idx="19777" formatCode="General">
                  <c:v>8.1273120000000004E-2</c:v>
                </c:pt>
                <c:pt idx="19778" formatCode="General">
                  <c:v>8.1780606000000006E-2</c:v>
                </c:pt>
                <c:pt idx="19779" formatCode="General">
                  <c:v>8.0308347000000002E-2</c:v>
                </c:pt>
                <c:pt idx="19780" formatCode="General">
                  <c:v>8.0127709000000005E-2</c:v>
                </c:pt>
                <c:pt idx="19781" formatCode="General">
                  <c:v>8.0512642999999995E-2</c:v>
                </c:pt>
                <c:pt idx="19782" formatCode="General">
                  <c:v>8.0813725000000003E-2</c:v>
                </c:pt>
                <c:pt idx="19783" formatCode="General">
                  <c:v>8.1435573999999997E-2</c:v>
                </c:pt>
                <c:pt idx="19784" formatCode="General">
                  <c:v>8.0427021000000001E-2</c:v>
                </c:pt>
                <c:pt idx="19785" formatCode="General">
                  <c:v>8.1013193999999997E-2</c:v>
                </c:pt>
                <c:pt idx="19786" formatCode="General">
                  <c:v>8.1252587000000001E-2</c:v>
                </c:pt>
                <c:pt idx="19787" formatCode="General">
                  <c:v>8.1543346000000003E-2</c:v>
                </c:pt>
                <c:pt idx="19788" formatCode="General">
                  <c:v>8.2182371000000004E-2</c:v>
                </c:pt>
                <c:pt idx="19789" formatCode="General">
                  <c:v>8.2388433999999997E-2</c:v>
                </c:pt>
                <c:pt idx="19790" formatCode="General">
                  <c:v>8.2187821999999994E-2</c:v>
                </c:pt>
                <c:pt idx="19791" formatCode="General">
                  <c:v>8.2563384000000004E-2</c:v>
                </c:pt>
                <c:pt idx="19792" formatCode="General">
                  <c:v>8.2401339000000004E-2</c:v>
                </c:pt>
                <c:pt idx="19793" formatCode="General">
                  <c:v>8.1355057999999994E-2</c:v>
                </c:pt>
                <c:pt idx="19794" formatCode="General">
                  <c:v>8.0974669999999999E-2</c:v>
                </c:pt>
                <c:pt idx="19795" formatCode="General">
                  <c:v>7.9862870000000002E-2</c:v>
                </c:pt>
                <c:pt idx="19796" formatCode="General">
                  <c:v>8.0251983999999998E-2</c:v>
                </c:pt>
                <c:pt idx="19797" formatCode="General">
                  <c:v>7.9161642000000004E-2</c:v>
                </c:pt>
                <c:pt idx="19798" formatCode="General">
                  <c:v>7.8626210000000002E-2</c:v>
                </c:pt>
                <c:pt idx="19799" formatCode="General">
                  <c:v>7.8996258E-2</c:v>
                </c:pt>
                <c:pt idx="19800" formatCode="General">
                  <c:v>7.9132684999999994E-2</c:v>
                </c:pt>
                <c:pt idx="19801" formatCode="General">
                  <c:v>7.9014055E-2</c:v>
                </c:pt>
                <c:pt idx="19802" formatCode="General">
                  <c:v>7.8832510999999994E-2</c:v>
                </c:pt>
                <c:pt idx="19803" formatCode="General">
                  <c:v>7.8797412999999997E-2</c:v>
                </c:pt>
                <c:pt idx="19804" formatCode="General">
                  <c:v>7.8608843999999997E-2</c:v>
                </c:pt>
                <c:pt idx="19805" formatCode="General">
                  <c:v>7.8924941999999998E-2</c:v>
                </c:pt>
                <c:pt idx="19806" formatCode="General">
                  <c:v>7.9116052000000006E-2</c:v>
                </c:pt>
                <c:pt idx="19807" formatCode="General">
                  <c:v>7.9460523000000005E-2</c:v>
                </c:pt>
                <c:pt idx="19808" formatCode="General">
                  <c:v>7.9876701999999994E-2</c:v>
                </c:pt>
                <c:pt idx="19809" formatCode="General">
                  <c:v>7.9124798999999996E-2</c:v>
                </c:pt>
                <c:pt idx="19810" formatCode="General">
                  <c:v>7.9457313000000002E-2</c:v>
                </c:pt>
                <c:pt idx="19811" formatCode="General">
                  <c:v>7.8648446999999996E-2</c:v>
                </c:pt>
                <c:pt idx="19812" formatCode="General">
                  <c:v>7.9472287000000003E-2</c:v>
                </c:pt>
                <c:pt idx="19813" formatCode="General">
                  <c:v>8.0162009000000006E-2</c:v>
                </c:pt>
                <c:pt idx="19814" formatCode="General">
                  <c:v>8.0429303999999993E-2</c:v>
                </c:pt>
                <c:pt idx="19815" formatCode="General">
                  <c:v>8.0047256999999997E-2</c:v>
                </c:pt>
                <c:pt idx="19816" formatCode="General">
                  <c:v>8.0255561000000003E-2</c:v>
                </c:pt>
                <c:pt idx="19817" formatCode="General">
                  <c:v>7.9508784999999998E-2</c:v>
                </c:pt>
                <c:pt idx="19818" formatCode="General">
                  <c:v>8.0547719000000004E-2</c:v>
                </c:pt>
                <c:pt idx="19819" formatCode="General">
                  <c:v>8.0706057999999997E-2</c:v>
                </c:pt>
                <c:pt idx="19820" formatCode="General">
                  <c:v>8.1403191E-2</c:v>
                </c:pt>
                <c:pt idx="19821" formatCode="General">
                  <c:v>8.1333167999999997E-2</c:v>
                </c:pt>
                <c:pt idx="19822" formatCode="General">
                  <c:v>8.1625154000000005E-2</c:v>
                </c:pt>
                <c:pt idx="19823" formatCode="General">
                  <c:v>8.2580922000000001E-2</c:v>
                </c:pt>
                <c:pt idx="19824" formatCode="General">
                  <c:v>8.2324464999999999E-2</c:v>
                </c:pt>
                <c:pt idx="19825" formatCode="General">
                  <c:v>8.1257220000000005E-2</c:v>
                </c:pt>
                <c:pt idx="19826" formatCode="General">
                  <c:v>8.2182758999999994E-2</c:v>
                </c:pt>
                <c:pt idx="19827" formatCode="General">
                  <c:v>8.1115255999999997E-2</c:v>
                </c:pt>
                <c:pt idx="19828" formatCode="General">
                  <c:v>8.1788555999999998E-2</c:v>
                </c:pt>
                <c:pt idx="19829" formatCode="General">
                  <c:v>8.2175476999999997E-2</c:v>
                </c:pt>
                <c:pt idx="19830" formatCode="General">
                  <c:v>8.1715710999999996E-2</c:v>
                </c:pt>
                <c:pt idx="19831" formatCode="General">
                  <c:v>8.2329334000000004E-2</c:v>
                </c:pt>
                <c:pt idx="19832" formatCode="General">
                  <c:v>8.1932226999999996E-2</c:v>
                </c:pt>
                <c:pt idx="19833" formatCode="General">
                  <c:v>8.1275511999999994E-2</c:v>
                </c:pt>
                <c:pt idx="19834" formatCode="General">
                  <c:v>8.3074017999999999E-2</c:v>
                </c:pt>
                <c:pt idx="19835" formatCode="General">
                  <c:v>8.1447833999999997E-2</c:v>
                </c:pt>
                <c:pt idx="19836" formatCode="General">
                  <c:v>8.1795540999999999E-2</c:v>
                </c:pt>
                <c:pt idx="19837" formatCode="General">
                  <c:v>8.2654909999999998E-2</c:v>
                </c:pt>
                <c:pt idx="19838" formatCode="General">
                  <c:v>8.4220850999999999E-2</c:v>
                </c:pt>
                <c:pt idx="19839" formatCode="General">
                  <c:v>8.1541924000000002E-2</c:v>
                </c:pt>
                <c:pt idx="19840" formatCode="General">
                  <c:v>8.1479937000000002E-2</c:v>
                </c:pt>
                <c:pt idx="19841" formatCode="General">
                  <c:v>8.1534102999999997E-2</c:v>
                </c:pt>
                <c:pt idx="19842" formatCode="General">
                  <c:v>8.1671930000000004E-2</c:v>
                </c:pt>
                <c:pt idx="19843" formatCode="General">
                  <c:v>8.1793365000000007E-2</c:v>
                </c:pt>
                <c:pt idx="19844" formatCode="General">
                  <c:v>8.1388927999999999E-2</c:v>
                </c:pt>
                <c:pt idx="19845" formatCode="General">
                  <c:v>8.1074943999999996E-2</c:v>
                </c:pt>
                <c:pt idx="19846" formatCode="General">
                  <c:v>8.1409525999999996E-2</c:v>
                </c:pt>
                <c:pt idx="19847" formatCode="General">
                  <c:v>8.2412651000000003E-2</c:v>
                </c:pt>
                <c:pt idx="19848" formatCode="General">
                  <c:v>8.1111247999999997E-2</c:v>
                </c:pt>
                <c:pt idx="19849" formatCode="General">
                  <c:v>8.1427084999999996E-2</c:v>
                </c:pt>
                <c:pt idx="19850" formatCode="General">
                  <c:v>8.1031422000000006E-2</c:v>
                </c:pt>
                <c:pt idx="19851" formatCode="General">
                  <c:v>8.1149276000000006E-2</c:v>
                </c:pt>
                <c:pt idx="19852" formatCode="General">
                  <c:v>8.2577560999999994E-2</c:v>
                </c:pt>
                <c:pt idx="19853" formatCode="General">
                  <c:v>8.2203788E-2</c:v>
                </c:pt>
                <c:pt idx="19854" formatCode="General">
                  <c:v>8.2620997000000002E-2</c:v>
                </c:pt>
                <c:pt idx="19855" formatCode="General">
                  <c:v>8.2660317999999997E-2</c:v>
                </c:pt>
                <c:pt idx="19856" formatCode="General">
                  <c:v>8.3407975999999995E-2</c:v>
                </c:pt>
                <c:pt idx="19857" formatCode="General">
                  <c:v>8.2191657000000001E-2</c:v>
                </c:pt>
                <c:pt idx="19858" formatCode="General">
                  <c:v>8.1844385000000006E-2</c:v>
                </c:pt>
                <c:pt idx="19859" formatCode="General">
                  <c:v>8.2434714000000006E-2</c:v>
                </c:pt>
                <c:pt idx="19860" formatCode="General">
                  <c:v>8.3233240999999999E-2</c:v>
                </c:pt>
                <c:pt idx="19861" formatCode="General">
                  <c:v>8.3232206000000003E-2</c:v>
                </c:pt>
                <c:pt idx="19862" formatCode="General">
                  <c:v>8.2922293999999994E-2</c:v>
                </c:pt>
                <c:pt idx="19863" formatCode="General">
                  <c:v>8.2386107E-2</c:v>
                </c:pt>
                <c:pt idx="19864" formatCode="General">
                  <c:v>8.1497970000000003E-2</c:v>
                </c:pt>
                <c:pt idx="19865" formatCode="General">
                  <c:v>8.1183382999999998E-2</c:v>
                </c:pt>
                <c:pt idx="19866" formatCode="General">
                  <c:v>8.1234683000000002E-2</c:v>
                </c:pt>
                <c:pt idx="19867" formatCode="General">
                  <c:v>8.0437836999999998E-2</c:v>
                </c:pt>
                <c:pt idx="19868" formatCode="General">
                  <c:v>8.0293674999999995E-2</c:v>
                </c:pt>
                <c:pt idx="19869" formatCode="General">
                  <c:v>8.1185623999999998E-2</c:v>
                </c:pt>
                <c:pt idx="19870" formatCode="General">
                  <c:v>8.0563297000000006E-2</c:v>
                </c:pt>
                <c:pt idx="19871" formatCode="General">
                  <c:v>8.0770417999999997E-2</c:v>
                </c:pt>
                <c:pt idx="19872" formatCode="General">
                  <c:v>8.1188811999999999E-2</c:v>
                </c:pt>
                <c:pt idx="19873" formatCode="General">
                  <c:v>8.2001129000000006E-2</c:v>
                </c:pt>
                <c:pt idx="19874" formatCode="General">
                  <c:v>8.1956055999999999E-2</c:v>
                </c:pt>
                <c:pt idx="19875" formatCode="General">
                  <c:v>8.1054174000000007E-2</c:v>
                </c:pt>
                <c:pt idx="19876" formatCode="General">
                  <c:v>8.1251725999999996E-2</c:v>
                </c:pt>
                <c:pt idx="19877" formatCode="General">
                  <c:v>7.9987036999999997E-2</c:v>
                </c:pt>
                <c:pt idx="19878" formatCode="General">
                  <c:v>8.0198615000000001E-2</c:v>
                </c:pt>
                <c:pt idx="19879" formatCode="General">
                  <c:v>8.0030968999999993E-2</c:v>
                </c:pt>
                <c:pt idx="19880" formatCode="General">
                  <c:v>7.9834968000000006E-2</c:v>
                </c:pt>
                <c:pt idx="19881" formatCode="General">
                  <c:v>7.9686256999999996E-2</c:v>
                </c:pt>
                <c:pt idx="19882" formatCode="General">
                  <c:v>8.0118680999999997E-2</c:v>
                </c:pt>
                <c:pt idx="19883" formatCode="General">
                  <c:v>8.0128183000000006E-2</c:v>
                </c:pt>
                <c:pt idx="19884" formatCode="General">
                  <c:v>8.0030623999999995E-2</c:v>
                </c:pt>
                <c:pt idx="19885" formatCode="General">
                  <c:v>7.9940068000000003E-2</c:v>
                </c:pt>
                <c:pt idx="19886" formatCode="General">
                  <c:v>8.0090241000000006E-2</c:v>
                </c:pt>
                <c:pt idx="19887" formatCode="General">
                  <c:v>8.0141906999999998E-2</c:v>
                </c:pt>
                <c:pt idx="19888" formatCode="General">
                  <c:v>8.1038164999999995E-2</c:v>
                </c:pt>
                <c:pt idx="19889" formatCode="General">
                  <c:v>8.0580038000000007E-2</c:v>
                </c:pt>
                <c:pt idx="19890" formatCode="General">
                  <c:v>8.0650189999999997E-2</c:v>
                </c:pt>
                <c:pt idx="19891" formatCode="General">
                  <c:v>8.0828548E-2</c:v>
                </c:pt>
                <c:pt idx="19892" formatCode="General">
                  <c:v>8.1224233000000007E-2</c:v>
                </c:pt>
                <c:pt idx="19893" formatCode="General">
                  <c:v>8.2523847999999997E-2</c:v>
                </c:pt>
                <c:pt idx="19894" formatCode="General">
                  <c:v>8.2828934000000007E-2</c:v>
                </c:pt>
                <c:pt idx="19895" formatCode="General">
                  <c:v>8.1143373000000005E-2</c:v>
                </c:pt>
                <c:pt idx="19896" formatCode="General">
                  <c:v>8.1093709999999999E-2</c:v>
                </c:pt>
                <c:pt idx="19897" formatCode="General">
                  <c:v>8.1094938000000005E-2</c:v>
                </c:pt>
                <c:pt idx="19898" formatCode="General">
                  <c:v>8.1247567000000007E-2</c:v>
                </c:pt>
                <c:pt idx="19899" formatCode="General">
                  <c:v>8.1609211000000001E-2</c:v>
                </c:pt>
                <c:pt idx="19900" formatCode="General">
                  <c:v>8.1787241999999996E-2</c:v>
                </c:pt>
                <c:pt idx="19901" formatCode="General">
                  <c:v>8.2333686000000003E-2</c:v>
                </c:pt>
                <c:pt idx="19902" formatCode="General">
                  <c:v>8.2078219999999993E-2</c:v>
                </c:pt>
                <c:pt idx="19903" formatCode="General">
                  <c:v>8.2973938999999997E-2</c:v>
                </c:pt>
                <c:pt idx="19904" formatCode="General">
                  <c:v>8.1614899000000005E-2</c:v>
                </c:pt>
                <c:pt idx="19905" formatCode="General">
                  <c:v>8.1646484000000005E-2</c:v>
                </c:pt>
                <c:pt idx="19906" formatCode="General">
                  <c:v>8.1556746999999999E-2</c:v>
                </c:pt>
                <c:pt idx="19907" formatCode="General">
                  <c:v>8.1795218000000003E-2</c:v>
                </c:pt>
                <c:pt idx="19908" formatCode="General">
                  <c:v>8.2015909999999997E-2</c:v>
                </c:pt>
                <c:pt idx="19909" formatCode="General">
                  <c:v>8.2051676000000004E-2</c:v>
                </c:pt>
                <c:pt idx="19910" formatCode="General">
                  <c:v>8.1689208999999999E-2</c:v>
                </c:pt>
                <c:pt idx="19911" formatCode="General">
                  <c:v>8.2184116000000002E-2</c:v>
                </c:pt>
                <c:pt idx="19912" formatCode="General">
                  <c:v>8.2594409999999993E-2</c:v>
                </c:pt>
                <c:pt idx="19913" formatCode="General">
                  <c:v>8.2334656000000006E-2</c:v>
                </c:pt>
                <c:pt idx="19914" formatCode="General">
                  <c:v>8.2516264000000006E-2</c:v>
                </c:pt>
                <c:pt idx="19915" formatCode="General">
                  <c:v>8.2574114000000004E-2</c:v>
                </c:pt>
                <c:pt idx="19916" formatCode="General">
                  <c:v>8.2538046000000004E-2</c:v>
                </c:pt>
                <c:pt idx="19917" formatCode="General">
                  <c:v>8.2811072999999999E-2</c:v>
                </c:pt>
                <c:pt idx="19918" formatCode="General">
                  <c:v>8.2695847000000003E-2</c:v>
                </c:pt>
                <c:pt idx="19919" formatCode="General">
                  <c:v>8.2187843999999996E-2</c:v>
                </c:pt>
                <c:pt idx="19920" formatCode="General">
                  <c:v>8.2973335999999995E-2</c:v>
                </c:pt>
                <c:pt idx="19921" formatCode="General">
                  <c:v>8.2577669000000006E-2</c:v>
                </c:pt>
                <c:pt idx="19922" formatCode="General">
                  <c:v>8.2439044000000003E-2</c:v>
                </c:pt>
                <c:pt idx="19923" formatCode="General">
                  <c:v>8.2697203999999996E-2</c:v>
                </c:pt>
                <c:pt idx="19924" formatCode="General">
                  <c:v>8.3816695999999996E-2</c:v>
                </c:pt>
                <c:pt idx="19925" formatCode="General">
                  <c:v>8.3522640999999995E-2</c:v>
                </c:pt>
                <c:pt idx="19926" formatCode="General">
                  <c:v>8.2414330999999993E-2</c:v>
                </c:pt>
                <c:pt idx="19927" formatCode="General">
                  <c:v>8.2702051999999998E-2</c:v>
                </c:pt>
                <c:pt idx="19928" formatCode="General">
                  <c:v>8.2634247999999993E-2</c:v>
                </c:pt>
                <c:pt idx="19929" formatCode="General">
                  <c:v>8.2421937000000001E-2</c:v>
                </c:pt>
                <c:pt idx="19930" formatCode="General">
                  <c:v>8.2844320999999999E-2</c:v>
                </c:pt>
                <c:pt idx="19931" formatCode="General">
                  <c:v>8.2399573000000004E-2</c:v>
                </c:pt>
                <c:pt idx="19932" formatCode="General">
                  <c:v>8.2854446999999998E-2</c:v>
                </c:pt>
                <c:pt idx="19933" formatCode="General">
                  <c:v>8.3344287000000003E-2</c:v>
                </c:pt>
                <c:pt idx="19934" formatCode="General">
                  <c:v>8.3449085000000006E-2</c:v>
                </c:pt>
                <c:pt idx="19935" formatCode="General">
                  <c:v>8.4253836999999998E-2</c:v>
                </c:pt>
                <c:pt idx="19936" formatCode="General">
                  <c:v>8.4185687999999995E-2</c:v>
                </c:pt>
                <c:pt idx="19937" formatCode="General">
                  <c:v>8.4790646999999997E-2</c:v>
                </c:pt>
                <c:pt idx="19938" formatCode="General">
                  <c:v>8.3151583000000001E-2</c:v>
                </c:pt>
                <c:pt idx="19939" formatCode="General">
                  <c:v>8.4085954000000004E-2</c:v>
                </c:pt>
                <c:pt idx="19940" formatCode="General">
                  <c:v>8.3962152999999998E-2</c:v>
                </c:pt>
                <c:pt idx="19941" formatCode="General">
                  <c:v>8.4057706999999995E-2</c:v>
                </c:pt>
                <c:pt idx="19942" formatCode="General">
                  <c:v>8.4113574999999996E-2</c:v>
                </c:pt>
                <c:pt idx="19943" formatCode="General">
                  <c:v>8.4029417999999995E-2</c:v>
                </c:pt>
                <c:pt idx="19944" formatCode="General">
                  <c:v>8.3847506000000002E-2</c:v>
                </c:pt>
                <c:pt idx="19945" formatCode="General">
                  <c:v>8.4866229000000001E-2</c:v>
                </c:pt>
                <c:pt idx="19946" formatCode="General">
                  <c:v>8.4243559999999995E-2</c:v>
                </c:pt>
                <c:pt idx="19947" formatCode="General">
                  <c:v>8.4593697999999995E-2</c:v>
                </c:pt>
                <c:pt idx="19948" formatCode="General">
                  <c:v>8.4799824999999995E-2</c:v>
                </c:pt>
                <c:pt idx="19949" formatCode="General">
                  <c:v>8.4522102000000002E-2</c:v>
                </c:pt>
                <c:pt idx="19950" formatCode="General">
                  <c:v>8.5032566000000004E-2</c:v>
                </c:pt>
                <c:pt idx="19951" formatCode="General">
                  <c:v>8.4577085999999996E-2</c:v>
                </c:pt>
                <c:pt idx="19952" formatCode="General">
                  <c:v>8.3827727000000005E-2</c:v>
                </c:pt>
                <c:pt idx="19953" formatCode="General">
                  <c:v>8.3618864000000001E-2</c:v>
                </c:pt>
                <c:pt idx="19954" formatCode="General">
                  <c:v>8.4812924999999997E-2</c:v>
                </c:pt>
                <c:pt idx="19955" formatCode="General">
                  <c:v>8.4925522000000003E-2</c:v>
                </c:pt>
                <c:pt idx="19956" formatCode="General">
                  <c:v>8.5288117999999996E-2</c:v>
                </c:pt>
                <c:pt idx="19957" formatCode="General">
                  <c:v>8.6312981999999996E-2</c:v>
                </c:pt>
                <c:pt idx="19958" formatCode="General">
                  <c:v>8.5189589999999996E-2</c:v>
                </c:pt>
                <c:pt idx="19959" formatCode="General">
                  <c:v>8.3780112000000004E-2</c:v>
                </c:pt>
                <c:pt idx="19960" formatCode="General">
                  <c:v>8.4632932999999994E-2</c:v>
                </c:pt>
                <c:pt idx="19961" formatCode="General">
                  <c:v>8.4484182000000005E-2</c:v>
                </c:pt>
                <c:pt idx="19962" formatCode="General">
                  <c:v>8.3766667000000003E-2</c:v>
                </c:pt>
                <c:pt idx="19963" formatCode="General">
                  <c:v>8.4160113999999994E-2</c:v>
                </c:pt>
                <c:pt idx="19964" formatCode="General">
                  <c:v>8.4426159000000001E-2</c:v>
                </c:pt>
                <c:pt idx="19965" formatCode="General">
                  <c:v>8.4028879000000001E-2</c:v>
                </c:pt>
                <c:pt idx="19966" formatCode="General">
                  <c:v>8.3774875999999998E-2</c:v>
                </c:pt>
                <c:pt idx="19967" formatCode="General">
                  <c:v>8.4656482000000005E-2</c:v>
                </c:pt>
                <c:pt idx="19968" formatCode="General">
                  <c:v>8.4288460999999995E-2</c:v>
                </c:pt>
                <c:pt idx="19969" formatCode="General">
                  <c:v>8.4652258999999994E-2</c:v>
                </c:pt>
                <c:pt idx="19970" formatCode="General">
                  <c:v>8.5013950000000005E-2</c:v>
                </c:pt>
                <c:pt idx="19971" formatCode="General">
                  <c:v>8.4817816000000004E-2</c:v>
                </c:pt>
                <c:pt idx="19972" formatCode="General">
                  <c:v>8.5422046000000001E-2</c:v>
                </c:pt>
                <c:pt idx="19973" formatCode="General">
                  <c:v>8.4435122000000001E-2</c:v>
                </c:pt>
                <c:pt idx="19974" formatCode="General">
                  <c:v>8.4448609999999993E-2</c:v>
                </c:pt>
                <c:pt idx="19975" formatCode="General">
                  <c:v>8.5002573999999997E-2</c:v>
                </c:pt>
                <c:pt idx="19976" formatCode="General">
                  <c:v>8.5247245999999999E-2</c:v>
                </c:pt>
                <c:pt idx="19977" formatCode="General">
                  <c:v>8.3857718999999997E-2</c:v>
                </c:pt>
                <c:pt idx="19978" formatCode="General">
                  <c:v>8.3645430000000007E-2</c:v>
                </c:pt>
                <c:pt idx="19979" formatCode="General">
                  <c:v>8.3969500000000002E-2</c:v>
                </c:pt>
                <c:pt idx="19980" formatCode="General">
                  <c:v>8.4078262000000001E-2</c:v>
                </c:pt>
                <c:pt idx="19981" formatCode="General">
                  <c:v>8.3781360999999999E-2</c:v>
                </c:pt>
                <c:pt idx="19982" formatCode="General">
                  <c:v>8.3510942000000005E-2</c:v>
                </c:pt>
                <c:pt idx="19983" formatCode="General">
                  <c:v>8.4371757000000006E-2</c:v>
                </c:pt>
                <c:pt idx="19984" formatCode="General">
                  <c:v>8.4391599999999997E-2</c:v>
                </c:pt>
                <c:pt idx="19985" formatCode="General">
                  <c:v>8.4976848999999993E-2</c:v>
                </c:pt>
                <c:pt idx="19986" formatCode="General">
                  <c:v>8.4654520999999996E-2</c:v>
                </c:pt>
                <c:pt idx="19987" formatCode="General">
                  <c:v>8.4628105999999995E-2</c:v>
                </c:pt>
                <c:pt idx="19988" formatCode="General">
                  <c:v>8.4665553000000005E-2</c:v>
                </c:pt>
                <c:pt idx="19989" formatCode="General">
                  <c:v>8.4593482999999997E-2</c:v>
                </c:pt>
                <c:pt idx="19990" formatCode="General">
                  <c:v>8.4765266000000006E-2</c:v>
                </c:pt>
                <c:pt idx="19991" formatCode="General">
                  <c:v>8.5009447000000002E-2</c:v>
                </c:pt>
                <c:pt idx="19992" formatCode="General">
                  <c:v>8.4677704000000006E-2</c:v>
                </c:pt>
                <c:pt idx="19993" formatCode="General">
                  <c:v>8.3712458000000003E-2</c:v>
                </c:pt>
                <c:pt idx="19994" formatCode="General">
                  <c:v>8.4707329999999997E-2</c:v>
                </c:pt>
                <c:pt idx="19995" formatCode="General">
                  <c:v>8.5575408000000006E-2</c:v>
                </c:pt>
                <c:pt idx="19996" formatCode="General">
                  <c:v>8.4571743000000005E-2</c:v>
                </c:pt>
                <c:pt idx="19997" formatCode="General">
                  <c:v>8.5489829000000003E-2</c:v>
                </c:pt>
                <c:pt idx="19998" formatCode="General">
                  <c:v>8.5951314000000001E-2</c:v>
                </c:pt>
                <c:pt idx="19999" formatCode="General">
                  <c:v>8.5581635000000003E-2</c:v>
                </c:pt>
                <c:pt idx="20000" formatCode="General">
                  <c:v>8.5753762999999997E-2</c:v>
                </c:pt>
                <c:pt idx="20001" formatCode="General">
                  <c:v>8.4604363000000002E-2</c:v>
                </c:pt>
                <c:pt idx="20002" formatCode="General">
                  <c:v>8.4559633999999995E-2</c:v>
                </c:pt>
                <c:pt idx="20003" formatCode="General">
                  <c:v>8.4478601E-2</c:v>
                </c:pt>
                <c:pt idx="20004" formatCode="General">
                  <c:v>8.5059734999999997E-2</c:v>
                </c:pt>
                <c:pt idx="20005" formatCode="General">
                  <c:v>8.3497368000000002E-2</c:v>
                </c:pt>
                <c:pt idx="20006" formatCode="General">
                  <c:v>8.2660016000000003E-2</c:v>
                </c:pt>
                <c:pt idx="20007" formatCode="General">
                  <c:v>8.1036505999999994E-2</c:v>
                </c:pt>
                <c:pt idx="20008" formatCode="General">
                  <c:v>8.0732538000000006E-2</c:v>
                </c:pt>
                <c:pt idx="20009" formatCode="General">
                  <c:v>8.1445507E-2</c:v>
                </c:pt>
                <c:pt idx="20010" formatCode="General">
                  <c:v>8.2058484000000001E-2</c:v>
                </c:pt>
                <c:pt idx="20011" formatCode="General">
                  <c:v>8.1715473999999996E-2</c:v>
                </c:pt>
                <c:pt idx="20012" formatCode="General">
                  <c:v>8.2047344999999994E-2</c:v>
                </c:pt>
                <c:pt idx="20013" formatCode="General">
                  <c:v>8.3038813000000003E-2</c:v>
                </c:pt>
                <c:pt idx="20014" formatCode="General">
                  <c:v>8.3000331999999996E-2</c:v>
                </c:pt>
                <c:pt idx="20015" formatCode="General">
                  <c:v>8.290844E-2</c:v>
                </c:pt>
                <c:pt idx="20016" formatCode="General">
                  <c:v>8.2898551000000001E-2</c:v>
                </c:pt>
                <c:pt idx="20017" formatCode="General">
                  <c:v>8.3881849999999994E-2</c:v>
                </c:pt>
                <c:pt idx="20018" formatCode="General">
                  <c:v>8.3714204E-2</c:v>
                </c:pt>
                <c:pt idx="20019" formatCode="General">
                  <c:v>8.2956486999999995E-2</c:v>
                </c:pt>
                <c:pt idx="20020" formatCode="General">
                  <c:v>8.3417390999999994E-2</c:v>
                </c:pt>
                <c:pt idx="20021" formatCode="General">
                  <c:v>8.3755872999999995E-2</c:v>
                </c:pt>
                <c:pt idx="20022" formatCode="General">
                  <c:v>8.3326641000000007E-2</c:v>
                </c:pt>
                <c:pt idx="20023" formatCode="General">
                  <c:v>8.4031293000000007E-2</c:v>
                </c:pt>
                <c:pt idx="20024" formatCode="General">
                  <c:v>8.3854810000000002E-2</c:v>
                </c:pt>
                <c:pt idx="20025" formatCode="General">
                  <c:v>8.4104203000000002E-2</c:v>
                </c:pt>
                <c:pt idx="20026" formatCode="General">
                  <c:v>8.4818742000000003E-2</c:v>
                </c:pt>
                <c:pt idx="20027" formatCode="General">
                  <c:v>8.44192E-2</c:v>
                </c:pt>
                <c:pt idx="20028" formatCode="General">
                  <c:v>8.4948257999999999E-2</c:v>
                </c:pt>
                <c:pt idx="20029" formatCode="General">
                  <c:v>8.4262756999999994E-2</c:v>
                </c:pt>
                <c:pt idx="20030" formatCode="General">
                  <c:v>8.4283700000000003E-2</c:v>
                </c:pt>
                <c:pt idx="20031" formatCode="General">
                  <c:v>8.4354498E-2</c:v>
                </c:pt>
                <c:pt idx="20032" formatCode="General">
                  <c:v>8.4479679000000002E-2</c:v>
                </c:pt>
                <c:pt idx="20033" formatCode="General">
                  <c:v>8.4666650999999996E-2</c:v>
                </c:pt>
                <c:pt idx="20034" formatCode="General">
                  <c:v>8.5376908000000001E-2</c:v>
                </c:pt>
                <c:pt idx="20035" formatCode="General">
                  <c:v>8.4960582000000007E-2</c:v>
                </c:pt>
                <c:pt idx="20036" formatCode="General">
                  <c:v>8.3976136000000007E-2</c:v>
                </c:pt>
                <c:pt idx="20037" formatCode="General">
                  <c:v>8.3976674000000001E-2</c:v>
                </c:pt>
                <c:pt idx="20038" formatCode="General">
                  <c:v>8.4864202999999999E-2</c:v>
                </c:pt>
                <c:pt idx="20039" formatCode="General">
                  <c:v>8.5691259000000006E-2</c:v>
                </c:pt>
                <c:pt idx="20040" formatCode="General">
                  <c:v>8.5131999E-2</c:v>
                </c:pt>
                <c:pt idx="20041" formatCode="General">
                  <c:v>8.4999600999999994E-2</c:v>
                </c:pt>
                <c:pt idx="20042" formatCode="General">
                  <c:v>8.4880880000000006E-2</c:v>
                </c:pt>
                <c:pt idx="20043" formatCode="General">
                  <c:v>8.6201267999999998E-2</c:v>
                </c:pt>
                <c:pt idx="20044" formatCode="General">
                  <c:v>8.5301777999999995E-2</c:v>
                </c:pt>
                <c:pt idx="20045" formatCode="General">
                  <c:v>8.5242356000000005E-2</c:v>
                </c:pt>
                <c:pt idx="20046" formatCode="General">
                  <c:v>8.7079814000000005E-2</c:v>
                </c:pt>
                <c:pt idx="20047" formatCode="General">
                  <c:v>8.6564786000000005E-2</c:v>
                </c:pt>
                <c:pt idx="20048" formatCode="General">
                  <c:v>8.6277970999999995E-2</c:v>
                </c:pt>
                <c:pt idx="20049" formatCode="General">
                  <c:v>8.6684234999999998E-2</c:v>
                </c:pt>
                <c:pt idx="20050" formatCode="General">
                  <c:v>8.6656763999999997E-2</c:v>
                </c:pt>
                <c:pt idx="20051" formatCode="General">
                  <c:v>8.6696300000000004E-2</c:v>
                </c:pt>
                <c:pt idx="20052" formatCode="General">
                  <c:v>8.6481382999999995E-2</c:v>
                </c:pt>
                <c:pt idx="20053" formatCode="General">
                  <c:v>8.6715993000000005E-2</c:v>
                </c:pt>
                <c:pt idx="20054" formatCode="General">
                  <c:v>8.5896416000000003E-2</c:v>
                </c:pt>
                <c:pt idx="20055" formatCode="General">
                  <c:v>8.5636596999999995E-2</c:v>
                </c:pt>
                <c:pt idx="20056" formatCode="General">
                  <c:v>8.6087183999999997E-2</c:v>
                </c:pt>
                <c:pt idx="20057" formatCode="General">
                  <c:v>8.4057427000000004E-2</c:v>
                </c:pt>
                <c:pt idx="20058" formatCode="General">
                  <c:v>8.4292533000000003E-2</c:v>
                </c:pt>
                <c:pt idx="20059" formatCode="General">
                  <c:v>8.3924706000000002E-2</c:v>
                </c:pt>
                <c:pt idx="20060" formatCode="General">
                  <c:v>8.4573789999999996E-2</c:v>
                </c:pt>
                <c:pt idx="20061" formatCode="General">
                  <c:v>8.4704506999999998E-2</c:v>
                </c:pt>
                <c:pt idx="20062" formatCode="General">
                  <c:v>8.4191290000000002E-2</c:v>
                </c:pt>
                <c:pt idx="20063" formatCode="General">
                  <c:v>8.3738097999999997E-2</c:v>
                </c:pt>
                <c:pt idx="20064" formatCode="General">
                  <c:v>8.3510984999999996E-2</c:v>
                </c:pt>
                <c:pt idx="20065" formatCode="General">
                  <c:v>8.3360338000000006E-2</c:v>
                </c:pt>
                <c:pt idx="20066" formatCode="General">
                  <c:v>8.3211350000000003E-2</c:v>
                </c:pt>
                <c:pt idx="20067" formatCode="General">
                  <c:v>8.3572174999999999E-2</c:v>
                </c:pt>
                <c:pt idx="20068" formatCode="General">
                  <c:v>8.3202129E-2</c:v>
                </c:pt>
                <c:pt idx="20069" formatCode="General">
                  <c:v>8.3879134999999994E-2</c:v>
                </c:pt>
                <c:pt idx="20070" formatCode="General">
                  <c:v>8.3235891000000006E-2</c:v>
                </c:pt>
                <c:pt idx="20071" formatCode="General">
                  <c:v>8.2815339000000002E-2</c:v>
                </c:pt>
                <c:pt idx="20072" formatCode="General">
                  <c:v>8.3196505000000004E-2</c:v>
                </c:pt>
                <c:pt idx="20073" formatCode="General">
                  <c:v>8.3645538000000005E-2</c:v>
                </c:pt>
                <c:pt idx="20074" formatCode="General">
                  <c:v>8.3773648000000006E-2</c:v>
                </c:pt>
                <c:pt idx="20075" formatCode="General">
                  <c:v>8.3809520999999998E-2</c:v>
                </c:pt>
                <c:pt idx="20076" formatCode="General">
                  <c:v>8.3518676999999999E-2</c:v>
                </c:pt>
                <c:pt idx="20077" formatCode="General">
                  <c:v>8.3947070999999998E-2</c:v>
                </c:pt>
                <c:pt idx="20078" formatCode="General">
                  <c:v>8.4365357000000002E-2</c:v>
                </c:pt>
                <c:pt idx="20079" formatCode="General">
                  <c:v>8.3783150000000001E-2</c:v>
                </c:pt>
                <c:pt idx="20080" formatCode="General">
                  <c:v>8.3899153000000004E-2</c:v>
                </c:pt>
                <c:pt idx="20081" formatCode="General">
                  <c:v>8.4407500999999996E-2</c:v>
                </c:pt>
                <c:pt idx="20082" formatCode="General">
                  <c:v>8.4548603E-2</c:v>
                </c:pt>
                <c:pt idx="20083" formatCode="General">
                  <c:v>8.4334030000000004E-2</c:v>
                </c:pt>
                <c:pt idx="20084" formatCode="General">
                  <c:v>8.4961638000000006E-2</c:v>
                </c:pt>
                <c:pt idx="20085" formatCode="General">
                  <c:v>8.4441155000000004E-2</c:v>
                </c:pt>
                <c:pt idx="20086" formatCode="General">
                  <c:v>8.3923177000000002E-2</c:v>
                </c:pt>
                <c:pt idx="20087" formatCode="General">
                  <c:v>8.3033662999999994E-2</c:v>
                </c:pt>
                <c:pt idx="20088" formatCode="General">
                  <c:v>8.3552654000000004E-2</c:v>
                </c:pt>
                <c:pt idx="20089" formatCode="General">
                  <c:v>8.3283075999999998E-2</c:v>
                </c:pt>
                <c:pt idx="20090" formatCode="General">
                  <c:v>8.3867370999999996E-2</c:v>
                </c:pt>
                <c:pt idx="20091" formatCode="General">
                  <c:v>8.3815510999999995E-2</c:v>
                </c:pt>
                <c:pt idx="20092" formatCode="General">
                  <c:v>8.3591652000000002E-2</c:v>
                </c:pt>
                <c:pt idx="20093" formatCode="General">
                  <c:v>8.3942158000000003E-2</c:v>
                </c:pt>
                <c:pt idx="20094" formatCode="General">
                  <c:v>8.4535373999999996E-2</c:v>
                </c:pt>
                <c:pt idx="20095" formatCode="General">
                  <c:v>8.3893831000000002E-2</c:v>
                </c:pt>
                <c:pt idx="20096" formatCode="General">
                  <c:v>8.3756949999999997E-2</c:v>
                </c:pt>
                <c:pt idx="20097" formatCode="General">
                  <c:v>8.4101833000000001E-2</c:v>
                </c:pt>
                <c:pt idx="20098" formatCode="General">
                  <c:v>8.3945239000000005E-2</c:v>
                </c:pt>
                <c:pt idx="20099" formatCode="General">
                  <c:v>8.3990549999999997E-2</c:v>
                </c:pt>
                <c:pt idx="20100" formatCode="General">
                  <c:v>8.3902428000000001E-2</c:v>
                </c:pt>
                <c:pt idx="20101" formatCode="General">
                  <c:v>8.445503E-2</c:v>
                </c:pt>
                <c:pt idx="20102" formatCode="General">
                  <c:v>8.4465393999999999E-2</c:v>
                </c:pt>
                <c:pt idx="20103" formatCode="General">
                  <c:v>8.3764060000000001E-2</c:v>
                </c:pt>
                <c:pt idx="20104" formatCode="General">
                  <c:v>8.3541967999999994E-2</c:v>
                </c:pt>
                <c:pt idx="20105" formatCode="General">
                  <c:v>8.3620091999999993E-2</c:v>
                </c:pt>
                <c:pt idx="20106" formatCode="General">
                  <c:v>8.3300678000000003E-2</c:v>
                </c:pt>
                <c:pt idx="20107" formatCode="General">
                  <c:v>8.3181768000000003E-2</c:v>
                </c:pt>
                <c:pt idx="20108" formatCode="General">
                  <c:v>8.3567111999999999E-2</c:v>
                </c:pt>
                <c:pt idx="20109" formatCode="General">
                  <c:v>8.3356912000000005E-2</c:v>
                </c:pt>
                <c:pt idx="20110" formatCode="General">
                  <c:v>8.3053550000000004E-2</c:v>
                </c:pt>
                <c:pt idx="20111" formatCode="General">
                  <c:v>8.3705800999999996E-2</c:v>
                </c:pt>
                <c:pt idx="20112" formatCode="General">
                  <c:v>8.3231818999999999E-2</c:v>
                </c:pt>
                <c:pt idx="20113" formatCode="General">
                  <c:v>8.4321512000000001E-2</c:v>
                </c:pt>
                <c:pt idx="20114" formatCode="General">
                  <c:v>8.4721441999999994E-2</c:v>
                </c:pt>
                <c:pt idx="20115" formatCode="General">
                  <c:v>8.4067554000000003E-2</c:v>
                </c:pt>
                <c:pt idx="20116" formatCode="General">
                  <c:v>8.4396899999999997E-2</c:v>
                </c:pt>
                <c:pt idx="20117" formatCode="General">
                  <c:v>8.4152207000000007E-2</c:v>
                </c:pt>
                <c:pt idx="20118" formatCode="General">
                  <c:v>8.4321253999999998E-2</c:v>
                </c:pt>
                <c:pt idx="20119" formatCode="General">
                  <c:v>8.4040708000000006E-2</c:v>
                </c:pt>
                <c:pt idx="20120" formatCode="General">
                  <c:v>8.3333320000000002E-2</c:v>
                </c:pt>
                <c:pt idx="20121" formatCode="General">
                  <c:v>8.3725018999999998E-2</c:v>
                </c:pt>
                <c:pt idx="20122" formatCode="General">
                  <c:v>8.3702224000000006E-2</c:v>
                </c:pt>
                <c:pt idx="20123" formatCode="General">
                  <c:v>8.3082614999999999E-2</c:v>
                </c:pt>
                <c:pt idx="20124" formatCode="General">
                  <c:v>8.3345406999999996E-2</c:v>
                </c:pt>
                <c:pt idx="20125" formatCode="General">
                  <c:v>8.3031336999999997E-2</c:v>
                </c:pt>
                <c:pt idx="20126" formatCode="General">
                  <c:v>8.3044651999999997E-2</c:v>
                </c:pt>
                <c:pt idx="20127" formatCode="General">
                  <c:v>8.3698151999999998E-2</c:v>
                </c:pt>
                <c:pt idx="20128" formatCode="General">
                  <c:v>8.3484806999999994E-2</c:v>
                </c:pt>
                <c:pt idx="20129" formatCode="General">
                  <c:v>8.3390760999999994E-2</c:v>
                </c:pt>
                <c:pt idx="20130" formatCode="General">
                  <c:v>8.2979304000000004E-2</c:v>
                </c:pt>
                <c:pt idx="20131" formatCode="General">
                  <c:v>8.2971784000000007E-2</c:v>
                </c:pt>
                <c:pt idx="20132" formatCode="General">
                  <c:v>8.2967734000000001E-2</c:v>
                </c:pt>
                <c:pt idx="20133" formatCode="General">
                  <c:v>8.3532788999999996E-2</c:v>
                </c:pt>
                <c:pt idx="20134" formatCode="General">
                  <c:v>8.3512062999999997E-2</c:v>
                </c:pt>
                <c:pt idx="20135" formatCode="General">
                  <c:v>8.3378414999999997E-2</c:v>
                </c:pt>
                <c:pt idx="20136" formatCode="General">
                  <c:v>8.4388821000000003E-2</c:v>
                </c:pt>
                <c:pt idx="20137" formatCode="General">
                  <c:v>8.3631468E-2</c:v>
                </c:pt>
                <c:pt idx="20138" formatCode="General">
                  <c:v>8.3565129000000002E-2</c:v>
                </c:pt>
                <c:pt idx="20139" formatCode="General">
                  <c:v>8.3382077999999998E-2</c:v>
                </c:pt>
                <c:pt idx="20140" formatCode="General">
                  <c:v>8.3099678999999996E-2</c:v>
                </c:pt>
                <c:pt idx="20141" formatCode="General">
                  <c:v>8.3991929000000007E-2</c:v>
                </c:pt>
                <c:pt idx="20142" formatCode="General">
                  <c:v>8.3633278000000005E-2</c:v>
                </c:pt>
                <c:pt idx="20143" formatCode="General">
                  <c:v>8.3567370000000002E-2</c:v>
                </c:pt>
                <c:pt idx="20144" formatCode="General">
                  <c:v>8.4500556000000004E-2</c:v>
                </c:pt>
                <c:pt idx="20145" formatCode="General">
                  <c:v>8.4457141999999999E-2</c:v>
                </c:pt>
                <c:pt idx="20146" formatCode="General">
                  <c:v>8.4252070999999998E-2</c:v>
                </c:pt>
                <c:pt idx="20147" formatCode="General">
                  <c:v>8.4180258999999993E-2</c:v>
                </c:pt>
                <c:pt idx="20148" formatCode="General">
                  <c:v>8.3779767000000005E-2</c:v>
                </c:pt>
                <c:pt idx="20149" formatCode="General">
                  <c:v>8.4062791999999997E-2</c:v>
                </c:pt>
                <c:pt idx="20150" formatCode="General">
                  <c:v>8.3931881E-2</c:v>
                </c:pt>
                <c:pt idx="20151" formatCode="General">
                  <c:v>8.4581696999999997E-2</c:v>
                </c:pt>
                <c:pt idx="20152" formatCode="General">
                  <c:v>8.4034912000000003E-2</c:v>
                </c:pt>
                <c:pt idx="20153" formatCode="General">
                  <c:v>8.3539921000000003E-2</c:v>
                </c:pt>
                <c:pt idx="20154" formatCode="General">
                  <c:v>8.4156105999999994E-2</c:v>
                </c:pt>
                <c:pt idx="20155" formatCode="General">
                  <c:v>8.4432321000000005E-2</c:v>
                </c:pt>
                <c:pt idx="20156" formatCode="General">
                  <c:v>8.4266161000000006E-2</c:v>
                </c:pt>
                <c:pt idx="20157" formatCode="General">
                  <c:v>8.4397696999999994E-2</c:v>
                </c:pt>
                <c:pt idx="20158" formatCode="General">
                  <c:v>8.4467160999999999E-2</c:v>
                </c:pt>
                <c:pt idx="20159" formatCode="General">
                  <c:v>8.4046676000000001E-2</c:v>
                </c:pt>
                <c:pt idx="20160" formatCode="General">
                  <c:v>8.4435014000000003E-2</c:v>
                </c:pt>
                <c:pt idx="20161" formatCode="General">
                  <c:v>8.4191894000000003E-2</c:v>
                </c:pt>
                <c:pt idx="20162" formatCode="General">
                  <c:v>8.4756000999999997E-2</c:v>
                </c:pt>
                <c:pt idx="20163" formatCode="General">
                  <c:v>8.4573810999999999E-2</c:v>
                </c:pt>
                <c:pt idx="20164" formatCode="General">
                  <c:v>8.5332696E-2</c:v>
                </c:pt>
                <c:pt idx="20165" formatCode="General">
                  <c:v>8.4431503000000005E-2</c:v>
                </c:pt>
                <c:pt idx="20166" formatCode="General">
                  <c:v>8.2826413000000002E-2</c:v>
                </c:pt>
                <c:pt idx="20167" formatCode="General">
                  <c:v>8.3205210000000002E-2</c:v>
                </c:pt>
                <c:pt idx="20168" formatCode="General">
                  <c:v>8.3130296000000006E-2</c:v>
                </c:pt>
                <c:pt idx="20169" formatCode="General">
                  <c:v>8.2947977000000006E-2</c:v>
                </c:pt>
                <c:pt idx="20170" formatCode="General">
                  <c:v>8.3069451000000002E-2</c:v>
                </c:pt>
                <c:pt idx="20171" formatCode="General">
                  <c:v>8.3392763999999994E-2</c:v>
                </c:pt>
                <c:pt idx="20172" formatCode="General">
                  <c:v>8.3122151000000005E-2</c:v>
                </c:pt>
                <c:pt idx="20173" formatCode="General">
                  <c:v>8.3012828999999996E-2</c:v>
                </c:pt>
                <c:pt idx="20174" formatCode="General">
                  <c:v>8.2598309999999994E-2</c:v>
                </c:pt>
                <c:pt idx="20175" formatCode="General">
                  <c:v>8.3095478E-2</c:v>
                </c:pt>
                <c:pt idx="20176" formatCode="General">
                  <c:v>8.3798424999999996E-2</c:v>
                </c:pt>
                <c:pt idx="20177" formatCode="General">
                  <c:v>8.3652346000000002E-2</c:v>
                </c:pt>
                <c:pt idx="20178" formatCode="General">
                  <c:v>8.3095197999999995E-2</c:v>
                </c:pt>
                <c:pt idx="20179" formatCode="General">
                  <c:v>8.1550735999999999E-2</c:v>
                </c:pt>
                <c:pt idx="20180" formatCode="General">
                  <c:v>8.1573617000000001E-2</c:v>
                </c:pt>
                <c:pt idx="20181" formatCode="General">
                  <c:v>8.2045276E-2</c:v>
                </c:pt>
                <c:pt idx="20182" formatCode="General">
                  <c:v>8.2080202000000005E-2</c:v>
                </c:pt>
                <c:pt idx="20183" formatCode="General">
                  <c:v>8.2149967000000004E-2</c:v>
                </c:pt>
                <c:pt idx="20184" formatCode="General">
                  <c:v>8.269464E-2</c:v>
                </c:pt>
                <c:pt idx="20185" formatCode="General">
                  <c:v>8.2856902999999996E-2</c:v>
                </c:pt>
                <c:pt idx="20186" formatCode="General">
                  <c:v>8.2352150999999998E-2</c:v>
                </c:pt>
                <c:pt idx="20187" formatCode="General">
                  <c:v>8.2032736999999994E-2</c:v>
                </c:pt>
                <c:pt idx="20188" formatCode="General">
                  <c:v>8.1907728999999999E-2</c:v>
                </c:pt>
                <c:pt idx="20189" formatCode="General">
                  <c:v>8.1889328999999997E-2</c:v>
                </c:pt>
                <c:pt idx="20190" formatCode="General">
                  <c:v>8.1677963000000006E-2</c:v>
                </c:pt>
                <c:pt idx="20191" formatCode="General">
                  <c:v>8.2283248000000003E-2</c:v>
                </c:pt>
                <c:pt idx="20192" formatCode="General">
                  <c:v>8.2289904999999997E-2</c:v>
                </c:pt>
                <c:pt idx="20193" formatCode="General">
                  <c:v>8.3215487000000005E-2</c:v>
                </c:pt>
                <c:pt idx="20194" formatCode="General">
                  <c:v>8.2791423000000003E-2</c:v>
                </c:pt>
                <c:pt idx="20195" formatCode="General">
                  <c:v>8.2741545E-2</c:v>
                </c:pt>
                <c:pt idx="20196" formatCode="General">
                  <c:v>8.3425685999999999E-2</c:v>
                </c:pt>
                <c:pt idx="20197" formatCode="General">
                  <c:v>8.3797864999999999E-2</c:v>
                </c:pt>
                <c:pt idx="20198" formatCode="General">
                  <c:v>8.3758500999999999E-2</c:v>
                </c:pt>
                <c:pt idx="20199" formatCode="General">
                  <c:v>8.3854595000000004E-2</c:v>
                </c:pt>
                <c:pt idx="20200" formatCode="General">
                  <c:v>8.4435833000000002E-2</c:v>
                </c:pt>
                <c:pt idx="20201" formatCode="General">
                  <c:v>8.3530936E-2</c:v>
                </c:pt>
                <c:pt idx="20202" formatCode="General">
                  <c:v>8.3796271000000006E-2</c:v>
                </c:pt>
                <c:pt idx="20203" formatCode="General">
                  <c:v>8.3256488000000003E-2</c:v>
                </c:pt>
                <c:pt idx="20204" formatCode="General">
                  <c:v>8.2839709999999997E-2</c:v>
                </c:pt>
                <c:pt idx="20205" formatCode="General">
                  <c:v>8.3222984999999999E-2</c:v>
                </c:pt>
                <c:pt idx="20206" formatCode="General">
                  <c:v>8.3705887000000007E-2</c:v>
                </c:pt>
                <c:pt idx="20207" formatCode="General">
                  <c:v>8.4296389999999999E-2</c:v>
                </c:pt>
                <c:pt idx="20208" formatCode="General">
                  <c:v>8.3415300999999997E-2</c:v>
                </c:pt>
                <c:pt idx="20209" formatCode="General">
                  <c:v>8.3722973000000006E-2</c:v>
                </c:pt>
                <c:pt idx="20210" formatCode="General">
                  <c:v>8.3270515000000003E-2</c:v>
                </c:pt>
                <c:pt idx="20211" formatCode="General">
                  <c:v>8.3919470999999995E-2</c:v>
                </c:pt>
                <c:pt idx="20212" formatCode="General">
                  <c:v>8.4233454999999999E-2</c:v>
                </c:pt>
                <c:pt idx="20213" formatCode="General">
                  <c:v>8.4697870999999994E-2</c:v>
                </c:pt>
                <c:pt idx="20214" formatCode="General">
                  <c:v>8.4377962000000001E-2</c:v>
                </c:pt>
                <c:pt idx="20215" formatCode="General">
                  <c:v>8.3722153999999993E-2</c:v>
                </c:pt>
                <c:pt idx="20216" formatCode="General">
                  <c:v>8.2415840000000004E-2</c:v>
                </c:pt>
                <c:pt idx="20217" formatCode="General">
                  <c:v>8.2659456000000006E-2</c:v>
                </c:pt>
                <c:pt idx="20218" formatCode="General">
                  <c:v>8.2593893000000002E-2</c:v>
                </c:pt>
                <c:pt idx="20219" formatCode="General">
                  <c:v>8.2390566999999998E-2</c:v>
                </c:pt>
                <c:pt idx="20220" formatCode="General">
                  <c:v>8.1807693000000001E-2</c:v>
                </c:pt>
                <c:pt idx="20221" formatCode="General">
                  <c:v>8.2047344999999994E-2</c:v>
                </c:pt>
                <c:pt idx="20222" formatCode="General">
                  <c:v>8.2818161000000001E-2</c:v>
                </c:pt>
                <c:pt idx="20223" formatCode="General">
                  <c:v>8.2793060000000002E-2</c:v>
                </c:pt>
                <c:pt idx="20224" formatCode="General">
                  <c:v>8.3037628000000002E-2</c:v>
                </c:pt>
                <c:pt idx="20225" formatCode="General">
                  <c:v>8.3054217999999999E-2</c:v>
                </c:pt>
                <c:pt idx="20226" formatCode="General">
                  <c:v>8.2954030999999998E-2</c:v>
                </c:pt>
                <c:pt idx="20227" formatCode="General">
                  <c:v>8.2078392E-2</c:v>
                </c:pt>
                <c:pt idx="20228" formatCode="General">
                  <c:v>8.2192842000000002E-2</c:v>
                </c:pt>
                <c:pt idx="20229" formatCode="General">
                  <c:v>8.1809437999999998E-2</c:v>
                </c:pt>
                <c:pt idx="20230" formatCode="General">
                  <c:v>8.2109870000000001E-2</c:v>
                </c:pt>
                <c:pt idx="20231" formatCode="General">
                  <c:v>8.1884610999999996E-2</c:v>
                </c:pt>
                <c:pt idx="20232" formatCode="General">
                  <c:v>8.1579843999999999E-2</c:v>
                </c:pt>
                <c:pt idx="20233" formatCode="General">
                  <c:v>8.1619077999999998E-2</c:v>
                </c:pt>
                <c:pt idx="20234" formatCode="General">
                  <c:v>8.1751110000000002E-2</c:v>
                </c:pt>
                <c:pt idx="20235" formatCode="General">
                  <c:v>8.2904389999999994E-2</c:v>
                </c:pt>
                <c:pt idx="20236" formatCode="General">
                  <c:v>8.2886851999999997E-2</c:v>
                </c:pt>
                <c:pt idx="20237" formatCode="General">
                  <c:v>8.3255625999999999E-2</c:v>
                </c:pt>
                <c:pt idx="20238" formatCode="General">
                  <c:v>8.2766041999999998E-2</c:v>
                </c:pt>
                <c:pt idx="20239" formatCode="General">
                  <c:v>8.3347583000000003E-2</c:v>
                </c:pt>
                <c:pt idx="20240" formatCode="General">
                  <c:v>8.3127731999999996E-2</c:v>
                </c:pt>
                <c:pt idx="20241" formatCode="General">
                  <c:v>8.3232465000000005E-2</c:v>
                </c:pt>
                <c:pt idx="20242" formatCode="General">
                  <c:v>8.3096663000000001E-2</c:v>
                </c:pt>
                <c:pt idx="20243" formatCode="General">
                  <c:v>8.2842790999999999E-2</c:v>
                </c:pt>
                <c:pt idx="20244" formatCode="General">
                  <c:v>8.3126159000000005E-2</c:v>
                </c:pt>
                <c:pt idx="20245" formatCode="General">
                  <c:v>8.3213418999999997E-2</c:v>
                </c:pt>
                <c:pt idx="20246" formatCode="General">
                  <c:v>8.3367750000000004E-2</c:v>
                </c:pt>
                <c:pt idx="20247" formatCode="General">
                  <c:v>8.3360941999999993E-2</c:v>
                </c:pt>
                <c:pt idx="20248" formatCode="General">
                  <c:v>8.3812753000000004E-2</c:v>
                </c:pt>
                <c:pt idx="20249" formatCode="General">
                  <c:v>8.4242827000000006E-2</c:v>
                </c:pt>
                <c:pt idx="20250" formatCode="General">
                  <c:v>8.3658982000000007E-2</c:v>
                </c:pt>
                <c:pt idx="20251" formatCode="General">
                  <c:v>8.3303435999999995E-2</c:v>
                </c:pt>
                <c:pt idx="20252" formatCode="General">
                  <c:v>8.3593096000000006E-2</c:v>
                </c:pt>
                <c:pt idx="20253" formatCode="General">
                  <c:v>8.3690051000000001E-2</c:v>
                </c:pt>
                <c:pt idx="20254" formatCode="General">
                  <c:v>8.3949871999999995E-2</c:v>
                </c:pt>
                <c:pt idx="20255" formatCode="General">
                  <c:v>8.2095347999999999E-2</c:v>
                </c:pt>
                <c:pt idx="20256" formatCode="General">
                  <c:v>8.2834276999999998E-2</c:v>
                </c:pt>
                <c:pt idx="20257" formatCode="General">
                  <c:v>8.3165349999999999E-2</c:v>
                </c:pt>
                <c:pt idx="20258" formatCode="General">
                  <c:v>8.3524989999999993E-2</c:v>
                </c:pt>
                <c:pt idx="20259" formatCode="General">
                  <c:v>8.2835958000000001E-2</c:v>
                </c:pt>
                <c:pt idx="20260" formatCode="General">
                  <c:v>8.2700113000000006E-2</c:v>
                </c:pt>
                <c:pt idx="20261" formatCode="General">
                  <c:v>8.2803272999999997E-2</c:v>
                </c:pt>
                <c:pt idx="20262" formatCode="General">
                  <c:v>8.2472505000000002E-2</c:v>
                </c:pt>
                <c:pt idx="20263" formatCode="General">
                  <c:v>8.2773842E-2</c:v>
                </c:pt>
                <c:pt idx="20264" formatCode="General">
                  <c:v>8.2923284999999999E-2</c:v>
                </c:pt>
                <c:pt idx="20265" formatCode="General">
                  <c:v>8.3504543000000001E-2</c:v>
                </c:pt>
                <c:pt idx="20266" formatCode="General">
                  <c:v>8.3031206999999996E-2</c:v>
                </c:pt>
                <c:pt idx="20267" formatCode="General">
                  <c:v>8.3277387999999994E-2</c:v>
                </c:pt>
                <c:pt idx="20268" formatCode="General">
                  <c:v>8.3257566000000005E-2</c:v>
                </c:pt>
                <c:pt idx="20269" formatCode="General">
                  <c:v>8.3020758E-2</c:v>
                </c:pt>
                <c:pt idx="20270" formatCode="General">
                  <c:v>8.3416701999999995E-2</c:v>
                </c:pt>
                <c:pt idx="20271" formatCode="General">
                  <c:v>8.3759837000000004E-2</c:v>
                </c:pt>
                <c:pt idx="20272" formatCode="General">
                  <c:v>8.4508097000000004E-2</c:v>
                </c:pt>
                <c:pt idx="20273" formatCode="General">
                  <c:v>8.4724070999999998E-2</c:v>
                </c:pt>
                <c:pt idx="20274" formatCode="General">
                  <c:v>8.4670076999999996E-2</c:v>
                </c:pt>
                <c:pt idx="20275" formatCode="General">
                  <c:v>8.4678265000000003E-2</c:v>
                </c:pt>
                <c:pt idx="20276" formatCode="General">
                  <c:v>8.4700866E-2</c:v>
                </c:pt>
                <c:pt idx="20277" formatCode="General">
                  <c:v>8.5435706E-2</c:v>
                </c:pt>
                <c:pt idx="20278" formatCode="General">
                  <c:v>8.5367190999999995E-2</c:v>
                </c:pt>
                <c:pt idx="20279" formatCode="General">
                  <c:v>8.5951400999999997E-2</c:v>
                </c:pt>
                <c:pt idx="20280" formatCode="General">
                  <c:v>8.3207903E-2</c:v>
                </c:pt>
                <c:pt idx="20281" formatCode="General">
                  <c:v>8.3295960000000002E-2</c:v>
                </c:pt>
                <c:pt idx="20282" formatCode="General">
                  <c:v>8.3632072000000002E-2</c:v>
                </c:pt>
                <c:pt idx="20283" formatCode="General">
                  <c:v>8.3543841999999993E-2</c:v>
                </c:pt>
                <c:pt idx="20284" formatCode="General">
                  <c:v>8.3801937000000007E-2</c:v>
                </c:pt>
                <c:pt idx="20285" formatCode="General">
                  <c:v>8.4120254000000005E-2</c:v>
                </c:pt>
                <c:pt idx="20286" formatCode="General">
                  <c:v>8.3792931000000001E-2</c:v>
                </c:pt>
                <c:pt idx="20287" formatCode="General">
                  <c:v>8.2664390000000004E-2</c:v>
                </c:pt>
                <c:pt idx="20288" formatCode="General">
                  <c:v>8.1723338000000006E-2</c:v>
                </c:pt>
                <c:pt idx="20289" formatCode="General">
                  <c:v>8.0921624999999997E-2</c:v>
                </c:pt>
                <c:pt idx="20290" formatCode="General">
                  <c:v>8.1211068999999997E-2</c:v>
                </c:pt>
                <c:pt idx="20291" formatCode="General">
                  <c:v>8.0780006000000001E-2</c:v>
                </c:pt>
                <c:pt idx="20292" formatCode="General">
                  <c:v>8.1118077999999996E-2</c:v>
                </c:pt>
                <c:pt idx="20293" formatCode="General">
                  <c:v>8.1915485999999996E-2</c:v>
                </c:pt>
                <c:pt idx="20294" formatCode="General">
                  <c:v>8.2626857999999997E-2</c:v>
                </c:pt>
                <c:pt idx="20295" formatCode="General">
                  <c:v>8.2798856000000004E-2</c:v>
                </c:pt>
                <c:pt idx="20296" formatCode="General">
                  <c:v>8.2710863999999995E-2</c:v>
                </c:pt>
                <c:pt idx="20297" formatCode="General">
                  <c:v>8.2803768999999999E-2</c:v>
                </c:pt>
                <c:pt idx="20298" formatCode="General">
                  <c:v>8.2963058000000006E-2</c:v>
                </c:pt>
                <c:pt idx="20299" formatCode="General">
                  <c:v>8.3007572000000002E-2</c:v>
                </c:pt>
                <c:pt idx="20300" formatCode="General">
                  <c:v>8.2859014999999994E-2</c:v>
                </c:pt>
                <c:pt idx="20301" formatCode="General">
                  <c:v>8.3541839000000007E-2</c:v>
                </c:pt>
                <c:pt idx="20302" formatCode="General">
                  <c:v>8.3464748000000005E-2</c:v>
                </c:pt>
                <c:pt idx="20303" formatCode="General">
                  <c:v>8.3569696999999998E-2</c:v>
                </c:pt>
                <c:pt idx="20304" formatCode="General">
                  <c:v>8.3922013000000004E-2</c:v>
                </c:pt>
                <c:pt idx="20305" formatCode="General">
                  <c:v>8.3816932999999996E-2</c:v>
                </c:pt>
                <c:pt idx="20306" formatCode="General">
                  <c:v>8.3735555000000003E-2</c:v>
                </c:pt>
                <c:pt idx="20307" formatCode="General">
                  <c:v>8.3642520999999997E-2</c:v>
                </c:pt>
                <c:pt idx="20308" formatCode="General">
                  <c:v>8.3976027999999994E-2</c:v>
                </c:pt>
                <c:pt idx="20309" formatCode="General">
                  <c:v>8.3895296999999994E-2</c:v>
                </c:pt>
                <c:pt idx="20310" formatCode="General">
                  <c:v>8.4126178999999995E-2</c:v>
                </c:pt>
                <c:pt idx="20311" formatCode="General">
                  <c:v>8.3897860000000005E-2</c:v>
                </c:pt>
                <c:pt idx="20312" formatCode="General">
                  <c:v>8.3688111999999995E-2</c:v>
                </c:pt>
                <c:pt idx="20313" formatCode="General">
                  <c:v>8.3623194999999997E-2</c:v>
                </c:pt>
                <c:pt idx="20314" formatCode="General">
                  <c:v>8.3123336000000006E-2</c:v>
                </c:pt>
                <c:pt idx="20315" formatCode="General">
                  <c:v>8.3316427999999998E-2</c:v>
                </c:pt>
                <c:pt idx="20316" formatCode="General">
                  <c:v>8.377619E-2</c:v>
                </c:pt>
                <c:pt idx="20317" formatCode="General">
                  <c:v>8.3969908999999995E-2</c:v>
                </c:pt>
                <c:pt idx="20318" formatCode="General">
                  <c:v>8.3918910999999999E-2</c:v>
                </c:pt>
                <c:pt idx="20319" formatCode="General">
                  <c:v>8.3909538000000006E-2</c:v>
                </c:pt>
                <c:pt idx="20320" formatCode="General">
                  <c:v>8.4184697000000003E-2</c:v>
                </c:pt>
                <c:pt idx="20321" formatCode="General">
                  <c:v>8.3918199999999998E-2</c:v>
                </c:pt>
                <c:pt idx="20322" formatCode="General">
                  <c:v>8.3995915000000004E-2</c:v>
                </c:pt>
                <c:pt idx="20323" formatCode="General">
                  <c:v>8.4391191000000004E-2</c:v>
                </c:pt>
                <c:pt idx="20324" formatCode="General">
                  <c:v>8.4491743999999994E-2</c:v>
                </c:pt>
                <c:pt idx="20325" formatCode="General">
                  <c:v>8.4587428000000006E-2</c:v>
                </c:pt>
                <c:pt idx="20326" formatCode="General">
                  <c:v>8.4702265999999998E-2</c:v>
                </c:pt>
                <c:pt idx="20327" formatCode="General">
                  <c:v>8.4694553000000006E-2</c:v>
                </c:pt>
                <c:pt idx="20328" formatCode="General">
                  <c:v>8.5369022000000003E-2</c:v>
                </c:pt>
                <c:pt idx="20329" formatCode="General">
                  <c:v>8.6221908999999999E-2</c:v>
                </c:pt>
                <c:pt idx="20330" formatCode="General">
                  <c:v>8.6060231000000001E-2</c:v>
                </c:pt>
                <c:pt idx="20331" formatCode="General">
                  <c:v>8.5703712000000001E-2</c:v>
                </c:pt>
                <c:pt idx="20332" formatCode="General">
                  <c:v>7.5074854999999996E-2</c:v>
                </c:pt>
                <c:pt idx="20333" formatCode="General">
                  <c:v>7.5316833999999999E-2</c:v>
                </c:pt>
                <c:pt idx="20334" formatCode="General">
                  <c:v>7.4761581999999993E-2</c:v>
                </c:pt>
                <c:pt idx="20335" formatCode="General">
                  <c:v>7.4593309999999996E-2</c:v>
                </c:pt>
                <c:pt idx="20336" formatCode="General">
                  <c:v>7.4885512000000001E-2</c:v>
                </c:pt>
                <c:pt idx="20337" formatCode="General">
                  <c:v>7.4792736999999998E-2</c:v>
                </c:pt>
                <c:pt idx="20338" formatCode="General">
                  <c:v>7.4888916E-2</c:v>
                </c:pt>
                <c:pt idx="20339" formatCode="General">
                  <c:v>7.5101787000000003E-2</c:v>
                </c:pt>
                <c:pt idx="20340" formatCode="General">
                  <c:v>7.5269777999999996E-2</c:v>
                </c:pt>
                <c:pt idx="20341" formatCode="General">
                  <c:v>7.5234313999999997E-2</c:v>
                </c:pt>
                <c:pt idx="20342" formatCode="General">
                  <c:v>7.5337819E-2</c:v>
                </c:pt>
                <c:pt idx="20343" formatCode="General">
                  <c:v>7.5051133000000006E-2</c:v>
                </c:pt>
                <c:pt idx="20344" formatCode="General">
                  <c:v>7.5321445000000001E-2</c:v>
                </c:pt>
                <c:pt idx="20345" formatCode="General">
                  <c:v>7.5290784999999999E-2</c:v>
                </c:pt>
                <c:pt idx="20346" formatCode="General">
                  <c:v>7.5346804000000003E-2</c:v>
                </c:pt>
                <c:pt idx="20347" formatCode="General">
                  <c:v>7.5551122999999998E-2</c:v>
                </c:pt>
                <c:pt idx="20348" formatCode="General">
                  <c:v>7.5678414999999999E-2</c:v>
                </c:pt>
                <c:pt idx="20349" formatCode="General">
                  <c:v>7.5518911999999994E-2</c:v>
                </c:pt>
                <c:pt idx="20350" formatCode="General">
                  <c:v>7.5722906000000006E-2</c:v>
                </c:pt>
                <c:pt idx="20351" formatCode="General">
                  <c:v>7.6260189000000006E-2</c:v>
                </c:pt>
                <c:pt idx="20352" formatCode="General">
                  <c:v>7.6217594E-2</c:v>
                </c:pt>
                <c:pt idx="20353" formatCode="General">
                  <c:v>7.6153451999999996E-2</c:v>
                </c:pt>
                <c:pt idx="20354" formatCode="General">
                  <c:v>7.6163794000000007E-2</c:v>
                </c:pt>
                <c:pt idx="20355" formatCode="General">
                  <c:v>7.6102023000000005E-2</c:v>
                </c:pt>
                <c:pt idx="20356" formatCode="General">
                  <c:v>7.6129148999999993E-2</c:v>
                </c:pt>
                <c:pt idx="20357" formatCode="General">
                  <c:v>7.6748569000000003E-2</c:v>
                </c:pt>
                <c:pt idx="20358" formatCode="General">
                  <c:v>7.6403769999999996E-2</c:v>
                </c:pt>
                <c:pt idx="20359" formatCode="General">
                  <c:v>7.6927225000000002E-2</c:v>
                </c:pt>
                <c:pt idx="20360" formatCode="General">
                  <c:v>7.6269518999999994E-2</c:v>
                </c:pt>
                <c:pt idx="20361" formatCode="General">
                  <c:v>7.6304746000000007E-2</c:v>
                </c:pt>
                <c:pt idx="20362" formatCode="General">
                  <c:v>7.6242413999999994E-2</c:v>
                </c:pt>
                <c:pt idx="20363" formatCode="General">
                  <c:v>7.6559936999999995E-2</c:v>
                </c:pt>
                <c:pt idx="20364" formatCode="General">
                  <c:v>7.6481161000000006E-2</c:v>
                </c:pt>
                <c:pt idx="20365" formatCode="General">
                  <c:v>7.6388515000000004E-2</c:v>
                </c:pt>
                <c:pt idx="20366" formatCode="General">
                  <c:v>7.6729802999999999E-2</c:v>
                </c:pt>
                <c:pt idx="20367" formatCode="General">
                  <c:v>7.6395948000000005E-2</c:v>
                </c:pt>
                <c:pt idx="20368" formatCode="General">
                  <c:v>7.6890921000000001E-2</c:v>
                </c:pt>
                <c:pt idx="20369" formatCode="General">
                  <c:v>7.6398771000000004E-2</c:v>
                </c:pt>
                <c:pt idx="20370" formatCode="General">
                  <c:v>7.6689319000000006E-2</c:v>
                </c:pt>
                <c:pt idx="20371" formatCode="General">
                  <c:v>7.6665445999999998E-2</c:v>
                </c:pt>
                <c:pt idx="20372" formatCode="General">
                  <c:v>7.6797629000000006E-2</c:v>
                </c:pt>
                <c:pt idx="20373" formatCode="General">
                  <c:v>7.6897966999999998E-2</c:v>
                </c:pt>
                <c:pt idx="20374" formatCode="General">
                  <c:v>7.6995848000000006E-2</c:v>
                </c:pt>
                <c:pt idx="20375" formatCode="General">
                  <c:v>7.7205680999999998E-2</c:v>
                </c:pt>
                <c:pt idx="20376" formatCode="General">
                  <c:v>7.7034932E-2</c:v>
                </c:pt>
                <c:pt idx="20377" formatCode="General">
                  <c:v>7.7084552000000001E-2</c:v>
                </c:pt>
                <c:pt idx="20378" formatCode="General">
                  <c:v>7.7034932E-2</c:v>
                </c:pt>
                <c:pt idx="20379" formatCode="General">
                  <c:v>7.7307226000000007E-2</c:v>
                </c:pt>
                <c:pt idx="20380" formatCode="General">
                  <c:v>7.7221430999999993E-2</c:v>
                </c:pt>
                <c:pt idx="20381" formatCode="General">
                  <c:v>7.7477198999999997E-2</c:v>
                </c:pt>
                <c:pt idx="20382" formatCode="General">
                  <c:v>7.7618823000000003E-2</c:v>
                </c:pt>
                <c:pt idx="20383" formatCode="General">
                  <c:v>7.7355488E-2</c:v>
                </c:pt>
                <c:pt idx="20384" formatCode="General">
                  <c:v>7.7632201999999997E-2</c:v>
                </c:pt>
                <c:pt idx="20385" formatCode="General">
                  <c:v>7.7822342000000003E-2</c:v>
                </c:pt>
                <c:pt idx="20386" formatCode="General">
                  <c:v>7.7824605000000005E-2</c:v>
                </c:pt>
                <c:pt idx="20387" formatCode="General">
                  <c:v>7.7886311E-2</c:v>
                </c:pt>
                <c:pt idx="20388" formatCode="General">
                  <c:v>7.7500036999999994E-2</c:v>
                </c:pt>
                <c:pt idx="20389" formatCode="General">
                  <c:v>7.7536707999999996E-2</c:v>
                </c:pt>
                <c:pt idx="20390" formatCode="General">
                  <c:v>7.7729826000000002E-2</c:v>
                </c:pt>
                <c:pt idx="20391" formatCode="General">
                  <c:v>7.8220570000000003E-2</c:v>
                </c:pt>
                <c:pt idx="20392" formatCode="General">
                  <c:v>7.8159618E-2</c:v>
                </c:pt>
                <c:pt idx="20393" formatCode="General">
                  <c:v>7.7684924000000002E-2</c:v>
                </c:pt>
                <c:pt idx="20394" formatCode="General">
                  <c:v>7.8326466999999997E-2</c:v>
                </c:pt>
                <c:pt idx="20395" formatCode="General">
                  <c:v>7.8017200999999994E-2</c:v>
                </c:pt>
                <c:pt idx="20396" formatCode="General">
                  <c:v>7.8228994999999996E-2</c:v>
                </c:pt>
                <c:pt idx="20397" formatCode="General">
                  <c:v>7.7574607000000004E-2</c:v>
                </c:pt>
                <c:pt idx="20398" formatCode="General">
                  <c:v>7.8147121E-2</c:v>
                </c:pt>
                <c:pt idx="20399" formatCode="General">
                  <c:v>7.8215981000000004E-2</c:v>
                </c:pt>
                <c:pt idx="20400" formatCode="General">
                  <c:v>7.7769297000000001E-2</c:v>
                </c:pt>
                <c:pt idx="20401" formatCode="General">
                  <c:v>7.7820898999999999E-2</c:v>
                </c:pt>
                <c:pt idx="20402" formatCode="General">
                  <c:v>7.7731700000000001E-2</c:v>
                </c:pt>
                <c:pt idx="20403" formatCode="General">
                  <c:v>7.7767939999999994E-2</c:v>
                </c:pt>
                <c:pt idx="20404" formatCode="General">
                  <c:v>7.8147638000000005E-2</c:v>
                </c:pt>
                <c:pt idx="20405" formatCode="General">
                  <c:v>7.7971417000000001E-2</c:v>
                </c:pt>
                <c:pt idx="20406" formatCode="General">
                  <c:v>7.7846903999999995E-2</c:v>
                </c:pt>
                <c:pt idx="20407" formatCode="General">
                  <c:v>7.7796789000000005E-2</c:v>
                </c:pt>
                <c:pt idx="20408" formatCode="General">
                  <c:v>7.8091683999999995E-2</c:v>
                </c:pt>
                <c:pt idx="20409" formatCode="General">
                  <c:v>7.8136995000000001E-2</c:v>
                </c:pt>
                <c:pt idx="20410" formatCode="General">
                  <c:v>7.8276372999999996E-2</c:v>
                </c:pt>
                <c:pt idx="20411" formatCode="General">
                  <c:v>7.7955775000000005E-2</c:v>
                </c:pt>
                <c:pt idx="20412" formatCode="General">
                  <c:v>7.7988911999999994E-2</c:v>
                </c:pt>
                <c:pt idx="20413" formatCode="General">
                  <c:v>7.8136606999999997E-2</c:v>
                </c:pt>
                <c:pt idx="20414" formatCode="General">
                  <c:v>7.8187755999999997E-2</c:v>
                </c:pt>
                <c:pt idx="20415" formatCode="General">
                  <c:v>7.8409783999999996E-2</c:v>
                </c:pt>
                <c:pt idx="20416" formatCode="General">
                  <c:v>7.8805557999999998E-2</c:v>
                </c:pt>
                <c:pt idx="20417" formatCode="General">
                  <c:v>7.8426439000000001E-2</c:v>
                </c:pt>
                <c:pt idx="20418" formatCode="General">
                  <c:v>7.8680916000000004E-2</c:v>
                </c:pt>
                <c:pt idx="20419" formatCode="General">
                  <c:v>7.8709464000000007E-2</c:v>
                </c:pt>
                <c:pt idx="20420" formatCode="General">
                  <c:v>7.8543775999999996E-2</c:v>
                </c:pt>
                <c:pt idx="20421" formatCode="General">
                  <c:v>7.8470714999999996E-2</c:v>
                </c:pt>
                <c:pt idx="20422" formatCode="General">
                  <c:v>7.8188295000000005E-2</c:v>
                </c:pt>
                <c:pt idx="20423" formatCode="General">
                  <c:v>7.8438483000000003E-2</c:v>
                </c:pt>
                <c:pt idx="20424" formatCode="General">
                  <c:v>7.8436694000000001E-2</c:v>
                </c:pt>
                <c:pt idx="20425" formatCode="General">
                  <c:v>7.8807109E-2</c:v>
                </c:pt>
                <c:pt idx="20426" formatCode="General">
                  <c:v>7.8887129E-2</c:v>
                </c:pt>
                <c:pt idx="20427" formatCode="General">
                  <c:v>7.8437361999999997E-2</c:v>
                </c:pt>
                <c:pt idx="20428" formatCode="General">
                  <c:v>7.8310631000000006E-2</c:v>
                </c:pt>
                <c:pt idx="20429" formatCode="General">
                  <c:v>7.8336118999999996E-2</c:v>
                </c:pt>
                <c:pt idx="20430" formatCode="General">
                  <c:v>7.8409030000000005E-2</c:v>
                </c:pt>
                <c:pt idx="20431" formatCode="General">
                  <c:v>7.8468495999999999E-2</c:v>
                </c:pt>
                <c:pt idx="20432" formatCode="General">
                  <c:v>7.8425965E-2</c:v>
                </c:pt>
                <c:pt idx="20433" formatCode="General">
                  <c:v>7.8984968000000003E-2</c:v>
                </c:pt>
                <c:pt idx="20434" formatCode="General">
                  <c:v>7.8869784999999998E-2</c:v>
                </c:pt>
                <c:pt idx="20435" formatCode="General">
                  <c:v>7.9035707999999996E-2</c:v>
                </c:pt>
                <c:pt idx="20436" formatCode="General">
                  <c:v>7.9330409000000005E-2</c:v>
                </c:pt>
                <c:pt idx="20437" formatCode="General">
                  <c:v>7.9315090000000005E-2</c:v>
                </c:pt>
                <c:pt idx="20438" formatCode="General">
                  <c:v>7.9420749999999998E-2</c:v>
                </c:pt>
                <c:pt idx="20439" formatCode="General">
                  <c:v>7.9039565000000006E-2</c:v>
                </c:pt>
                <c:pt idx="20440" formatCode="General">
                  <c:v>7.9562971999999996E-2</c:v>
                </c:pt>
                <c:pt idx="20441" formatCode="General">
                  <c:v>7.9324785999999994E-2</c:v>
                </c:pt>
                <c:pt idx="20442" formatCode="General">
                  <c:v>7.9436823000000004E-2</c:v>
                </c:pt>
                <c:pt idx="20443" formatCode="General">
                  <c:v>7.9637736000000001E-2</c:v>
                </c:pt>
                <c:pt idx="20444" formatCode="General">
                  <c:v>7.9922982000000004E-2</c:v>
                </c:pt>
                <c:pt idx="20445" formatCode="General">
                  <c:v>8.0244465000000001E-2</c:v>
                </c:pt>
                <c:pt idx="20446" formatCode="General">
                  <c:v>7.9679900999999997E-2</c:v>
                </c:pt>
                <c:pt idx="20447" formatCode="General">
                  <c:v>7.7872199000000003E-2</c:v>
                </c:pt>
                <c:pt idx="20448" formatCode="General">
                  <c:v>7.7672794000000003E-2</c:v>
                </c:pt>
                <c:pt idx="20449" formatCode="General">
                  <c:v>7.7214687000000004E-2</c:v>
                </c:pt>
                <c:pt idx="20450" formatCode="General">
                  <c:v>7.7269089999999999E-2</c:v>
                </c:pt>
                <c:pt idx="20451" formatCode="General">
                  <c:v>7.6946078000000001E-2</c:v>
                </c:pt>
                <c:pt idx="20452" formatCode="General">
                  <c:v>7.6876980999999997E-2</c:v>
                </c:pt>
                <c:pt idx="20453" formatCode="General">
                  <c:v>7.6814714000000006E-2</c:v>
                </c:pt>
                <c:pt idx="20454" formatCode="General">
                  <c:v>7.6732237999999994E-2</c:v>
                </c:pt>
                <c:pt idx="20455" formatCode="General">
                  <c:v>7.7041395999999998E-2</c:v>
                </c:pt>
                <c:pt idx="20456" formatCode="General">
                  <c:v>7.6796012999999996E-2</c:v>
                </c:pt>
                <c:pt idx="20457" formatCode="General">
                  <c:v>7.6910225999999998E-2</c:v>
                </c:pt>
                <c:pt idx="20458" formatCode="General">
                  <c:v>7.6765073000000003E-2</c:v>
                </c:pt>
                <c:pt idx="20459" formatCode="General">
                  <c:v>7.6541790999999998E-2</c:v>
                </c:pt>
                <c:pt idx="20460" formatCode="General">
                  <c:v>7.6800925000000006E-2</c:v>
                </c:pt>
                <c:pt idx="20461" formatCode="General">
                  <c:v>7.7082870999999997E-2</c:v>
                </c:pt>
                <c:pt idx="20462" formatCode="General">
                  <c:v>7.6861553999999999E-2</c:v>
                </c:pt>
                <c:pt idx="20463" formatCode="General">
                  <c:v>7.6796314000000004E-2</c:v>
                </c:pt>
                <c:pt idx="20464" formatCode="General">
                  <c:v>7.7139859000000005E-2</c:v>
                </c:pt>
                <c:pt idx="20465" formatCode="General">
                  <c:v>7.7134516E-2</c:v>
                </c:pt>
                <c:pt idx="20466" formatCode="General">
                  <c:v>7.7497473999999997E-2</c:v>
                </c:pt>
                <c:pt idx="20467" formatCode="General">
                  <c:v>7.7342603999999995E-2</c:v>
                </c:pt>
                <c:pt idx="20468" formatCode="General">
                  <c:v>7.7376559999999997E-2</c:v>
                </c:pt>
                <c:pt idx="20469" formatCode="General">
                  <c:v>7.7371518E-2</c:v>
                </c:pt>
                <c:pt idx="20470" formatCode="General">
                  <c:v>7.7678202000000002E-2</c:v>
                </c:pt>
                <c:pt idx="20471" formatCode="General">
                  <c:v>7.7592274000000003E-2</c:v>
                </c:pt>
                <c:pt idx="20472" formatCode="General">
                  <c:v>7.7731592000000002E-2</c:v>
                </c:pt>
                <c:pt idx="20473" formatCode="General">
                  <c:v>7.7400259999999999E-2</c:v>
                </c:pt>
                <c:pt idx="20474" formatCode="General">
                  <c:v>7.7855522999999996E-2</c:v>
                </c:pt>
                <c:pt idx="20475" formatCode="General">
                  <c:v>7.7868321000000004E-2</c:v>
                </c:pt>
                <c:pt idx="20476" formatCode="General">
                  <c:v>7.7757101999999995E-2</c:v>
                </c:pt>
                <c:pt idx="20477" formatCode="General">
                  <c:v>7.7925826000000004E-2</c:v>
                </c:pt>
                <c:pt idx="20478" formatCode="General">
                  <c:v>7.8339588000000002E-2</c:v>
                </c:pt>
                <c:pt idx="20479" formatCode="General">
                  <c:v>7.8422969999999995E-2</c:v>
                </c:pt>
                <c:pt idx="20480" formatCode="General">
                  <c:v>7.8386341999999998E-2</c:v>
                </c:pt>
                <c:pt idx="20481" formatCode="General">
                  <c:v>7.8394486999999999E-2</c:v>
                </c:pt>
                <c:pt idx="20482" formatCode="General">
                  <c:v>7.8554549000000001E-2</c:v>
                </c:pt>
                <c:pt idx="20483" formatCode="General">
                  <c:v>7.8275856000000005E-2</c:v>
                </c:pt>
                <c:pt idx="20484" formatCode="General">
                  <c:v>7.8641636000000001E-2</c:v>
                </c:pt>
                <c:pt idx="20485" formatCode="General">
                  <c:v>7.8629873000000003E-2</c:v>
                </c:pt>
                <c:pt idx="20486" formatCode="General">
                  <c:v>7.8617010000000001E-2</c:v>
                </c:pt>
                <c:pt idx="20487" formatCode="General">
                  <c:v>7.8845783000000003E-2</c:v>
                </c:pt>
                <c:pt idx="20488" formatCode="General">
                  <c:v>7.8828676E-2</c:v>
                </c:pt>
                <c:pt idx="20489" formatCode="General">
                  <c:v>7.8996021E-2</c:v>
                </c:pt>
                <c:pt idx="20490" formatCode="General">
                  <c:v>7.9061303999999999E-2</c:v>
                </c:pt>
                <c:pt idx="20491" formatCode="General">
                  <c:v>7.9633491000000001E-2</c:v>
                </c:pt>
                <c:pt idx="20492" formatCode="General">
                  <c:v>7.9288372999999995E-2</c:v>
                </c:pt>
                <c:pt idx="20493" formatCode="General">
                  <c:v>7.9298391999999995E-2</c:v>
                </c:pt>
                <c:pt idx="20494" formatCode="General">
                  <c:v>7.9359085999999995E-2</c:v>
                </c:pt>
                <c:pt idx="20495" formatCode="General">
                  <c:v>7.9325625999999996E-2</c:v>
                </c:pt>
                <c:pt idx="20496" formatCode="General">
                  <c:v>7.9562864999999997E-2</c:v>
                </c:pt>
                <c:pt idx="20497" formatCode="General">
                  <c:v>7.9730256999999999E-2</c:v>
                </c:pt>
                <c:pt idx="20498" formatCode="General">
                  <c:v>7.9589710999999994E-2</c:v>
                </c:pt>
                <c:pt idx="20499" formatCode="General">
                  <c:v>7.9777075000000003E-2</c:v>
                </c:pt>
                <c:pt idx="20500" formatCode="General">
                  <c:v>7.9876594999999995E-2</c:v>
                </c:pt>
                <c:pt idx="20501" formatCode="General">
                  <c:v>7.9940219000000007E-2</c:v>
                </c:pt>
                <c:pt idx="20502" formatCode="General">
                  <c:v>7.9645061000000003E-2</c:v>
                </c:pt>
                <c:pt idx="20503" formatCode="General">
                  <c:v>8.0455698000000006E-2</c:v>
                </c:pt>
                <c:pt idx="20504" formatCode="General">
                  <c:v>8.0123743999999997E-2</c:v>
                </c:pt>
                <c:pt idx="20505" formatCode="General">
                  <c:v>8.0133612000000007E-2</c:v>
                </c:pt>
                <c:pt idx="20506" formatCode="General">
                  <c:v>7.9998629000000002E-2</c:v>
                </c:pt>
                <c:pt idx="20507" formatCode="General">
                  <c:v>8.0449773000000002E-2</c:v>
                </c:pt>
                <c:pt idx="20508" formatCode="General">
                  <c:v>8.0361823999999998E-2</c:v>
                </c:pt>
                <c:pt idx="20509" formatCode="General">
                  <c:v>8.0313303000000003E-2</c:v>
                </c:pt>
                <c:pt idx="20510" formatCode="General">
                  <c:v>8.0083583E-2</c:v>
                </c:pt>
                <c:pt idx="20511" formatCode="General">
                  <c:v>8.0173212999999993E-2</c:v>
                </c:pt>
                <c:pt idx="20512" formatCode="General">
                  <c:v>8.0338791000000007E-2</c:v>
                </c:pt>
                <c:pt idx="20513" formatCode="General">
                  <c:v>8.0721936999999994E-2</c:v>
                </c:pt>
                <c:pt idx="20514" formatCode="General">
                  <c:v>8.0438762999999996E-2</c:v>
                </c:pt>
                <c:pt idx="20515" formatCode="General">
                  <c:v>8.0137814000000002E-2</c:v>
                </c:pt>
                <c:pt idx="20516" formatCode="General">
                  <c:v>8.0148543000000003E-2</c:v>
                </c:pt>
                <c:pt idx="20517" formatCode="General">
                  <c:v>8.0178297999999995E-2</c:v>
                </c:pt>
                <c:pt idx="20518" formatCode="General">
                  <c:v>8.0207686E-2</c:v>
                </c:pt>
                <c:pt idx="20519" formatCode="General">
                  <c:v>8.0308562999999999E-2</c:v>
                </c:pt>
                <c:pt idx="20520" formatCode="General">
                  <c:v>7.9806873E-2</c:v>
                </c:pt>
                <c:pt idx="20521" formatCode="General">
                  <c:v>8.0047515999999999E-2</c:v>
                </c:pt>
                <c:pt idx="20522" formatCode="General">
                  <c:v>8.0508419999999997E-2</c:v>
                </c:pt>
                <c:pt idx="20523" formatCode="General">
                  <c:v>8.0413080999999997E-2</c:v>
                </c:pt>
                <c:pt idx="20524" formatCode="General">
                  <c:v>8.0149147000000004E-2</c:v>
                </c:pt>
                <c:pt idx="20525" formatCode="General">
                  <c:v>8.0619358000000002E-2</c:v>
                </c:pt>
                <c:pt idx="20526" formatCode="General">
                  <c:v>8.0780523000000007E-2</c:v>
                </c:pt>
                <c:pt idx="20527" formatCode="General">
                  <c:v>8.1060056000000005E-2</c:v>
                </c:pt>
                <c:pt idx="20528" formatCode="General">
                  <c:v>8.1214968999999998E-2</c:v>
                </c:pt>
                <c:pt idx="20529" formatCode="General">
                  <c:v>8.1559568999999998E-2</c:v>
                </c:pt>
                <c:pt idx="20530" formatCode="General">
                  <c:v>8.1232484999999993E-2</c:v>
                </c:pt>
                <c:pt idx="20531" formatCode="General">
                  <c:v>8.1054001000000001E-2</c:v>
                </c:pt>
                <c:pt idx="20532" formatCode="General">
                  <c:v>8.0964500999999994E-2</c:v>
                </c:pt>
                <c:pt idx="20533" formatCode="General">
                  <c:v>8.1133785E-2</c:v>
                </c:pt>
                <c:pt idx="20534" formatCode="General">
                  <c:v>8.0816095000000004E-2</c:v>
                </c:pt>
                <c:pt idx="20535" formatCode="General">
                  <c:v>8.1119047999999999E-2</c:v>
                </c:pt>
                <c:pt idx="20536" formatCode="General">
                  <c:v>8.1408384E-2</c:v>
                </c:pt>
                <c:pt idx="20537" formatCode="General">
                  <c:v>8.1666845000000002E-2</c:v>
                </c:pt>
                <c:pt idx="20538" formatCode="General">
                  <c:v>8.1593418000000001E-2</c:v>
                </c:pt>
                <c:pt idx="20539" formatCode="General">
                  <c:v>8.1818378999999997E-2</c:v>
                </c:pt>
                <c:pt idx="20540" formatCode="General">
                  <c:v>8.1667233000000006E-2</c:v>
                </c:pt>
                <c:pt idx="20541" formatCode="General">
                  <c:v>8.1787048000000001E-2</c:v>
                </c:pt>
                <c:pt idx="20542" formatCode="General">
                  <c:v>8.1946726999999997E-2</c:v>
                </c:pt>
                <c:pt idx="20543" formatCode="General">
                  <c:v>8.2024916000000003E-2</c:v>
                </c:pt>
                <c:pt idx="20544" formatCode="General">
                  <c:v>8.2201138000000007E-2</c:v>
                </c:pt>
                <c:pt idx="20545" formatCode="General">
                  <c:v>8.1992727000000001E-2</c:v>
                </c:pt>
                <c:pt idx="20546" formatCode="General">
                  <c:v>8.2487564999999999E-2</c:v>
                </c:pt>
                <c:pt idx="20547" formatCode="General">
                  <c:v>8.2341873999999995E-2</c:v>
                </c:pt>
                <c:pt idx="20548" formatCode="General">
                  <c:v>8.1969630000000002E-2</c:v>
                </c:pt>
                <c:pt idx="20549" formatCode="General">
                  <c:v>8.2456431999999996E-2</c:v>
                </c:pt>
                <c:pt idx="20550" formatCode="General">
                  <c:v>8.2108104000000001E-2</c:v>
                </c:pt>
                <c:pt idx="20551" formatCode="General">
                  <c:v>8.2185861999999998E-2</c:v>
                </c:pt>
                <c:pt idx="20552" formatCode="General">
                  <c:v>8.2207946000000004E-2</c:v>
                </c:pt>
                <c:pt idx="20553" formatCode="General">
                  <c:v>8.2315824999999995E-2</c:v>
                </c:pt>
                <c:pt idx="20554" formatCode="General">
                  <c:v>8.1568080000000001E-2</c:v>
                </c:pt>
                <c:pt idx="20555" formatCode="General">
                  <c:v>8.1677164999999996E-2</c:v>
                </c:pt>
                <c:pt idx="20556" formatCode="General">
                  <c:v>8.2235891000000005E-2</c:v>
                </c:pt>
                <c:pt idx="20557" formatCode="General">
                  <c:v>8.1921130999999994E-2</c:v>
                </c:pt>
                <c:pt idx="20558" formatCode="General">
                  <c:v>8.2109418000000003E-2</c:v>
                </c:pt>
                <c:pt idx="20559" formatCode="General">
                  <c:v>8.2413641999999995E-2</c:v>
                </c:pt>
                <c:pt idx="20560" formatCode="General">
                  <c:v>8.2669625999999996E-2</c:v>
                </c:pt>
                <c:pt idx="20561" formatCode="General">
                  <c:v>8.2405540999999999E-2</c:v>
                </c:pt>
                <c:pt idx="20562" formatCode="General">
                  <c:v>8.3261981999999998E-2</c:v>
                </c:pt>
                <c:pt idx="20563" formatCode="General">
                  <c:v>8.2113704999999995E-2</c:v>
                </c:pt>
                <c:pt idx="20564" formatCode="General">
                  <c:v>8.2221994000000007E-2</c:v>
                </c:pt>
                <c:pt idx="20565" formatCode="General">
                  <c:v>8.2134174000000004E-2</c:v>
                </c:pt>
                <c:pt idx="20566" formatCode="General">
                  <c:v>8.1690567000000006E-2</c:v>
                </c:pt>
                <c:pt idx="20567" formatCode="General">
                  <c:v>8.1692246999999996E-2</c:v>
                </c:pt>
                <c:pt idx="20568" formatCode="General">
                  <c:v>8.1885516000000005E-2</c:v>
                </c:pt>
                <c:pt idx="20569" formatCode="General">
                  <c:v>8.1910013000000004E-2</c:v>
                </c:pt>
                <c:pt idx="20570" formatCode="General">
                  <c:v>8.1900381999999994E-2</c:v>
                </c:pt>
                <c:pt idx="20571" formatCode="General">
                  <c:v>8.2508960000000006E-2</c:v>
                </c:pt>
                <c:pt idx="20572" formatCode="General">
                  <c:v>8.2041009999999998E-2</c:v>
                </c:pt>
                <c:pt idx="20573" formatCode="General">
                  <c:v>8.1855460000000005E-2</c:v>
                </c:pt>
                <c:pt idx="20574" formatCode="General">
                  <c:v>8.1857571000000004E-2</c:v>
                </c:pt>
                <c:pt idx="20575" formatCode="General">
                  <c:v>8.2317591999999995E-2</c:v>
                </c:pt>
                <c:pt idx="20576" formatCode="General">
                  <c:v>8.2334052000000005E-2</c:v>
                </c:pt>
                <c:pt idx="20577" formatCode="General">
                  <c:v>8.2015608000000004E-2</c:v>
                </c:pt>
                <c:pt idx="20578" formatCode="General">
                  <c:v>8.2278680000000007E-2</c:v>
                </c:pt>
                <c:pt idx="20579" formatCode="General">
                  <c:v>8.2279412999999996E-2</c:v>
                </c:pt>
                <c:pt idx="20580" formatCode="General">
                  <c:v>8.2287879999999994E-2</c:v>
                </c:pt>
                <c:pt idx="20581" formatCode="General">
                  <c:v>8.2397354000000006E-2</c:v>
                </c:pt>
                <c:pt idx="20582" formatCode="General">
                  <c:v>8.2888446000000005E-2</c:v>
                </c:pt>
                <c:pt idx="20583" formatCode="General">
                  <c:v>8.2891224999999999E-2</c:v>
                </c:pt>
                <c:pt idx="20584" formatCode="General">
                  <c:v>8.2306948000000005E-2</c:v>
                </c:pt>
                <c:pt idx="20585" formatCode="General">
                  <c:v>8.2548107999999995E-2</c:v>
                </c:pt>
                <c:pt idx="20586" formatCode="General">
                  <c:v>8.2626060000000001E-2</c:v>
                </c:pt>
                <c:pt idx="20587" formatCode="General">
                  <c:v>8.2726829000000002E-2</c:v>
                </c:pt>
                <c:pt idx="20588" formatCode="General">
                  <c:v>8.2732796999999997E-2</c:v>
                </c:pt>
                <c:pt idx="20589" formatCode="General">
                  <c:v>8.2500858999999996E-2</c:v>
                </c:pt>
                <c:pt idx="20590" formatCode="General">
                  <c:v>8.2799934000000006E-2</c:v>
                </c:pt>
                <c:pt idx="20591" formatCode="General">
                  <c:v>8.2703021000000002E-2</c:v>
                </c:pt>
                <c:pt idx="20592" formatCode="General">
                  <c:v>8.2766215000000004E-2</c:v>
                </c:pt>
                <c:pt idx="20593" formatCode="General">
                  <c:v>8.2547376000000006E-2</c:v>
                </c:pt>
                <c:pt idx="20594" formatCode="General">
                  <c:v>8.3418447000000007E-2</c:v>
                </c:pt>
                <c:pt idx="20595" formatCode="General">
                  <c:v>8.2646960000000005E-2</c:v>
                </c:pt>
                <c:pt idx="20596" formatCode="General">
                  <c:v>8.3031164000000005E-2</c:v>
                </c:pt>
                <c:pt idx="20597" formatCode="General">
                  <c:v>8.2852658999999995E-2</c:v>
                </c:pt>
                <c:pt idx="20598" formatCode="General">
                  <c:v>8.2116548999999997E-2</c:v>
                </c:pt>
                <c:pt idx="20599" formatCode="General">
                  <c:v>8.2396406000000005E-2</c:v>
                </c:pt>
                <c:pt idx="20600" formatCode="General">
                  <c:v>8.3216198000000005E-2</c:v>
                </c:pt>
                <c:pt idx="20601" formatCode="General">
                  <c:v>8.2903032000000002E-2</c:v>
                </c:pt>
                <c:pt idx="20602" formatCode="General">
                  <c:v>8.2311667000000005E-2</c:v>
                </c:pt>
                <c:pt idx="20603" formatCode="General">
                  <c:v>8.2649695999999995E-2</c:v>
                </c:pt>
                <c:pt idx="20604" formatCode="General">
                  <c:v>8.3337543E-2</c:v>
                </c:pt>
                <c:pt idx="20605" formatCode="General">
                  <c:v>8.2407285999999996E-2</c:v>
                </c:pt>
                <c:pt idx="20606" formatCode="General">
                  <c:v>8.2637889000000006E-2</c:v>
                </c:pt>
                <c:pt idx="20607" formatCode="General">
                  <c:v>8.2327783000000002E-2</c:v>
                </c:pt>
                <c:pt idx="20608" formatCode="General">
                  <c:v>8.2030969999999995E-2</c:v>
                </c:pt>
                <c:pt idx="20609" formatCode="General">
                  <c:v>8.2154124999999995E-2</c:v>
                </c:pt>
                <c:pt idx="20610" formatCode="General">
                  <c:v>8.2325282999999999E-2</c:v>
                </c:pt>
                <c:pt idx="20611" formatCode="General">
                  <c:v>8.2935177999999998E-2</c:v>
                </c:pt>
                <c:pt idx="20612" formatCode="General">
                  <c:v>8.2186939000000001E-2</c:v>
                </c:pt>
                <c:pt idx="20613" formatCode="General">
                  <c:v>8.2198423000000007E-2</c:v>
                </c:pt>
                <c:pt idx="20614" formatCode="General">
                  <c:v>8.2529987999999999E-2</c:v>
                </c:pt>
                <c:pt idx="20615" formatCode="General">
                  <c:v>8.2642412999999998E-2</c:v>
                </c:pt>
                <c:pt idx="20616" formatCode="General">
                  <c:v>8.2664153000000004E-2</c:v>
                </c:pt>
                <c:pt idx="20617" formatCode="General">
                  <c:v>8.2355640999999993E-2</c:v>
                </c:pt>
                <c:pt idx="20618" formatCode="General">
                  <c:v>8.3040019000000007E-2</c:v>
                </c:pt>
                <c:pt idx="20619" formatCode="General">
                  <c:v>8.3535008999999993E-2</c:v>
                </c:pt>
                <c:pt idx="20620" formatCode="General">
                  <c:v>8.3512751999999996E-2</c:v>
                </c:pt>
                <c:pt idx="20621" formatCode="General">
                  <c:v>8.3828933999999994E-2</c:v>
                </c:pt>
                <c:pt idx="20622" formatCode="General">
                  <c:v>8.3583141999999999E-2</c:v>
                </c:pt>
                <c:pt idx="20623" formatCode="General">
                  <c:v>8.3509154000000002E-2</c:v>
                </c:pt>
                <c:pt idx="20624" formatCode="General">
                  <c:v>8.2824495999999997E-2</c:v>
                </c:pt>
                <c:pt idx="20625" formatCode="General">
                  <c:v>8.2325219000000005E-2</c:v>
                </c:pt>
                <c:pt idx="20626" formatCode="General">
                  <c:v>8.2325219000000005E-2</c:v>
                </c:pt>
                <c:pt idx="20627" formatCode="General">
                  <c:v>8.2248666999999998E-2</c:v>
                </c:pt>
                <c:pt idx="20628" formatCode="General">
                  <c:v>8.2386042000000007E-2</c:v>
                </c:pt>
                <c:pt idx="20629" formatCode="General">
                  <c:v>8.2535029999999995E-2</c:v>
                </c:pt>
                <c:pt idx="20630" formatCode="General">
                  <c:v>8.1976374000000005E-2</c:v>
                </c:pt>
                <c:pt idx="20631" formatCode="General">
                  <c:v>8.1773884000000005E-2</c:v>
                </c:pt>
                <c:pt idx="20632" formatCode="General">
                  <c:v>8.1937418999999997E-2</c:v>
                </c:pt>
                <c:pt idx="20633" formatCode="General">
                  <c:v>8.2427215999999998E-2</c:v>
                </c:pt>
                <c:pt idx="20634" formatCode="General">
                  <c:v>8.2372166999999996E-2</c:v>
                </c:pt>
                <c:pt idx="20635" formatCode="General">
                  <c:v>8.2626146999999997E-2</c:v>
                </c:pt>
                <c:pt idx="20636" formatCode="General">
                  <c:v>8.2951510000000006E-2</c:v>
                </c:pt>
                <c:pt idx="20637" formatCode="General">
                  <c:v>8.2443763000000003E-2</c:v>
                </c:pt>
                <c:pt idx="20638" formatCode="General">
                  <c:v>8.2511502E-2</c:v>
                </c:pt>
                <c:pt idx="20639" formatCode="General">
                  <c:v>8.2995850999999995E-2</c:v>
                </c:pt>
                <c:pt idx="20640" formatCode="General">
                  <c:v>8.3532402000000006E-2</c:v>
                </c:pt>
                <c:pt idx="20641" formatCode="General">
                  <c:v>8.3568814000000005E-2</c:v>
                </c:pt>
                <c:pt idx="20642" formatCode="General">
                  <c:v>8.3279778999999998E-2</c:v>
                </c:pt>
                <c:pt idx="20643" formatCode="General">
                  <c:v>8.3073092000000001E-2</c:v>
                </c:pt>
                <c:pt idx="20644" formatCode="General">
                  <c:v>8.3254527999999994E-2</c:v>
                </c:pt>
                <c:pt idx="20645" formatCode="General">
                  <c:v>8.3342907999999993E-2</c:v>
                </c:pt>
                <c:pt idx="20646" formatCode="General">
                  <c:v>8.3231969000000003E-2</c:v>
                </c:pt>
                <c:pt idx="20647" formatCode="General">
                  <c:v>8.3197625999999997E-2</c:v>
                </c:pt>
                <c:pt idx="20648" formatCode="General">
                  <c:v>8.3165457999999998E-2</c:v>
                </c:pt>
                <c:pt idx="20649" formatCode="General">
                  <c:v>8.3047388E-2</c:v>
                </c:pt>
                <c:pt idx="20650" formatCode="General">
                  <c:v>8.3119479999999996E-2</c:v>
                </c:pt>
                <c:pt idx="20651" formatCode="General">
                  <c:v>8.3161342999999999E-2</c:v>
                </c:pt>
                <c:pt idx="20652" formatCode="General">
                  <c:v>8.3602964000000002E-2</c:v>
                </c:pt>
                <c:pt idx="20653" formatCode="General">
                  <c:v>8.3260107999999999E-2</c:v>
                </c:pt>
                <c:pt idx="20654" formatCode="General">
                  <c:v>8.3620565999999993E-2</c:v>
                </c:pt>
                <c:pt idx="20655" formatCode="General">
                  <c:v>8.3854121000000004E-2</c:v>
                </c:pt>
                <c:pt idx="20656" formatCode="General">
                  <c:v>8.3614791999999993E-2</c:v>
                </c:pt>
                <c:pt idx="20657" formatCode="General">
                  <c:v>8.3691968000000005E-2</c:v>
                </c:pt>
                <c:pt idx="20658" formatCode="General">
                  <c:v>8.3564353999999993E-2</c:v>
                </c:pt>
                <c:pt idx="20659" formatCode="General">
                  <c:v>8.3379103999999996E-2</c:v>
                </c:pt>
                <c:pt idx="20660" formatCode="General">
                  <c:v>8.3710130999999993E-2</c:v>
                </c:pt>
                <c:pt idx="20661" formatCode="General">
                  <c:v>8.3539188E-2</c:v>
                </c:pt>
                <c:pt idx="20662" formatCode="General">
                  <c:v>8.2814520000000003E-2</c:v>
                </c:pt>
                <c:pt idx="20663" formatCode="General">
                  <c:v>8.2505921999999995E-2</c:v>
                </c:pt>
                <c:pt idx="20664" formatCode="General">
                  <c:v>8.2261444000000003E-2</c:v>
                </c:pt>
                <c:pt idx="20665" formatCode="General">
                  <c:v>8.2501913999999996E-2</c:v>
                </c:pt>
                <c:pt idx="20666" formatCode="General">
                  <c:v>8.2329205000000003E-2</c:v>
                </c:pt>
                <c:pt idx="20667" formatCode="General">
                  <c:v>8.2034029999999994E-2</c:v>
                </c:pt>
                <c:pt idx="20668" formatCode="General">
                  <c:v>8.2196828E-2</c:v>
                </c:pt>
                <c:pt idx="20669" formatCode="General">
                  <c:v>8.2264545999999994E-2</c:v>
                </c:pt>
                <c:pt idx="20670" formatCode="General">
                  <c:v>8.2465071000000001E-2</c:v>
                </c:pt>
                <c:pt idx="20671" formatCode="General">
                  <c:v>8.1908699000000001E-2</c:v>
                </c:pt>
                <c:pt idx="20672" formatCode="General">
                  <c:v>8.2561273000000004E-2</c:v>
                </c:pt>
                <c:pt idx="20673" formatCode="General">
                  <c:v>8.2320801999999998E-2</c:v>
                </c:pt>
                <c:pt idx="20674" formatCode="General">
                  <c:v>8.2684470999999995E-2</c:v>
                </c:pt>
                <c:pt idx="20675" formatCode="General">
                  <c:v>8.2378264000000007E-2</c:v>
                </c:pt>
                <c:pt idx="20676" formatCode="General">
                  <c:v>8.2458176999999994E-2</c:v>
                </c:pt>
                <c:pt idx="20677" formatCode="General">
                  <c:v>8.2327826000000007E-2</c:v>
                </c:pt>
                <c:pt idx="20678" formatCode="General">
                  <c:v>8.2359369000000002E-2</c:v>
                </c:pt>
                <c:pt idx="20679" formatCode="General">
                  <c:v>8.2744389000000002E-2</c:v>
                </c:pt>
                <c:pt idx="20680" formatCode="General">
                  <c:v>8.2519065000000003E-2</c:v>
                </c:pt>
                <c:pt idx="20681" formatCode="General">
                  <c:v>8.2349242000000003E-2</c:v>
                </c:pt>
                <c:pt idx="20682" formatCode="General">
                  <c:v>8.3351935000000002E-2</c:v>
                </c:pt>
                <c:pt idx="20683" formatCode="General">
                  <c:v>8.2831261000000003E-2</c:v>
                </c:pt>
                <c:pt idx="20684" formatCode="General">
                  <c:v>8.3057147999999997E-2</c:v>
                </c:pt>
                <c:pt idx="20685" formatCode="General">
                  <c:v>8.2938000999999997E-2</c:v>
                </c:pt>
                <c:pt idx="20686" formatCode="General">
                  <c:v>8.3066413000000006E-2</c:v>
                </c:pt>
                <c:pt idx="20687" formatCode="General">
                  <c:v>8.2757897999999996E-2</c:v>
                </c:pt>
                <c:pt idx="20688" formatCode="General">
                  <c:v>8.3016620999999999E-2</c:v>
                </c:pt>
                <c:pt idx="20689" formatCode="General">
                  <c:v>8.3216951999999997E-2</c:v>
                </c:pt>
                <c:pt idx="20690" formatCode="General">
                  <c:v>8.3097222999999998E-2</c:v>
                </c:pt>
                <c:pt idx="20691" formatCode="General">
                  <c:v>8.3543626999999995E-2</c:v>
                </c:pt>
                <c:pt idx="20692" formatCode="General">
                  <c:v>8.3445853E-2</c:v>
                </c:pt>
                <c:pt idx="20693" formatCode="General">
                  <c:v>8.3606842000000001E-2</c:v>
                </c:pt>
                <c:pt idx="20694" formatCode="General">
                  <c:v>8.3496183000000002E-2</c:v>
                </c:pt>
                <c:pt idx="20695" formatCode="General">
                  <c:v>8.3611753999999996E-2</c:v>
                </c:pt>
                <c:pt idx="20696" formatCode="General">
                  <c:v>8.3364862999999997E-2</c:v>
                </c:pt>
                <c:pt idx="20697" formatCode="General">
                  <c:v>8.3763413999999994E-2</c:v>
                </c:pt>
                <c:pt idx="20698" formatCode="General">
                  <c:v>8.3480583999999997E-2</c:v>
                </c:pt>
                <c:pt idx="20699" formatCode="General">
                  <c:v>8.3039136E-2</c:v>
                </c:pt>
                <c:pt idx="20700" formatCode="General">
                  <c:v>8.3151367000000004E-2</c:v>
                </c:pt>
                <c:pt idx="20701" formatCode="General">
                  <c:v>8.3252760999999995E-2</c:v>
                </c:pt>
                <c:pt idx="20702" formatCode="General">
                  <c:v>8.3370680000000003E-2</c:v>
                </c:pt>
                <c:pt idx="20703" formatCode="General">
                  <c:v>8.3432364999999994E-2</c:v>
                </c:pt>
                <c:pt idx="20704" formatCode="General">
                  <c:v>8.3656849000000005E-2</c:v>
                </c:pt>
                <c:pt idx="20705" formatCode="General">
                  <c:v>8.3176079999999999E-2</c:v>
                </c:pt>
                <c:pt idx="20706" formatCode="General">
                  <c:v>8.3518633999999994E-2</c:v>
                </c:pt>
                <c:pt idx="20707" formatCode="General">
                  <c:v>8.3254355000000002E-2</c:v>
                </c:pt>
                <c:pt idx="20708" formatCode="General">
                  <c:v>8.3919514000000001E-2</c:v>
                </c:pt>
                <c:pt idx="20709" formatCode="General">
                  <c:v>8.4121439000000006E-2</c:v>
                </c:pt>
                <c:pt idx="20710" formatCode="General">
                  <c:v>8.4217747999999995E-2</c:v>
                </c:pt>
                <c:pt idx="20711" formatCode="General">
                  <c:v>8.3773582999999999E-2</c:v>
                </c:pt>
                <c:pt idx="20712" formatCode="General">
                  <c:v>8.3595594999999995E-2</c:v>
                </c:pt>
                <c:pt idx="20713" formatCode="General">
                  <c:v>8.3461775000000002E-2</c:v>
                </c:pt>
                <c:pt idx="20714" formatCode="General">
                  <c:v>8.3781102999999996E-2</c:v>
                </c:pt>
                <c:pt idx="20715" formatCode="General">
                  <c:v>8.3028299E-2</c:v>
                </c:pt>
                <c:pt idx="20716" formatCode="General">
                  <c:v>8.3453308000000004E-2</c:v>
                </c:pt>
                <c:pt idx="20717" formatCode="General">
                  <c:v>8.3493835000000002E-2</c:v>
                </c:pt>
                <c:pt idx="20718" formatCode="General">
                  <c:v>8.3854940000000003E-2</c:v>
                </c:pt>
                <c:pt idx="20719" formatCode="General">
                  <c:v>8.4015520999999996E-2</c:v>
                </c:pt>
                <c:pt idx="20720" formatCode="General">
                  <c:v>8.3331983999999998E-2</c:v>
                </c:pt>
                <c:pt idx="20721" formatCode="General">
                  <c:v>8.3992273000000006E-2</c:v>
                </c:pt>
                <c:pt idx="20722" formatCode="General">
                  <c:v>8.3933022999999995E-2</c:v>
                </c:pt>
                <c:pt idx="20723" formatCode="General">
                  <c:v>8.3959977000000005E-2</c:v>
                </c:pt>
                <c:pt idx="20724" formatCode="General">
                  <c:v>8.3731590999999994E-2</c:v>
                </c:pt>
                <c:pt idx="20725" formatCode="General">
                  <c:v>8.3920676999999999E-2</c:v>
                </c:pt>
                <c:pt idx="20726" formatCode="General">
                  <c:v>8.4329312000000003E-2</c:v>
                </c:pt>
                <c:pt idx="20727" formatCode="General">
                  <c:v>8.4374665000000001E-2</c:v>
                </c:pt>
                <c:pt idx="20728" formatCode="General">
                  <c:v>8.4030257999999997E-2</c:v>
                </c:pt>
                <c:pt idx="20729" formatCode="General">
                  <c:v>8.4468044000000006E-2</c:v>
                </c:pt>
                <c:pt idx="20730" formatCode="General">
                  <c:v>8.3995053E-2</c:v>
                </c:pt>
                <c:pt idx="20731" formatCode="General">
                  <c:v>8.4256530999999996E-2</c:v>
                </c:pt>
                <c:pt idx="20732" formatCode="General">
                  <c:v>8.4064903999999996E-2</c:v>
                </c:pt>
                <c:pt idx="20733" formatCode="General">
                  <c:v>8.4171619000000003E-2</c:v>
                </c:pt>
                <c:pt idx="20734" formatCode="General">
                  <c:v>8.3927463999999993E-2</c:v>
                </c:pt>
                <c:pt idx="20735" formatCode="General">
                  <c:v>8.4113511000000002E-2</c:v>
                </c:pt>
                <c:pt idx="20736" formatCode="General">
                  <c:v>8.4135034999999997E-2</c:v>
                </c:pt>
                <c:pt idx="20737" formatCode="General">
                  <c:v>8.4282170000000003E-2</c:v>
                </c:pt>
                <c:pt idx="20738" formatCode="General">
                  <c:v>8.4744173000000006E-2</c:v>
                </c:pt>
                <c:pt idx="20739" formatCode="General">
                  <c:v>8.4488447999999994E-2</c:v>
                </c:pt>
                <c:pt idx="20740" formatCode="General">
                  <c:v>8.4600959000000003E-2</c:v>
                </c:pt>
                <c:pt idx="20741" formatCode="General">
                  <c:v>8.4408792999999996E-2</c:v>
                </c:pt>
                <c:pt idx="20742" formatCode="General">
                  <c:v>8.2470802999999995E-2</c:v>
                </c:pt>
                <c:pt idx="20743" formatCode="General">
                  <c:v>8.2138526000000003E-2</c:v>
                </c:pt>
                <c:pt idx="20744" formatCode="General">
                  <c:v>8.1872157000000001E-2</c:v>
                </c:pt>
                <c:pt idx="20745" formatCode="General">
                  <c:v>8.1671369999999993E-2</c:v>
                </c:pt>
                <c:pt idx="20746" formatCode="General">
                  <c:v>8.1478536000000004E-2</c:v>
                </c:pt>
                <c:pt idx="20747" formatCode="General">
                  <c:v>8.1346160000000001E-2</c:v>
                </c:pt>
                <c:pt idx="20748" formatCode="General">
                  <c:v>8.1384016000000003E-2</c:v>
                </c:pt>
                <c:pt idx="20749" formatCode="General">
                  <c:v>8.1553494000000004E-2</c:v>
                </c:pt>
                <c:pt idx="20750" formatCode="General">
                  <c:v>8.1651311000000004E-2</c:v>
                </c:pt>
                <c:pt idx="20751" formatCode="General">
                  <c:v>8.2038661999999998E-2</c:v>
                </c:pt>
                <c:pt idx="20752" formatCode="General">
                  <c:v>8.2107111999999996E-2</c:v>
                </c:pt>
                <c:pt idx="20753" formatCode="General">
                  <c:v>8.1470500000000001E-2</c:v>
                </c:pt>
                <c:pt idx="20754" formatCode="General">
                  <c:v>8.1949959000000003E-2</c:v>
                </c:pt>
                <c:pt idx="20755" formatCode="General">
                  <c:v>8.2014853999999998E-2</c:v>
                </c:pt>
                <c:pt idx="20756" formatCode="General">
                  <c:v>8.1909926999999993E-2</c:v>
                </c:pt>
                <c:pt idx="20757" formatCode="General">
                  <c:v>8.2220227000000007E-2</c:v>
                </c:pt>
                <c:pt idx="20758" formatCode="General">
                  <c:v>8.2324960000000003E-2</c:v>
                </c:pt>
                <c:pt idx="20759" formatCode="General">
                  <c:v>8.2229706999999999E-2</c:v>
                </c:pt>
                <c:pt idx="20760" formatCode="General">
                  <c:v>8.2832920000000004E-2</c:v>
                </c:pt>
                <c:pt idx="20761" formatCode="General">
                  <c:v>8.3915096999999994E-2</c:v>
                </c:pt>
                <c:pt idx="20762" formatCode="General">
                  <c:v>8.3368827000000006E-2</c:v>
                </c:pt>
                <c:pt idx="20763" formatCode="General">
                  <c:v>8.3157228E-2</c:v>
                </c:pt>
                <c:pt idx="20764" formatCode="General">
                  <c:v>8.3123465999999993E-2</c:v>
                </c:pt>
                <c:pt idx="20765" formatCode="General">
                  <c:v>8.2798317999999996E-2</c:v>
                </c:pt>
                <c:pt idx="20766" formatCode="General">
                  <c:v>8.2850030000000005E-2</c:v>
                </c:pt>
                <c:pt idx="20767" formatCode="General">
                  <c:v>8.3144105999999995E-2</c:v>
                </c:pt>
                <c:pt idx="20768" formatCode="General">
                  <c:v>8.2807798000000002E-2</c:v>
                </c:pt>
                <c:pt idx="20769" formatCode="General">
                  <c:v>8.2863798000000002E-2</c:v>
                </c:pt>
                <c:pt idx="20770" formatCode="General">
                  <c:v>8.3019205999999998E-2</c:v>
                </c:pt>
                <c:pt idx="20771" formatCode="General">
                  <c:v>8.2973314000000006E-2</c:v>
                </c:pt>
                <c:pt idx="20772" formatCode="General">
                  <c:v>8.3522080999999998E-2</c:v>
                </c:pt>
                <c:pt idx="20773" formatCode="General">
                  <c:v>8.3046633999999994E-2</c:v>
                </c:pt>
                <c:pt idx="20774" formatCode="General">
                  <c:v>8.2757789999999998E-2</c:v>
                </c:pt>
                <c:pt idx="20775" formatCode="General">
                  <c:v>8.3116119000000002E-2</c:v>
                </c:pt>
                <c:pt idx="20776" formatCode="General">
                  <c:v>8.2926474E-2</c:v>
                </c:pt>
                <c:pt idx="20777" formatCode="General">
                  <c:v>8.3423984000000007E-2</c:v>
                </c:pt>
                <c:pt idx="20778" formatCode="General">
                  <c:v>8.3414396000000002E-2</c:v>
                </c:pt>
                <c:pt idx="20779" formatCode="General">
                  <c:v>8.3627267000000005E-2</c:v>
                </c:pt>
                <c:pt idx="20780" formatCode="General">
                  <c:v>8.3408385000000002E-2</c:v>
                </c:pt>
                <c:pt idx="20781" formatCode="General">
                  <c:v>8.3594560999999998E-2</c:v>
                </c:pt>
                <c:pt idx="20782" formatCode="General">
                  <c:v>8.3574351000000005E-2</c:v>
                </c:pt>
                <c:pt idx="20783" formatCode="General">
                  <c:v>8.3926258000000004E-2</c:v>
                </c:pt>
                <c:pt idx="20784" formatCode="General">
                  <c:v>8.3786015000000005E-2</c:v>
                </c:pt>
                <c:pt idx="20785" formatCode="General">
                  <c:v>8.4123917000000006E-2</c:v>
                </c:pt>
                <c:pt idx="20786" formatCode="General">
                  <c:v>8.3927722999999996E-2</c:v>
                </c:pt>
                <c:pt idx="20787" formatCode="General">
                  <c:v>8.2451067000000003E-2</c:v>
                </c:pt>
                <c:pt idx="20788" formatCode="General">
                  <c:v>8.2603222000000004E-2</c:v>
                </c:pt>
                <c:pt idx="20789" formatCode="General">
                  <c:v>8.2465933000000005E-2</c:v>
                </c:pt>
                <c:pt idx="20790" formatCode="General">
                  <c:v>8.2681583000000003E-2</c:v>
                </c:pt>
                <c:pt idx="20791" formatCode="General">
                  <c:v>8.2779443999999994E-2</c:v>
                </c:pt>
                <c:pt idx="20792" formatCode="General">
                  <c:v>8.2991842999999996E-2</c:v>
                </c:pt>
                <c:pt idx="20793" formatCode="General">
                  <c:v>8.2832683000000004E-2</c:v>
                </c:pt>
                <c:pt idx="20794" formatCode="General">
                  <c:v>8.2844730000000005E-2</c:v>
                </c:pt>
                <c:pt idx="20795" formatCode="General">
                  <c:v>8.2795602999999995E-2</c:v>
                </c:pt>
                <c:pt idx="20796" formatCode="General">
                  <c:v>8.3054283000000007E-2</c:v>
                </c:pt>
                <c:pt idx="20797" formatCode="General">
                  <c:v>8.3107133999999999E-2</c:v>
                </c:pt>
                <c:pt idx="20798" formatCode="General">
                  <c:v>8.2683566E-2</c:v>
                </c:pt>
                <c:pt idx="20799" formatCode="General">
                  <c:v>8.2882542000000003E-2</c:v>
                </c:pt>
                <c:pt idx="20800" formatCode="General">
                  <c:v>8.2661568000000005E-2</c:v>
                </c:pt>
                <c:pt idx="20801" formatCode="General">
                  <c:v>8.2869206000000001E-2</c:v>
                </c:pt>
                <c:pt idx="20802" formatCode="General">
                  <c:v>8.3264762000000006E-2</c:v>
                </c:pt>
                <c:pt idx="20803" formatCode="General">
                  <c:v>8.3262047000000006E-2</c:v>
                </c:pt>
                <c:pt idx="20804" formatCode="General">
                  <c:v>8.3683932000000003E-2</c:v>
                </c:pt>
                <c:pt idx="20805" formatCode="General">
                  <c:v>8.3449687999999994E-2</c:v>
                </c:pt>
                <c:pt idx="20806" formatCode="General">
                  <c:v>8.3214473999999997E-2</c:v>
                </c:pt>
                <c:pt idx="20807" formatCode="General">
                  <c:v>8.3093344999999999E-2</c:v>
                </c:pt>
                <c:pt idx="20808" formatCode="General">
                  <c:v>8.3344308000000006E-2</c:v>
                </c:pt>
                <c:pt idx="20809" formatCode="General">
                  <c:v>8.3182392999999993E-2</c:v>
                </c:pt>
                <c:pt idx="20810" formatCode="General">
                  <c:v>8.3318646999999996E-2</c:v>
                </c:pt>
                <c:pt idx="20811" formatCode="General">
                  <c:v>8.3531109000000006E-2</c:v>
                </c:pt>
                <c:pt idx="20812" formatCode="General">
                  <c:v>8.3285897999999997E-2</c:v>
                </c:pt>
                <c:pt idx="20813" formatCode="General">
                  <c:v>8.3307594999999998E-2</c:v>
                </c:pt>
                <c:pt idx="20814" formatCode="General">
                  <c:v>8.3522814000000001E-2</c:v>
                </c:pt>
                <c:pt idx="20815" formatCode="General">
                  <c:v>8.3472182000000006E-2</c:v>
                </c:pt>
                <c:pt idx="20816" formatCode="General">
                  <c:v>8.3230353000000007E-2</c:v>
                </c:pt>
                <c:pt idx="20817" formatCode="General">
                  <c:v>8.3514950000000004E-2</c:v>
                </c:pt>
                <c:pt idx="20818" formatCode="General">
                  <c:v>8.4203442000000003E-2</c:v>
                </c:pt>
                <c:pt idx="20819" formatCode="General">
                  <c:v>8.3877541E-2</c:v>
                </c:pt>
                <c:pt idx="20820" formatCode="General">
                  <c:v>8.3527122999999995E-2</c:v>
                </c:pt>
                <c:pt idx="20821" formatCode="General">
                  <c:v>8.3742578999999998E-2</c:v>
                </c:pt>
                <c:pt idx="20822" formatCode="General">
                  <c:v>8.4073392999999996E-2</c:v>
                </c:pt>
                <c:pt idx="20823" formatCode="General">
                  <c:v>8.4336960000000002E-2</c:v>
                </c:pt>
                <c:pt idx="20824" formatCode="General">
                  <c:v>8.3633127000000002E-2</c:v>
                </c:pt>
                <c:pt idx="20825" formatCode="General">
                  <c:v>8.3778323000000002E-2</c:v>
                </c:pt>
                <c:pt idx="20826" formatCode="General">
                  <c:v>8.4092913000000005E-2</c:v>
                </c:pt>
                <c:pt idx="20827" formatCode="General">
                  <c:v>8.3926753000000007E-2</c:v>
                </c:pt>
                <c:pt idx="20828" formatCode="General">
                  <c:v>8.3843413000000006E-2</c:v>
                </c:pt>
                <c:pt idx="20829" formatCode="General">
                  <c:v>8.3711789999999994E-2</c:v>
                </c:pt>
                <c:pt idx="20830" formatCode="General">
                  <c:v>8.3829429999999996E-2</c:v>
                </c:pt>
                <c:pt idx="20831" formatCode="General">
                  <c:v>8.3388498000000005E-2</c:v>
                </c:pt>
                <c:pt idx="20832" formatCode="General">
                  <c:v>8.3648705000000004E-2</c:v>
                </c:pt>
                <c:pt idx="20833" formatCode="General">
                  <c:v>8.3811784E-2</c:v>
                </c:pt>
                <c:pt idx="20834" formatCode="General">
                  <c:v>8.3229879000000007E-2</c:v>
                </c:pt>
                <c:pt idx="20835" formatCode="General">
                  <c:v>8.3546751000000002E-2</c:v>
                </c:pt>
                <c:pt idx="20836" formatCode="General">
                  <c:v>8.3296131999999995E-2</c:v>
                </c:pt>
                <c:pt idx="20837" formatCode="General">
                  <c:v>8.4163926999999999E-2</c:v>
                </c:pt>
                <c:pt idx="20838" formatCode="General">
                  <c:v>8.4033749000000005E-2</c:v>
                </c:pt>
                <c:pt idx="20839" formatCode="General">
                  <c:v>8.3956377999999998E-2</c:v>
                </c:pt>
                <c:pt idx="20840" formatCode="General">
                  <c:v>8.4253492999999999E-2</c:v>
                </c:pt>
                <c:pt idx="20841" formatCode="General">
                  <c:v>8.4185127999999998E-2</c:v>
                </c:pt>
                <c:pt idx="20842" formatCode="General">
                  <c:v>8.4131349999999994E-2</c:v>
                </c:pt>
                <c:pt idx="20843" formatCode="General">
                  <c:v>8.3590057999999995E-2</c:v>
                </c:pt>
                <c:pt idx="20844" formatCode="General">
                  <c:v>8.3596693999999999E-2</c:v>
                </c:pt>
                <c:pt idx="20845" formatCode="General">
                  <c:v>8.3169831999999999E-2</c:v>
                </c:pt>
                <c:pt idx="20846" formatCode="General">
                  <c:v>8.3138289000000004E-2</c:v>
                </c:pt>
                <c:pt idx="20847" formatCode="General">
                  <c:v>8.3098838999999994E-2</c:v>
                </c:pt>
                <c:pt idx="20848" formatCode="General">
                  <c:v>8.3718556E-2</c:v>
                </c:pt>
                <c:pt idx="20849" formatCode="General">
                  <c:v>8.3359950000000002E-2</c:v>
                </c:pt>
                <c:pt idx="20850" formatCode="General">
                  <c:v>8.3967388000000004E-2</c:v>
                </c:pt>
                <c:pt idx="20851" formatCode="General">
                  <c:v>8.3333105000000005E-2</c:v>
                </c:pt>
                <c:pt idx="20852" formatCode="General">
                  <c:v>8.3654608000000005E-2</c:v>
                </c:pt>
                <c:pt idx="20853" formatCode="General">
                  <c:v>8.3536343999999998E-2</c:v>
                </c:pt>
                <c:pt idx="20854" formatCode="General">
                  <c:v>8.3268574999999997E-2</c:v>
                </c:pt>
                <c:pt idx="20855" formatCode="General">
                  <c:v>8.3545974999999995E-2</c:v>
                </c:pt>
                <c:pt idx="20856" formatCode="General">
                  <c:v>8.3410323999999994E-2</c:v>
                </c:pt>
                <c:pt idx="20857" formatCode="General">
                  <c:v>8.3081408999999995E-2</c:v>
                </c:pt>
                <c:pt idx="20858" formatCode="General">
                  <c:v>8.3126222999999999E-2</c:v>
                </c:pt>
                <c:pt idx="20859" formatCode="General">
                  <c:v>8.2984259000000005E-2</c:v>
                </c:pt>
                <c:pt idx="20860" formatCode="General">
                  <c:v>8.2842898999999998E-2</c:v>
                </c:pt>
                <c:pt idx="20861" formatCode="General">
                  <c:v>8.3192411999999993E-2</c:v>
                </c:pt>
                <c:pt idx="20862" formatCode="General">
                  <c:v>8.2860975000000003E-2</c:v>
                </c:pt>
                <c:pt idx="20863" formatCode="General">
                  <c:v>8.2902601000000006E-2</c:v>
                </c:pt>
                <c:pt idx="20864" formatCode="General">
                  <c:v>8.2479398999999995E-2</c:v>
                </c:pt>
                <c:pt idx="20865" formatCode="General">
                  <c:v>8.2788406999999994E-2</c:v>
                </c:pt>
                <c:pt idx="20866" formatCode="General">
                  <c:v>8.2670530000000006E-2</c:v>
                </c:pt>
                <c:pt idx="20867" formatCode="General">
                  <c:v>8.2343726000000006E-2</c:v>
                </c:pt>
                <c:pt idx="20868" formatCode="General">
                  <c:v>8.2715561000000007E-2</c:v>
                </c:pt>
                <c:pt idx="20869" formatCode="General">
                  <c:v>8.2654134000000004E-2</c:v>
                </c:pt>
                <c:pt idx="20870" formatCode="General">
                  <c:v>8.2762508999999998E-2</c:v>
                </c:pt>
                <c:pt idx="20871" formatCode="General">
                  <c:v>8.2847810999999993E-2</c:v>
                </c:pt>
                <c:pt idx="20872" formatCode="General">
                  <c:v>8.2958081000000003E-2</c:v>
                </c:pt>
                <c:pt idx="20873" formatCode="General">
                  <c:v>8.2906974999999994E-2</c:v>
                </c:pt>
                <c:pt idx="20874" formatCode="General">
                  <c:v>8.2918265000000005E-2</c:v>
                </c:pt>
                <c:pt idx="20875" formatCode="General">
                  <c:v>8.2666178000000007E-2</c:v>
                </c:pt>
                <c:pt idx="20876" formatCode="General">
                  <c:v>8.2869032999999995E-2</c:v>
                </c:pt>
                <c:pt idx="20877" formatCode="General">
                  <c:v>8.3086989E-2</c:v>
                </c:pt>
                <c:pt idx="20878" formatCode="General">
                  <c:v>8.3344071000000006E-2</c:v>
                </c:pt>
                <c:pt idx="20879" formatCode="General">
                  <c:v>8.3457616999999998E-2</c:v>
                </c:pt>
                <c:pt idx="20880" formatCode="General">
                  <c:v>8.3259611999999997E-2</c:v>
                </c:pt>
                <c:pt idx="20881" formatCode="General">
                  <c:v>8.3186679999999999E-2</c:v>
                </c:pt>
                <c:pt idx="20882" formatCode="General">
                  <c:v>8.3387808999999993E-2</c:v>
                </c:pt>
                <c:pt idx="20883" formatCode="General">
                  <c:v>8.3250693000000001E-2</c:v>
                </c:pt>
                <c:pt idx="20884" formatCode="General">
                  <c:v>8.3431159000000005E-2</c:v>
                </c:pt>
                <c:pt idx="20885" formatCode="General">
                  <c:v>8.3283507000000007E-2</c:v>
                </c:pt>
                <c:pt idx="20886" formatCode="General">
                  <c:v>8.3647821999999997E-2</c:v>
                </c:pt>
                <c:pt idx="20887" formatCode="General">
                  <c:v>8.3422303000000003E-2</c:v>
                </c:pt>
                <c:pt idx="20888" formatCode="General">
                  <c:v>8.3537248999999994E-2</c:v>
                </c:pt>
                <c:pt idx="20889" formatCode="General">
                  <c:v>8.3936772000000007E-2</c:v>
                </c:pt>
                <c:pt idx="20890" formatCode="General">
                  <c:v>8.3937591000000006E-2</c:v>
                </c:pt>
                <c:pt idx="20891" formatCode="General">
                  <c:v>8.3770868999999998E-2</c:v>
                </c:pt>
                <c:pt idx="20892" formatCode="General">
                  <c:v>8.3720860999999994E-2</c:v>
                </c:pt>
                <c:pt idx="20893" formatCode="General">
                  <c:v>8.3597663000000003E-2</c:v>
                </c:pt>
                <c:pt idx="20894" formatCode="General">
                  <c:v>8.3781038000000002E-2</c:v>
                </c:pt>
                <c:pt idx="20895" formatCode="General">
                  <c:v>8.3945755999999996E-2</c:v>
                </c:pt>
                <c:pt idx="20896" formatCode="General">
                  <c:v>8.4087850000000006E-2</c:v>
                </c:pt>
                <c:pt idx="20897" formatCode="General">
                  <c:v>8.4016168000000002E-2</c:v>
                </c:pt>
                <c:pt idx="20898" formatCode="General">
                  <c:v>8.4410409000000006E-2</c:v>
                </c:pt>
                <c:pt idx="20899" formatCode="General">
                  <c:v>8.4466837000000003E-2</c:v>
                </c:pt>
                <c:pt idx="20900" formatCode="General">
                  <c:v>8.4353787E-2</c:v>
                </c:pt>
                <c:pt idx="20901" formatCode="General">
                  <c:v>8.4040255999999994E-2</c:v>
                </c:pt>
                <c:pt idx="20902" formatCode="General">
                  <c:v>8.4136758000000006E-2</c:v>
                </c:pt>
                <c:pt idx="20903" formatCode="General">
                  <c:v>8.4029783999999996E-2</c:v>
                </c:pt>
                <c:pt idx="20904" formatCode="General">
                  <c:v>8.3833846000000004E-2</c:v>
                </c:pt>
                <c:pt idx="20905" formatCode="General">
                  <c:v>8.3994535999999995E-2</c:v>
                </c:pt>
                <c:pt idx="20906" formatCode="General">
                  <c:v>8.4137706000000007E-2</c:v>
                </c:pt>
                <c:pt idx="20907" formatCode="General">
                  <c:v>8.4211091000000002E-2</c:v>
                </c:pt>
                <c:pt idx="20908" formatCode="General">
                  <c:v>8.3671673000000002E-2</c:v>
                </c:pt>
                <c:pt idx="20909" formatCode="General">
                  <c:v>8.3585038E-2</c:v>
                </c:pt>
                <c:pt idx="20910" formatCode="General">
                  <c:v>8.3023020000000003E-2</c:v>
                </c:pt>
                <c:pt idx="20911" formatCode="General">
                  <c:v>8.3136738000000002E-2</c:v>
                </c:pt>
                <c:pt idx="20912" formatCode="General">
                  <c:v>8.3308435E-2</c:v>
                </c:pt>
                <c:pt idx="20913" formatCode="General">
                  <c:v>8.2957068999999994E-2</c:v>
                </c:pt>
                <c:pt idx="20914" formatCode="General">
                  <c:v>8.3326469E-2</c:v>
                </c:pt>
                <c:pt idx="20915" formatCode="General">
                  <c:v>8.3692205000000006E-2</c:v>
                </c:pt>
                <c:pt idx="20916" formatCode="General">
                  <c:v>8.4271956999999995E-2</c:v>
                </c:pt>
                <c:pt idx="20917" formatCode="General">
                  <c:v>8.384867E-2</c:v>
                </c:pt>
                <c:pt idx="20918" formatCode="General">
                  <c:v>8.3560906000000004E-2</c:v>
                </c:pt>
                <c:pt idx="20919" formatCode="General">
                  <c:v>8.4029849000000004E-2</c:v>
                </c:pt>
                <c:pt idx="20920" formatCode="General">
                  <c:v>8.3783731E-2</c:v>
                </c:pt>
                <c:pt idx="20921" formatCode="General">
                  <c:v>8.3023881999999993E-2</c:v>
                </c:pt>
                <c:pt idx="20922" formatCode="General">
                  <c:v>8.3679988999999996E-2</c:v>
                </c:pt>
                <c:pt idx="20923" formatCode="General">
                  <c:v>8.3586911999999999E-2</c:v>
                </c:pt>
                <c:pt idx="20924" formatCode="General">
                  <c:v>8.3516780999999998E-2</c:v>
                </c:pt>
                <c:pt idx="20925" formatCode="General">
                  <c:v>8.3912361000000005E-2</c:v>
                </c:pt>
                <c:pt idx="20926" formatCode="General">
                  <c:v>8.4012074000000006E-2</c:v>
                </c:pt>
                <c:pt idx="20927" formatCode="General">
                  <c:v>8.3615050999999996E-2</c:v>
                </c:pt>
                <c:pt idx="20928" formatCode="General">
                  <c:v>8.3403817000000005E-2</c:v>
                </c:pt>
                <c:pt idx="20929" formatCode="General">
                  <c:v>8.3238411999999998E-2</c:v>
                </c:pt>
                <c:pt idx="20930" formatCode="General">
                  <c:v>8.3737581000000005E-2</c:v>
                </c:pt>
                <c:pt idx="20931" formatCode="General">
                  <c:v>8.3888661000000003E-2</c:v>
                </c:pt>
                <c:pt idx="20932" formatCode="General">
                  <c:v>8.3758760000000002E-2</c:v>
                </c:pt>
                <c:pt idx="20933" formatCode="General">
                  <c:v>8.3394510000000005E-2</c:v>
                </c:pt>
                <c:pt idx="20934" formatCode="General">
                  <c:v>8.3482782000000005E-2</c:v>
                </c:pt>
                <c:pt idx="20935" formatCode="General">
                  <c:v>8.3877174999999998E-2</c:v>
                </c:pt>
                <c:pt idx="20936" formatCode="General">
                  <c:v>8.3411853999999994E-2</c:v>
                </c:pt>
                <c:pt idx="20937" formatCode="General">
                  <c:v>8.3323452000000006E-2</c:v>
                </c:pt>
                <c:pt idx="20938" formatCode="General">
                  <c:v>8.3454642999999995E-2</c:v>
                </c:pt>
                <c:pt idx="20939" formatCode="General">
                  <c:v>8.3300549000000002E-2</c:v>
                </c:pt>
                <c:pt idx="20940" formatCode="General">
                  <c:v>8.3477653999999998E-2</c:v>
                </c:pt>
                <c:pt idx="20941" formatCode="General">
                  <c:v>8.3640237000000006E-2</c:v>
                </c:pt>
                <c:pt idx="20942" formatCode="General">
                  <c:v>8.3500816000000005E-2</c:v>
                </c:pt>
                <c:pt idx="20943" formatCode="General">
                  <c:v>8.3362428000000002E-2</c:v>
                </c:pt>
                <c:pt idx="20944" formatCode="General">
                  <c:v>8.3659498999999998E-2</c:v>
                </c:pt>
                <c:pt idx="20945" formatCode="General">
                  <c:v>8.3531280999999999E-2</c:v>
                </c:pt>
                <c:pt idx="20946" formatCode="General">
                  <c:v>8.3767055000000007E-2</c:v>
                </c:pt>
                <c:pt idx="20947" formatCode="General">
                  <c:v>8.4125101999999993E-2</c:v>
                </c:pt>
                <c:pt idx="20948" formatCode="General">
                  <c:v>8.3875385999999996E-2</c:v>
                </c:pt>
                <c:pt idx="20949" formatCode="General">
                  <c:v>8.3455333000000007E-2</c:v>
                </c:pt>
                <c:pt idx="20950" formatCode="General">
                  <c:v>8.3389339000000007E-2</c:v>
                </c:pt>
                <c:pt idx="20951" formatCode="General">
                  <c:v>8.3583119999999997E-2</c:v>
                </c:pt>
                <c:pt idx="20952" formatCode="General">
                  <c:v>8.3564267999999997E-2</c:v>
                </c:pt>
                <c:pt idx="20953" formatCode="General">
                  <c:v>8.3662062999999995E-2</c:v>
                </c:pt>
                <c:pt idx="20954" formatCode="General">
                  <c:v>8.3584951000000005E-2</c:v>
                </c:pt>
                <c:pt idx="20955" formatCode="General">
                  <c:v>8.3160783000000002E-2</c:v>
                </c:pt>
                <c:pt idx="20956" formatCode="General">
                  <c:v>8.3238411999999998E-2</c:v>
                </c:pt>
                <c:pt idx="20957" formatCode="General">
                  <c:v>8.3265256999999995E-2</c:v>
                </c:pt>
                <c:pt idx="20958" formatCode="General">
                  <c:v>8.3364388999999997E-2</c:v>
                </c:pt>
                <c:pt idx="20959" formatCode="General">
                  <c:v>8.3643749000000003E-2</c:v>
                </c:pt>
                <c:pt idx="20960" formatCode="General">
                  <c:v>8.3625479000000003E-2</c:v>
                </c:pt>
                <c:pt idx="20961" formatCode="General">
                  <c:v>8.3849444999999995E-2</c:v>
                </c:pt>
                <c:pt idx="20962" formatCode="General">
                  <c:v>8.3349629999999994E-2</c:v>
                </c:pt>
                <c:pt idx="20963" formatCode="General">
                  <c:v>8.3524236000000002E-2</c:v>
                </c:pt>
                <c:pt idx="20964" formatCode="General">
                  <c:v>8.3890146999999998E-2</c:v>
                </c:pt>
                <c:pt idx="20965" formatCode="General">
                  <c:v>8.3499220999999998E-2</c:v>
                </c:pt>
                <c:pt idx="20966" formatCode="General">
                  <c:v>8.3712285999999997E-2</c:v>
                </c:pt>
                <c:pt idx="20967" formatCode="General">
                  <c:v>8.3789182000000004E-2</c:v>
                </c:pt>
                <c:pt idx="20968" formatCode="General">
                  <c:v>8.3870366000000002E-2</c:v>
                </c:pt>
                <c:pt idx="20969" formatCode="General">
                  <c:v>8.3737085000000003E-2</c:v>
                </c:pt>
                <c:pt idx="20970" formatCode="General">
                  <c:v>8.3901976000000003E-2</c:v>
                </c:pt>
                <c:pt idx="20971" formatCode="General">
                  <c:v>8.4111765000000005E-2</c:v>
                </c:pt>
                <c:pt idx="20972" formatCode="General">
                  <c:v>8.4293481000000003E-2</c:v>
                </c:pt>
                <c:pt idx="20973" formatCode="General">
                  <c:v>8.4378607999999994E-2</c:v>
                </c:pt>
                <c:pt idx="20974" formatCode="General">
                  <c:v>8.5119524000000002E-2</c:v>
                </c:pt>
                <c:pt idx="20975" formatCode="General">
                  <c:v>8.4634678000000005E-2</c:v>
                </c:pt>
                <c:pt idx="20976" formatCode="General">
                  <c:v>8.4766127999999996E-2</c:v>
                </c:pt>
                <c:pt idx="20977" formatCode="General">
                  <c:v>8.4697613000000005E-2</c:v>
                </c:pt>
                <c:pt idx="20978" formatCode="General">
                  <c:v>8.4584692000000003E-2</c:v>
                </c:pt>
                <c:pt idx="20979" formatCode="General">
                  <c:v>8.4069492999999995E-2</c:v>
                </c:pt>
                <c:pt idx="20980" formatCode="General">
                  <c:v>8.4784485000000007E-2</c:v>
                </c:pt>
                <c:pt idx="20981" formatCode="General">
                  <c:v>8.4583399000000004E-2</c:v>
                </c:pt>
                <c:pt idx="20982" formatCode="General">
                  <c:v>8.4616149000000002E-2</c:v>
                </c:pt>
                <c:pt idx="20983" formatCode="General">
                  <c:v>8.4490472999999996E-2</c:v>
                </c:pt>
                <c:pt idx="20984" formatCode="General">
                  <c:v>8.4446153999999995E-2</c:v>
                </c:pt>
                <c:pt idx="20985" formatCode="General">
                  <c:v>8.4489460000000002E-2</c:v>
                </c:pt>
                <c:pt idx="20986" formatCode="General">
                  <c:v>8.4729456999999994E-2</c:v>
                </c:pt>
                <c:pt idx="20987" formatCode="General">
                  <c:v>8.4928171999999996E-2</c:v>
                </c:pt>
                <c:pt idx="20988" formatCode="General">
                  <c:v>8.4436500999999997E-2</c:v>
                </c:pt>
                <c:pt idx="20989" formatCode="General">
                  <c:v>8.4547632999999997E-2</c:v>
                </c:pt>
                <c:pt idx="20990" formatCode="General">
                  <c:v>8.4550326999999995E-2</c:v>
                </c:pt>
                <c:pt idx="20991" formatCode="General">
                  <c:v>8.4803745999999999E-2</c:v>
                </c:pt>
                <c:pt idx="20992" formatCode="General">
                  <c:v>8.4766816999999994E-2</c:v>
                </c:pt>
                <c:pt idx="20993" formatCode="General">
                  <c:v>8.4574284999999999E-2</c:v>
                </c:pt>
                <c:pt idx="20994" formatCode="General">
                  <c:v>8.4069513999999998E-2</c:v>
                </c:pt>
                <c:pt idx="20995" formatCode="General">
                  <c:v>8.3931342000000006E-2</c:v>
                </c:pt>
                <c:pt idx="20996" formatCode="General">
                  <c:v>8.3715711999999998E-2</c:v>
                </c:pt>
                <c:pt idx="20997" formatCode="General">
                  <c:v>8.3314984999999994E-2</c:v>
                </c:pt>
                <c:pt idx="20998" formatCode="General">
                  <c:v>8.3429521000000006E-2</c:v>
                </c:pt>
                <c:pt idx="20999" formatCode="General">
                  <c:v>8.3476339999999996E-2</c:v>
                </c:pt>
                <c:pt idx="21000" formatCode="General">
                  <c:v>8.3510618999999994E-2</c:v>
                </c:pt>
                <c:pt idx="21001" formatCode="General">
                  <c:v>8.3570106000000005E-2</c:v>
                </c:pt>
                <c:pt idx="21002" formatCode="General">
                  <c:v>8.3273271999999995E-2</c:v>
                </c:pt>
                <c:pt idx="21003" formatCode="General">
                  <c:v>8.3470091999999996E-2</c:v>
                </c:pt>
                <c:pt idx="21004" formatCode="General">
                  <c:v>8.3606368E-2</c:v>
                </c:pt>
                <c:pt idx="21005" formatCode="General">
                  <c:v>8.4012052000000004E-2</c:v>
                </c:pt>
                <c:pt idx="21006" formatCode="General">
                  <c:v>8.3742664999999994E-2</c:v>
                </c:pt>
                <c:pt idx="21007" formatCode="General">
                  <c:v>8.3902061999999999E-2</c:v>
                </c:pt>
                <c:pt idx="21008" formatCode="General">
                  <c:v>8.3786639999999996E-2</c:v>
                </c:pt>
                <c:pt idx="21009" formatCode="General">
                  <c:v>8.3710303999999999E-2</c:v>
                </c:pt>
                <c:pt idx="21010" formatCode="General">
                  <c:v>8.3732237000000001E-2</c:v>
                </c:pt>
                <c:pt idx="21011" formatCode="General">
                  <c:v>8.3734866000000005E-2</c:v>
                </c:pt>
                <c:pt idx="21012" formatCode="General">
                  <c:v>8.3869203000000003E-2</c:v>
                </c:pt>
                <c:pt idx="21013" formatCode="General">
                  <c:v>8.3921194000000005E-2</c:v>
                </c:pt>
                <c:pt idx="21014" formatCode="General">
                  <c:v>8.4096359999999995E-2</c:v>
                </c:pt>
                <c:pt idx="21015" formatCode="General">
                  <c:v>8.4299405999999993E-2</c:v>
                </c:pt>
                <c:pt idx="21016" formatCode="General">
                  <c:v>8.4263985E-2</c:v>
                </c:pt>
                <c:pt idx="21017" formatCode="General">
                  <c:v>8.4045987000000003E-2</c:v>
                </c:pt>
                <c:pt idx="21018" formatCode="General">
                  <c:v>8.4329483999999996E-2</c:v>
                </c:pt>
                <c:pt idx="21019" formatCode="General">
                  <c:v>8.4254570000000001E-2</c:v>
                </c:pt>
                <c:pt idx="21020" formatCode="General">
                  <c:v>8.4380008000000006E-2</c:v>
                </c:pt>
                <c:pt idx="21021" formatCode="General">
                  <c:v>8.4405259999999996E-2</c:v>
                </c:pt>
                <c:pt idx="21022" formatCode="General">
                  <c:v>8.4690546000000005E-2</c:v>
                </c:pt>
                <c:pt idx="21023" formatCode="General">
                  <c:v>8.4654542999999999E-2</c:v>
                </c:pt>
                <c:pt idx="21024" formatCode="General">
                  <c:v>8.4429562999999999E-2</c:v>
                </c:pt>
                <c:pt idx="21025" formatCode="General">
                  <c:v>8.4280511000000002E-2</c:v>
                </c:pt>
                <c:pt idx="21026" formatCode="General">
                  <c:v>8.4320391999999994E-2</c:v>
                </c:pt>
                <c:pt idx="21027" formatCode="General">
                  <c:v>8.4009338000000003E-2</c:v>
                </c:pt>
                <c:pt idx="21028" formatCode="General">
                  <c:v>8.4052364000000004E-2</c:v>
                </c:pt>
                <c:pt idx="21029" formatCode="General">
                  <c:v>8.4030345000000006E-2</c:v>
                </c:pt>
                <c:pt idx="21030" formatCode="General">
                  <c:v>8.2944356999999996E-2</c:v>
                </c:pt>
                <c:pt idx="21031" formatCode="General">
                  <c:v>8.3211522999999996E-2</c:v>
                </c:pt>
                <c:pt idx="21032" formatCode="General">
                  <c:v>8.2739971999999995E-2</c:v>
                </c:pt>
                <c:pt idx="21033" formatCode="General">
                  <c:v>8.2859704000000006E-2</c:v>
                </c:pt>
                <c:pt idx="21034" formatCode="General">
                  <c:v>8.3015780999999997E-2</c:v>
                </c:pt>
                <c:pt idx="21035" formatCode="General">
                  <c:v>8.3009575000000002E-2</c:v>
                </c:pt>
                <c:pt idx="21036" formatCode="General">
                  <c:v>8.2746823999999997E-2</c:v>
                </c:pt>
                <c:pt idx="21037" formatCode="General">
                  <c:v>8.2902343000000003E-2</c:v>
                </c:pt>
                <c:pt idx="21038" formatCode="General">
                  <c:v>8.3065206000000003E-2</c:v>
                </c:pt>
                <c:pt idx="21039" formatCode="General">
                  <c:v>8.3494954999999996E-2</c:v>
                </c:pt>
                <c:pt idx="21040" formatCode="General">
                  <c:v>8.3082206000000006E-2</c:v>
                </c:pt>
                <c:pt idx="21041" formatCode="General">
                  <c:v>8.3296886000000001E-2</c:v>
                </c:pt>
                <c:pt idx="21042" formatCode="General">
                  <c:v>8.3377402000000003E-2</c:v>
                </c:pt>
                <c:pt idx="21043" formatCode="General">
                  <c:v>8.3608672999999994E-2</c:v>
                </c:pt>
                <c:pt idx="21044" formatCode="General">
                  <c:v>8.3697355000000001E-2</c:v>
                </c:pt>
                <c:pt idx="21045" formatCode="General">
                  <c:v>8.3645709999999998E-2</c:v>
                </c:pt>
                <c:pt idx="21046" formatCode="General">
                  <c:v>8.3655664000000005E-2</c:v>
                </c:pt>
                <c:pt idx="21047" formatCode="General">
                  <c:v>8.3725686999999993E-2</c:v>
                </c:pt>
                <c:pt idx="21048" formatCode="General">
                  <c:v>8.3974003000000005E-2</c:v>
                </c:pt>
                <c:pt idx="21049" formatCode="General">
                  <c:v>8.4376690000000004E-2</c:v>
                </c:pt>
                <c:pt idx="21050" formatCode="General">
                  <c:v>8.3735081000000003E-2</c:v>
                </c:pt>
                <c:pt idx="21051" formatCode="General">
                  <c:v>8.3630542000000002E-2</c:v>
                </c:pt>
                <c:pt idx="21052" formatCode="General">
                  <c:v>8.3864311999999996E-2</c:v>
                </c:pt>
                <c:pt idx="21053" formatCode="General">
                  <c:v>8.3738119E-2</c:v>
                </c:pt>
                <c:pt idx="21054" formatCode="General">
                  <c:v>8.3451475999999997E-2</c:v>
                </c:pt>
                <c:pt idx="21055" formatCode="General">
                  <c:v>8.3581073000000006E-2</c:v>
                </c:pt>
                <c:pt idx="21056" formatCode="General">
                  <c:v>8.3710218000000003E-2</c:v>
                </c:pt>
                <c:pt idx="21057" formatCode="General">
                  <c:v>8.3653961999999998E-2</c:v>
                </c:pt>
                <c:pt idx="21058" formatCode="General">
                  <c:v>8.3603825000000007E-2</c:v>
                </c:pt>
                <c:pt idx="21059" formatCode="General">
                  <c:v>8.3827533999999995E-2</c:v>
                </c:pt>
                <c:pt idx="21060" formatCode="General">
                  <c:v>8.3543605000000007E-2</c:v>
                </c:pt>
                <c:pt idx="21061" formatCode="General">
                  <c:v>8.3608241999999999E-2</c:v>
                </c:pt>
                <c:pt idx="21062" formatCode="General">
                  <c:v>8.360542E-2</c:v>
                </c:pt>
                <c:pt idx="21063" formatCode="General">
                  <c:v>8.3786101000000002E-2</c:v>
                </c:pt>
                <c:pt idx="21064" formatCode="General">
                  <c:v>8.3453587999999995E-2</c:v>
                </c:pt>
                <c:pt idx="21065" formatCode="General">
                  <c:v>8.3687551999999998E-2</c:v>
                </c:pt>
                <c:pt idx="21066" formatCode="General">
                  <c:v>8.3495644999999993E-2</c:v>
                </c:pt>
                <c:pt idx="21067" formatCode="General">
                  <c:v>8.3340127999999999E-2</c:v>
                </c:pt>
                <c:pt idx="21068" formatCode="General">
                  <c:v>8.3460438999999997E-2</c:v>
                </c:pt>
                <c:pt idx="21069" formatCode="General">
                  <c:v>8.3501181999999993E-2</c:v>
                </c:pt>
                <c:pt idx="21070" formatCode="General">
                  <c:v>8.3653316000000005E-2</c:v>
                </c:pt>
                <c:pt idx="21071" formatCode="General">
                  <c:v>8.3283441999999999E-2</c:v>
                </c:pt>
                <c:pt idx="21072" formatCode="General">
                  <c:v>8.3362492999999996E-2</c:v>
                </c:pt>
                <c:pt idx="21073" formatCode="General">
                  <c:v>8.3422109999999994E-2</c:v>
                </c:pt>
                <c:pt idx="21074" formatCode="General">
                  <c:v>8.3225463E-2</c:v>
                </c:pt>
                <c:pt idx="21075" formatCode="General">
                  <c:v>8.3401706000000006E-2</c:v>
                </c:pt>
                <c:pt idx="21076" formatCode="General">
                  <c:v>8.3309512000000002E-2</c:v>
                </c:pt>
                <c:pt idx="21077" formatCode="General">
                  <c:v>8.3230245999999994E-2</c:v>
                </c:pt>
                <c:pt idx="21078" formatCode="General">
                  <c:v>8.3263403999999999E-2</c:v>
                </c:pt>
                <c:pt idx="21079" formatCode="General">
                  <c:v>8.3932182999999994E-2</c:v>
                </c:pt>
                <c:pt idx="21080" formatCode="General">
                  <c:v>8.3819842000000006E-2</c:v>
                </c:pt>
                <c:pt idx="21081" formatCode="General">
                  <c:v>8.4053312000000005E-2</c:v>
                </c:pt>
                <c:pt idx="21082" formatCode="General">
                  <c:v>8.3741652999999999E-2</c:v>
                </c:pt>
                <c:pt idx="21083" formatCode="General">
                  <c:v>8.3633643999999993E-2</c:v>
                </c:pt>
                <c:pt idx="21084" formatCode="General">
                  <c:v>8.3949655999999998E-2</c:v>
                </c:pt>
                <c:pt idx="21085" formatCode="General">
                  <c:v>8.3822577999999995E-2</c:v>
                </c:pt>
                <c:pt idx="21086" formatCode="General">
                  <c:v>8.3770480999999994E-2</c:v>
                </c:pt>
                <c:pt idx="21087" formatCode="General">
                  <c:v>8.3729155999999999E-2</c:v>
                </c:pt>
                <c:pt idx="21088" formatCode="General">
                  <c:v>8.3884026E-2</c:v>
                </c:pt>
                <c:pt idx="21089" formatCode="General">
                  <c:v>8.4171424999999994E-2</c:v>
                </c:pt>
                <c:pt idx="21090" formatCode="General">
                  <c:v>8.4209991999999997E-2</c:v>
                </c:pt>
                <c:pt idx="21091" formatCode="General">
                  <c:v>8.4322438999999999E-2</c:v>
                </c:pt>
                <c:pt idx="21092" formatCode="General">
                  <c:v>8.4338338999999998E-2</c:v>
                </c:pt>
                <c:pt idx="21093" formatCode="General">
                  <c:v>8.4157894999999996E-2</c:v>
                </c:pt>
                <c:pt idx="21094" formatCode="General">
                  <c:v>8.4148133999999999E-2</c:v>
                </c:pt>
                <c:pt idx="21095" formatCode="General">
                  <c:v>8.3964673000000004E-2</c:v>
                </c:pt>
                <c:pt idx="21096" formatCode="General">
                  <c:v>8.3890706999999995E-2</c:v>
                </c:pt>
                <c:pt idx="21097" formatCode="General">
                  <c:v>8.4055768000000003E-2</c:v>
                </c:pt>
                <c:pt idx="21098" formatCode="General">
                  <c:v>8.4059236999999995E-2</c:v>
                </c:pt>
                <c:pt idx="21099" formatCode="General">
                  <c:v>8.4053161000000001E-2</c:v>
                </c:pt>
                <c:pt idx="21100" formatCode="General">
                  <c:v>8.4555368000000006E-2</c:v>
                </c:pt>
                <c:pt idx="21101" formatCode="General">
                  <c:v>8.4452337000000002E-2</c:v>
                </c:pt>
                <c:pt idx="21102" formatCode="General">
                  <c:v>8.4486917999999994E-2</c:v>
                </c:pt>
                <c:pt idx="21103" formatCode="General">
                  <c:v>8.3549077999999999E-2</c:v>
                </c:pt>
                <c:pt idx="21104" formatCode="General">
                  <c:v>8.3695631000000006E-2</c:v>
                </c:pt>
                <c:pt idx="21105" formatCode="General">
                  <c:v>8.3324205999999998E-2</c:v>
                </c:pt>
                <c:pt idx="21106" formatCode="General">
                  <c:v>8.3179483999999998E-2</c:v>
                </c:pt>
                <c:pt idx="21107" formatCode="General">
                  <c:v>8.3431159000000005E-2</c:v>
                </c:pt>
                <c:pt idx="21108" formatCode="General">
                  <c:v>8.3836927000000006E-2</c:v>
                </c:pt>
                <c:pt idx="21109" formatCode="General">
                  <c:v>8.3566723999999995E-2</c:v>
                </c:pt>
                <c:pt idx="21110" formatCode="General">
                  <c:v>8.3678092999999995E-2</c:v>
                </c:pt>
                <c:pt idx="21111" formatCode="General">
                  <c:v>8.3583508000000001E-2</c:v>
                </c:pt>
                <c:pt idx="21112" formatCode="General">
                  <c:v>8.3692269999999999E-2</c:v>
                </c:pt>
                <c:pt idx="21113" formatCode="General">
                  <c:v>8.3444301999999998E-2</c:v>
                </c:pt>
                <c:pt idx="21114" formatCode="General">
                  <c:v>8.3731482999999995E-2</c:v>
                </c:pt>
                <c:pt idx="21115" formatCode="General">
                  <c:v>8.3785283000000002E-2</c:v>
                </c:pt>
                <c:pt idx="21116" formatCode="General">
                  <c:v>8.3367533999999993E-2</c:v>
                </c:pt>
                <c:pt idx="21117" formatCode="General">
                  <c:v>8.3337931000000004E-2</c:v>
                </c:pt>
                <c:pt idx="21118" formatCode="General">
                  <c:v>8.3509628000000002E-2</c:v>
                </c:pt>
                <c:pt idx="21119" formatCode="General">
                  <c:v>8.3632243999999994E-2</c:v>
                </c:pt>
                <c:pt idx="21120" formatCode="General">
                  <c:v>8.4254678E-2</c:v>
                </c:pt>
                <c:pt idx="21121" formatCode="General">
                  <c:v>8.3689103000000001E-2</c:v>
                </c:pt>
                <c:pt idx="21122" formatCode="General">
                  <c:v>8.3804565999999997E-2</c:v>
                </c:pt>
                <c:pt idx="21123" formatCode="General">
                  <c:v>8.3370443000000002E-2</c:v>
                </c:pt>
                <c:pt idx="21124" formatCode="General">
                  <c:v>8.3439971000000002E-2</c:v>
                </c:pt>
                <c:pt idx="21125" formatCode="General">
                  <c:v>8.3457939999999994E-2</c:v>
                </c:pt>
                <c:pt idx="21126" formatCode="General">
                  <c:v>8.3491271000000006E-2</c:v>
                </c:pt>
                <c:pt idx="21127" formatCode="General">
                  <c:v>8.3443482999999999E-2</c:v>
                </c:pt>
                <c:pt idx="21128" formatCode="General">
                  <c:v>8.3890469999999995E-2</c:v>
                </c:pt>
                <c:pt idx="21129" formatCode="General">
                  <c:v>8.3773475999999999E-2</c:v>
                </c:pt>
                <c:pt idx="21130" formatCode="General">
                  <c:v>8.4201028999999997E-2</c:v>
                </c:pt>
                <c:pt idx="21131" formatCode="General">
                  <c:v>8.4346224999999997E-2</c:v>
                </c:pt>
                <c:pt idx="21132" formatCode="General">
                  <c:v>8.3429758000000007E-2</c:v>
                </c:pt>
                <c:pt idx="21133" formatCode="General">
                  <c:v>8.3352776000000003E-2</c:v>
                </c:pt>
                <c:pt idx="21134" formatCode="General">
                  <c:v>8.3415732000000006E-2</c:v>
                </c:pt>
                <c:pt idx="21135" formatCode="General">
                  <c:v>8.3182176999999996E-2</c:v>
                </c:pt>
                <c:pt idx="21136" formatCode="General">
                  <c:v>8.3272518000000004E-2</c:v>
                </c:pt>
                <c:pt idx="21137" formatCode="General">
                  <c:v>8.3255475999999995E-2</c:v>
                </c:pt>
                <c:pt idx="21138" formatCode="General">
                  <c:v>8.3262047000000006E-2</c:v>
                </c:pt>
                <c:pt idx="21139" formatCode="General">
                  <c:v>8.3214431000000005E-2</c:v>
                </c:pt>
                <c:pt idx="21140" formatCode="General">
                  <c:v>8.3252804E-2</c:v>
                </c:pt>
                <c:pt idx="21141" formatCode="General">
                  <c:v>8.3178988999999995E-2</c:v>
                </c:pt>
                <c:pt idx="21142" formatCode="General">
                  <c:v>8.3118294999999995E-2</c:v>
                </c:pt>
                <c:pt idx="21143" formatCode="General">
                  <c:v>8.3112433999999999E-2</c:v>
                </c:pt>
                <c:pt idx="21144" formatCode="General">
                  <c:v>8.3100541E-2</c:v>
                </c:pt>
                <c:pt idx="21145" formatCode="General">
                  <c:v>8.3301174000000006E-2</c:v>
                </c:pt>
                <c:pt idx="21146" formatCode="General">
                  <c:v>8.3423681999999999E-2</c:v>
                </c:pt>
                <c:pt idx="21147" formatCode="General">
                  <c:v>8.3568016999999994E-2</c:v>
                </c:pt>
                <c:pt idx="21148" formatCode="General">
                  <c:v>8.3813894999999999E-2</c:v>
                </c:pt>
                <c:pt idx="21149" formatCode="General">
                  <c:v>8.3636638999999999E-2</c:v>
                </c:pt>
                <c:pt idx="21150" formatCode="General">
                  <c:v>8.3569503000000003E-2</c:v>
                </c:pt>
                <c:pt idx="21151" formatCode="General">
                  <c:v>8.3567649999999993E-2</c:v>
                </c:pt>
                <c:pt idx="21152" formatCode="General">
                  <c:v>8.3535461000000005E-2</c:v>
                </c:pt>
                <c:pt idx="21153" formatCode="General">
                  <c:v>8.3701147000000004E-2</c:v>
                </c:pt>
                <c:pt idx="21154" formatCode="General">
                  <c:v>8.4138159000000004E-2</c:v>
                </c:pt>
                <c:pt idx="21155" formatCode="General">
                  <c:v>8.3921905000000005E-2</c:v>
                </c:pt>
                <c:pt idx="21156" formatCode="General">
                  <c:v>8.4025734000000005E-2</c:v>
                </c:pt>
                <c:pt idx="21157" formatCode="General">
                  <c:v>8.3693411999999995E-2</c:v>
                </c:pt>
                <c:pt idx="21158" formatCode="General">
                  <c:v>8.3823288999999995E-2</c:v>
                </c:pt>
                <c:pt idx="21159" formatCode="General">
                  <c:v>8.3979345999999996E-2</c:v>
                </c:pt>
                <c:pt idx="21160" formatCode="General">
                  <c:v>8.4129282E-2</c:v>
                </c:pt>
                <c:pt idx="21161" formatCode="General">
                  <c:v>8.4089854000000006E-2</c:v>
                </c:pt>
                <c:pt idx="21162" formatCode="General">
                  <c:v>8.3934185999999994E-2</c:v>
                </c:pt>
                <c:pt idx="21163" formatCode="General">
                  <c:v>8.4207276999999997E-2</c:v>
                </c:pt>
                <c:pt idx="21164" formatCode="General">
                  <c:v>8.4406229999999999E-2</c:v>
                </c:pt>
                <c:pt idx="21165" formatCode="General">
                  <c:v>8.4233132000000002E-2</c:v>
                </c:pt>
                <c:pt idx="21166" formatCode="General">
                  <c:v>8.4419006000000005E-2</c:v>
                </c:pt>
                <c:pt idx="21167" formatCode="General">
                  <c:v>8.4360810999999994E-2</c:v>
                </c:pt>
                <c:pt idx="21168" formatCode="General">
                  <c:v>8.4166706999999993E-2</c:v>
                </c:pt>
                <c:pt idx="21169" formatCode="General">
                  <c:v>8.3662990000000007E-2</c:v>
                </c:pt>
                <c:pt idx="21170" formatCode="General">
                  <c:v>8.3163390000000004E-2</c:v>
                </c:pt>
                <c:pt idx="21171" formatCode="General">
                  <c:v>8.3401426000000001E-2</c:v>
                </c:pt>
                <c:pt idx="21172" formatCode="General">
                  <c:v>8.3388585000000001E-2</c:v>
                </c:pt>
                <c:pt idx="21173" formatCode="General">
                  <c:v>8.3480434000000006E-2</c:v>
                </c:pt>
                <c:pt idx="21174" formatCode="General">
                  <c:v>8.3409355000000004E-2</c:v>
                </c:pt>
                <c:pt idx="21175" formatCode="General">
                  <c:v>8.3202775000000007E-2</c:v>
                </c:pt>
                <c:pt idx="21176" formatCode="General">
                  <c:v>8.3185387999999999E-2</c:v>
                </c:pt>
                <c:pt idx="21177" formatCode="General">
                  <c:v>8.3285381000000006E-2</c:v>
                </c:pt>
                <c:pt idx="21178" formatCode="General">
                  <c:v>8.3122819000000001E-2</c:v>
                </c:pt>
                <c:pt idx="21179" formatCode="General">
                  <c:v>8.3420537000000003E-2</c:v>
                </c:pt>
                <c:pt idx="21180" formatCode="General">
                  <c:v>8.3613778999999999E-2</c:v>
                </c:pt>
                <c:pt idx="21181" formatCode="General">
                  <c:v>8.3646765999999997E-2</c:v>
                </c:pt>
                <c:pt idx="21182" formatCode="General">
                  <c:v>8.3910184999999998E-2</c:v>
                </c:pt>
                <c:pt idx="21183" formatCode="General">
                  <c:v>8.3955107000000001E-2</c:v>
                </c:pt>
                <c:pt idx="21184" formatCode="General">
                  <c:v>8.4013927000000002E-2</c:v>
                </c:pt>
                <c:pt idx="21185" formatCode="General">
                  <c:v>8.3884629000000002E-2</c:v>
                </c:pt>
                <c:pt idx="21186" formatCode="General">
                  <c:v>8.4035946E-2</c:v>
                </c:pt>
                <c:pt idx="21187" formatCode="General">
                  <c:v>8.4211586000000005E-2</c:v>
                </c:pt>
                <c:pt idx="21188" formatCode="General">
                  <c:v>8.4138870000000004E-2</c:v>
                </c:pt>
                <c:pt idx="21189" formatCode="General">
                  <c:v>8.4027371000000003E-2</c:v>
                </c:pt>
                <c:pt idx="21190" formatCode="General">
                  <c:v>8.4015457000000002E-2</c:v>
                </c:pt>
                <c:pt idx="21191" formatCode="General">
                  <c:v>8.3924296999999995E-2</c:v>
                </c:pt>
                <c:pt idx="21192" formatCode="General">
                  <c:v>8.3989516E-2</c:v>
                </c:pt>
                <c:pt idx="21193" formatCode="General">
                  <c:v>8.3852957000000006E-2</c:v>
                </c:pt>
                <c:pt idx="21194" formatCode="General">
                  <c:v>8.3939831000000006E-2</c:v>
                </c:pt>
                <c:pt idx="21195" formatCode="General">
                  <c:v>8.3890039E-2</c:v>
                </c:pt>
                <c:pt idx="21196" formatCode="General">
                  <c:v>8.4189027999999999E-2</c:v>
                </c:pt>
                <c:pt idx="21197" formatCode="General">
                  <c:v>8.4011987999999996E-2</c:v>
                </c:pt>
                <c:pt idx="21198" formatCode="General">
                  <c:v>8.4075806000000003E-2</c:v>
                </c:pt>
                <c:pt idx="21199" formatCode="General">
                  <c:v>8.4044628999999996E-2</c:v>
                </c:pt>
                <c:pt idx="21200" formatCode="General">
                  <c:v>8.4219558E-2</c:v>
                </c:pt>
                <c:pt idx="21201" formatCode="General">
                  <c:v>8.4336335999999998E-2</c:v>
                </c:pt>
                <c:pt idx="21202" formatCode="General">
                  <c:v>8.4139775E-2</c:v>
                </c:pt>
                <c:pt idx="21203" formatCode="General">
                  <c:v>8.4110149999999995E-2</c:v>
                </c:pt>
                <c:pt idx="21204" formatCode="General">
                  <c:v>8.4142122999999999E-2</c:v>
                </c:pt>
                <c:pt idx="21205" formatCode="General">
                  <c:v>8.4068006000000001E-2</c:v>
                </c:pt>
                <c:pt idx="21206" formatCode="General">
                  <c:v>8.3935370999999995E-2</c:v>
                </c:pt>
                <c:pt idx="21207" formatCode="General">
                  <c:v>8.4111162000000003E-2</c:v>
                </c:pt>
                <c:pt idx="21208" formatCode="General">
                  <c:v>8.3868103999999999E-2</c:v>
                </c:pt>
                <c:pt idx="21209" formatCode="General">
                  <c:v>8.3937806000000004E-2</c:v>
                </c:pt>
                <c:pt idx="21210" formatCode="General">
                  <c:v>8.3699659999999995E-2</c:v>
                </c:pt>
                <c:pt idx="21211" formatCode="General">
                  <c:v>8.3593935999999994E-2</c:v>
                </c:pt>
                <c:pt idx="21212" formatCode="General">
                  <c:v>8.3953749999999994E-2</c:v>
                </c:pt>
                <c:pt idx="21213" formatCode="General">
                  <c:v>8.4202860000000004E-2</c:v>
                </c:pt>
                <c:pt idx="21214" formatCode="General">
                  <c:v>8.4031335999999998E-2</c:v>
                </c:pt>
                <c:pt idx="21215" formatCode="General">
                  <c:v>8.4071109000000005E-2</c:v>
                </c:pt>
                <c:pt idx="21216" formatCode="General">
                  <c:v>8.4013883999999997E-2</c:v>
                </c:pt>
                <c:pt idx="21217" formatCode="General">
                  <c:v>8.3995419000000002E-2</c:v>
                </c:pt>
                <c:pt idx="21218" formatCode="General">
                  <c:v>8.3931363999999994E-2</c:v>
                </c:pt>
                <c:pt idx="21219" formatCode="General">
                  <c:v>8.4203571000000005E-2</c:v>
                </c:pt>
                <c:pt idx="21220" formatCode="General">
                  <c:v>8.3987878000000002E-2</c:v>
                </c:pt>
                <c:pt idx="21221" formatCode="General">
                  <c:v>8.4165371000000003E-2</c:v>
                </c:pt>
                <c:pt idx="21222" formatCode="General">
                  <c:v>8.4070269000000003E-2</c:v>
                </c:pt>
                <c:pt idx="21223" formatCode="General">
                  <c:v>8.4205446000000003E-2</c:v>
                </c:pt>
                <c:pt idx="21224" formatCode="General">
                  <c:v>8.4145268999999995E-2</c:v>
                </c:pt>
                <c:pt idx="21225" formatCode="General">
                  <c:v>8.4095455E-2</c:v>
                </c:pt>
                <c:pt idx="21226" formatCode="General">
                  <c:v>8.4290809999999994E-2</c:v>
                </c:pt>
                <c:pt idx="21227" formatCode="General">
                  <c:v>8.4372209000000004E-2</c:v>
                </c:pt>
                <c:pt idx="21228" formatCode="General">
                  <c:v>8.4637542999999996E-2</c:v>
                </c:pt>
                <c:pt idx="21229" formatCode="General">
                  <c:v>8.4762680000000007E-2</c:v>
                </c:pt>
                <c:pt idx="21230" formatCode="General">
                  <c:v>8.4662191999999997E-2</c:v>
                </c:pt>
                <c:pt idx="21231" formatCode="General">
                  <c:v>8.4548775000000007E-2</c:v>
                </c:pt>
                <c:pt idx="21232" formatCode="General">
                  <c:v>8.4521799999999994E-2</c:v>
                </c:pt>
                <c:pt idx="21233" formatCode="General">
                  <c:v>8.4421397999999995E-2</c:v>
                </c:pt>
                <c:pt idx="21234" formatCode="General">
                  <c:v>8.4768130999999997E-2</c:v>
                </c:pt>
                <c:pt idx="21235" formatCode="General">
                  <c:v>8.4293740000000006E-2</c:v>
                </c:pt>
                <c:pt idx="21236" formatCode="General">
                  <c:v>8.4596477000000003E-2</c:v>
                </c:pt>
                <c:pt idx="21237" formatCode="General">
                  <c:v>8.4315372E-2</c:v>
                </c:pt>
                <c:pt idx="21238" formatCode="General">
                  <c:v>8.4306860999999997E-2</c:v>
                </c:pt>
                <c:pt idx="21239" formatCode="General">
                  <c:v>8.4415041999999996E-2</c:v>
                </c:pt>
                <c:pt idx="21240" formatCode="General">
                  <c:v>8.4333211000000005E-2</c:v>
                </c:pt>
                <c:pt idx="21241" formatCode="General">
                  <c:v>8.4361780999999997E-2</c:v>
                </c:pt>
                <c:pt idx="21242" formatCode="General">
                  <c:v>8.4580684000000003E-2</c:v>
                </c:pt>
                <c:pt idx="21243" formatCode="General">
                  <c:v>8.4424069000000004E-2</c:v>
                </c:pt>
                <c:pt idx="21244" formatCode="General">
                  <c:v>8.4619574000000003E-2</c:v>
                </c:pt>
                <c:pt idx="21245" formatCode="General">
                  <c:v>8.4571656999999995E-2</c:v>
                </c:pt>
                <c:pt idx="21246" formatCode="General">
                  <c:v>8.4882754000000005E-2</c:v>
                </c:pt>
                <c:pt idx="21247" formatCode="General">
                  <c:v>8.4635302999999995E-2</c:v>
                </c:pt>
                <c:pt idx="21248" formatCode="General">
                  <c:v>8.4616212999999996E-2</c:v>
                </c:pt>
                <c:pt idx="21249" formatCode="General">
                  <c:v>8.4526992999999995E-2</c:v>
                </c:pt>
                <c:pt idx="21250" formatCode="General">
                  <c:v>8.4588311999999999E-2</c:v>
                </c:pt>
                <c:pt idx="21251" formatCode="General">
                  <c:v>8.4567240000000002E-2</c:v>
                </c:pt>
                <c:pt idx="21252" formatCode="General">
                  <c:v>8.4628967999999999E-2</c:v>
                </c:pt>
                <c:pt idx="21253" formatCode="General">
                  <c:v>8.3984624999999993E-2</c:v>
                </c:pt>
                <c:pt idx="21254" formatCode="General">
                  <c:v>8.3822276000000001E-2</c:v>
                </c:pt>
                <c:pt idx="21255" formatCode="General">
                  <c:v>8.4072402000000004E-2</c:v>
                </c:pt>
                <c:pt idx="21256" formatCode="General">
                  <c:v>8.3702655000000001E-2</c:v>
                </c:pt>
                <c:pt idx="21257" formatCode="General">
                  <c:v>8.3819539999999998E-2</c:v>
                </c:pt>
                <c:pt idx="21258" formatCode="General">
                  <c:v>8.3705370000000001E-2</c:v>
                </c:pt>
                <c:pt idx="21259" formatCode="General">
                  <c:v>8.3677339000000003E-2</c:v>
                </c:pt>
                <c:pt idx="21260" formatCode="General">
                  <c:v>8.3140787999999993E-2</c:v>
                </c:pt>
                <c:pt idx="21261" formatCode="General">
                  <c:v>8.3192906999999996E-2</c:v>
                </c:pt>
                <c:pt idx="21262" formatCode="General">
                  <c:v>8.3241922999999995E-2</c:v>
                </c:pt>
                <c:pt idx="21263" formatCode="General">
                  <c:v>8.3270536000000006E-2</c:v>
                </c:pt>
                <c:pt idx="21264" formatCode="General">
                  <c:v>8.3550951999999998E-2</c:v>
                </c:pt>
                <c:pt idx="21265" formatCode="General">
                  <c:v>8.3410689999999996E-2</c:v>
                </c:pt>
                <c:pt idx="21266" formatCode="General">
                  <c:v>8.3062469999999999E-2</c:v>
                </c:pt>
                <c:pt idx="21267" formatCode="General">
                  <c:v>8.3245198000000006E-2</c:v>
                </c:pt>
                <c:pt idx="21268" formatCode="General">
                  <c:v>8.3290811000000006E-2</c:v>
                </c:pt>
                <c:pt idx="21269" formatCode="General">
                  <c:v>8.3034353000000005E-2</c:v>
                </c:pt>
                <c:pt idx="21270" formatCode="General">
                  <c:v>8.2997187E-2</c:v>
                </c:pt>
                <c:pt idx="21271" formatCode="General">
                  <c:v>8.2940543000000005E-2</c:v>
                </c:pt>
                <c:pt idx="21272" formatCode="General">
                  <c:v>8.3329808000000005E-2</c:v>
                </c:pt>
                <c:pt idx="21273" formatCode="General">
                  <c:v>8.3072058000000004E-2</c:v>
                </c:pt>
                <c:pt idx="21274" formatCode="General">
                  <c:v>8.3013668999999998E-2</c:v>
                </c:pt>
                <c:pt idx="21275" formatCode="General">
                  <c:v>8.3005179999999998E-2</c:v>
                </c:pt>
                <c:pt idx="21276" formatCode="General">
                  <c:v>8.3151712000000003E-2</c:v>
                </c:pt>
                <c:pt idx="21277" formatCode="General">
                  <c:v>8.3042950000000004E-2</c:v>
                </c:pt>
                <c:pt idx="21278" formatCode="General">
                  <c:v>8.3274285000000003E-2</c:v>
                </c:pt>
                <c:pt idx="21279" formatCode="General">
                  <c:v>8.3020627999999999E-2</c:v>
                </c:pt>
                <c:pt idx="21280" formatCode="General">
                  <c:v>8.3357602000000003E-2</c:v>
                </c:pt>
                <c:pt idx="21281" formatCode="General">
                  <c:v>8.3420622999999999E-2</c:v>
                </c:pt>
                <c:pt idx="21282" formatCode="General">
                  <c:v>8.3220248999999996E-2</c:v>
                </c:pt>
                <c:pt idx="21283" formatCode="General">
                  <c:v>8.3207687000000002E-2</c:v>
                </c:pt>
                <c:pt idx="21284" formatCode="General">
                  <c:v>8.3015608000000005E-2</c:v>
                </c:pt>
                <c:pt idx="21285" formatCode="General">
                  <c:v>8.3247567999999994E-2</c:v>
                </c:pt>
                <c:pt idx="21286" formatCode="General">
                  <c:v>8.3231537999999994E-2</c:v>
                </c:pt>
                <c:pt idx="21287" formatCode="General">
                  <c:v>8.3354090000000006E-2</c:v>
                </c:pt>
                <c:pt idx="21288" formatCode="General">
                  <c:v>8.3327761E-2</c:v>
                </c:pt>
                <c:pt idx="21289" formatCode="General">
                  <c:v>8.3253492999999998E-2</c:v>
                </c:pt>
                <c:pt idx="21290" formatCode="General">
                  <c:v>8.3340279000000003E-2</c:v>
                </c:pt>
                <c:pt idx="21291" formatCode="General">
                  <c:v>8.3316364000000004E-2</c:v>
                </c:pt>
                <c:pt idx="21292" formatCode="General">
                  <c:v>8.3419049999999995E-2</c:v>
                </c:pt>
                <c:pt idx="21293" formatCode="General">
                  <c:v>8.3457465999999994E-2</c:v>
                </c:pt>
                <c:pt idx="21294" formatCode="General">
                  <c:v>8.3422196000000004E-2</c:v>
                </c:pt>
                <c:pt idx="21295" formatCode="General">
                  <c:v>8.3446627999999995E-2</c:v>
                </c:pt>
                <c:pt idx="21296" formatCode="General">
                  <c:v>8.3680549000000007E-2</c:v>
                </c:pt>
                <c:pt idx="21297" formatCode="General">
                  <c:v>8.4086062000000003E-2</c:v>
                </c:pt>
                <c:pt idx="21298" formatCode="General">
                  <c:v>8.4246447000000002E-2</c:v>
                </c:pt>
                <c:pt idx="21299" formatCode="General">
                  <c:v>8.3747275999999995E-2</c:v>
                </c:pt>
                <c:pt idx="21300" formatCode="General">
                  <c:v>8.4066799999999997E-2</c:v>
                </c:pt>
                <c:pt idx="21301" formatCode="General">
                  <c:v>8.4241255000000001E-2</c:v>
                </c:pt>
                <c:pt idx="21302" formatCode="General">
                  <c:v>8.4175949999999999E-2</c:v>
                </c:pt>
                <c:pt idx="21303" formatCode="General">
                  <c:v>8.4285422999999998E-2</c:v>
                </c:pt>
                <c:pt idx="21304" formatCode="General">
                  <c:v>8.3870733000000003E-2</c:v>
                </c:pt>
                <c:pt idx="21305" formatCode="General">
                  <c:v>8.3499523000000006E-2</c:v>
                </c:pt>
                <c:pt idx="21306" formatCode="General">
                  <c:v>8.3760353999999995E-2</c:v>
                </c:pt>
                <c:pt idx="21307" formatCode="General">
                  <c:v>8.3412715999999998E-2</c:v>
                </c:pt>
                <c:pt idx="21308" formatCode="General">
                  <c:v>8.3847785999999994E-2</c:v>
                </c:pt>
                <c:pt idx="21309" formatCode="General">
                  <c:v>8.3557718000000003E-2</c:v>
                </c:pt>
                <c:pt idx="21310" formatCode="General">
                  <c:v>8.4196354000000001E-2</c:v>
                </c:pt>
                <c:pt idx="21311" formatCode="General">
                  <c:v>8.4110925000000003E-2</c:v>
                </c:pt>
                <c:pt idx="21312" formatCode="General">
                  <c:v>8.3966741999999997E-2</c:v>
                </c:pt>
                <c:pt idx="21313" formatCode="General">
                  <c:v>8.3929209000000005E-2</c:v>
                </c:pt>
                <c:pt idx="21314" formatCode="General">
                  <c:v>8.4062512000000006E-2</c:v>
                </c:pt>
                <c:pt idx="21315" formatCode="General">
                  <c:v>8.4103621000000003E-2</c:v>
                </c:pt>
                <c:pt idx="21316" formatCode="General">
                  <c:v>8.4174657E-2</c:v>
                </c:pt>
                <c:pt idx="21317" formatCode="General">
                  <c:v>8.3981004999999997E-2</c:v>
                </c:pt>
                <c:pt idx="21318" formatCode="General">
                  <c:v>8.4140463999999998E-2</c:v>
                </c:pt>
                <c:pt idx="21319" formatCode="General">
                  <c:v>8.3838262999999996E-2</c:v>
                </c:pt>
                <c:pt idx="21320" formatCode="General">
                  <c:v>8.3575751000000004E-2</c:v>
                </c:pt>
                <c:pt idx="21321" formatCode="General">
                  <c:v>8.4088344999999995E-2</c:v>
                </c:pt>
                <c:pt idx="21322" formatCode="General">
                  <c:v>8.4112519999999996E-2</c:v>
                </c:pt>
                <c:pt idx="21323" formatCode="General">
                  <c:v>8.4199176000000001E-2</c:v>
                </c:pt>
                <c:pt idx="21324" formatCode="General">
                  <c:v>8.3423681999999999E-2</c:v>
                </c:pt>
                <c:pt idx="21325" formatCode="General">
                  <c:v>8.3729134999999996E-2</c:v>
                </c:pt>
                <c:pt idx="21326" formatCode="General">
                  <c:v>8.4077959999999993E-2</c:v>
                </c:pt>
                <c:pt idx="21327" formatCode="General">
                  <c:v>8.4089573000000001E-2</c:v>
                </c:pt>
                <c:pt idx="21328" formatCode="General">
                  <c:v>8.3950711999999997E-2</c:v>
                </c:pt>
                <c:pt idx="21329" formatCode="General">
                  <c:v>8.4097329999999998E-2</c:v>
                </c:pt>
                <c:pt idx="21330" formatCode="General">
                  <c:v>8.3674817999999998E-2</c:v>
                </c:pt>
                <c:pt idx="21331" formatCode="General">
                  <c:v>8.3597705999999994E-2</c:v>
                </c:pt>
                <c:pt idx="21332" formatCode="General">
                  <c:v>8.3726463000000001E-2</c:v>
                </c:pt>
                <c:pt idx="21333" formatCode="General">
                  <c:v>8.3786231000000003E-2</c:v>
                </c:pt>
                <c:pt idx="21334" formatCode="General">
                  <c:v>8.3916584000000002E-2</c:v>
                </c:pt>
                <c:pt idx="21335" formatCode="General">
                  <c:v>8.3865862999999999E-2</c:v>
                </c:pt>
                <c:pt idx="21336" formatCode="General">
                  <c:v>8.4136089999999997E-2</c:v>
                </c:pt>
                <c:pt idx="21337" formatCode="General">
                  <c:v>8.4135767E-2</c:v>
                </c:pt>
                <c:pt idx="21338" formatCode="General">
                  <c:v>8.3811266999999995E-2</c:v>
                </c:pt>
                <c:pt idx="21339" formatCode="General">
                  <c:v>8.4091017000000004E-2</c:v>
                </c:pt>
                <c:pt idx="21340" formatCode="General">
                  <c:v>8.4135400999999999E-2</c:v>
                </c:pt>
                <c:pt idx="21341" formatCode="General">
                  <c:v>8.4105409000000006E-2</c:v>
                </c:pt>
                <c:pt idx="21342" formatCode="General">
                  <c:v>8.3871141999999996E-2</c:v>
                </c:pt>
                <c:pt idx="21343" formatCode="General">
                  <c:v>8.4120900999999998E-2</c:v>
                </c:pt>
                <c:pt idx="21344" formatCode="General">
                  <c:v>8.4154382999999999E-2</c:v>
                </c:pt>
                <c:pt idx="21345" formatCode="General">
                  <c:v>8.3868340999999999E-2</c:v>
                </c:pt>
                <c:pt idx="21346" formatCode="General">
                  <c:v>8.3993437000000004E-2</c:v>
                </c:pt>
                <c:pt idx="21347" formatCode="General">
                  <c:v>8.4348617000000001E-2</c:v>
                </c:pt>
                <c:pt idx="21348" formatCode="General">
                  <c:v>8.4294730999999998E-2</c:v>
                </c:pt>
                <c:pt idx="21349" formatCode="General">
                  <c:v>8.4377143000000002E-2</c:v>
                </c:pt>
                <c:pt idx="21350" formatCode="General">
                  <c:v>8.4447445999999995E-2</c:v>
                </c:pt>
                <c:pt idx="21351" formatCode="General">
                  <c:v>8.4601130999999996E-2</c:v>
                </c:pt>
                <c:pt idx="21352" formatCode="General">
                  <c:v>8.4703365000000003E-2</c:v>
                </c:pt>
                <c:pt idx="21353" formatCode="General">
                  <c:v>8.4635215999999999E-2</c:v>
                </c:pt>
                <c:pt idx="21354" formatCode="General">
                  <c:v>8.4468560999999998E-2</c:v>
                </c:pt>
                <c:pt idx="21355" formatCode="General">
                  <c:v>8.4504693000000006E-2</c:v>
                </c:pt>
                <c:pt idx="21356" formatCode="General">
                  <c:v>8.4528284999999995E-2</c:v>
                </c:pt>
                <c:pt idx="21357" formatCode="General">
                  <c:v>8.4590574000000002E-2</c:v>
                </c:pt>
                <c:pt idx="21358" formatCode="General">
                  <c:v>8.4378370999999994E-2</c:v>
                </c:pt>
                <c:pt idx="21359" formatCode="General">
                  <c:v>8.4690050000000003E-2</c:v>
                </c:pt>
                <c:pt idx="21360" formatCode="General">
                  <c:v>8.4673654000000001E-2</c:v>
                </c:pt>
                <c:pt idx="21361" formatCode="General">
                  <c:v>8.4660295999999996E-2</c:v>
                </c:pt>
                <c:pt idx="21362" formatCode="General">
                  <c:v>8.4733593999999995E-2</c:v>
                </c:pt>
                <c:pt idx="21363" formatCode="General">
                  <c:v>8.4860410999999997E-2</c:v>
                </c:pt>
                <c:pt idx="21364" formatCode="General">
                  <c:v>8.5004880000000005E-2</c:v>
                </c:pt>
                <c:pt idx="21365" formatCode="General">
                  <c:v>8.5070227999999998E-2</c:v>
                </c:pt>
                <c:pt idx="21366" formatCode="General">
                  <c:v>8.5352108999999995E-2</c:v>
                </c:pt>
                <c:pt idx="21367" formatCode="General">
                  <c:v>8.4817147999999995E-2</c:v>
                </c:pt>
                <c:pt idx="21368" formatCode="General">
                  <c:v>8.4789138E-2</c:v>
                </c:pt>
                <c:pt idx="21369" formatCode="General">
                  <c:v>8.4766515000000001E-2</c:v>
                </c:pt>
                <c:pt idx="21370" formatCode="General">
                  <c:v>8.4692054000000003E-2</c:v>
                </c:pt>
                <c:pt idx="21371" formatCode="General">
                  <c:v>8.4641163000000005E-2</c:v>
                </c:pt>
                <c:pt idx="21372" formatCode="General">
                  <c:v>8.4583765000000005E-2</c:v>
                </c:pt>
                <c:pt idx="21373" formatCode="General">
                  <c:v>8.4768863999999999E-2</c:v>
                </c:pt>
                <c:pt idx="21374" formatCode="General">
                  <c:v>8.4523588999999996E-2</c:v>
                </c:pt>
                <c:pt idx="21375" formatCode="General">
                  <c:v>8.4345234000000005E-2</c:v>
                </c:pt>
                <c:pt idx="21376" formatCode="General">
                  <c:v>8.4519343999999996E-2</c:v>
                </c:pt>
                <c:pt idx="21377" formatCode="General">
                  <c:v>8.4568576000000006E-2</c:v>
                </c:pt>
                <c:pt idx="21378" formatCode="General">
                  <c:v>8.4450096000000002E-2</c:v>
                </c:pt>
                <c:pt idx="21379" formatCode="General">
                  <c:v>8.4684965000000001E-2</c:v>
                </c:pt>
                <c:pt idx="21380" formatCode="General">
                  <c:v>8.4840223000000006E-2</c:v>
                </c:pt>
                <c:pt idx="21381" formatCode="General">
                  <c:v>8.4642413E-2</c:v>
                </c:pt>
                <c:pt idx="21382" formatCode="General">
                  <c:v>8.4652387999999995E-2</c:v>
                </c:pt>
                <c:pt idx="21383" formatCode="General">
                  <c:v>8.4608845000000002E-2</c:v>
                </c:pt>
                <c:pt idx="21384" formatCode="General">
                  <c:v>8.4330281000000007E-2</c:v>
                </c:pt>
                <c:pt idx="21385" formatCode="General">
                  <c:v>8.3501721000000001E-2</c:v>
                </c:pt>
                <c:pt idx="21386" formatCode="General">
                  <c:v>8.3514820000000003E-2</c:v>
                </c:pt>
                <c:pt idx="21387" formatCode="General">
                  <c:v>8.3494201000000004E-2</c:v>
                </c:pt>
                <c:pt idx="21388" formatCode="General">
                  <c:v>8.3146842999999998E-2</c:v>
                </c:pt>
                <c:pt idx="21389" formatCode="General">
                  <c:v>8.2892583000000006E-2</c:v>
                </c:pt>
                <c:pt idx="21390" formatCode="General">
                  <c:v>8.2700328000000004E-2</c:v>
                </c:pt>
                <c:pt idx="21391" formatCode="General">
                  <c:v>8.2667945000000007E-2</c:v>
                </c:pt>
                <c:pt idx="21392" formatCode="General">
                  <c:v>8.2985574000000006E-2</c:v>
                </c:pt>
                <c:pt idx="21393" formatCode="General">
                  <c:v>8.2766904000000002E-2</c:v>
                </c:pt>
                <c:pt idx="21394" formatCode="General">
                  <c:v>8.2459253999999996E-2</c:v>
                </c:pt>
                <c:pt idx="21395" formatCode="General">
                  <c:v>8.2550736999999999E-2</c:v>
                </c:pt>
                <c:pt idx="21396" formatCode="General">
                  <c:v>8.3060896999999995E-2</c:v>
                </c:pt>
                <c:pt idx="21397" formatCode="General">
                  <c:v>8.2838460000000003E-2</c:v>
                </c:pt>
                <c:pt idx="21398" formatCode="General">
                  <c:v>8.2812042000000002E-2</c:v>
                </c:pt>
                <c:pt idx="21399" formatCode="General">
                  <c:v>8.2692658000000002E-2</c:v>
                </c:pt>
                <c:pt idx="21400" formatCode="General">
                  <c:v>8.2368224000000004E-2</c:v>
                </c:pt>
                <c:pt idx="21401" formatCode="General">
                  <c:v>8.2120190999999995E-2</c:v>
                </c:pt>
                <c:pt idx="21402" formatCode="General">
                  <c:v>8.2248387000000006E-2</c:v>
                </c:pt>
                <c:pt idx="21403" formatCode="General">
                  <c:v>8.2268359999999999E-2</c:v>
                </c:pt>
                <c:pt idx="21404" formatCode="General">
                  <c:v>8.2265989999999997E-2</c:v>
                </c:pt>
                <c:pt idx="21405" formatCode="General">
                  <c:v>8.2612142E-2</c:v>
                </c:pt>
                <c:pt idx="21406" formatCode="General">
                  <c:v>8.2806676999999995E-2</c:v>
                </c:pt>
                <c:pt idx="21407" formatCode="General">
                  <c:v>8.3299105999999998E-2</c:v>
                </c:pt>
                <c:pt idx="21408" formatCode="General">
                  <c:v>8.2985702999999994E-2</c:v>
                </c:pt>
                <c:pt idx="21409" formatCode="General">
                  <c:v>8.3148458999999994E-2</c:v>
                </c:pt>
                <c:pt idx="21410" formatCode="General">
                  <c:v>8.3055769000000002E-2</c:v>
                </c:pt>
                <c:pt idx="21411" formatCode="General">
                  <c:v>8.3023235000000001E-2</c:v>
                </c:pt>
                <c:pt idx="21412" formatCode="General">
                  <c:v>8.3168861999999996E-2</c:v>
                </c:pt>
                <c:pt idx="21413" formatCode="General">
                  <c:v>8.2927228000000006E-2</c:v>
                </c:pt>
                <c:pt idx="21414" formatCode="General">
                  <c:v>8.2778582000000003E-2</c:v>
                </c:pt>
                <c:pt idx="21415" formatCode="General">
                  <c:v>8.2725385999999998E-2</c:v>
                </c:pt>
                <c:pt idx="21416" formatCode="General">
                  <c:v>8.2887498000000004E-2</c:v>
                </c:pt>
                <c:pt idx="21417" formatCode="General">
                  <c:v>8.2673029999999995E-2</c:v>
                </c:pt>
                <c:pt idx="21418" formatCode="General">
                  <c:v>8.2261723999999994E-2</c:v>
                </c:pt>
                <c:pt idx="21419" formatCode="General">
                  <c:v>8.2408622000000001E-2</c:v>
                </c:pt>
                <c:pt idx="21420" formatCode="General">
                  <c:v>8.2554485999999996E-2</c:v>
                </c:pt>
                <c:pt idx="21421" formatCode="General">
                  <c:v>8.2638771999999999E-2</c:v>
                </c:pt>
                <c:pt idx="21422" formatCode="General">
                  <c:v>8.2885666999999996E-2</c:v>
                </c:pt>
                <c:pt idx="21423" formatCode="General">
                  <c:v>8.2729952999999995E-2</c:v>
                </c:pt>
                <c:pt idx="21424" formatCode="General">
                  <c:v>8.3253234999999995E-2</c:v>
                </c:pt>
                <c:pt idx="21425" formatCode="General">
                  <c:v>8.3150935999999995E-2</c:v>
                </c:pt>
                <c:pt idx="21426" formatCode="General">
                  <c:v>8.3080913000000006E-2</c:v>
                </c:pt>
                <c:pt idx="21427" formatCode="General">
                  <c:v>8.3048292999999995E-2</c:v>
                </c:pt>
                <c:pt idx="21428" formatCode="General">
                  <c:v>8.2893918999999996E-2</c:v>
                </c:pt>
                <c:pt idx="21429" formatCode="General">
                  <c:v>8.2493661999999995E-2</c:v>
                </c:pt>
                <c:pt idx="21430" formatCode="General">
                  <c:v>8.2446499000000006E-2</c:v>
                </c:pt>
                <c:pt idx="21431" formatCode="General">
                  <c:v>8.2586049999999994E-2</c:v>
                </c:pt>
                <c:pt idx="21432" formatCode="General">
                  <c:v>8.2721292000000002E-2</c:v>
                </c:pt>
                <c:pt idx="21433" formatCode="General">
                  <c:v>8.2953427999999996E-2</c:v>
                </c:pt>
                <c:pt idx="21434" formatCode="General">
                  <c:v>8.2726484000000003E-2</c:v>
                </c:pt>
                <c:pt idx="21435" formatCode="General">
                  <c:v>8.2733637999999998E-2</c:v>
                </c:pt>
                <c:pt idx="21436" formatCode="General">
                  <c:v>8.2836043999999998E-2</c:v>
                </c:pt>
                <c:pt idx="21437" formatCode="General">
                  <c:v>8.2847186000000003E-2</c:v>
                </c:pt>
                <c:pt idx="21438" formatCode="General">
                  <c:v>8.3047602999999998E-2</c:v>
                </c:pt>
                <c:pt idx="21439" formatCode="General">
                  <c:v>8.3065939000000005E-2</c:v>
                </c:pt>
                <c:pt idx="21440" formatCode="General">
                  <c:v>8.3041936999999996E-2</c:v>
                </c:pt>
                <c:pt idx="21441" formatCode="General">
                  <c:v>8.3461344000000007E-2</c:v>
                </c:pt>
                <c:pt idx="21442" formatCode="General">
                  <c:v>8.3474098999999996E-2</c:v>
                </c:pt>
                <c:pt idx="21443" formatCode="General">
                  <c:v>8.3403859999999996E-2</c:v>
                </c:pt>
                <c:pt idx="21444" formatCode="General">
                  <c:v>8.3821780999999998E-2</c:v>
                </c:pt>
                <c:pt idx="21445" formatCode="General">
                  <c:v>8.3717844999999999E-2</c:v>
                </c:pt>
                <c:pt idx="21446" formatCode="General">
                  <c:v>8.3570537E-2</c:v>
                </c:pt>
                <c:pt idx="21447" formatCode="General">
                  <c:v>8.3790991999999995E-2</c:v>
                </c:pt>
                <c:pt idx="21448" formatCode="General">
                  <c:v>8.3620976E-2</c:v>
                </c:pt>
                <c:pt idx="21449" formatCode="General">
                  <c:v>8.3755419999999997E-2</c:v>
                </c:pt>
                <c:pt idx="21450" formatCode="General">
                  <c:v>8.3699854000000004E-2</c:v>
                </c:pt>
                <c:pt idx="21451" formatCode="General">
                  <c:v>8.3820466999999996E-2</c:v>
                </c:pt>
                <c:pt idx="21452" formatCode="General">
                  <c:v>8.4067338000000005E-2</c:v>
                </c:pt>
                <c:pt idx="21453" formatCode="General">
                  <c:v>8.3825680999999999E-2</c:v>
                </c:pt>
                <c:pt idx="21454" formatCode="General">
                  <c:v>8.4047990000000003E-2</c:v>
                </c:pt>
                <c:pt idx="21455" formatCode="General">
                  <c:v>8.3718318999999999E-2</c:v>
                </c:pt>
                <c:pt idx="21456" formatCode="General">
                  <c:v>8.3616667000000006E-2</c:v>
                </c:pt>
                <c:pt idx="21457" formatCode="General">
                  <c:v>8.3750616E-2</c:v>
                </c:pt>
                <c:pt idx="21458" formatCode="General">
                  <c:v>8.3679493999999993E-2</c:v>
                </c:pt>
                <c:pt idx="21459" formatCode="General">
                  <c:v>8.3649416000000004E-2</c:v>
                </c:pt>
                <c:pt idx="21460" formatCode="General">
                  <c:v>8.3649113999999997E-2</c:v>
                </c:pt>
                <c:pt idx="21461" formatCode="General">
                  <c:v>8.3890577999999993E-2</c:v>
                </c:pt>
                <c:pt idx="21462" formatCode="General">
                  <c:v>8.3674150000000003E-2</c:v>
                </c:pt>
                <c:pt idx="21463" formatCode="General">
                  <c:v>8.3479098000000002E-2</c:v>
                </c:pt>
                <c:pt idx="21464" formatCode="General">
                  <c:v>8.3619531999999996E-2</c:v>
                </c:pt>
                <c:pt idx="21465" formatCode="General">
                  <c:v>8.3737386999999996E-2</c:v>
                </c:pt>
                <c:pt idx="21466" formatCode="General">
                  <c:v>8.3598761999999993E-2</c:v>
                </c:pt>
                <c:pt idx="21467" formatCode="General">
                  <c:v>8.3522232000000002E-2</c:v>
                </c:pt>
                <c:pt idx="21468" formatCode="General">
                  <c:v>8.3638965999999995E-2</c:v>
                </c:pt>
                <c:pt idx="21469" formatCode="General">
                  <c:v>8.3485023000000005E-2</c:v>
                </c:pt>
                <c:pt idx="21470" formatCode="General">
                  <c:v>8.3448137000000006E-2</c:v>
                </c:pt>
                <c:pt idx="21471" formatCode="General">
                  <c:v>8.3146605999999998E-2</c:v>
                </c:pt>
                <c:pt idx="21472" formatCode="General">
                  <c:v>8.3169983000000003E-2</c:v>
                </c:pt>
                <c:pt idx="21473" formatCode="General">
                  <c:v>8.3227014000000002E-2</c:v>
                </c:pt>
                <c:pt idx="21474" formatCode="General">
                  <c:v>8.3128163000000005E-2</c:v>
                </c:pt>
                <c:pt idx="21475" formatCode="General">
                  <c:v>8.3150053000000002E-2</c:v>
                </c:pt>
                <c:pt idx="21476" formatCode="General">
                  <c:v>8.3199650999999999E-2</c:v>
                </c:pt>
                <c:pt idx="21477" formatCode="General">
                  <c:v>8.3480325999999994E-2</c:v>
                </c:pt>
                <c:pt idx="21478" formatCode="General">
                  <c:v>8.3391773000000002E-2</c:v>
                </c:pt>
                <c:pt idx="21479" formatCode="General">
                  <c:v>8.3353939000000002E-2</c:v>
                </c:pt>
                <c:pt idx="21480" formatCode="General">
                  <c:v>8.3051762000000001E-2</c:v>
                </c:pt>
                <c:pt idx="21481" formatCode="General">
                  <c:v>8.2956874999999999E-2</c:v>
                </c:pt>
                <c:pt idx="21482" formatCode="General">
                  <c:v>8.3093882999999993E-2</c:v>
                </c:pt>
                <c:pt idx="21483" formatCode="General">
                  <c:v>8.2940952999999998E-2</c:v>
                </c:pt>
                <c:pt idx="21484" formatCode="General">
                  <c:v>8.2900899E-2</c:v>
                </c:pt>
                <c:pt idx="21485" formatCode="General">
                  <c:v>8.2937462000000003E-2</c:v>
                </c:pt>
                <c:pt idx="21486" formatCode="General">
                  <c:v>8.3185107999999994E-2</c:v>
                </c:pt>
                <c:pt idx="21487" formatCode="General">
                  <c:v>8.3228781000000002E-2</c:v>
                </c:pt>
                <c:pt idx="21488" formatCode="General">
                  <c:v>8.3231193999999994E-2</c:v>
                </c:pt>
                <c:pt idx="21489" formatCode="General">
                  <c:v>8.3458392000000006E-2</c:v>
                </c:pt>
                <c:pt idx="21490" formatCode="General">
                  <c:v>8.3465309000000001E-2</c:v>
                </c:pt>
                <c:pt idx="21491" formatCode="General">
                  <c:v>8.3637609000000002E-2</c:v>
                </c:pt>
                <c:pt idx="21492" formatCode="General">
                  <c:v>8.2880128999999997E-2</c:v>
                </c:pt>
                <c:pt idx="21493" formatCode="General">
                  <c:v>8.2939982999999995E-2</c:v>
                </c:pt>
                <c:pt idx="21494" formatCode="General">
                  <c:v>8.3088906000000004E-2</c:v>
                </c:pt>
                <c:pt idx="21495" formatCode="General">
                  <c:v>8.3181142999999999E-2</c:v>
                </c:pt>
                <c:pt idx="21496" formatCode="General">
                  <c:v>8.2858519000000005E-2</c:v>
                </c:pt>
                <c:pt idx="21497" formatCode="General">
                  <c:v>8.3188102999999999E-2</c:v>
                </c:pt>
                <c:pt idx="21498" formatCode="General">
                  <c:v>8.3290702999999994E-2</c:v>
                </c:pt>
                <c:pt idx="21499" formatCode="General">
                  <c:v>8.2746867000000002E-2</c:v>
                </c:pt>
                <c:pt idx="21500" formatCode="General">
                  <c:v>8.2719266999999999E-2</c:v>
                </c:pt>
                <c:pt idx="21501" formatCode="General">
                  <c:v>8.2846712000000003E-2</c:v>
                </c:pt>
                <c:pt idx="21502" formatCode="General">
                  <c:v>8.2778732999999993E-2</c:v>
                </c:pt>
                <c:pt idx="21503" formatCode="General">
                  <c:v>8.2723080000000004E-2</c:v>
                </c:pt>
                <c:pt idx="21504" formatCode="General">
                  <c:v>8.2778323000000001E-2</c:v>
                </c:pt>
                <c:pt idx="21505" formatCode="General">
                  <c:v>8.3056976000000005E-2</c:v>
                </c:pt>
                <c:pt idx="21506" formatCode="General">
                  <c:v>8.2781123999999998E-2</c:v>
                </c:pt>
                <c:pt idx="21507" formatCode="General">
                  <c:v>8.2869120000000004E-2</c:v>
                </c:pt>
                <c:pt idx="21508" formatCode="General">
                  <c:v>8.2992856000000004E-2</c:v>
                </c:pt>
                <c:pt idx="21509" formatCode="General">
                  <c:v>8.3150074000000004E-2</c:v>
                </c:pt>
                <c:pt idx="21510" formatCode="General">
                  <c:v>8.3156343999999993E-2</c:v>
                </c:pt>
                <c:pt idx="21511" formatCode="General">
                  <c:v>8.3247202000000006E-2</c:v>
                </c:pt>
                <c:pt idx="21512" formatCode="General">
                  <c:v>8.3163583999999999E-2</c:v>
                </c:pt>
                <c:pt idx="21513" formatCode="General">
                  <c:v>8.3205855999999995E-2</c:v>
                </c:pt>
                <c:pt idx="21514" formatCode="General">
                  <c:v>8.3232917000000003E-2</c:v>
                </c:pt>
                <c:pt idx="21515" formatCode="General">
                  <c:v>8.3165264000000003E-2</c:v>
                </c:pt>
                <c:pt idx="21516" formatCode="General">
                  <c:v>8.2999234000000005E-2</c:v>
                </c:pt>
                <c:pt idx="21517" formatCode="General">
                  <c:v>8.3233110999999999E-2</c:v>
                </c:pt>
                <c:pt idx="21518" formatCode="General">
                  <c:v>8.3032241000000007E-2</c:v>
                </c:pt>
                <c:pt idx="21519" formatCode="General">
                  <c:v>8.3313886000000004E-2</c:v>
                </c:pt>
                <c:pt idx="21520" formatCode="General">
                  <c:v>8.3022243999999995E-2</c:v>
                </c:pt>
                <c:pt idx="21521" formatCode="General">
                  <c:v>8.3154534000000002E-2</c:v>
                </c:pt>
                <c:pt idx="21522" formatCode="General">
                  <c:v>8.3199328000000003E-2</c:v>
                </c:pt>
                <c:pt idx="21523" formatCode="General">
                  <c:v>8.3328149000000004E-2</c:v>
                </c:pt>
                <c:pt idx="21524" formatCode="General">
                  <c:v>8.3670702999999999E-2</c:v>
                </c:pt>
                <c:pt idx="21525" formatCode="General">
                  <c:v>8.3557933000000001E-2</c:v>
                </c:pt>
                <c:pt idx="21526" formatCode="General">
                  <c:v>8.3449149E-2</c:v>
                </c:pt>
                <c:pt idx="21527" formatCode="General">
                  <c:v>8.3522620000000006E-2</c:v>
                </c:pt>
                <c:pt idx="21528" formatCode="General">
                  <c:v>8.3589648000000003E-2</c:v>
                </c:pt>
                <c:pt idx="21529" formatCode="General">
                  <c:v>8.3854163999999995E-2</c:v>
                </c:pt>
                <c:pt idx="21530" formatCode="General">
                  <c:v>8.3807819000000006E-2</c:v>
                </c:pt>
                <c:pt idx="21531" formatCode="General">
                  <c:v>8.3671521999999998E-2</c:v>
                </c:pt>
                <c:pt idx="21532" formatCode="General">
                  <c:v>8.3554400000000001E-2</c:v>
                </c:pt>
                <c:pt idx="21533" formatCode="General">
                  <c:v>8.3748763000000004E-2</c:v>
                </c:pt>
                <c:pt idx="21534" formatCode="General">
                  <c:v>8.4010178000000005E-2</c:v>
                </c:pt>
                <c:pt idx="21535" formatCode="General">
                  <c:v>8.3845309000000007E-2</c:v>
                </c:pt>
                <c:pt idx="21536" formatCode="General">
                  <c:v>8.3840224000000005E-2</c:v>
                </c:pt>
                <c:pt idx="21537" formatCode="General">
                  <c:v>8.3571700999999998E-2</c:v>
                </c:pt>
                <c:pt idx="21538" formatCode="General">
                  <c:v>8.3378458000000003E-2</c:v>
                </c:pt>
                <c:pt idx="21539" formatCode="General">
                  <c:v>8.3632998E-2</c:v>
                </c:pt>
                <c:pt idx="21540" formatCode="General">
                  <c:v>8.3724070999999997E-2</c:v>
                </c:pt>
                <c:pt idx="21541" formatCode="General">
                  <c:v>8.3779012999999999E-2</c:v>
                </c:pt>
                <c:pt idx="21542" formatCode="General">
                  <c:v>8.3597879E-2</c:v>
                </c:pt>
                <c:pt idx="21543" formatCode="General">
                  <c:v>8.3875559000000002E-2</c:v>
                </c:pt>
                <c:pt idx="21544" formatCode="General">
                  <c:v>8.3807258999999995E-2</c:v>
                </c:pt>
                <c:pt idx="21545" formatCode="General">
                  <c:v>8.3798145000000004E-2</c:v>
                </c:pt>
                <c:pt idx="21546" formatCode="General">
                  <c:v>8.4001667000000002E-2</c:v>
                </c:pt>
                <c:pt idx="21547" formatCode="General">
                  <c:v>8.3854874999999995E-2</c:v>
                </c:pt>
                <c:pt idx="21548" formatCode="General">
                  <c:v>8.3696708999999994E-2</c:v>
                </c:pt>
                <c:pt idx="21549" formatCode="General">
                  <c:v>8.3993371999999997E-2</c:v>
                </c:pt>
                <c:pt idx="21550" formatCode="General">
                  <c:v>8.4034243999999994E-2</c:v>
                </c:pt>
                <c:pt idx="21551" formatCode="General">
                  <c:v>8.3841150000000003E-2</c:v>
                </c:pt>
                <c:pt idx="21552" formatCode="General">
                  <c:v>8.3908806000000002E-2</c:v>
                </c:pt>
                <c:pt idx="21553" formatCode="General">
                  <c:v>8.3974066999999999E-2</c:v>
                </c:pt>
                <c:pt idx="21554" formatCode="General">
                  <c:v>8.3837551999999996E-2</c:v>
                </c:pt>
                <c:pt idx="21555" formatCode="General">
                  <c:v>8.4232980999999998E-2</c:v>
                </c:pt>
                <c:pt idx="21556" formatCode="General">
                  <c:v>8.4235954000000002E-2</c:v>
                </c:pt>
                <c:pt idx="21557" formatCode="General">
                  <c:v>8.4376906000000002E-2</c:v>
                </c:pt>
                <c:pt idx="21558" formatCode="General">
                  <c:v>8.4401877E-2</c:v>
                </c:pt>
                <c:pt idx="21559" formatCode="General">
                  <c:v>8.4552417000000005E-2</c:v>
                </c:pt>
                <c:pt idx="21560" formatCode="General">
                  <c:v>8.4730792999999999E-2</c:v>
                </c:pt>
                <c:pt idx="21561" formatCode="General">
                  <c:v>8.4636057000000001E-2</c:v>
                </c:pt>
                <c:pt idx="21562" formatCode="General">
                  <c:v>8.4946771000000004E-2</c:v>
                </c:pt>
                <c:pt idx="21563" formatCode="General">
                  <c:v>8.5301691999999998E-2</c:v>
                </c:pt>
                <c:pt idx="21564" formatCode="General">
                  <c:v>8.5311085999999994E-2</c:v>
                </c:pt>
                <c:pt idx="21565" formatCode="General">
                  <c:v>8.5330499000000004E-2</c:v>
                </c:pt>
                <c:pt idx="21566" formatCode="General">
                  <c:v>8.4206265000000002E-2</c:v>
                </c:pt>
                <c:pt idx="21567" formatCode="General">
                  <c:v>8.4206415000000007E-2</c:v>
                </c:pt>
                <c:pt idx="21568" formatCode="General">
                  <c:v>8.3830355999999995E-2</c:v>
                </c:pt>
                <c:pt idx="21569" formatCode="General">
                  <c:v>8.3787242999999997E-2</c:v>
                </c:pt>
                <c:pt idx="21570" formatCode="General">
                  <c:v>8.4911E-2</c:v>
                </c:pt>
                <c:pt idx="21571" formatCode="General">
                  <c:v>8.4200124000000001E-2</c:v>
                </c:pt>
                <c:pt idx="21572" formatCode="General">
                  <c:v>8.3993200000000004E-2</c:v>
                </c:pt>
                <c:pt idx="21573" formatCode="General">
                  <c:v>8.4399377999999997E-2</c:v>
                </c:pt>
                <c:pt idx="21574" formatCode="General">
                  <c:v>8.4534986000000006E-2</c:v>
                </c:pt>
                <c:pt idx="21575" formatCode="General">
                  <c:v>8.4244421999999999E-2</c:v>
                </c:pt>
                <c:pt idx="21576" formatCode="General">
                  <c:v>8.3655943999999996E-2</c:v>
                </c:pt>
                <c:pt idx="21577" formatCode="General">
                  <c:v>8.3662644999999994E-2</c:v>
                </c:pt>
                <c:pt idx="21578" formatCode="General">
                  <c:v>8.3624357999999996E-2</c:v>
                </c:pt>
                <c:pt idx="21579" formatCode="General">
                  <c:v>8.3803941000000007E-2</c:v>
                </c:pt>
                <c:pt idx="21580" formatCode="General">
                  <c:v>8.3761064999999996E-2</c:v>
                </c:pt>
                <c:pt idx="21581" formatCode="General">
                  <c:v>8.4623387999999994E-2</c:v>
                </c:pt>
                <c:pt idx="21582" formatCode="General">
                  <c:v>8.3700350000000007E-2</c:v>
                </c:pt>
                <c:pt idx="21583" formatCode="General">
                  <c:v>8.3933151999999997E-2</c:v>
                </c:pt>
                <c:pt idx="21584" formatCode="General">
                  <c:v>8.3440875999999997E-2</c:v>
                </c:pt>
                <c:pt idx="21585" formatCode="General">
                  <c:v>8.3719073000000005E-2</c:v>
                </c:pt>
                <c:pt idx="21586" formatCode="General">
                  <c:v>8.3897128000000001E-2</c:v>
                </c:pt>
                <c:pt idx="21587" formatCode="General">
                  <c:v>8.3925547000000003E-2</c:v>
                </c:pt>
                <c:pt idx="21588" formatCode="General">
                  <c:v>8.4566292000000001E-2</c:v>
                </c:pt>
                <c:pt idx="21589" formatCode="General">
                  <c:v>8.4492994000000002E-2</c:v>
                </c:pt>
                <c:pt idx="21590" formatCode="General">
                  <c:v>8.3591329000000006E-2</c:v>
                </c:pt>
                <c:pt idx="21591" formatCode="General">
                  <c:v>8.3523588999999995E-2</c:v>
                </c:pt>
                <c:pt idx="21592" formatCode="General">
                  <c:v>8.3921603999999997E-2</c:v>
                </c:pt>
                <c:pt idx="21593" formatCode="General">
                  <c:v>8.4003153999999997E-2</c:v>
                </c:pt>
                <c:pt idx="21594" formatCode="General">
                  <c:v>8.3895253000000003E-2</c:v>
                </c:pt>
                <c:pt idx="21595" formatCode="General">
                  <c:v>8.5646228000000005E-2</c:v>
                </c:pt>
                <c:pt idx="21596" formatCode="General">
                  <c:v>8.4169141000000003E-2</c:v>
                </c:pt>
                <c:pt idx="21597" formatCode="General">
                  <c:v>8.4410883000000006E-2</c:v>
                </c:pt>
                <c:pt idx="21598" formatCode="General">
                  <c:v>8.4405948999999994E-2</c:v>
                </c:pt>
                <c:pt idx="21599" formatCode="General">
                  <c:v>8.4170972999999996E-2</c:v>
                </c:pt>
                <c:pt idx="21600" formatCode="General">
                  <c:v>8.4225633999999994E-2</c:v>
                </c:pt>
                <c:pt idx="21601" formatCode="General">
                  <c:v>8.4311989000000004E-2</c:v>
                </c:pt>
                <c:pt idx="21602" formatCode="General">
                  <c:v>8.4717778999999993E-2</c:v>
                </c:pt>
                <c:pt idx="21603" formatCode="General">
                  <c:v>8.4236169999999999E-2</c:v>
                </c:pt>
                <c:pt idx="21604" formatCode="General">
                  <c:v>8.4028664000000003E-2</c:v>
                </c:pt>
                <c:pt idx="21605" formatCode="General">
                  <c:v>8.4498186000000003E-2</c:v>
                </c:pt>
                <c:pt idx="21606" formatCode="General">
                  <c:v>8.4383650000000004E-2</c:v>
                </c:pt>
                <c:pt idx="21607" formatCode="General">
                  <c:v>8.4384511999999995E-2</c:v>
                </c:pt>
                <c:pt idx="21608" formatCode="General">
                  <c:v>8.4058073999999997E-2</c:v>
                </c:pt>
                <c:pt idx="21609" formatCode="General">
                  <c:v>8.4136952000000001E-2</c:v>
                </c:pt>
                <c:pt idx="21610" formatCode="General">
                  <c:v>8.4184611000000006E-2</c:v>
                </c:pt>
                <c:pt idx="21611" formatCode="General">
                  <c:v>8.4548043000000003E-2</c:v>
                </c:pt>
                <c:pt idx="21612" formatCode="General">
                  <c:v>8.4302249999999995E-2</c:v>
                </c:pt>
                <c:pt idx="21613" formatCode="General">
                  <c:v>8.4194932E-2</c:v>
                </c:pt>
                <c:pt idx="21614" formatCode="General">
                  <c:v>8.4209625999999996E-2</c:v>
                </c:pt>
                <c:pt idx="21615" formatCode="General">
                  <c:v>8.4255044000000001E-2</c:v>
                </c:pt>
                <c:pt idx="21616" formatCode="General">
                  <c:v>8.4447812999999997E-2</c:v>
                </c:pt>
                <c:pt idx="21617" formatCode="General">
                  <c:v>8.4641271000000004E-2</c:v>
                </c:pt>
                <c:pt idx="21618" formatCode="General">
                  <c:v>8.4337779000000002E-2</c:v>
                </c:pt>
                <c:pt idx="21619" formatCode="General">
                  <c:v>8.4570299000000002E-2</c:v>
                </c:pt>
                <c:pt idx="21620" formatCode="General">
                  <c:v>8.4486056000000004E-2</c:v>
                </c:pt>
                <c:pt idx="21621" formatCode="General">
                  <c:v>8.4647583999999998E-2</c:v>
                </c:pt>
                <c:pt idx="21622" formatCode="General">
                  <c:v>8.4650168999999997E-2</c:v>
                </c:pt>
                <c:pt idx="21623" formatCode="General">
                  <c:v>8.5063849999999996E-2</c:v>
                </c:pt>
                <c:pt idx="21624" formatCode="General">
                  <c:v>8.4525828999999997E-2</c:v>
                </c:pt>
                <c:pt idx="21625" formatCode="General">
                  <c:v>8.3993760000000001E-2</c:v>
                </c:pt>
                <c:pt idx="21626" formatCode="General">
                  <c:v>8.3918458000000001E-2</c:v>
                </c:pt>
                <c:pt idx="21627" formatCode="General">
                  <c:v>8.4071583000000005E-2</c:v>
                </c:pt>
                <c:pt idx="21628" formatCode="General">
                  <c:v>8.4329117999999995E-2</c:v>
                </c:pt>
                <c:pt idx="21629" formatCode="General">
                  <c:v>8.4240824000000006E-2</c:v>
                </c:pt>
                <c:pt idx="21630" formatCode="General">
                  <c:v>8.3845114999999998E-2</c:v>
                </c:pt>
                <c:pt idx="21631" formatCode="General">
                  <c:v>8.3900661000000001E-2</c:v>
                </c:pt>
                <c:pt idx="21632" formatCode="General">
                  <c:v>8.4049562999999994E-2</c:v>
                </c:pt>
                <c:pt idx="21633" formatCode="General">
                  <c:v>8.4198724000000003E-2</c:v>
                </c:pt>
                <c:pt idx="21634" formatCode="General">
                  <c:v>8.4383239999999998E-2</c:v>
                </c:pt>
                <c:pt idx="21635" formatCode="General">
                  <c:v>8.4384921000000002E-2</c:v>
                </c:pt>
                <c:pt idx="21636" formatCode="General">
                  <c:v>8.4182844000000007E-2</c:v>
                </c:pt>
                <c:pt idx="21637" formatCode="General">
                  <c:v>8.4256703000000002E-2</c:v>
                </c:pt>
                <c:pt idx="21638" formatCode="General">
                  <c:v>8.4459059000000003E-2</c:v>
                </c:pt>
                <c:pt idx="21639" formatCode="General">
                  <c:v>8.4692528000000003E-2</c:v>
                </c:pt>
                <c:pt idx="21640" formatCode="General">
                  <c:v>8.4613908000000002E-2</c:v>
                </c:pt>
                <c:pt idx="21641" formatCode="General">
                  <c:v>8.4870903999999997E-2</c:v>
                </c:pt>
                <c:pt idx="21642" formatCode="General">
                  <c:v>8.4584066999999999E-2</c:v>
                </c:pt>
                <c:pt idx="21643" formatCode="General">
                  <c:v>8.4584023999999994E-2</c:v>
                </c:pt>
                <c:pt idx="21644" formatCode="General">
                  <c:v>8.4721528000000004E-2</c:v>
                </c:pt>
                <c:pt idx="21645" formatCode="General">
                  <c:v>8.4982731000000006E-2</c:v>
                </c:pt>
                <c:pt idx="21646" formatCode="General">
                  <c:v>8.5046634999999995E-2</c:v>
                </c:pt>
                <c:pt idx="21647" formatCode="General">
                  <c:v>8.5334074999999995E-2</c:v>
                </c:pt>
                <c:pt idx="21648" formatCode="General">
                  <c:v>8.5373330999999997E-2</c:v>
                </c:pt>
                <c:pt idx="21649" formatCode="General">
                  <c:v>8.5785499000000001E-2</c:v>
                </c:pt>
                <c:pt idx="21650" formatCode="General">
                  <c:v>8.5702591999999994E-2</c:v>
                </c:pt>
                <c:pt idx="21651" formatCode="General">
                  <c:v>8.5688090999999994E-2</c:v>
                </c:pt>
                <c:pt idx="21652" formatCode="General">
                  <c:v>8.5656634999999995E-2</c:v>
                </c:pt>
                <c:pt idx="21653" formatCode="General">
                  <c:v>8.5153243000000003E-2</c:v>
                </c:pt>
                <c:pt idx="21654" formatCode="General">
                  <c:v>8.5453933999999995E-2</c:v>
                </c:pt>
                <c:pt idx="21655" formatCode="General">
                  <c:v>8.5348014999999999E-2</c:v>
                </c:pt>
                <c:pt idx="21656" formatCode="General">
                  <c:v>8.4260192999999997E-2</c:v>
                </c:pt>
                <c:pt idx="21657" formatCode="General">
                  <c:v>8.3939659E-2</c:v>
                </c:pt>
                <c:pt idx="21658" formatCode="General">
                  <c:v>8.3278788000000006E-2</c:v>
                </c:pt>
                <c:pt idx="21659" formatCode="General">
                  <c:v>8.3002896000000007E-2</c:v>
                </c:pt>
                <c:pt idx="21660" formatCode="General">
                  <c:v>8.2923695000000006E-2</c:v>
                </c:pt>
                <c:pt idx="21661" formatCode="General">
                  <c:v>8.3145852000000006E-2</c:v>
                </c:pt>
                <c:pt idx="21662" formatCode="General">
                  <c:v>8.3255496999999998E-2</c:v>
                </c:pt>
                <c:pt idx="21663" formatCode="General">
                  <c:v>8.3131071000000001E-2</c:v>
                </c:pt>
                <c:pt idx="21664" formatCode="General">
                  <c:v>8.3095973000000004E-2</c:v>
                </c:pt>
                <c:pt idx="21665" formatCode="General">
                  <c:v>8.3237657000000007E-2</c:v>
                </c:pt>
                <c:pt idx="21666" formatCode="General">
                  <c:v>8.3275060999999997E-2</c:v>
                </c:pt>
                <c:pt idx="21667" formatCode="General">
                  <c:v>8.3413793E-2</c:v>
                </c:pt>
                <c:pt idx="21668" formatCode="General">
                  <c:v>8.3629141000000004E-2</c:v>
                </c:pt>
                <c:pt idx="21669" formatCode="General">
                  <c:v>8.3191506999999998E-2</c:v>
                </c:pt>
                <c:pt idx="21670" formatCode="General">
                  <c:v>8.3135767999999999E-2</c:v>
                </c:pt>
                <c:pt idx="21671" formatCode="General">
                  <c:v>8.3046310999999998E-2</c:v>
                </c:pt>
                <c:pt idx="21672" formatCode="General">
                  <c:v>8.3393970999999997E-2</c:v>
                </c:pt>
                <c:pt idx="21673" formatCode="General">
                  <c:v>8.3381710999999997E-2</c:v>
                </c:pt>
                <c:pt idx="21674" formatCode="General">
                  <c:v>8.3441738000000001E-2</c:v>
                </c:pt>
                <c:pt idx="21675" formatCode="General">
                  <c:v>8.3028342000000005E-2</c:v>
                </c:pt>
                <c:pt idx="21676" formatCode="General">
                  <c:v>8.2925503999999997E-2</c:v>
                </c:pt>
                <c:pt idx="21677" formatCode="General">
                  <c:v>8.2942267E-2</c:v>
                </c:pt>
                <c:pt idx="21678" formatCode="General">
                  <c:v>8.3086579999999993E-2</c:v>
                </c:pt>
                <c:pt idx="21679" formatCode="General">
                  <c:v>8.3113597999999997E-2</c:v>
                </c:pt>
                <c:pt idx="21680" formatCode="General">
                  <c:v>8.3558084000000005E-2</c:v>
                </c:pt>
                <c:pt idx="21681" formatCode="General">
                  <c:v>8.2348768000000003E-2</c:v>
                </c:pt>
                <c:pt idx="21682" formatCode="General">
                  <c:v>8.2589928000000007E-2</c:v>
                </c:pt>
                <c:pt idx="21683" formatCode="General">
                  <c:v>8.2371584999999997E-2</c:v>
                </c:pt>
                <c:pt idx="21684" formatCode="General">
                  <c:v>8.2490452000000006E-2</c:v>
                </c:pt>
                <c:pt idx="21685" formatCode="General">
                  <c:v>8.2559010000000002E-2</c:v>
                </c:pt>
                <c:pt idx="21686" formatCode="General">
                  <c:v>8.2566681000000003E-2</c:v>
                </c:pt>
                <c:pt idx="21687" formatCode="General">
                  <c:v>8.2444732000000007E-2</c:v>
                </c:pt>
                <c:pt idx="21688" formatCode="General">
                  <c:v>8.2501160000000004E-2</c:v>
                </c:pt>
                <c:pt idx="21689" formatCode="General">
                  <c:v>8.2401963999999994E-2</c:v>
                </c:pt>
                <c:pt idx="21690" formatCode="General">
                  <c:v>8.3080567999999994E-2</c:v>
                </c:pt>
                <c:pt idx="21691" formatCode="General">
                  <c:v>8.3018107999999993E-2</c:v>
                </c:pt>
                <c:pt idx="21692" formatCode="General">
                  <c:v>8.2910681E-2</c:v>
                </c:pt>
                <c:pt idx="21693" formatCode="General">
                  <c:v>8.3255756E-2</c:v>
                </c:pt>
                <c:pt idx="21694" formatCode="General">
                  <c:v>8.3022028999999997E-2</c:v>
                </c:pt>
                <c:pt idx="21695" formatCode="General">
                  <c:v>8.3117411000000002E-2</c:v>
                </c:pt>
                <c:pt idx="21696" formatCode="General">
                  <c:v>8.3093818999999999E-2</c:v>
                </c:pt>
                <c:pt idx="21697" formatCode="General">
                  <c:v>8.2951014000000003E-2</c:v>
                </c:pt>
                <c:pt idx="21698" formatCode="General">
                  <c:v>8.3258685999999998E-2</c:v>
                </c:pt>
                <c:pt idx="21699" formatCode="General">
                  <c:v>8.2886528000000001E-2</c:v>
                </c:pt>
                <c:pt idx="21700" formatCode="General">
                  <c:v>8.3009015000000005E-2</c:v>
                </c:pt>
                <c:pt idx="21701" formatCode="General">
                  <c:v>8.3186228000000001E-2</c:v>
                </c:pt>
                <c:pt idx="21702" formatCode="General">
                  <c:v>8.2786037000000007E-2</c:v>
                </c:pt>
                <c:pt idx="21703" formatCode="General">
                  <c:v>8.2617786999999998E-2</c:v>
                </c:pt>
                <c:pt idx="21704" formatCode="General">
                  <c:v>8.3099312999999994E-2</c:v>
                </c:pt>
                <c:pt idx="21705" formatCode="General">
                  <c:v>8.3436459000000004E-2</c:v>
                </c:pt>
                <c:pt idx="21706" formatCode="General">
                  <c:v>8.3601605999999995E-2</c:v>
                </c:pt>
                <c:pt idx="21707" formatCode="General">
                  <c:v>8.3751370000000006E-2</c:v>
                </c:pt>
                <c:pt idx="21708" formatCode="General">
                  <c:v>8.3613283999999996E-2</c:v>
                </c:pt>
                <c:pt idx="21709" formatCode="General">
                  <c:v>8.3497390000000005E-2</c:v>
                </c:pt>
                <c:pt idx="21710" formatCode="General">
                  <c:v>8.3780909000000001E-2</c:v>
                </c:pt>
                <c:pt idx="21711" formatCode="General">
                  <c:v>8.4004770000000006E-2</c:v>
                </c:pt>
                <c:pt idx="21712" formatCode="General">
                  <c:v>8.3703063999999994E-2</c:v>
                </c:pt>
                <c:pt idx="21713" formatCode="General">
                  <c:v>8.3650298999999997E-2</c:v>
                </c:pt>
                <c:pt idx="21714" formatCode="General">
                  <c:v>8.4301064999999994E-2</c:v>
                </c:pt>
                <c:pt idx="21715" formatCode="General">
                  <c:v>8.3471491999999994E-2</c:v>
                </c:pt>
                <c:pt idx="21716" formatCode="General">
                  <c:v>8.3495472000000001E-2</c:v>
                </c:pt>
                <c:pt idx="21717" formatCode="General">
                  <c:v>8.3434411999999999E-2</c:v>
                </c:pt>
                <c:pt idx="21718" formatCode="General">
                  <c:v>8.3272497000000001E-2</c:v>
                </c:pt>
                <c:pt idx="21719" formatCode="General">
                  <c:v>8.3186916999999999E-2</c:v>
                </c:pt>
                <c:pt idx="21720" formatCode="General">
                  <c:v>8.3242548E-2</c:v>
                </c:pt>
                <c:pt idx="21721" formatCode="General">
                  <c:v>8.3405455000000003E-2</c:v>
                </c:pt>
                <c:pt idx="21722" formatCode="General">
                  <c:v>8.3749129000000005E-2</c:v>
                </c:pt>
                <c:pt idx="21723" formatCode="General">
                  <c:v>8.3470846000000001E-2</c:v>
                </c:pt>
                <c:pt idx="21724" formatCode="General">
                  <c:v>8.3597340000000006E-2</c:v>
                </c:pt>
                <c:pt idx="21725" formatCode="General">
                  <c:v>8.3282256999999998E-2</c:v>
                </c:pt>
                <c:pt idx="21726" formatCode="General">
                  <c:v>8.3482609999999999E-2</c:v>
                </c:pt>
                <c:pt idx="21727" formatCode="General">
                  <c:v>8.3564482999999995E-2</c:v>
                </c:pt>
                <c:pt idx="21728" formatCode="General">
                  <c:v>8.3958144999999998E-2</c:v>
                </c:pt>
                <c:pt idx="21729" formatCode="General">
                  <c:v>8.3934014000000001E-2</c:v>
                </c:pt>
                <c:pt idx="21730" formatCode="General">
                  <c:v>8.4038014999999994E-2</c:v>
                </c:pt>
                <c:pt idx="21731" formatCode="General">
                  <c:v>8.4015327000000001E-2</c:v>
                </c:pt>
                <c:pt idx="21732" formatCode="General">
                  <c:v>8.3921344999999994E-2</c:v>
                </c:pt>
                <c:pt idx="21733" formatCode="General">
                  <c:v>8.3569696999999998E-2</c:v>
                </c:pt>
                <c:pt idx="21734" formatCode="General">
                  <c:v>8.3869590999999993E-2</c:v>
                </c:pt>
                <c:pt idx="21735" formatCode="General">
                  <c:v>8.4001452000000004E-2</c:v>
                </c:pt>
                <c:pt idx="21736" formatCode="General">
                  <c:v>8.4328838000000003E-2</c:v>
                </c:pt>
                <c:pt idx="21737" formatCode="General">
                  <c:v>8.4513247E-2</c:v>
                </c:pt>
                <c:pt idx="21738" formatCode="General">
                  <c:v>8.4245305000000006E-2</c:v>
                </c:pt>
                <c:pt idx="21739" formatCode="General">
                  <c:v>8.4732021000000005E-2</c:v>
                </c:pt>
                <c:pt idx="21740" formatCode="General">
                  <c:v>8.4868167999999994E-2</c:v>
                </c:pt>
                <c:pt idx="21741" formatCode="General">
                  <c:v>8.5066026000000003E-2</c:v>
                </c:pt>
                <c:pt idx="21742" formatCode="General">
                  <c:v>8.5463069000000003E-2</c:v>
                </c:pt>
                <c:pt idx="21743" formatCode="General">
                  <c:v>8.5613500999999995E-2</c:v>
                </c:pt>
                <c:pt idx="21744" formatCode="General">
                  <c:v>8.4782394999999997E-2</c:v>
                </c:pt>
                <c:pt idx="21745" formatCode="General">
                  <c:v>8.4786961999999994E-2</c:v>
                </c:pt>
                <c:pt idx="21746" formatCode="General">
                  <c:v>8.5309729000000001E-2</c:v>
                </c:pt>
                <c:pt idx="21747" formatCode="General">
                  <c:v>8.5233824E-2</c:v>
                </c:pt>
                <c:pt idx="21748" formatCode="General">
                  <c:v>8.5302510999999998E-2</c:v>
                </c:pt>
                <c:pt idx="21749" formatCode="General">
                  <c:v>8.4999751999999998E-2</c:v>
                </c:pt>
                <c:pt idx="21750" formatCode="General">
                  <c:v>8.5484571999999995E-2</c:v>
                </c:pt>
                <c:pt idx="21751" formatCode="General">
                  <c:v>8.5166063E-2</c:v>
                </c:pt>
                <c:pt idx="21752" formatCode="General">
                  <c:v>8.5324854000000006E-2</c:v>
                </c:pt>
                <c:pt idx="21753" formatCode="General">
                  <c:v>8.5635477000000002E-2</c:v>
                </c:pt>
                <c:pt idx="21754" formatCode="General">
                  <c:v>8.5505771999999994E-2</c:v>
                </c:pt>
                <c:pt idx="21755" formatCode="General">
                  <c:v>8.5713794999999995E-2</c:v>
                </c:pt>
                <c:pt idx="21756" formatCode="General">
                  <c:v>8.5752684999999995E-2</c:v>
                </c:pt>
                <c:pt idx="21757" formatCode="General">
                  <c:v>8.5578983999999997E-2</c:v>
                </c:pt>
                <c:pt idx="21758" formatCode="General">
                  <c:v>8.6014811999999996E-2</c:v>
                </c:pt>
                <c:pt idx="21759" formatCode="General">
                  <c:v>8.6223697000000002E-2</c:v>
                </c:pt>
                <c:pt idx="21760" formatCode="General">
                  <c:v>8.5810966000000002E-2</c:v>
                </c:pt>
                <c:pt idx="21761" formatCode="General">
                  <c:v>8.5741868999999998E-2</c:v>
                </c:pt>
                <c:pt idx="21762" formatCode="General">
                  <c:v>8.6142577999999997E-2</c:v>
                </c:pt>
                <c:pt idx="21763" formatCode="General">
                  <c:v>8.5652196E-2</c:v>
                </c:pt>
                <c:pt idx="21764" formatCode="General">
                  <c:v>8.5192693E-2</c:v>
                </c:pt>
                <c:pt idx="21765" formatCode="General">
                  <c:v>8.3428789000000003E-2</c:v>
                </c:pt>
                <c:pt idx="21766" formatCode="General">
                  <c:v>8.3495968000000004E-2</c:v>
                </c:pt>
                <c:pt idx="21767" formatCode="General">
                  <c:v>8.3393217000000006E-2</c:v>
                </c:pt>
                <c:pt idx="21768" formatCode="General">
                  <c:v>8.3439863000000003E-2</c:v>
                </c:pt>
                <c:pt idx="21769" formatCode="General">
                  <c:v>8.3617679E-2</c:v>
                </c:pt>
                <c:pt idx="21770" formatCode="General">
                  <c:v>8.3506891999999999E-2</c:v>
                </c:pt>
                <c:pt idx="21771" formatCode="General">
                  <c:v>8.3445853E-2</c:v>
                </c:pt>
                <c:pt idx="21772" formatCode="General">
                  <c:v>8.3261702000000007E-2</c:v>
                </c:pt>
                <c:pt idx="21773" formatCode="General">
                  <c:v>8.3241148000000001E-2</c:v>
                </c:pt>
                <c:pt idx="21774" formatCode="General">
                  <c:v>8.3540761000000005E-2</c:v>
                </c:pt>
                <c:pt idx="21775" formatCode="General">
                  <c:v>8.3779616000000001E-2</c:v>
                </c:pt>
                <c:pt idx="21776" formatCode="General">
                  <c:v>8.3371025000000001E-2</c:v>
                </c:pt>
                <c:pt idx="21777" formatCode="General">
                  <c:v>8.3439948999999999E-2</c:v>
                </c:pt>
                <c:pt idx="21778" formatCode="General">
                  <c:v>8.3715302000000005E-2</c:v>
                </c:pt>
                <c:pt idx="21779" formatCode="General">
                  <c:v>8.3668958000000002E-2</c:v>
                </c:pt>
                <c:pt idx="21780" formatCode="General">
                  <c:v>8.3608027000000001E-2</c:v>
                </c:pt>
                <c:pt idx="21781" formatCode="General">
                  <c:v>8.3814562999999995E-2</c:v>
                </c:pt>
                <c:pt idx="21782" formatCode="General">
                  <c:v>8.3835398000000005E-2</c:v>
                </c:pt>
                <c:pt idx="21783" formatCode="General">
                  <c:v>8.4004661999999994E-2</c:v>
                </c:pt>
                <c:pt idx="21784" formatCode="General">
                  <c:v>8.4061047E-2</c:v>
                </c:pt>
                <c:pt idx="21785" formatCode="General">
                  <c:v>8.4359713000000003E-2</c:v>
                </c:pt>
                <c:pt idx="21786" formatCode="General">
                  <c:v>8.4259589999999995E-2</c:v>
                </c:pt>
                <c:pt idx="21787" formatCode="General">
                  <c:v>8.4568618999999998E-2</c:v>
                </c:pt>
                <c:pt idx="21788" formatCode="General">
                  <c:v>8.4216562999999994E-2</c:v>
                </c:pt>
                <c:pt idx="21789" formatCode="General">
                  <c:v>8.4537809000000005E-2</c:v>
                </c:pt>
                <c:pt idx="21790" formatCode="General">
                  <c:v>8.4198228E-2</c:v>
                </c:pt>
                <c:pt idx="21791" formatCode="General">
                  <c:v>8.3944184000000005E-2</c:v>
                </c:pt>
                <c:pt idx="21792" formatCode="General">
                  <c:v>8.4055682000000007E-2</c:v>
                </c:pt>
                <c:pt idx="21793" formatCode="General">
                  <c:v>8.3700307000000002E-2</c:v>
                </c:pt>
                <c:pt idx="21794" formatCode="General">
                  <c:v>8.3216629E-2</c:v>
                </c:pt>
                <c:pt idx="21795" formatCode="General">
                  <c:v>8.3915247999999998E-2</c:v>
                </c:pt>
                <c:pt idx="21796" formatCode="General">
                  <c:v>8.3833351E-2</c:v>
                </c:pt>
                <c:pt idx="21797" formatCode="General">
                  <c:v>8.3479119000000004E-2</c:v>
                </c:pt>
                <c:pt idx="21798" formatCode="General">
                  <c:v>8.3116074999999998E-2</c:v>
                </c:pt>
                <c:pt idx="21799" formatCode="General">
                  <c:v>8.3057062000000001E-2</c:v>
                </c:pt>
                <c:pt idx="21800" formatCode="General">
                  <c:v>8.2807646999999998E-2</c:v>
                </c:pt>
                <c:pt idx="21801" formatCode="General">
                  <c:v>8.3069580000000004E-2</c:v>
                </c:pt>
                <c:pt idx="21802" formatCode="General">
                  <c:v>8.3023041000000006E-2</c:v>
                </c:pt>
                <c:pt idx="21803" formatCode="General">
                  <c:v>8.3088862999999999E-2</c:v>
                </c:pt>
                <c:pt idx="21804" formatCode="General">
                  <c:v>8.3158887000000001E-2</c:v>
                </c:pt>
                <c:pt idx="21805" formatCode="General">
                  <c:v>8.3230999999999999E-2</c:v>
                </c:pt>
                <c:pt idx="21806" formatCode="General">
                  <c:v>8.3170994999999998E-2</c:v>
                </c:pt>
                <c:pt idx="21807" formatCode="General">
                  <c:v>8.3291263000000004E-2</c:v>
                </c:pt>
                <c:pt idx="21808" formatCode="General">
                  <c:v>8.3455267999999999E-2</c:v>
                </c:pt>
                <c:pt idx="21809" formatCode="General">
                  <c:v>8.3485841000000005E-2</c:v>
                </c:pt>
                <c:pt idx="21810" formatCode="General">
                  <c:v>8.3407092000000002E-2</c:v>
                </c:pt>
                <c:pt idx="21811" formatCode="General">
                  <c:v>8.3622461999999995E-2</c:v>
                </c:pt>
                <c:pt idx="21812" formatCode="General">
                  <c:v>8.3662881999999994E-2</c:v>
                </c:pt>
                <c:pt idx="21813" formatCode="General">
                  <c:v>8.3698691000000006E-2</c:v>
                </c:pt>
                <c:pt idx="21814" formatCode="General">
                  <c:v>8.3877152999999996E-2</c:v>
                </c:pt>
                <c:pt idx="21815" formatCode="General">
                  <c:v>8.4258448E-2</c:v>
                </c:pt>
                <c:pt idx="21816" formatCode="General">
                  <c:v>8.3805471000000006E-2</c:v>
                </c:pt>
                <c:pt idx="21817" formatCode="General">
                  <c:v>8.3984108000000002E-2</c:v>
                </c:pt>
                <c:pt idx="21818" formatCode="General">
                  <c:v>8.4003542E-2</c:v>
                </c:pt>
                <c:pt idx="21819" formatCode="General">
                  <c:v>8.3917100999999994E-2</c:v>
                </c:pt>
                <c:pt idx="21820" formatCode="General">
                  <c:v>8.4244465000000004E-2</c:v>
                </c:pt>
                <c:pt idx="21821" formatCode="General">
                  <c:v>8.4169658999999994E-2</c:v>
                </c:pt>
                <c:pt idx="21822" formatCode="General">
                  <c:v>8.422251E-2</c:v>
                </c:pt>
                <c:pt idx="21823" formatCode="General">
                  <c:v>8.4129110000000007E-2</c:v>
                </c:pt>
                <c:pt idx="21824" formatCode="General">
                  <c:v>8.4306107000000005E-2</c:v>
                </c:pt>
                <c:pt idx="21825" formatCode="General">
                  <c:v>8.4403105000000006E-2</c:v>
                </c:pt>
                <c:pt idx="21826" formatCode="General">
                  <c:v>8.4556295000000004E-2</c:v>
                </c:pt>
                <c:pt idx="21827" formatCode="General">
                  <c:v>8.4502582000000007E-2</c:v>
                </c:pt>
                <c:pt idx="21828" formatCode="General">
                  <c:v>8.4847311999999994E-2</c:v>
                </c:pt>
                <c:pt idx="21829" formatCode="General">
                  <c:v>8.4813076000000001E-2</c:v>
                </c:pt>
                <c:pt idx="21830" formatCode="General">
                  <c:v>8.4790646999999997E-2</c:v>
                </c:pt>
                <c:pt idx="21831" formatCode="General">
                  <c:v>8.4771385000000005E-2</c:v>
                </c:pt>
                <c:pt idx="21832" formatCode="General">
                  <c:v>8.4911193999999995E-2</c:v>
                </c:pt>
                <c:pt idx="21833" formatCode="General">
                  <c:v>8.5316020000000006E-2</c:v>
                </c:pt>
                <c:pt idx="21834" formatCode="General">
                  <c:v>8.5050189999999998E-2</c:v>
                </c:pt>
                <c:pt idx="21835" formatCode="General">
                  <c:v>8.4872240000000002E-2</c:v>
                </c:pt>
                <c:pt idx="21836" formatCode="General">
                  <c:v>8.4795580999999995E-2</c:v>
                </c:pt>
                <c:pt idx="21837" formatCode="General">
                  <c:v>8.4680935999999998E-2</c:v>
                </c:pt>
                <c:pt idx="21838" formatCode="General">
                  <c:v>8.4874695999999999E-2</c:v>
                </c:pt>
                <c:pt idx="21839" formatCode="General">
                  <c:v>8.4831884999999996E-2</c:v>
                </c:pt>
                <c:pt idx="21840" formatCode="General">
                  <c:v>8.5055641000000001E-2</c:v>
                </c:pt>
                <c:pt idx="21841" formatCode="General">
                  <c:v>8.4695996999999995E-2</c:v>
                </c:pt>
                <c:pt idx="21842" formatCode="General">
                  <c:v>8.4890100999999996E-2</c:v>
                </c:pt>
                <c:pt idx="21843" formatCode="General">
                  <c:v>8.4687894999999999E-2</c:v>
                </c:pt>
                <c:pt idx="21844" formatCode="General">
                  <c:v>8.4747748999999997E-2</c:v>
                </c:pt>
                <c:pt idx="21845" formatCode="General">
                  <c:v>8.5195537000000002E-2</c:v>
                </c:pt>
                <c:pt idx="21846" formatCode="General">
                  <c:v>8.5115451999999994E-2</c:v>
                </c:pt>
                <c:pt idx="21847" formatCode="General">
                  <c:v>8.4627050999999995E-2</c:v>
                </c:pt>
                <c:pt idx="21848" formatCode="General">
                  <c:v>8.4790086000000001E-2</c:v>
                </c:pt>
                <c:pt idx="21849" formatCode="General">
                  <c:v>8.4677941000000007E-2</c:v>
                </c:pt>
                <c:pt idx="21850" formatCode="General">
                  <c:v>8.4717477999999999E-2</c:v>
                </c:pt>
                <c:pt idx="21851" formatCode="General">
                  <c:v>8.5546731000000001E-2</c:v>
                </c:pt>
                <c:pt idx="21852" formatCode="General">
                  <c:v>8.5432108000000007E-2</c:v>
                </c:pt>
                <c:pt idx="21853" formatCode="General">
                  <c:v>8.5686819999999997E-2</c:v>
                </c:pt>
                <c:pt idx="21854" formatCode="General">
                  <c:v>8.5452317999999999E-2</c:v>
                </c:pt>
                <c:pt idx="21855" formatCode="General">
                  <c:v>8.5700933000000007E-2</c:v>
                </c:pt>
                <c:pt idx="21856" formatCode="General">
                  <c:v>8.5876379000000003E-2</c:v>
                </c:pt>
                <c:pt idx="21857" formatCode="General">
                  <c:v>8.5939140999999997E-2</c:v>
                </c:pt>
                <c:pt idx="21858" formatCode="General">
                  <c:v>8.5928347000000002E-2</c:v>
                </c:pt>
                <c:pt idx="21859" formatCode="General">
                  <c:v>8.5672061999999993E-2</c:v>
                </c:pt>
                <c:pt idx="21860" formatCode="General">
                  <c:v>8.5535915000000004E-2</c:v>
                </c:pt>
                <c:pt idx="21861" formatCode="General">
                  <c:v>8.6080116999999998E-2</c:v>
                </c:pt>
                <c:pt idx="21862" formatCode="General">
                  <c:v>8.6144947999999999E-2</c:v>
                </c:pt>
                <c:pt idx="21863" formatCode="General">
                  <c:v>8.6393154E-2</c:v>
                </c:pt>
                <c:pt idx="21864" formatCode="General">
                  <c:v>8.6353553E-2</c:v>
                </c:pt>
                <c:pt idx="21865" formatCode="General">
                  <c:v>8.6710046999999998E-2</c:v>
                </c:pt>
                <c:pt idx="21866" formatCode="General">
                  <c:v>8.6469166E-2</c:v>
                </c:pt>
                <c:pt idx="21867" formatCode="General">
                  <c:v>8.6271829999999994E-2</c:v>
                </c:pt>
                <c:pt idx="21868" formatCode="General">
                  <c:v>8.5976586999999993E-2</c:v>
                </c:pt>
                <c:pt idx="21869" formatCode="General">
                  <c:v>8.5950366E-2</c:v>
                </c:pt>
                <c:pt idx="21870" formatCode="General">
                  <c:v>8.5876205999999997E-2</c:v>
                </c:pt>
                <c:pt idx="21871" formatCode="General">
                  <c:v>8.5949677000000002E-2</c:v>
                </c:pt>
                <c:pt idx="21872" formatCode="General">
                  <c:v>8.5925524000000003E-2</c:v>
                </c:pt>
                <c:pt idx="21873" formatCode="General">
                  <c:v>8.5784615999999994E-2</c:v>
                </c:pt>
                <c:pt idx="21874" formatCode="General">
                  <c:v>8.6211178999999999E-2</c:v>
                </c:pt>
                <c:pt idx="21875" formatCode="General">
                  <c:v>8.6001970999999997E-2</c:v>
                </c:pt>
                <c:pt idx="21876" formatCode="General">
                  <c:v>8.6003995999999999E-2</c:v>
                </c:pt>
                <c:pt idx="21877" formatCode="General">
                  <c:v>8.6616107999999997E-2</c:v>
                </c:pt>
                <c:pt idx="21878" formatCode="General">
                  <c:v>8.6301799999999998E-2</c:v>
                </c:pt>
                <c:pt idx="21879" formatCode="General">
                  <c:v>8.5986630999999994E-2</c:v>
                </c:pt>
                <c:pt idx="21880" formatCode="General">
                  <c:v>8.5689449000000001E-2</c:v>
                </c:pt>
                <c:pt idx="21881" formatCode="General">
                  <c:v>8.5999903000000003E-2</c:v>
                </c:pt>
                <c:pt idx="21882" formatCode="General">
                  <c:v>8.6223869999999994E-2</c:v>
                </c:pt>
                <c:pt idx="21883" formatCode="General">
                  <c:v>8.6082120999999998E-2</c:v>
                </c:pt>
                <c:pt idx="21884" formatCode="General">
                  <c:v>8.6191680000000007E-2</c:v>
                </c:pt>
                <c:pt idx="21885" formatCode="General">
                  <c:v>8.6024485999999997E-2</c:v>
                </c:pt>
                <c:pt idx="21886" formatCode="General">
                  <c:v>8.5512926000000003E-2</c:v>
                </c:pt>
                <c:pt idx="21887" formatCode="General">
                  <c:v>8.5633947000000002E-2</c:v>
                </c:pt>
                <c:pt idx="21888" formatCode="General">
                  <c:v>8.5419956000000005E-2</c:v>
                </c:pt>
                <c:pt idx="21889" formatCode="General">
                  <c:v>8.5735793000000005E-2</c:v>
                </c:pt>
                <c:pt idx="21890" formatCode="General">
                  <c:v>8.6080461999999996E-2</c:v>
                </c:pt>
                <c:pt idx="21891" formatCode="General">
                  <c:v>8.6269546000000003E-2</c:v>
                </c:pt>
                <c:pt idx="21892" formatCode="General">
                  <c:v>8.6419698000000003E-2</c:v>
                </c:pt>
                <c:pt idx="21893" formatCode="General">
                  <c:v>8.5971200999999997E-2</c:v>
                </c:pt>
                <c:pt idx="21894" formatCode="General">
                  <c:v>8.5769447999999998E-2</c:v>
                </c:pt>
                <c:pt idx="21895" formatCode="General">
                  <c:v>8.5973290999999993E-2</c:v>
                </c:pt>
                <c:pt idx="21896" formatCode="General">
                  <c:v>8.5539749999999998E-2</c:v>
                </c:pt>
                <c:pt idx="21897" formatCode="General">
                  <c:v>8.5428682000000006E-2</c:v>
                </c:pt>
                <c:pt idx="21898" formatCode="General">
                  <c:v>8.4370032999999997E-2</c:v>
                </c:pt>
                <c:pt idx="21899" formatCode="General">
                  <c:v>8.4568813000000007E-2</c:v>
                </c:pt>
                <c:pt idx="21900" formatCode="General">
                  <c:v>8.4687702000000004E-2</c:v>
                </c:pt>
                <c:pt idx="21901" formatCode="General">
                  <c:v>8.4475671000000002E-2</c:v>
                </c:pt>
                <c:pt idx="21902" formatCode="General">
                  <c:v>8.4395629E-2</c:v>
                </c:pt>
                <c:pt idx="21903" formatCode="General">
                  <c:v>8.4669473999999995E-2</c:v>
                </c:pt>
                <c:pt idx="21904" formatCode="General">
                  <c:v>8.4687420999999999E-2</c:v>
                </c:pt>
                <c:pt idx="21905" formatCode="General">
                  <c:v>8.4535158999999999E-2</c:v>
                </c:pt>
                <c:pt idx="21906" formatCode="General">
                  <c:v>8.4742771999999994E-2</c:v>
                </c:pt>
                <c:pt idx="21907" formatCode="General">
                  <c:v>8.4840417000000001E-2</c:v>
                </c:pt>
                <c:pt idx="21908" formatCode="General">
                  <c:v>8.4820917999999995E-2</c:v>
                </c:pt>
                <c:pt idx="21909" formatCode="General">
                  <c:v>8.4935954999999994E-2</c:v>
                </c:pt>
                <c:pt idx="21910" formatCode="General">
                  <c:v>8.5092505999999998E-2</c:v>
                </c:pt>
                <c:pt idx="21911" formatCode="General">
                  <c:v>8.5087249000000004E-2</c:v>
                </c:pt>
                <c:pt idx="21912" formatCode="General">
                  <c:v>8.4563706000000002E-2</c:v>
                </c:pt>
                <c:pt idx="21913" formatCode="General">
                  <c:v>8.4660813000000001E-2</c:v>
                </c:pt>
                <c:pt idx="21914" formatCode="General">
                  <c:v>8.5070163000000004E-2</c:v>
                </c:pt>
                <c:pt idx="21915" formatCode="General">
                  <c:v>8.5089079999999997E-2</c:v>
                </c:pt>
                <c:pt idx="21916" formatCode="General">
                  <c:v>8.4847461999999998E-2</c:v>
                </c:pt>
                <c:pt idx="21917" formatCode="General">
                  <c:v>8.5063246999999995E-2</c:v>
                </c:pt>
                <c:pt idx="21918" formatCode="General">
                  <c:v>8.4977688999999995E-2</c:v>
                </c:pt>
                <c:pt idx="21919" formatCode="General">
                  <c:v>8.3986973000000006E-2</c:v>
                </c:pt>
                <c:pt idx="21920" formatCode="General">
                  <c:v>8.4467570000000006E-2</c:v>
                </c:pt>
                <c:pt idx="21921" formatCode="General">
                  <c:v>8.4100238999999993E-2</c:v>
                </c:pt>
                <c:pt idx="21922" formatCode="General">
                  <c:v>8.4114459000000003E-2</c:v>
                </c:pt>
                <c:pt idx="21923" formatCode="General">
                  <c:v>8.4318711000000005E-2</c:v>
                </c:pt>
                <c:pt idx="21924" formatCode="General">
                  <c:v>8.4513871000000004E-2</c:v>
                </c:pt>
                <c:pt idx="21925" formatCode="General">
                  <c:v>8.4589474999999997E-2</c:v>
                </c:pt>
                <c:pt idx="21926" formatCode="General">
                  <c:v>8.4760396000000002E-2</c:v>
                </c:pt>
                <c:pt idx="21927" formatCode="General">
                  <c:v>8.5054715000000003E-2</c:v>
                </c:pt>
                <c:pt idx="21928" formatCode="General">
                  <c:v>8.5186466000000002E-2</c:v>
                </c:pt>
                <c:pt idx="21929" formatCode="General">
                  <c:v>8.5381023E-2</c:v>
                </c:pt>
                <c:pt idx="21930" formatCode="General">
                  <c:v>8.5461065000000003E-2</c:v>
                </c:pt>
                <c:pt idx="21931" formatCode="General">
                  <c:v>8.5519756000000002E-2</c:v>
                </c:pt>
                <c:pt idx="21932" formatCode="General">
                  <c:v>8.5646185E-2</c:v>
                </c:pt>
                <c:pt idx="21933" formatCode="General">
                  <c:v>8.5892020999999999E-2</c:v>
                </c:pt>
                <c:pt idx="21934" formatCode="General">
                  <c:v>8.5906801000000005E-2</c:v>
                </c:pt>
                <c:pt idx="21935" formatCode="General">
                  <c:v>8.5776709000000007E-2</c:v>
                </c:pt>
                <c:pt idx="21936" formatCode="General">
                  <c:v>8.5887495999999994E-2</c:v>
                </c:pt>
                <c:pt idx="21937" formatCode="General">
                  <c:v>8.5731678000000006E-2</c:v>
                </c:pt>
                <c:pt idx="21938" formatCode="General">
                  <c:v>8.5333730999999996E-2</c:v>
                </c:pt>
                <c:pt idx="21939" formatCode="General">
                  <c:v>8.5482351999999998E-2</c:v>
                </c:pt>
                <c:pt idx="21940" formatCode="General">
                  <c:v>8.5365186999999995E-2</c:v>
                </c:pt>
                <c:pt idx="21941" formatCode="General">
                  <c:v>8.5211136000000007E-2</c:v>
                </c:pt>
                <c:pt idx="21942" formatCode="General">
                  <c:v>8.5409247999999993E-2</c:v>
                </c:pt>
                <c:pt idx="21943" formatCode="General">
                  <c:v>8.5506354000000007E-2</c:v>
                </c:pt>
                <c:pt idx="21944" formatCode="General">
                  <c:v>8.5527533000000003E-2</c:v>
                </c:pt>
                <c:pt idx="21945" formatCode="General">
                  <c:v>8.5486274000000001E-2</c:v>
                </c:pt>
                <c:pt idx="21946" formatCode="General">
                  <c:v>8.5519604999999999E-2</c:v>
                </c:pt>
                <c:pt idx="21947" formatCode="General">
                  <c:v>8.5310203000000001E-2</c:v>
                </c:pt>
                <c:pt idx="21948" formatCode="General">
                  <c:v>8.5685355000000005E-2</c:v>
                </c:pt>
                <c:pt idx="21949" formatCode="General">
                  <c:v>8.5427820000000002E-2</c:v>
                </c:pt>
                <c:pt idx="21950" formatCode="General">
                  <c:v>8.5604602000000002E-2</c:v>
                </c:pt>
                <c:pt idx="21951" formatCode="General">
                  <c:v>8.5924792E-2</c:v>
                </c:pt>
                <c:pt idx="21952" formatCode="General">
                  <c:v>8.6379774000000006E-2</c:v>
                </c:pt>
                <c:pt idx="21953" formatCode="General">
                  <c:v>8.6065853999999997E-2</c:v>
                </c:pt>
                <c:pt idx="21954" formatCode="General">
                  <c:v>8.6022655000000003E-2</c:v>
                </c:pt>
                <c:pt idx="21955" formatCode="General">
                  <c:v>8.6101554999999996E-2</c:v>
                </c:pt>
                <c:pt idx="21956" formatCode="General">
                  <c:v>8.6188857999999993E-2</c:v>
                </c:pt>
                <c:pt idx="21957" formatCode="General">
                  <c:v>8.5290488999999997E-2</c:v>
                </c:pt>
                <c:pt idx="21958" formatCode="General">
                  <c:v>8.5739391999999998E-2</c:v>
                </c:pt>
                <c:pt idx="21959" formatCode="General">
                  <c:v>8.6048445000000001E-2</c:v>
                </c:pt>
                <c:pt idx="21960" formatCode="General">
                  <c:v>8.6120235000000003E-2</c:v>
                </c:pt>
                <c:pt idx="21961" formatCode="General">
                  <c:v>8.6385979000000002E-2</c:v>
                </c:pt>
                <c:pt idx="21962" formatCode="General">
                  <c:v>8.6601672000000005E-2</c:v>
                </c:pt>
                <c:pt idx="21963" formatCode="General">
                  <c:v>8.6802951000000003E-2</c:v>
                </c:pt>
                <c:pt idx="21964" formatCode="General">
                  <c:v>8.6737732999999997E-2</c:v>
                </c:pt>
                <c:pt idx="21965" formatCode="General">
                  <c:v>8.6777203999999997E-2</c:v>
                </c:pt>
                <c:pt idx="21966" formatCode="General">
                  <c:v>8.6201182000000001E-2</c:v>
                </c:pt>
                <c:pt idx="21967" formatCode="General">
                  <c:v>8.6297857000000006E-2</c:v>
                </c:pt>
                <c:pt idx="21968" formatCode="General">
                  <c:v>8.6073826000000006E-2</c:v>
                </c:pt>
                <c:pt idx="21969" formatCode="General">
                  <c:v>8.6382467000000004E-2</c:v>
                </c:pt>
                <c:pt idx="21970" formatCode="General">
                  <c:v>8.6400738000000005E-2</c:v>
                </c:pt>
                <c:pt idx="21971" formatCode="General">
                  <c:v>8.6413384999999995E-2</c:v>
                </c:pt>
                <c:pt idx="21972" formatCode="General">
                  <c:v>8.6570258999999997E-2</c:v>
                </c:pt>
                <c:pt idx="21973" formatCode="General">
                  <c:v>8.6186552999999999E-2</c:v>
                </c:pt>
                <c:pt idx="21974" formatCode="General">
                  <c:v>8.5906327000000005E-2</c:v>
                </c:pt>
                <c:pt idx="21975" formatCode="General">
                  <c:v>8.6056157999999994E-2</c:v>
                </c:pt>
                <c:pt idx="21976" formatCode="General">
                  <c:v>8.6386172999999997E-2</c:v>
                </c:pt>
                <c:pt idx="21977" formatCode="General">
                  <c:v>8.6421183999999998E-2</c:v>
                </c:pt>
                <c:pt idx="21978" formatCode="General">
                  <c:v>8.6304859999999997E-2</c:v>
                </c:pt>
                <c:pt idx="21979" formatCode="General">
                  <c:v>8.6466666999999997E-2</c:v>
                </c:pt>
                <c:pt idx="21980" formatCode="General">
                  <c:v>8.6368182000000002E-2</c:v>
                </c:pt>
                <c:pt idx="21981" formatCode="General">
                  <c:v>8.6002359E-2</c:v>
                </c:pt>
                <c:pt idx="21982" formatCode="General">
                  <c:v>8.6506849999999996E-2</c:v>
                </c:pt>
                <c:pt idx="21983" formatCode="General">
                  <c:v>8.6587732000000001E-2</c:v>
                </c:pt>
                <c:pt idx="21984" formatCode="General">
                  <c:v>8.6469662000000003E-2</c:v>
                </c:pt>
                <c:pt idx="21985" formatCode="General">
                  <c:v>8.6251987000000002E-2</c:v>
                </c:pt>
                <c:pt idx="21986" formatCode="General">
                  <c:v>8.6243411000000006E-2</c:v>
                </c:pt>
                <c:pt idx="21987" formatCode="General">
                  <c:v>8.6508163999999999E-2</c:v>
                </c:pt>
                <c:pt idx="21988" formatCode="General">
                  <c:v>8.6721897000000006E-2</c:v>
                </c:pt>
                <c:pt idx="21989" formatCode="General">
                  <c:v>8.6943666000000003E-2</c:v>
                </c:pt>
                <c:pt idx="21990" formatCode="General">
                  <c:v>8.7061477999999998E-2</c:v>
                </c:pt>
                <c:pt idx="21991" formatCode="General">
                  <c:v>8.7050963999999995E-2</c:v>
                </c:pt>
                <c:pt idx="21992" formatCode="General">
                  <c:v>8.7513139000000004E-2</c:v>
                </c:pt>
                <c:pt idx="21993" formatCode="General">
                  <c:v>8.6643426999999995E-2</c:v>
                </c:pt>
                <c:pt idx="21994" formatCode="General">
                  <c:v>8.6268620000000004E-2</c:v>
                </c:pt>
                <c:pt idx="21995" formatCode="General">
                  <c:v>8.5823893999999998E-2</c:v>
                </c:pt>
                <c:pt idx="21996" formatCode="General">
                  <c:v>8.5936447999999999E-2</c:v>
                </c:pt>
                <c:pt idx="21997" formatCode="General">
                  <c:v>8.6003113000000006E-2</c:v>
                </c:pt>
                <c:pt idx="21998" formatCode="General">
                  <c:v>8.7023083000000001E-2</c:v>
                </c:pt>
                <c:pt idx="21999" formatCode="General">
                  <c:v>8.5766603999999996E-2</c:v>
                </c:pt>
                <c:pt idx="22000" formatCode="General">
                  <c:v>8.6134046000000006E-2</c:v>
                </c:pt>
                <c:pt idx="22001" formatCode="General">
                  <c:v>8.6082660000000005E-2</c:v>
                </c:pt>
                <c:pt idx="22002" formatCode="General">
                  <c:v>8.6379537000000006E-2</c:v>
                </c:pt>
                <c:pt idx="22003" formatCode="General">
                  <c:v>8.6473604999999995E-2</c:v>
                </c:pt>
                <c:pt idx="22004" formatCode="General">
                  <c:v>8.6491530999999996E-2</c:v>
                </c:pt>
                <c:pt idx="22005" formatCode="General">
                  <c:v>8.6247547999999993E-2</c:v>
                </c:pt>
                <c:pt idx="22006" formatCode="General">
                  <c:v>8.9870044999999996E-2</c:v>
                </c:pt>
                <c:pt idx="22007" formatCode="General">
                  <c:v>8.6739865999999999E-2</c:v>
                </c:pt>
                <c:pt idx="22008" formatCode="General">
                  <c:v>8.7271979E-2</c:v>
                </c:pt>
                <c:pt idx="22009" formatCode="General">
                  <c:v>8.6350773000000006E-2</c:v>
                </c:pt>
                <c:pt idx="22010" formatCode="General">
                  <c:v>8.7124024999999994E-2</c:v>
                </c:pt>
                <c:pt idx="22011" formatCode="General">
                  <c:v>8.5339504999999996E-2</c:v>
                </c:pt>
                <c:pt idx="22012" formatCode="General">
                  <c:v>8.5354199000000006E-2</c:v>
                </c:pt>
                <c:pt idx="22013" formatCode="General">
                  <c:v>8.5050923E-2</c:v>
                </c:pt>
                <c:pt idx="22014" formatCode="General">
                  <c:v>8.4863470999999996E-2</c:v>
                </c:pt>
                <c:pt idx="22015" formatCode="General">
                  <c:v>8.3839254000000002E-2</c:v>
                </c:pt>
                <c:pt idx="22016" formatCode="General">
                  <c:v>8.3895598000000002E-2</c:v>
                </c:pt>
                <c:pt idx="22017" formatCode="General">
                  <c:v>8.3808551999999994E-2</c:v>
                </c:pt>
                <c:pt idx="22018" formatCode="General">
                  <c:v>8.4027780999999996E-2</c:v>
                </c:pt>
                <c:pt idx="22019" formatCode="General">
                  <c:v>8.3604772999999993E-2</c:v>
                </c:pt>
                <c:pt idx="22020" formatCode="General">
                  <c:v>8.3882389000000002E-2</c:v>
                </c:pt>
                <c:pt idx="22021" formatCode="General">
                  <c:v>8.4070914999999996E-2</c:v>
                </c:pt>
                <c:pt idx="22022" formatCode="General">
                  <c:v>8.3973808999999996E-2</c:v>
                </c:pt>
                <c:pt idx="22023" formatCode="General">
                  <c:v>8.4061111999999993E-2</c:v>
                </c:pt>
                <c:pt idx="22024" formatCode="General">
                  <c:v>8.4036937000000006E-2</c:v>
                </c:pt>
                <c:pt idx="22025" formatCode="General">
                  <c:v>8.4030819000000007E-2</c:v>
                </c:pt>
                <c:pt idx="22026" formatCode="General">
                  <c:v>8.3999382999999997E-2</c:v>
                </c:pt>
                <c:pt idx="22027" formatCode="General">
                  <c:v>8.4595938999999995E-2</c:v>
                </c:pt>
                <c:pt idx="22028" formatCode="General">
                  <c:v>8.4286241999999997E-2</c:v>
                </c:pt>
                <c:pt idx="22029" formatCode="General">
                  <c:v>8.4193336999999993E-2</c:v>
                </c:pt>
                <c:pt idx="22030" formatCode="General">
                  <c:v>8.4061758E-2</c:v>
                </c:pt>
                <c:pt idx="22031" formatCode="General">
                  <c:v>8.4389681999999994E-2</c:v>
                </c:pt>
                <c:pt idx="22032" formatCode="General">
                  <c:v>8.4528824000000002E-2</c:v>
                </c:pt>
                <c:pt idx="22033" formatCode="General">
                  <c:v>8.4714396999999997E-2</c:v>
                </c:pt>
                <c:pt idx="22034" formatCode="General">
                  <c:v>8.4875644E-2</c:v>
                </c:pt>
                <c:pt idx="22035" formatCode="General">
                  <c:v>8.5546881000000005E-2</c:v>
                </c:pt>
                <c:pt idx="22036" formatCode="General">
                  <c:v>8.5178085000000001E-2</c:v>
                </c:pt>
                <c:pt idx="22037" formatCode="General">
                  <c:v>8.5319703999999996E-2</c:v>
                </c:pt>
                <c:pt idx="22038" formatCode="General">
                  <c:v>8.5539427000000001E-2</c:v>
                </c:pt>
                <c:pt idx="22039" formatCode="General">
                  <c:v>8.5439649000000006E-2</c:v>
                </c:pt>
                <c:pt idx="22040" formatCode="General">
                  <c:v>8.4701146000000005E-2</c:v>
                </c:pt>
                <c:pt idx="22041" formatCode="General">
                  <c:v>8.4661027999999999E-2</c:v>
                </c:pt>
                <c:pt idx="22042" formatCode="General">
                  <c:v>8.4721162000000003E-2</c:v>
                </c:pt>
                <c:pt idx="22043" formatCode="General">
                  <c:v>8.5094574000000006E-2</c:v>
                </c:pt>
                <c:pt idx="22044" formatCode="General">
                  <c:v>8.5278509000000002E-2</c:v>
                </c:pt>
                <c:pt idx="22045" formatCode="General">
                  <c:v>8.5363248000000003E-2</c:v>
                </c:pt>
                <c:pt idx="22046" formatCode="General">
                  <c:v>8.5582906E-2</c:v>
                </c:pt>
                <c:pt idx="22047" formatCode="General">
                  <c:v>8.5637674999999996E-2</c:v>
                </c:pt>
                <c:pt idx="22048" formatCode="General">
                  <c:v>8.4408858000000003E-2</c:v>
                </c:pt>
                <c:pt idx="22049" formatCode="General">
                  <c:v>8.4316233000000004E-2</c:v>
                </c:pt>
                <c:pt idx="22050" formatCode="General">
                  <c:v>8.4660123000000004E-2</c:v>
                </c:pt>
                <c:pt idx="22051" formatCode="General">
                  <c:v>8.4640193000000002E-2</c:v>
                </c:pt>
                <c:pt idx="22052" formatCode="General">
                  <c:v>8.4687939000000004E-2</c:v>
                </c:pt>
                <c:pt idx="22053" formatCode="General">
                  <c:v>8.4697117000000002E-2</c:v>
                </c:pt>
                <c:pt idx="22054" formatCode="General">
                  <c:v>8.5082572999999995E-2</c:v>
                </c:pt>
                <c:pt idx="22055" formatCode="General">
                  <c:v>8.5051590999999996E-2</c:v>
                </c:pt>
                <c:pt idx="22056" formatCode="General">
                  <c:v>8.5097783999999996E-2</c:v>
                </c:pt>
                <c:pt idx="22057" formatCode="General">
                  <c:v>8.5381411000000004E-2</c:v>
                </c:pt>
                <c:pt idx="22058" formatCode="General">
                  <c:v>8.5318498000000006E-2</c:v>
                </c:pt>
                <c:pt idx="22059" formatCode="General">
                  <c:v>8.5573964000000002E-2</c:v>
                </c:pt>
                <c:pt idx="22060" formatCode="General">
                  <c:v>8.5592191999999997E-2</c:v>
                </c:pt>
                <c:pt idx="22061" formatCode="General">
                  <c:v>8.5928950000000004E-2</c:v>
                </c:pt>
                <c:pt idx="22062" formatCode="General">
                  <c:v>8.5539038999999997E-2</c:v>
                </c:pt>
                <c:pt idx="22063" formatCode="General">
                  <c:v>8.5501915999999997E-2</c:v>
                </c:pt>
                <c:pt idx="22064" formatCode="General">
                  <c:v>8.5707483000000001E-2</c:v>
                </c:pt>
                <c:pt idx="22065" formatCode="General">
                  <c:v>8.5347929000000003E-2</c:v>
                </c:pt>
                <c:pt idx="22066" formatCode="General">
                  <c:v>8.5783065000000006E-2</c:v>
                </c:pt>
                <c:pt idx="22067" formatCode="General">
                  <c:v>8.5996907999999997E-2</c:v>
                </c:pt>
                <c:pt idx="22068" formatCode="General">
                  <c:v>8.6078975000000002E-2</c:v>
                </c:pt>
                <c:pt idx="22069" formatCode="General">
                  <c:v>8.5706578000000005E-2</c:v>
                </c:pt>
                <c:pt idx="22070" formatCode="General">
                  <c:v>8.5515596999999999E-2</c:v>
                </c:pt>
                <c:pt idx="22071" formatCode="General">
                  <c:v>8.5392270000000006E-2</c:v>
                </c:pt>
                <c:pt idx="22072" formatCode="General">
                  <c:v>8.5622205000000007E-2</c:v>
                </c:pt>
                <c:pt idx="22073" formatCode="General">
                  <c:v>8.5577798999999996E-2</c:v>
                </c:pt>
                <c:pt idx="22074" formatCode="General">
                  <c:v>8.5347843000000007E-2</c:v>
                </c:pt>
                <c:pt idx="22075" formatCode="General">
                  <c:v>8.5225809E-2</c:v>
                </c:pt>
                <c:pt idx="22076" formatCode="General">
                  <c:v>8.5925351999999997E-2</c:v>
                </c:pt>
                <c:pt idx="22077" formatCode="General">
                  <c:v>8.5496809000000007E-2</c:v>
                </c:pt>
                <c:pt idx="22078" formatCode="General">
                  <c:v>8.5711920999999996E-2</c:v>
                </c:pt>
                <c:pt idx="22079" formatCode="General">
                  <c:v>8.5794440999999999E-2</c:v>
                </c:pt>
                <c:pt idx="22080" formatCode="General">
                  <c:v>8.5921409000000004E-2</c:v>
                </c:pt>
                <c:pt idx="22081" formatCode="General">
                  <c:v>8.6211415999999999E-2</c:v>
                </c:pt>
                <c:pt idx="22082" formatCode="General">
                  <c:v>8.6466603000000003E-2</c:v>
                </c:pt>
                <c:pt idx="22083" formatCode="General">
                  <c:v>8.6938473000000002E-2</c:v>
                </c:pt>
                <c:pt idx="22084" formatCode="General">
                  <c:v>8.7362814999999996E-2</c:v>
                </c:pt>
                <c:pt idx="22085" formatCode="General">
                  <c:v>8.7520572000000005E-2</c:v>
                </c:pt>
                <c:pt idx="22086" formatCode="General">
                  <c:v>8.7178039999999998E-2</c:v>
                </c:pt>
                <c:pt idx="22087" formatCode="General">
                  <c:v>8.7614856000000005E-2</c:v>
                </c:pt>
                <c:pt idx="22088" formatCode="General">
                  <c:v>8.7806461000000002E-2</c:v>
                </c:pt>
                <c:pt idx="22089" formatCode="General">
                  <c:v>8.7358291000000005E-2</c:v>
                </c:pt>
                <c:pt idx="22090" formatCode="General">
                  <c:v>8.7197668000000006E-2</c:v>
                </c:pt>
                <c:pt idx="22091" formatCode="General">
                  <c:v>8.7411078000000003E-2</c:v>
                </c:pt>
                <c:pt idx="22092" formatCode="General">
                  <c:v>8.7529255E-2</c:v>
                </c:pt>
                <c:pt idx="22093" formatCode="General">
                  <c:v>8.7464768999999998E-2</c:v>
                </c:pt>
                <c:pt idx="22094" formatCode="General">
                  <c:v>8.7489244999999993E-2</c:v>
                </c:pt>
                <c:pt idx="22095" formatCode="General">
                  <c:v>8.7366521000000003E-2</c:v>
                </c:pt>
                <c:pt idx="22096" formatCode="General">
                  <c:v>8.7634699999999996E-2</c:v>
                </c:pt>
                <c:pt idx="22097" formatCode="General">
                  <c:v>8.7662817000000004E-2</c:v>
                </c:pt>
                <c:pt idx="22098" formatCode="General">
                  <c:v>8.7363009000000005E-2</c:v>
                </c:pt>
                <c:pt idx="22099" formatCode="General">
                  <c:v>8.7798058999999998E-2</c:v>
                </c:pt>
                <c:pt idx="22100" formatCode="General">
                  <c:v>8.6028019999999997E-2</c:v>
                </c:pt>
                <c:pt idx="22101" formatCode="General">
                  <c:v>8.6171556999999996E-2</c:v>
                </c:pt>
                <c:pt idx="22102" formatCode="General">
                  <c:v>8.6137321000000003E-2</c:v>
                </c:pt>
                <c:pt idx="22103" formatCode="General">
                  <c:v>8.5784487000000006E-2</c:v>
                </c:pt>
                <c:pt idx="22104" formatCode="General">
                  <c:v>8.6095521999999994E-2</c:v>
                </c:pt>
                <c:pt idx="22105" formatCode="General">
                  <c:v>8.5918953000000006E-2</c:v>
                </c:pt>
                <c:pt idx="22106" formatCode="General">
                  <c:v>8.5714226000000004E-2</c:v>
                </c:pt>
                <c:pt idx="22107" formatCode="General">
                  <c:v>8.6027869000000007E-2</c:v>
                </c:pt>
                <c:pt idx="22108" formatCode="General">
                  <c:v>8.5904365999999996E-2</c:v>
                </c:pt>
                <c:pt idx="22109" formatCode="General">
                  <c:v>8.6181100999999996E-2</c:v>
                </c:pt>
                <c:pt idx="22110" formatCode="General">
                  <c:v>8.6267951999999995E-2</c:v>
                </c:pt>
                <c:pt idx="22111" formatCode="General">
                  <c:v>8.6079945000000005E-2</c:v>
                </c:pt>
                <c:pt idx="22112" formatCode="General">
                  <c:v>8.6155547999999998E-2</c:v>
                </c:pt>
                <c:pt idx="22113" formatCode="General">
                  <c:v>8.6196549999999997E-2</c:v>
                </c:pt>
                <c:pt idx="22114" formatCode="General">
                  <c:v>8.6070249000000001E-2</c:v>
                </c:pt>
                <c:pt idx="22115" formatCode="General">
                  <c:v>8.6347045999999997E-2</c:v>
                </c:pt>
                <c:pt idx="22116" formatCode="General">
                  <c:v>8.6533653000000002E-2</c:v>
                </c:pt>
                <c:pt idx="22117" formatCode="General">
                  <c:v>8.5936362000000002E-2</c:v>
                </c:pt>
                <c:pt idx="22118" formatCode="General">
                  <c:v>8.5851083999999994E-2</c:v>
                </c:pt>
                <c:pt idx="22119" formatCode="General">
                  <c:v>8.6114158999999996E-2</c:v>
                </c:pt>
                <c:pt idx="22120" formatCode="General">
                  <c:v>8.5922357000000005E-2</c:v>
                </c:pt>
                <c:pt idx="22121" formatCode="General">
                  <c:v>8.6064626000000005E-2</c:v>
                </c:pt>
                <c:pt idx="22122" formatCode="General">
                  <c:v>8.6362601999999997E-2</c:v>
                </c:pt>
                <c:pt idx="22123" formatCode="General">
                  <c:v>8.6107631000000004E-2</c:v>
                </c:pt>
                <c:pt idx="22124" formatCode="General">
                  <c:v>8.6483623999999995E-2</c:v>
                </c:pt>
                <c:pt idx="22125" formatCode="General">
                  <c:v>8.6601951999999996E-2</c:v>
                </c:pt>
                <c:pt idx="22126" formatCode="General">
                  <c:v>8.6626449999999994E-2</c:v>
                </c:pt>
                <c:pt idx="22127" formatCode="General">
                  <c:v>8.6261553000000005E-2</c:v>
                </c:pt>
                <c:pt idx="22128" formatCode="General">
                  <c:v>8.6483278999999996E-2</c:v>
                </c:pt>
                <c:pt idx="22129" formatCode="General">
                  <c:v>8.6544338999999998E-2</c:v>
                </c:pt>
                <c:pt idx="22130" formatCode="General">
                  <c:v>8.6658896999999999E-2</c:v>
                </c:pt>
                <c:pt idx="22131" formatCode="General">
                  <c:v>8.6574631999999999E-2</c:v>
                </c:pt>
                <c:pt idx="22132" formatCode="General">
                  <c:v>8.6742192999999995E-2</c:v>
                </c:pt>
                <c:pt idx="22133" formatCode="General">
                  <c:v>8.7237440999999999E-2</c:v>
                </c:pt>
                <c:pt idx="22134" formatCode="General">
                  <c:v>8.7272172999999995E-2</c:v>
                </c:pt>
                <c:pt idx="22135" formatCode="General">
                  <c:v>8.7060422999999998E-2</c:v>
                </c:pt>
                <c:pt idx="22136" formatCode="General">
                  <c:v>8.7858364999999994E-2</c:v>
                </c:pt>
                <c:pt idx="22137" formatCode="General">
                  <c:v>8.7635497000000007E-2</c:v>
                </c:pt>
                <c:pt idx="22138" formatCode="General">
                  <c:v>8.7890166000000006E-2</c:v>
                </c:pt>
                <c:pt idx="22139" formatCode="General">
                  <c:v>8.6987790999999995E-2</c:v>
                </c:pt>
                <c:pt idx="22140" formatCode="General">
                  <c:v>8.7217684000000004E-2</c:v>
                </c:pt>
                <c:pt idx="22141" formatCode="General">
                  <c:v>8.6874957000000003E-2</c:v>
                </c:pt>
                <c:pt idx="22142" formatCode="General">
                  <c:v>8.7009423000000002E-2</c:v>
                </c:pt>
                <c:pt idx="22143" formatCode="General">
                  <c:v>8.712172E-2</c:v>
                </c:pt>
                <c:pt idx="22144" formatCode="General">
                  <c:v>8.6591977000000001E-2</c:v>
                </c:pt>
                <c:pt idx="22145" formatCode="General">
                  <c:v>8.8030751000000004E-2</c:v>
                </c:pt>
                <c:pt idx="22146" formatCode="General">
                  <c:v>8.7421009999999993E-2</c:v>
                </c:pt>
                <c:pt idx="22147" formatCode="General">
                  <c:v>8.7434497999999999E-2</c:v>
                </c:pt>
                <c:pt idx="22148" formatCode="General">
                  <c:v>8.6779876000000006E-2</c:v>
                </c:pt>
                <c:pt idx="22149" formatCode="General">
                  <c:v>8.6970081000000005E-2</c:v>
                </c:pt>
                <c:pt idx="22150" formatCode="General">
                  <c:v>8.7217921000000004E-2</c:v>
                </c:pt>
                <c:pt idx="22151" formatCode="General">
                  <c:v>8.6758740000000001E-2</c:v>
                </c:pt>
                <c:pt idx="22152" formatCode="General">
                  <c:v>8.6817689000000003E-2</c:v>
                </c:pt>
                <c:pt idx="22153" formatCode="General">
                  <c:v>8.7091707000000004E-2</c:v>
                </c:pt>
                <c:pt idx="22154" formatCode="General">
                  <c:v>8.7020777999999993E-2</c:v>
                </c:pt>
                <c:pt idx="22155" formatCode="General">
                  <c:v>8.6764083000000006E-2</c:v>
                </c:pt>
                <c:pt idx="22156" formatCode="General">
                  <c:v>8.7274974000000005E-2</c:v>
                </c:pt>
                <c:pt idx="22157" formatCode="General">
                  <c:v>8.7351310000000001E-2</c:v>
                </c:pt>
                <c:pt idx="22158" formatCode="General">
                  <c:v>8.7327631000000003E-2</c:v>
                </c:pt>
                <c:pt idx="22159" formatCode="General">
                  <c:v>8.7184158999999997E-2</c:v>
                </c:pt>
                <c:pt idx="22160" formatCode="General">
                  <c:v>8.5751479000000005E-2</c:v>
                </c:pt>
                <c:pt idx="22161" formatCode="General">
                  <c:v>8.5848282999999997E-2</c:v>
                </c:pt>
                <c:pt idx="22162" formatCode="General">
                  <c:v>8.6397117999999995E-2</c:v>
                </c:pt>
                <c:pt idx="22163" formatCode="General">
                  <c:v>8.6609406999999999E-2</c:v>
                </c:pt>
                <c:pt idx="22164" formatCode="General">
                  <c:v>8.6619792000000001E-2</c:v>
                </c:pt>
                <c:pt idx="22165" formatCode="General">
                  <c:v>8.6817149999999996E-2</c:v>
                </c:pt>
                <c:pt idx="22166" formatCode="General">
                  <c:v>8.6733919000000007E-2</c:v>
                </c:pt>
                <c:pt idx="22167" formatCode="General">
                  <c:v>8.6919706999999999E-2</c:v>
                </c:pt>
                <c:pt idx="22168" formatCode="General">
                  <c:v>8.7254441000000002E-2</c:v>
                </c:pt>
                <c:pt idx="22169" formatCode="General">
                  <c:v>8.7597296000000005E-2</c:v>
                </c:pt>
                <c:pt idx="22170" formatCode="General">
                  <c:v>8.7491658E-2</c:v>
                </c:pt>
                <c:pt idx="22171" formatCode="General">
                  <c:v>8.7701599000000005E-2</c:v>
                </c:pt>
                <c:pt idx="22172" formatCode="General">
                  <c:v>8.7708492999999998E-2</c:v>
                </c:pt>
                <c:pt idx="22173" formatCode="General">
                  <c:v>8.8154944999999998E-2</c:v>
                </c:pt>
                <c:pt idx="22174" formatCode="General">
                  <c:v>8.7100907000000005E-2</c:v>
                </c:pt>
                <c:pt idx="22175" formatCode="General">
                  <c:v>8.7215378999999996E-2</c:v>
                </c:pt>
                <c:pt idx="22176" formatCode="General">
                  <c:v>8.7406812E-2</c:v>
                </c:pt>
                <c:pt idx="22177" formatCode="General">
                  <c:v>8.6778109000000006E-2</c:v>
                </c:pt>
                <c:pt idx="22178" formatCode="General">
                  <c:v>8.6650925000000004E-2</c:v>
                </c:pt>
                <c:pt idx="22179" formatCode="General">
                  <c:v>8.6319403000000003E-2</c:v>
                </c:pt>
                <c:pt idx="22180" formatCode="General">
                  <c:v>8.6340193999999995E-2</c:v>
                </c:pt>
                <c:pt idx="22181" formatCode="General">
                  <c:v>8.6426807999999994E-2</c:v>
                </c:pt>
                <c:pt idx="22182" formatCode="General">
                  <c:v>8.6460418999999997E-2</c:v>
                </c:pt>
                <c:pt idx="22183" formatCode="General">
                  <c:v>8.6766410000000002E-2</c:v>
                </c:pt>
                <c:pt idx="22184" formatCode="General">
                  <c:v>8.6439088999999997E-2</c:v>
                </c:pt>
                <c:pt idx="22185" formatCode="General">
                  <c:v>8.7015498999999996E-2</c:v>
                </c:pt>
                <c:pt idx="22186" formatCode="General">
                  <c:v>8.7112950999999994E-2</c:v>
                </c:pt>
                <c:pt idx="22187" formatCode="General">
                  <c:v>8.6973722000000003E-2</c:v>
                </c:pt>
                <c:pt idx="22188" formatCode="General">
                  <c:v>8.6789033000000002E-2</c:v>
                </c:pt>
                <c:pt idx="22189" formatCode="General">
                  <c:v>8.6981068999999994E-2</c:v>
                </c:pt>
                <c:pt idx="22190" formatCode="General">
                  <c:v>8.7782480999999996E-2</c:v>
                </c:pt>
                <c:pt idx="22191" formatCode="General">
                  <c:v>8.7786962999999996E-2</c:v>
                </c:pt>
                <c:pt idx="22192" formatCode="General">
                  <c:v>8.7540630999999994E-2</c:v>
                </c:pt>
                <c:pt idx="22193" formatCode="General">
                  <c:v>8.7431049999999996E-2</c:v>
                </c:pt>
                <c:pt idx="22194" formatCode="General">
                  <c:v>8.7618993000000006E-2</c:v>
                </c:pt>
                <c:pt idx="22195" formatCode="General">
                  <c:v>8.7293352000000005E-2</c:v>
                </c:pt>
                <c:pt idx="22196" formatCode="General">
                  <c:v>8.7255389000000003E-2</c:v>
                </c:pt>
                <c:pt idx="22197" formatCode="General">
                  <c:v>8.7902683999999995E-2</c:v>
                </c:pt>
                <c:pt idx="22198" formatCode="General">
                  <c:v>8.8027326000000003E-2</c:v>
                </c:pt>
                <c:pt idx="22199" formatCode="General">
                  <c:v>8.8157078E-2</c:v>
                </c:pt>
                <c:pt idx="22200" formatCode="General">
                  <c:v>8.8296133999999998E-2</c:v>
                </c:pt>
                <c:pt idx="22201" formatCode="General">
                  <c:v>8.8126870999999996E-2</c:v>
                </c:pt>
                <c:pt idx="22202" formatCode="General">
                  <c:v>8.7792543000000001E-2</c:v>
                </c:pt>
                <c:pt idx="22203" formatCode="General">
                  <c:v>8.7407694999999994E-2</c:v>
                </c:pt>
                <c:pt idx="22204" formatCode="General">
                  <c:v>8.7974107999999995E-2</c:v>
                </c:pt>
                <c:pt idx="22205" formatCode="General">
                  <c:v>8.7643188999999996E-2</c:v>
                </c:pt>
                <c:pt idx="22206" formatCode="General">
                  <c:v>8.7795365E-2</c:v>
                </c:pt>
                <c:pt idx="22207" formatCode="General">
                  <c:v>8.7647454999999999E-2</c:v>
                </c:pt>
                <c:pt idx="22208" formatCode="General">
                  <c:v>8.7348466E-2</c:v>
                </c:pt>
                <c:pt idx="22209" formatCode="General">
                  <c:v>8.7579994999999994E-2</c:v>
                </c:pt>
                <c:pt idx="22210" formatCode="General">
                  <c:v>8.8029674000000002E-2</c:v>
                </c:pt>
                <c:pt idx="22211" formatCode="General">
                  <c:v>8.8133443000000006E-2</c:v>
                </c:pt>
                <c:pt idx="22212" formatCode="General">
                  <c:v>8.7309683999999999E-2</c:v>
                </c:pt>
                <c:pt idx="22213" formatCode="General">
                  <c:v>8.7097696000000002E-2</c:v>
                </c:pt>
                <c:pt idx="22214" formatCode="General">
                  <c:v>8.6983675999999996E-2</c:v>
                </c:pt>
                <c:pt idx="22215" formatCode="General">
                  <c:v>8.6530290999999995E-2</c:v>
                </c:pt>
                <c:pt idx="22216" formatCode="General">
                  <c:v>8.6776924000000005E-2</c:v>
                </c:pt>
                <c:pt idx="22217" formatCode="General">
                  <c:v>8.6871100000000007E-2</c:v>
                </c:pt>
                <c:pt idx="22218" formatCode="General">
                  <c:v>8.7098708999999996E-2</c:v>
                </c:pt>
                <c:pt idx="22219" formatCode="General">
                  <c:v>8.6987640000000005E-2</c:v>
                </c:pt>
                <c:pt idx="22220" formatCode="General">
                  <c:v>8.6948018000000002E-2</c:v>
                </c:pt>
                <c:pt idx="22221" formatCode="General">
                  <c:v>8.7161019000000006E-2</c:v>
                </c:pt>
                <c:pt idx="22222" formatCode="General">
                  <c:v>8.7021875999999998E-2</c:v>
                </c:pt>
                <c:pt idx="22223" formatCode="General">
                  <c:v>8.7198981999999994E-2</c:v>
                </c:pt>
                <c:pt idx="22224" formatCode="General">
                  <c:v>8.7038554000000004E-2</c:v>
                </c:pt>
                <c:pt idx="22225" formatCode="General">
                  <c:v>8.6899669999999998E-2</c:v>
                </c:pt>
                <c:pt idx="22226" formatCode="General">
                  <c:v>8.7018773999999993E-2</c:v>
                </c:pt>
                <c:pt idx="22227" formatCode="General">
                  <c:v>8.7097545999999998E-2</c:v>
                </c:pt>
                <c:pt idx="22228" formatCode="General">
                  <c:v>8.7168365999999997E-2</c:v>
                </c:pt>
                <c:pt idx="22229" formatCode="General">
                  <c:v>8.7081622999999997E-2</c:v>
                </c:pt>
                <c:pt idx="22230" formatCode="General">
                  <c:v>8.6792006000000005E-2</c:v>
                </c:pt>
                <c:pt idx="22231" formatCode="General">
                  <c:v>8.7167417999999997E-2</c:v>
                </c:pt>
                <c:pt idx="22232" formatCode="General">
                  <c:v>8.7104182000000002E-2</c:v>
                </c:pt>
                <c:pt idx="22233" formatCode="General">
                  <c:v>8.6986627999999996E-2</c:v>
                </c:pt>
                <c:pt idx="22234" formatCode="General">
                  <c:v>8.7167977999999993E-2</c:v>
                </c:pt>
                <c:pt idx="22235" formatCode="General">
                  <c:v>8.7115838000000001E-2</c:v>
                </c:pt>
                <c:pt idx="22236" formatCode="General">
                  <c:v>8.7160049000000003E-2</c:v>
                </c:pt>
                <c:pt idx="22237" formatCode="General">
                  <c:v>8.7720752999999999E-2</c:v>
                </c:pt>
                <c:pt idx="22238" formatCode="General">
                  <c:v>8.7281933000000006E-2</c:v>
                </c:pt>
                <c:pt idx="22239" formatCode="General">
                  <c:v>8.7171339E-2</c:v>
                </c:pt>
                <c:pt idx="22240" formatCode="General">
                  <c:v>8.7469057000000003E-2</c:v>
                </c:pt>
                <c:pt idx="22241" formatCode="General">
                  <c:v>8.7546900999999996E-2</c:v>
                </c:pt>
                <c:pt idx="22242" formatCode="General">
                  <c:v>8.7280145000000003E-2</c:v>
                </c:pt>
                <c:pt idx="22243" formatCode="General">
                  <c:v>8.7434282000000002E-2</c:v>
                </c:pt>
                <c:pt idx="22244" formatCode="General">
                  <c:v>8.7597705999999997E-2</c:v>
                </c:pt>
                <c:pt idx="22245" formatCode="General">
                  <c:v>8.8030449999999996E-2</c:v>
                </c:pt>
                <c:pt idx="22246" formatCode="General">
                  <c:v>8.8200082999999999E-2</c:v>
                </c:pt>
                <c:pt idx="22247" formatCode="General">
                  <c:v>8.7741889000000003E-2</c:v>
                </c:pt>
                <c:pt idx="22248" formatCode="General">
                  <c:v>8.7396707000000004E-2</c:v>
                </c:pt>
                <c:pt idx="22249" formatCode="General">
                  <c:v>8.7167913999999999E-2</c:v>
                </c:pt>
                <c:pt idx="22250" formatCode="General">
                  <c:v>8.7693863999999996E-2</c:v>
                </c:pt>
                <c:pt idx="22251" formatCode="General">
                  <c:v>8.7348680999999997E-2</c:v>
                </c:pt>
                <c:pt idx="22252" formatCode="General">
                  <c:v>8.7110064000000001E-2</c:v>
                </c:pt>
                <c:pt idx="22253" formatCode="General">
                  <c:v>8.7003260999999998E-2</c:v>
                </c:pt>
                <c:pt idx="22254" formatCode="General">
                  <c:v>8.7395177000000004E-2</c:v>
                </c:pt>
                <c:pt idx="22255" formatCode="General">
                  <c:v>8.6625781999999998E-2</c:v>
                </c:pt>
                <c:pt idx="22256" formatCode="General">
                  <c:v>8.6712394999999998E-2</c:v>
                </c:pt>
                <c:pt idx="22257" formatCode="General">
                  <c:v>8.7188834000000007E-2</c:v>
                </c:pt>
                <c:pt idx="22258" formatCode="General">
                  <c:v>8.6586158999999996E-2</c:v>
                </c:pt>
                <c:pt idx="22259" formatCode="General">
                  <c:v>8.6479141999999995E-2</c:v>
                </c:pt>
                <c:pt idx="22260" formatCode="General">
                  <c:v>8.6435662999999996E-2</c:v>
                </c:pt>
                <c:pt idx="22261" formatCode="General">
                  <c:v>8.6543887E-2</c:v>
                </c:pt>
                <c:pt idx="22262" formatCode="General">
                  <c:v>8.6566832999999996E-2</c:v>
                </c:pt>
                <c:pt idx="22263" formatCode="General">
                  <c:v>8.7069321000000005E-2</c:v>
                </c:pt>
                <c:pt idx="22264" formatCode="General">
                  <c:v>8.7328147999999994E-2</c:v>
                </c:pt>
                <c:pt idx="22265" formatCode="General">
                  <c:v>8.6916928000000004E-2</c:v>
                </c:pt>
                <c:pt idx="22266" formatCode="General">
                  <c:v>8.7336292999999995E-2</c:v>
                </c:pt>
                <c:pt idx="22267" formatCode="General">
                  <c:v>8.7271656000000003E-2</c:v>
                </c:pt>
                <c:pt idx="22268" formatCode="General">
                  <c:v>8.7223285999999997E-2</c:v>
                </c:pt>
                <c:pt idx="22269" formatCode="General">
                  <c:v>8.7230978000000001E-2</c:v>
                </c:pt>
                <c:pt idx="22270" formatCode="General">
                  <c:v>8.7365874999999996E-2</c:v>
                </c:pt>
                <c:pt idx="22271" formatCode="General">
                  <c:v>8.7328364000000006E-2</c:v>
                </c:pt>
                <c:pt idx="22272" formatCode="General">
                  <c:v>8.7265256999999999E-2</c:v>
                </c:pt>
                <c:pt idx="22273" formatCode="General">
                  <c:v>8.7459771000000006E-2</c:v>
                </c:pt>
                <c:pt idx="22274" formatCode="General">
                  <c:v>8.7945731999999999E-2</c:v>
                </c:pt>
                <c:pt idx="22275" formatCode="General">
                  <c:v>8.7998476000000006E-2</c:v>
                </c:pt>
                <c:pt idx="22276" formatCode="General">
                  <c:v>8.7887149999999997E-2</c:v>
                </c:pt>
                <c:pt idx="22277" formatCode="General">
                  <c:v>8.7762313999999994E-2</c:v>
                </c:pt>
                <c:pt idx="22278" formatCode="General">
                  <c:v>8.7397525000000004E-2</c:v>
                </c:pt>
                <c:pt idx="22279" formatCode="General">
                  <c:v>8.7291412999999998E-2</c:v>
                </c:pt>
                <c:pt idx="22280" formatCode="General">
                  <c:v>8.7021294999999999E-2</c:v>
                </c:pt>
                <c:pt idx="22281" formatCode="General">
                  <c:v>8.710263E-2</c:v>
                </c:pt>
                <c:pt idx="22282" formatCode="General">
                  <c:v>8.7344091999999998E-2</c:v>
                </c:pt>
                <c:pt idx="22283" formatCode="General">
                  <c:v>8.7515272000000005E-2</c:v>
                </c:pt>
                <c:pt idx="22284" formatCode="General">
                  <c:v>8.7630627000000003E-2</c:v>
                </c:pt>
                <c:pt idx="22285" formatCode="General">
                  <c:v>8.8044346999999995E-2</c:v>
                </c:pt>
                <c:pt idx="22286" formatCode="General">
                  <c:v>8.7721312999999995E-2</c:v>
                </c:pt>
                <c:pt idx="22287" formatCode="General">
                  <c:v>8.7195427000000006E-2</c:v>
                </c:pt>
                <c:pt idx="22288" formatCode="General">
                  <c:v>8.6903117000000002E-2</c:v>
                </c:pt>
                <c:pt idx="22289" formatCode="General">
                  <c:v>8.7269586999999996E-2</c:v>
                </c:pt>
                <c:pt idx="22290" formatCode="General">
                  <c:v>8.7648575000000006E-2</c:v>
                </c:pt>
                <c:pt idx="22291" formatCode="General">
                  <c:v>8.7684060999999994E-2</c:v>
                </c:pt>
                <c:pt idx="22292" formatCode="General">
                  <c:v>8.7410711000000002E-2</c:v>
                </c:pt>
                <c:pt idx="22293" formatCode="General">
                  <c:v>8.7256724999999993E-2</c:v>
                </c:pt>
                <c:pt idx="22294" formatCode="General">
                  <c:v>8.7306172000000001E-2</c:v>
                </c:pt>
                <c:pt idx="22295" formatCode="General">
                  <c:v>8.7456969999999995E-2</c:v>
                </c:pt>
                <c:pt idx="22296" formatCode="General">
                  <c:v>8.7674192999999997E-2</c:v>
                </c:pt>
                <c:pt idx="22297" formatCode="General">
                  <c:v>8.8082983000000004E-2</c:v>
                </c:pt>
                <c:pt idx="22298" formatCode="General">
                  <c:v>8.7225181999999998E-2</c:v>
                </c:pt>
                <c:pt idx="22299" formatCode="General">
                  <c:v>8.7211866999999998E-2</c:v>
                </c:pt>
                <c:pt idx="22300" formatCode="General">
                  <c:v>8.7386472000000007E-2</c:v>
                </c:pt>
                <c:pt idx="22301" formatCode="General">
                  <c:v>8.8172570000000006E-2</c:v>
                </c:pt>
                <c:pt idx="22302" formatCode="General">
                  <c:v>8.7379577999999999E-2</c:v>
                </c:pt>
                <c:pt idx="22303" formatCode="General">
                  <c:v>8.7642843999999998E-2</c:v>
                </c:pt>
                <c:pt idx="22304" formatCode="General">
                  <c:v>8.7889002999999993E-2</c:v>
                </c:pt>
                <c:pt idx="22305" formatCode="General">
                  <c:v>8.7498510000000002E-2</c:v>
                </c:pt>
                <c:pt idx="22306" formatCode="General">
                  <c:v>8.7687551000000002E-2</c:v>
                </c:pt>
                <c:pt idx="22307" formatCode="General">
                  <c:v>8.7550929999999999E-2</c:v>
                </c:pt>
                <c:pt idx="22308" formatCode="General">
                  <c:v>8.7545500999999998E-2</c:v>
                </c:pt>
                <c:pt idx="22309" formatCode="General">
                  <c:v>8.7746542999999996E-2</c:v>
                </c:pt>
                <c:pt idx="22310" formatCode="General">
                  <c:v>8.7855067999999994E-2</c:v>
                </c:pt>
                <c:pt idx="22311" formatCode="General">
                  <c:v>8.7922871999999999E-2</c:v>
                </c:pt>
                <c:pt idx="22312" formatCode="General">
                  <c:v>8.7814648999999995E-2</c:v>
                </c:pt>
                <c:pt idx="22313" formatCode="General">
                  <c:v>8.8202409999999995E-2</c:v>
                </c:pt>
                <c:pt idx="22314" formatCode="General">
                  <c:v>8.7764749000000003E-2</c:v>
                </c:pt>
                <c:pt idx="22315" formatCode="General">
                  <c:v>8.7603782000000005E-2</c:v>
                </c:pt>
                <c:pt idx="22316" formatCode="General">
                  <c:v>8.7763628999999996E-2</c:v>
                </c:pt>
                <c:pt idx="22317" formatCode="General">
                  <c:v>8.7488318999999995E-2</c:v>
                </c:pt>
                <c:pt idx="22318" formatCode="General">
                  <c:v>8.7816544999999996E-2</c:v>
                </c:pt>
                <c:pt idx="22319" formatCode="General">
                  <c:v>8.8076190999999998E-2</c:v>
                </c:pt>
                <c:pt idx="22320" formatCode="General">
                  <c:v>8.7999187000000006E-2</c:v>
                </c:pt>
                <c:pt idx="22321" formatCode="General">
                  <c:v>8.8379687999999998E-2</c:v>
                </c:pt>
                <c:pt idx="22322" formatCode="General">
                  <c:v>8.8318497999999995E-2</c:v>
                </c:pt>
                <c:pt idx="22323" formatCode="General">
                  <c:v>8.8517320999999996E-2</c:v>
                </c:pt>
                <c:pt idx="22324" formatCode="General">
                  <c:v>8.8566294000000004E-2</c:v>
                </c:pt>
                <c:pt idx="22325" formatCode="General">
                  <c:v>8.8856621999999996E-2</c:v>
                </c:pt>
                <c:pt idx="22326" formatCode="General">
                  <c:v>8.8439606000000004E-2</c:v>
                </c:pt>
                <c:pt idx="22327" formatCode="General">
                  <c:v>8.8110280999999999E-2</c:v>
                </c:pt>
                <c:pt idx="22328" formatCode="General">
                  <c:v>8.8200406999999995E-2</c:v>
                </c:pt>
                <c:pt idx="22329" formatCode="General">
                  <c:v>8.8777118000000002E-2</c:v>
                </c:pt>
                <c:pt idx="22330" formatCode="General">
                  <c:v>8.8575257000000004E-2</c:v>
                </c:pt>
                <c:pt idx="22331" formatCode="General">
                  <c:v>8.8502217999999994E-2</c:v>
                </c:pt>
                <c:pt idx="22332" formatCode="General">
                  <c:v>8.8680334999999999E-2</c:v>
                </c:pt>
                <c:pt idx="22333" formatCode="General">
                  <c:v>8.8602232000000003E-2</c:v>
                </c:pt>
                <c:pt idx="22334" formatCode="General">
                  <c:v>8.9071840999999999E-2</c:v>
                </c:pt>
                <c:pt idx="22335" formatCode="General">
                  <c:v>8.9060636999999998E-2</c:v>
                </c:pt>
                <c:pt idx="22336" formatCode="General">
                  <c:v>8.8633193999999998E-2</c:v>
                </c:pt>
                <c:pt idx="22337" formatCode="General">
                  <c:v>8.8920719999999995E-2</c:v>
                </c:pt>
                <c:pt idx="22338" formatCode="General">
                  <c:v>8.8757533E-2</c:v>
                </c:pt>
                <c:pt idx="22339" formatCode="General">
                  <c:v>8.8904755000000002E-2</c:v>
                </c:pt>
                <c:pt idx="22340" formatCode="General">
                  <c:v>8.9314103000000006E-2</c:v>
                </c:pt>
                <c:pt idx="22341" formatCode="General">
                  <c:v>8.9664412999999998E-2</c:v>
                </c:pt>
                <c:pt idx="22342" formatCode="General">
                  <c:v>9.0174333999999995E-2</c:v>
                </c:pt>
                <c:pt idx="22343" formatCode="General">
                  <c:v>9.0026465999999999E-2</c:v>
                </c:pt>
                <c:pt idx="22344" formatCode="General">
                  <c:v>8.9443871999999994E-2</c:v>
                </c:pt>
                <c:pt idx="22345" formatCode="General">
                  <c:v>9.0200967000000007E-2</c:v>
                </c:pt>
                <c:pt idx="22346" formatCode="General">
                  <c:v>9.0233846000000006E-2</c:v>
                </c:pt>
                <c:pt idx="22347" formatCode="General">
                  <c:v>9.0932915000000003E-2</c:v>
                </c:pt>
                <c:pt idx="22348" formatCode="General">
                  <c:v>8.9487696000000005E-2</c:v>
                </c:pt>
                <c:pt idx="22349" formatCode="General">
                  <c:v>9.0080222000000001E-2</c:v>
                </c:pt>
                <c:pt idx="22350" formatCode="General">
                  <c:v>9.0081084000000006E-2</c:v>
                </c:pt>
                <c:pt idx="22351" formatCode="General">
                  <c:v>9.0091081000000003E-2</c:v>
                </c:pt>
                <c:pt idx="22352" formatCode="General">
                  <c:v>9.0337824999999997E-2</c:v>
                </c:pt>
                <c:pt idx="22353" formatCode="General">
                  <c:v>9.0329379000000001E-2</c:v>
                </c:pt>
                <c:pt idx="22354" formatCode="General">
                  <c:v>9.0246514E-2</c:v>
                </c:pt>
                <c:pt idx="22355" formatCode="General">
                  <c:v>9.0352195999999996E-2</c:v>
                </c:pt>
                <c:pt idx="22356" formatCode="General">
                  <c:v>9.0695073000000001E-2</c:v>
                </c:pt>
                <c:pt idx="22357" formatCode="General">
                  <c:v>9.0644461999999995E-2</c:v>
                </c:pt>
                <c:pt idx="22358" formatCode="General">
                  <c:v>9.0569051999999997E-2</c:v>
                </c:pt>
                <c:pt idx="22359" formatCode="General">
                  <c:v>8.9913889999999996E-2</c:v>
                </c:pt>
                <c:pt idx="22360" formatCode="General">
                  <c:v>8.9909258000000006E-2</c:v>
                </c:pt>
                <c:pt idx="22361" formatCode="General">
                  <c:v>8.9234793000000007E-2</c:v>
                </c:pt>
                <c:pt idx="22362" formatCode="General">
                  <c:v>8.9294000999999998E-2</c:v>
                </c:pt>
                <c:pt idx="22363" formatCode="General">
                  <c:v>8.9196851999999993E-2</c:v>
                </c:pt>
                <c:pt idx="22364" formatCode="General">
                  <c:v>8.8916325000000004E-2</c:v>
                </c:pt>
                <c:pt idx="22365" formatCode="General">
                  <c:v>8.9378654000000002E-2</c:v>
                </c:pt>
                <c:pt idx="22366" formatCode="General">
                  <c:v>8.9336123000000003E-2</c:v>
                </c:pt>
                <c:pt idx="22367" formatCode="General">
                  <c:v>8.9535957999999999E-2</c:v>
                </c:pt>
                <c:pt idx="22368" formatCode="General">
                  <c:v>8.9861620000000003E-2</c:v>
                </c:pt>
                <c:pt idx="22369" formatCode="General">
                  <c:v>8.9836562999999994E-2</c:v>
                </c:pt>
                <c:pt idx="22370" formatCode="General">
                  <c:v>8.9831865999999996E-2</c:v>
                </c:pt>
                <c:pt idx="22371" formatCode="General">
                  <c:v>8.9896200999999995E-2</c:v>
                </c:pt>
                <c:pt idx="22372" formatCode="General">
                  <c:v>8.9975812000000002E-2</c:v>
                </c:pt>
                <c:pt idx="22373" formatCode="General">
                  <c:v>8.9861232999999999E-2</c:v>
                </c:pt>
                <c:pt idx="22374" formatCode="General">
                  <c:v>9.0028813999999999E-2</c:v>
                </c:pt>
                <c:pt idx="22375" formatCode="General">
                  <c:v>9.0088022000000004E-2</c:v>
                </c:pt>
                <c:pt idx="22376" formatCode="General">
                  <c:v>8.9812064999999996E-2</c:v>
                </c:pt>
                <c:pt idx="22377" formatCode="General">
                  <c:v>8.9777829000000003E-2</c:v>
                </c:pt>
                <c:pt idx="22378" formatCode="General">
                  <c:v>8.931936E-2</c:v>
                </c:pt>
                <c:pt idx="22379" formatCode="General">
                  <c:v>8.9390805000000004E-2</c:v>
                </c:pt>
                <c:pt idx="22380" formatCode="General">
                  <c:v>8.9509435999999998E-2</c:v>
                </c:pt>
                <c:pt idx="22381" formatCode="General">
                  <c:v>9.0142812000000003E-2</c:v>
                </c:pt>
                <c:pt idx="22382" formatCode="General">
                  <c:v>9.0362192999999993E-2</c:v>
                </c:pt>
                <c:pt idx="22383" formatCode="General">
                  <c:v>9.0675983000000002E-2</c:v>
                </c:pt>
                <c:pt idx="22384" formatCode="General">
                  <c:v>9.1327073999999994E-2</c:v>
                </c:pt>
                <c:pt idx="22385" formatCode="General">
                  <c:v>9.1225460999999994E-2</c:v>
                </c:pt>
                <c:pt idx="22386" formatCode="General">
                  <c:v>9.0786792000000005E-2</c:v>
                </c:pt>
                <c:pt idx="22387" formatCode="General">
                  <c:v>9.0689320000000004E-2</c:v>
                </c:pt>
                <c:pt idx="22388" formatCode="General">
                  <c:v>9.0730622999999996E-2</c:v>
                </c:pt>
                <c:pt idx="22389" formatCode="General">
                  <c:v>9.0722996E-2</c:v>
                </c:pt>
                <c:pt idx="22390" formatCode="General">
                  <c:v>9.0895426000000001E-2</c:v>
                </c:pt>
                <c:pt idx="22391" formatCode="General">
                  <c:v>9.1882627999999994E-2</c:v>
                </c:pt>
                <c:pt idx="22392" formatCode="General">
                  <c:v>9.0648900000000004E-2</c:v>
                </c:pt>
                <c:pt idx="22393" formatCode="General">
                  <c:v>9.0639376999999993E-2</c:v>
                </c:pt>
                <c:pt idx="22394" formatCode="General">
                  <c:v>9.1230980000000003E-2</c:v>
                </c:pt>
                <c:pt idx="22395" formatCode="General">
                  <c:v>9.1000805000000004E-2</c:v>
                </c:pt>
                <c:pt idx="22396" formatCode="General">
                  <c:v>9.1216885999999997E-2</c:v>
                </c:pt>
                <c:pt idx="22397" formatCode="General">
                  <c:v>9.1562158000000005E-2</c:v>
                </c:pt>
                <c:pt idx="22398" formatCode="General">
                  <c:v>9.1636146000000002E-2</c:v>
                </c:pt>
                <c:pt idx="22399" formatCode="General">
                  <c:v>9.1171188E-2</c:v>
                </c:pt>
                <c:pt idx="22400" formatCode="General">
                  <c:v>9.1481879000000002E-2</c:v>
                </c:pt>
                <c:pt idx="22401" formatCode="General">
                  <c:v>9.2162095999999999E-2</c:v>
                </c:pt>
                <c:pt idx="22402" formatCode="General">
                  <c:v>9.1512925999999994E-2</c:v>
                </c:pt>
                <c:pt idx="22403" formatCode="General">
                  <c:v>9.1922034E-2</c:v>
                </c:pt>
                <c:pt idx="22404" formatCode="General">
                  <c:v>9.0416099999999999E-2</c:v>
                </c:pt>
                <c:pt idx="22405" formatCode="General">
                  <c:v>9.0125079999999996E-2</c:v>
                </c:pt>
                <c:pt idx="22406" formatCode="General">
                  <c:v>9.0096726000000002E-2</c:v>
                </c:pt>
                <c:pt idx="22407" formatCode="General">
                  <c:v>8.9828397000000004E-2</c:v>
                </c:pt>
                <c:pt idx="22408" formatCode="General">
                  <c:v>9.0601737000000002E-2</c:v>
                </c:pt>
                <c:pt idx="22409" formatCode="General">
                  <c:v>9.0389276000000005E-2</c:v>
                </c:pt>
                <c:pt idx="22410" formatCode="General">
                  <c:v>9.0593873000000005E-2</c:v>
                </c:pt>
                <c:pt idx="22411" formatCode="General">
                  <c:v>9.0638708999999998E-2</c:v>
                </c:pt>
                <c:pt idx="22412" formatCode="General">
                  <c:v>9.0671868000000003E-2</c:v>
                </c:pt>
                <c:pt idx="22413" formatCode="General">
                  <c:v>9.0314619999999998E-2</c:v>
                </c:pt>
                <c:pt idx="22414" formatCode="General">
                  <c:v>8.9872521999999996E-2</c:v>
                </c:pt>
                <c:pt idx="22415" formatCode="General">
                  <c:v>9.0000547E-2</c:v>
                </c:pt>
                <c:pt idx="22416" formatCode="General">
                  <c:v>8.9903073999999999E-2</c:v>
                </c:pt>
                <c:pt idx="22417" formatCode="General">
                  <c:v>9.0252826999999994E-2</c:v>
                </c:pt>
                <c:pt idx="22418" formatCode="General">
                  <c:v>8.9963035999999996E-2</c:v>
                </c:pt>
                <c:pt idx="22419" formatCode="General">
                  <c:v>9.0349243999999995E-2</c:v>
                </c:pt>
                <c:pt idx="22420" formatCode="General">
                  <c:v>9.0647284999999994E-2</c:v>
                </c:pt>
                <c:pt idx="22421" formatCode="General">
                  <c:v>9.1124347999999994E-2</c:v>
                </c:pt>
                <c:pt idx="22422" formatCode="General">
                  <c:v>9.0760593000000001E-2</c:v>
                </c:pt>
                <c:pt idx="22423" formatCode="General">
                  <c:v>9.0388177E-2</c:v>
                </c:pt>
                <c:pt idx="22424" formatCode="General">
                  <c:v>8.9958532999999993E-2</c:v>
                </c:pt>
                <c:pt idx="22425" formatCode="General">
                  <c:v>8.9778174000000002E-2</c:v>
                </c:pt>
                <c:pt idx="22426" formatCode="General">
                  <c:v>8.5734047999999993E-2</c:v>
                </c:pt>
                <c:pt idx="22427" formatCode="General">
                  <c:v>8.3167505000000003E-2</c:v>
                </c:pt>
                <c:pt idx="22428" formatCode="General">
                  <c:v>8.4991909000000004E-2</c:v>
                </c:pt>
                <c:pt idx="22429" formatCode="General">
                  <c:v>8.6936404999999994E-2</c:v>
                </c:pt>
                <c:pt idx="22430" formatCode="General">
                  <c:v>8.7555842999999994E-2</c:v>
                </c:pt>
                <c:pt idx="22431" formatCode="General">
                  <c:v>8.7448006999999994E-2</c:v>
                </c:pt>
                <c:pt idx="22432" formatCode="General">
                  <c:v>8.7605872000000001E-2</c:v>
                </c:pt>
                <c:pt idx="22433" formatCode="General">
                  <c:v>8.8281008999999994E-2</c:v>
                </c:pt>
                <c:pt idx="22434" formatCode="General">
                  <c:v>8.8396709000000004E-2</c:v>
                </c:pt>
                <c:pt idx="22435" formatCode="General">
                  <c:v>8.8059709E-2</c:v>
                </c:pt>
                <c:pt idx="22436" formatCode="General">
                  <c:v>8.8336423999999997E-2</c:v>
                </c:pt>
                <c:pt idx="22437" formatCode="General">
                  <c:v>8.8639506000000007E-2</c:v>
                </c:pt>
                <c:pt idx="22438" formatCode="General">
                  <c:v>8.8606993999999994E-2</c:v>
                </c:pt>
                <c:pt idx="22439" formatCode="General">
                  <c:v>8.7919490000000003E-2</c:v>
                </c:pt>
                <c:pt idx="22440" formatCode="General">
                  <c:v>8.8016315999999997E-2</c:v>
                </c:pt>
                <c:pt idx="22441" formatCode="General">
                  <c:v>6.4732317999999997E-2</c:v>
                </c:pt>
                <c:pt idx="22442" formatCode="General">
                  <c:v>6.4629825000000002E-2</c:v>
                </c:pt>
                <c:pt idx="22443" formatCode="General">
                  <c:v>6.4538730000000002E-2</c:v>
                </c:pt>
                <c:pt idx="22444" formatCode="General">
                  <c:v>6.4319762000000003E-2</c:v>
                </c:pt>
                <c:pt idx="22445" formatCode="General">
                  <c:v>6.4204449999999996E-2</c:v>
                </c:pt>
                <c:pt idx="22446" formatCode="General">
                  <c:v>6.3995328000000004E-2</c:v>
                </c:pt>
                <c:pt idx="22447" formatCode="General">
                  <c:v>6.3737401999999999E-2</c:v>
                </c:pt>
                <c:pt idx="22448" formatCode="General">
                  <c:v>6.3406612000000001E-2</c:v>
                </c:pt>
                <c:pt idx="22449" formatCode="General">
                  <c:v>6.3241379E-2</c:v>
                </c:pt>
                <c:pt idx="22450" formatCode="General">
                  <c:v>6.3071189999999999E-2</c:v>
                </c:pt>
                <c:pt idx="22451" formatCode="General">
                  <c:v>6.3009870999999995E-2</c:v>
                </c:pt>
                <c:pt idx="22452" formatCode="General">
                  <c:v>6.2824553000000005E-2</c:v>
                </c:pt>
                <c:pt idx="22453" formatCode="General">
                  <c:v>6.2855492999999998E-2</c:v>
                </c:pt>
                <c:pt idx="22454" formatCode="General">
                  <c:v>6.2800638000000006E-2</c:v>
                </c:pt>
                <c:pt idx="22455" formatCode="General">
                  <c:v>6.2830306000000002E-2</c:v>
                </c:pt>
                <c:pt idx="22456" formatCode="General">
                  <c:v>6.2863572000000006E-2</c:v>
                </c:pt>
                <c:pt idx="22457" formatCode="General">
                  <c:v>6.2938834999999999E-2</c:v>
                </c:pt>
                <c:pt idx="22458" formatCode="General">
                  <c:v>6.2781397000000003E-2</c:v>
                </c:pt>
                <c:pt idx="22459" formatCode="General">
                  <c:v>6.2704113000000006E-2</c:v>
                </c:pt>
                <c:pt idx="22460" formatCode="General">
                  <c:v>6.2694655000000002E-2</c:v>
                </c:pt>
                <c:pt idx="22461" formatCode="General">
                  <c:v>6.2684657000000005E-2</c:v>
                </c:pt>
                <c:pt idx="22462" formatCode="General">
                  <c:v>6.2800206999999997E-2</c:v>
                </c:pt>
                <c:pt idx="22463" formatCode="General">
                  <c:v>6.2771616000000002E-2</c:v>
                </c:pt>
                <c:pt idx="22464" formatCode="General">
                  <c:v>6.2675781E-2</c:v>
                </c:pt>
                <c:pt idx="22465" formatCode="General">
                  <c:v>6.2735633999999998E-2</c:v>
                </c:pt>
                <c:pt idx="22466" formatCode="General">
                  <c:v>6.2693599000000003E-2</c:v>
                </c:pt>
                <c:pt idx="22467" formatCode="General">
                  <c:v>6.2742550999999994E-2</c:v>
                </c:pt>
                <c:pt idx="22468" formatCode="General">
                  <c:v>6.2650960000000006E-2</c:v>
                </c:pt>
                <c:pt idx="22469" formatCode="General">
                  <c:v>6.2681361000000005E-2</c:v>
                </c:pt>
                <c:pt idx="22470" formatCode="General">
                  <c:v>6.2643958E-2</c:v>
                </c:pt>
                <c:pt idx="22471" formatCode="General">
                  <c:v>6.2628939999999994E-2</c:v>
                </c:pt>
                <c:pt idx="22472" formatCode="General">
                  <c:v>6.2684657000000005E-2</c:v>
                </c:pt>
                <c:pt idx="22473" formatCode="General">
                  <c:v>6.2689181999999996E-2</c:v>
                </c:pt>
                <c:pt idx="22474" formatCode="General">
                  <c:v>6.2667421000000001E-2</c:v>
                </c:pt>
                <c:pt idx="22475" formatCode="General">
                  <c:v>6.2619331E-2</c:v>
                </c:pt>
                <c:pt idx="22476" formatCode="General">
                  <c:v>6.2652747999999994E-2</c:v>
                </c:pt>
                <c:pt idx="22477" formatCode="General">
                  <c:v>6.2509340999999996E-2</c:v>
                </c:pt>
                <c:pt idx="22478" formatCode="General">
                  <c:v>6.2589942999999995E-2</c:v>
                </c:pt>
                <c:pt idx="22479" formatCode="General">
                  <c:v>6.2598883999999994E-2</c:v>
                </c:pt>
                <c:pt idx="22480" formatCode="General">
                  <c:v>6.2635512000000004E-2</c:v>
                </c:pt>
                <c:pt idx="22481" formatCode="General">
                  <c:v>6.2634564000000004E-2</c:v>
                </c:pt>
                <c:pt idx="22482" formatCode="General">
                  <c:v>6.2582315999999999E-2</c:v>
                </c:pt>
                <c:pt idx="22483" formatCode="General">
                  <c:v>6.1393512999999997E-2</c:v>
                </c:pt>
                <c:pt idx="22484" formatCode="General">
                  <c:v>6.1214965000000003E-2</c:v>
                </c:pt>
                <c:pt idx="22485" formatCode="General">
                  <c:v>6.1279063000000002E-2</c:v>
                </c:pt>
                <c:pt idx="22486" formatCode="General">
                  <c:v>6.1317996E-2</c:v>
                </c:pt>
                <c:pt idx="22487" formatCode="General">
                  <c:v>6.1253918999999997E-2</c:v>
                </c:pt>
                <c:pt idx="22488" formatCode="General">
                  <c:v>6.1398360999999999E-2</c:v>
                </c:pt>
                <c:pt idx="22489" formatCode="General">
                  <c:v>6.1388709E-2</c:v>
                </c:pt>
                <c:pt idx="22490" formatCode="General">
                  <c:v>6.3356519E-2</c:v>
                </c:pt>
                <c:pt idx="22491" formatCode="General">
                  <c:v>6.4297547999999996E-2</c:v>
                </c:pt>
                <c:pt idx="22492" formatCode="General">
                  <c:v>6.4941826999999994E-2</c:v>
                </c:pt>
                <c:pt idx="22493" formatCode="General">
                  <c:v>6.5263226999999993E-2</c:v>
                </c:pt>
                <c:pt idx="22494" formatCode="General">
                  <c:v>6.5228668000000004E-2</c:v>
                </c:pt>
                <c:pt idx="22495" formatCode="General">
                  <c:v>6.5120380000000005E-2</c:v>
                </c:pt>
                <c:pt idx="22496" formatCode="General">
                  <c:v>6.5372787000000002E-2</c:v>
                </c:pt>
                <c:pt idx="22497" formatCode="General">
                  <c:v>6.5709803999999997E-2</c:v>
                </c:pt>
                <c:pt idx="22498" formatCode="General">
                  <c:v>6.5750374E-2</c:v>
                </c:pt>
                <c:pt idx="22499" formatCode="General">
                  <c:v>6.5615971999999995E-2</c:v>
                </c:pt>
                <c:pt idx="22500" formatCode="General">
                  <c:v>6.5479244000000006E-2</c:v>
                </c:pt>
                <c:pt idx="22501" formatCode="General">
                  <c:v>6.5575747000000004E-2</c:v>
                </c:pt>
                <c:pt idx="22502" formatCode="General">
                  <c:v>6.5611274999999997E-2</c:v>
                </c:pt>
                <c:pt idx="22503" formatCode="General">
                  <c:v>6.5558962999999998E-2</c:v>
                </c:pt>
                <c:pt idx="22504" formatCode="General">
                  <c:v>6.5599467999999994E-2</c:v>
                </c:pt>
                <c:pt idx="22505" formatCode="General">
                  <c:v>6.5725488999999998E-2</c:v>
                </c:pt>
                <c:pt idx="22506" formatCode="General">
                  <c:v>6.5702995E-2</c:v>
                </c:pt>
                <c:pt idx="22507" formatCode="General">
                  <c:v>6.5704373999999996E-2</c:v>
                </c:pt>
                <c:pt idx="22508" formatCode="General">
                  <c:v>6.5834790000000004E-2</c:v>
                </c:pt>
                <c:pt idx="22509" formatCode="General">
                  <c:v>6.5890096999999995E-2</c:v>
                </c:pt>
                <c:pt idx="22510" formatCode="General">
                  <c:v>6.5866870999999994E-2</c:v>
                </c:pt>
                <c:pt idx="22511" formatCode="General">
                  <c:v>6.5933123999999996E-2</c:v>
                </c:pt>
                <c:pt idx="22512" formatCode="General">
                  <c:v>6.6019973999999995E-2</c:v>
                </c:pt>
                <c:pt idx="22513" formatCode="General">
                  <c:v>6.6031113000000002E-2</c:v>
                </c:pt>
                <c:pt idx="22514" formatCode="General">
                  <c:v>6.6091121000000003E-2</c:v>
                </c:pt>
                <c:pt idx="22515" formatCode="General">
                  <c:v>6.6105406000000005E-2</c:v>
                </c:pt>
                <c:pt idx="22516" formatCode="General">
                  <c:v>6.6214232999999997E-2</c:v>
                </c:pt>
                <c:pt idx="22517" formatCode="General">
                  <c:v>6.6028183000000004E-2</c:v>
                </c:pt>
                <c:pt idx="22518" formatCode="General">
                  <c:v>6.6157394999999994E-2</c:v>
                </c:pt>
                <c:pt idx="22519" formatCode="General">
                  <c:v>6.6161274000000006E-2</c:v>
                </c:pt>
                <c:pt idx="22520" formatCode="General">
                  <c:v>6.6276176000000006E-2</c:v>
                </c:pt>
                <c:pt idx="22521" formatCode="General">
                  <c:v>6.620848E-2</c:v>
                </c:pt>
                <c:pt idx="22522" formatCode="General">
                  <c:v>6.6125788000000005E-2</c:v>
                </c:pt>
                <c:pt idx="22523" formatCode="General">
                  <c:v>6.6164678000000005E-2</c:v>
                </c:pt>
                <c:pt idx="22524" formatCode="General">
                  <c:v>6.6168964999999996E-2</c:v>
                </c:pt>
                <c:pt idx="22525" formatCode="General">
                  <c:v>6.6228539000000003E-2</c:v>
                </c:pt>
                <c:pt idx="22526" formatCode="General">
                  <c:v>6.6146752000000003E-2</c:v>
                </c:pt>
                <c:pt idx="22527" formatCode="General">
                  <c:v>6.6252088000000001E-2</c:v>
                </c:pt>
                <c:pt idx="22528" formatCode="General">
                  <c:v>6.6354775000000005E-2</c:v>
                </c:pt>
                <c:pt idx="22529" formatCode="General">
                  <c:v>6.6338808999999999E-2</c:v>
                </c:pt>
                <c:pt idx="22530" formatCode="General">
                  <c:v>6.6329416000000002E-2</c:v>
                </c:pt>
                <c:pt idx="22531" formatCode="General">
                  <c:v>6.635568E-2</c:v>
                </c:pt>
                <c:pt idx="22532" formatCode="General">
                  <c:v>6.6462049999999995E-2</c:v>
                </c:pt>
                <c:pt idx="22533" formatCode="General">
                  <c:v>6.6232632999999999E-2</c:v>
                </c:pt>
                <c:pt idx="22534" formatCode="General">
                  <c:v>6.6463559000000005E-2</c:v>
                </c:pt>
                <c:pt idx="22535" formatCode="General">
                  <c:v>6.6487841000000006E-2</c:v>
                </c:pt>
                <c:pt idx="22536" formatCode="General">
                  <c:v>6.6343787000000001E-2</c:v>
                </c:pt>
                <c:pt idx="22537" formatCode="General">
                  <c:v>6.6363221E-2</c:v>
                </c:pt>
                <c:pt idx="22538" formatCode="General">
                  <c:v>6.6364794000000005E-2</c:v>
                </c:pt>
                <c:pt idx="22539" formatCode="General">
                  <c:v>6.6460304999999997E-2</c:v>
                </c:pt>
                <c:pt idx="22540" formatCode="General">
                  <c:v>6.6332927999999999E-2</c:v>
                </c:pt>
                <c:pt idx="22541" formatCode="General">
                  <c:v>6.6398275000000007E-2</c:v>
                </c:pt>
                <c:pt idx="22542" formatCode="General">
                  <c:v>6.6402154000000005E-2</c:v>
                </c:pt>
                <c:pt idx="22543" formatCode="General">
                  <c:v>6.6330127000000003E-2</c:v>
                </c:pt>
                <c:pt idx="22544" formatCode="General">
                  <c:v>6.6120163999999995E-2</c:v>
                </c:pt>
                <c:pt idx="22545" formatCode="General">
                  <c:v>6.6282748000000002E-2</c:v>
                </c:pt>
                <c:pt idx="22546" formatCode="General">
                  <c:v>6.6236747999999998E-2</c:v>
                </c:pt>
                <c:pt idx="22547" formatCode="General">
                  <c:v>6.620318E-2</c:v>
                </c:pt>
                <c:pt idx="22548" formatCode="General">
                  <c:v>6.6129537000000002E-2</c:v>
                </c:pt>
                <c:pt idx="22549" formatCode="General">
                  <c:v>6.6120745999999994E-2</c:v>
                </c:pt>
                <c:pt idx="22550" formatCode="General">
                  <c:v>6.6093836000000003E-2</c:v>
                </c:pt>
                <c:pt idx="22551" formatCode="General">
                  <c:v>6.6228690000000007E-2</c:v>
                </c:pt>
                <c:pt idx="22552" formatCode="General">
                  <c:v>6.6258358000000003E-2</c:v>
                </c:pt>
                <c:pt idx="22553" formatCode="General">
                  <c:v>6.6237178999999993E-2</c:v>
                </c:pt>
                <c:pt idx="22554" formatCode="General">
                  <c:v>6.6227268000000006E-2</c:v>
                </c:pt>
                <c:pt idx="22555" formatCode="General">
                  <c:v>6.6277211000000003E-2</c:v>
                </c:pt>
                <c:pt idx="22556" formatCode="General">
                  <c:v>6.6207704000000006E-2</c:v>
                </c:pt>
                <c:pt idx="22557" formatCode="General">
                  <c:v>6.6253553000000007E-2</c:v>
                </c:pt>
                <c:pt idx="22558" formatCode="General">
                  <c:v>6.6341934000000005E-2</c:v>
                </c:pt>
                <c:pt idx="22559" formatCode="General">
                  <c:v>6.6239527000000006E-2</c:v>
                </c:pt>
                <c:pt idx="22560" formatCode="General">
                  <c:v>6.6307978000000004E-2</c:v>
                </c:pt>
                <c:pt idx="22561" formatCode="General">
                  <c:v>6.6348139E-2</c:v>
                </c:pt>
                <c:pt idx="22562" formatCode="General">
                  <c:v>6.6324331E-2</c:v>
                </c:pt>
                <c:pt idx="22563" formatCode="General">
                  <c:v>6.6339887E-2</c:v>
                </c:pt>
                <c:pt idx="22564" formatCode="General">
                  <c:v>6.6520029999999994E-2</c:v>
                </c:pt>
                <c:pt idx="22565" formatCode="General">
                  <c:v>6.6348310999999993E-2</c:v>
                </c:pt>
                <c:pt idx="22566" formatCode="General">
                  <c:v>6.6356476999999997E-2</c:v>
                </c:pt>
                <c:pt idx="22567" formatCode="General">
                  <c:v>6.6216021E-2</c:v>
                </c:pt>
                <c:pt idx="22568" formatCode="General">
                  <c:v>6.6324374000000005E-2</c:v>
                </c:pt>
                <c:pt idx="22569" formatCode="General">
                  <c:v>6.6217291999999997E-2</c:v>
                </c:pt>
                <c:pt idx="22570" formatCode="General">
                  <c:v>6.6355873999999995E-2</c:v>
                </c:pt>
                <c:pt idx="22571" formatCode="General">
                  <c:v>6.6288544000000005E-2</c:v>
                </c:pt>
                <c:pt idx="22572" formatCode="General">
                  <c:v>6.6219640999999996E-2</c:v>
                </c:pt>
                <c:pt idx="22573" formatCode="General">
                  <c:v>6.6228517000000001E-2</c:v>
                </c:pt>
                <c:pt idx="22574" formatCode="General">
                  <c:v>6.6284470999999998E-2</c:v>
                </c:pt>
                <c:pt idx="22575" formatCode="General">
                  <c:v>6.6236381999999996E-2</c:v>
                </c:pt>
                <c:pt idx="22576" formatCode="General">
                  <c:v>6.6145738999999995E-2</c:v>
                </c:pt>
                <c:pt idx="22577" formatCode="General">
                  <c:v>6.6278201999999994E-2</c:v>
                </c:pt>
                <c:pt idx="22578" formatCode="General">
                  <c:v>6.6298088000000005E-2</c:v>
                </c:pt>
                <c:pt idx="22579" formatCode="General">
                  <c:v>6.6242995999999998E-2</c:v>
                </c:pt>
                <c:pt idx="22580" formatCode="General">
                  <c:v>6.6169331999999997E-2</c:v>
                </c:pt>
                <c:pt idx="22581" formatCode="General">
                  <c:v>6.6250020000000007E-2</c:v>
                </c:pt>
                <c:pt idx="22582" formatCode="General">
                  <c:v>6.6276370000000001E-2</c:v>
                </c:pt>
                <c:pt idx="22583" formatCode="General">
                  <c:v>6.6319827999999997E-2</c:v>
                </c:pt>
                <c:pt idx="22584" formatCode="General">
                  <c:v>6.5995239999999997E-2</c:v>
                </c:pt>
                <c:pt idx="22585" formatCode="General">
                  <c:v>6.5928555999999999E-2</c:v>
                </c:pt>
                <c:pt idx="22586" formatCode="General">
                  <c:v>6.5948378000000002E-2</c:v>
                </c:pt>
                <c:pt idx="22587" formatCode="General">
                  <c:v>6.6065007999999995E-2</c:v>
                </c:pt>
                <c:pt idx="22588" formatCode="General">
                  <c:v>6.6095214999999999E-2</c:v>
                </c:pt>
                <c:pt idx="22589" formatCode="General">
                  <c:v>6.5954045000000003E-2</c:v>
                </c:pt>
                <c:pt idx="22590" formatCode="General">
                  <c:v>6.5975546999999996E-2</c:v>
                </c:pt>
                <c:pt idx="22591" formatCode="General">
                  <c:v>6.6022905000000007E-2</c:v>
                </c:pt>
                <c:pt idx="22592" formatCode="General">
                  <c:v>6.6008878000000007E-2</c:v>
                </c:pt>
                <c:pt idx="22593" formatCode="General">
                  <c:v>6.5992416999999998E-2</c:v>
                </c:pt>
                <c:pt idx="22594" formatCode="General">
                  <c:v>6.6110921000000003E-2</c:v>
                </c:pt>
                <c:pt idx="22595" formatCode="General">
                  <c:v>6.6079981999999995E-2</c:v>
                </c:pt>
                <c:pt idx="22596" formatCode="General">
                  <c:v>6.6166897000000002E-2</c:v>
                </c:pt>
                <c:pt idx="22597" formatCode="General">
                  <c:v>6.6148453999999995E-2</c:v>
                </c:pt>
                <c:pt idx="22598" formatCode="General">
                  <c:v>6.6164698999999993E-2</c:v>
                </c:pt>
                <c:pt idx="22599" formatCode="General">
                  <c:v>6.6135764E-2</c:v>
                </c:pt>
                <c:pt idx="22600" formatCode="General">
                  <c:v>6.6226017999999998E-2</c:v>
                </c:pt>
                <c:pt idx="22601" formatCode="General">
                  <c:v>6.6191416000000003E-2</c:v>
                </c:pt>
                <c:pt idx="22602" formatCode="General">
                  <c:v>6.6091250000000004E-2</c:v>
                </c:pt>
                <c:pt idx="22603" formatCode="General">
                  <c:v>6.6232610999999997E-2</c:v>
                </c:pt>
                <c:pt idx="22604" formatCode="General">
                  <c:v>6.6253229999999996E-2</c:v>
                </c:pt>
                <c:pt idx="22605" formatCode="General">
                  <c:v>6.6126477000000003E-2</c:v>
                </c:pt>
                <c:pt idx="22606" formatCode="General">
                  <c:v>6.6198288999999993E-2</c:v>
                </c:pt>
                <c:pt idx="22607" formatCode="General">
                  <c:v>6.6311274000000003E-2</c:v>
                </c:pt>
                <c:pt idx="22608" formatCode="General">
                  <c:v>6.619245E-2</c:v>
                </c:pt>
                <c:pt idx="22609" formatCode="General">
                  <c:v>6.6090065000000003E-2</c:v>
                </c:pt>
                <c:pt idx="22610" formatCode="General">
                  <c:v>6.5998557999999999E-2</c:v>
                </c:pt>
                <c:pt idx="22611" formatCode="General">
                  <c:v>6.6104889E-2</c:v>
                </c:pt>
                <c:pt idx="22612" formatCode="General">
                  <c:v>6.5898133999999997E-2</c:v>
                </c:pt>
                <c:pt idx="22613" formatCode="General">
                  <c:v>6.5931400000000001E-2</c:v>
                </c:pt>
                <c:pt idx="22614" formatCode="General">
                  <c:v>6.5967294999999995E-2</c:v>
                </c:pt>
                <c:pt idx="22615" formatCode="General">
                  <c:v>6.5774333000000004E-2</c:v>
                </c:pt>
                <c:pt idx="22616" formatCode="General">
                  <c:v>6.5717646000000005E-2</c:v>
                </c:pt>
                <c:pt idx="22617" formatCode="General">
                  <c:v>6.5800597000000002E-2</c:v>
                </c:pt>
                <c:pt idx="22618" formatCode="General">
                  <c:v>6.5767395000000006E-2</c:v>
                </c:pt>
                <c:pt idx="22619" formatCode="General">
                  <c:v>6.5809193000000002E-2</c:v>
                </c:pt>
                <c:pt idx="22620" formatCode="General">
                  <c:v>6.5893458000000002E-2</c:v>
                </c:pt>
                <c:pt idx="22621" formatCode="General">
                  <c:v>6.5793681000000007E-2</c:v>
                </c:pt>
                <c:pt idx="22622" formatCode="General">
                  <c:v>6.5799626999999999E-2</c:v>
                </c:pt>
                <c:pt idx="22623" formatCode="General">
                  <c:v>6.5789889000000004E-2</c:v>
                </c:pt>
                <c:pt idx="22624" formatCode="General">
                  <c:v>6.5741906000000003E-2</c:v>
                </c:pt>
                <c:pt idx="22625" formatCode="General">
                  <c:v>6.5734321999999998E-2</c:v>
                </c:pt>
                <c:pt idx="22626" formatCode="General">
                  <c:v>6.5786074999999999E-2</c:v>
                </c:pt>
                <c:pt idx="22627" formatCode="General">
                  <c:v>6.5758237999999997E-2</c:v>
                </c:pt>
                <c:pt idx="22628" formatCode="General">
                  <c:v>6.5760930999999995E-2</c:v>
                </c:pt>
                <c:pt idx="22629" formatCode="General">
                  <c:v>6.5741540000000001E-2</c:v>
                </c:pt>
                <c:pt idx="22630" formatCode="General">
                  <c:v>6.5746539000000007E-2</c:v>
                </c:pt>
                <c:pt idx="22631" formatCode="General">
                  <c:v>6.5686921999999995E-2</c:v>
                </c:pt>
                <c:pt idx="22632" formatCode="General">
                  <c:v>6.5743199000000002E-2</c:v>
                </c:pt>
                <c:pt idx="22633" formatCode="General">
                  <c:v>6.5784501999999995E-2</c:v>
                </c:pt>
                <c:pt idx="22634" formatCode="General">
                  <c:v>6.5810787999999995E-2</c:v>
                </c:pt>
                <c:pt idx="22635" formatCode="General">
                  <c:v>6.5757333000000001E-2</c:v>
                </c:pt>
                <c:pt idx="22636" formatCode="General">
                  <c:v>6.5833043999999993E-2</c:v>
                </c:pt>
                <c:pt idx="22637" formatCode="General">
                  <c:v>6.5720618999999994E-2</c:v>
                </c:pt>
                <c:pt idx="22638" formatCode="General">
                  <c:v>6.5679338000000004E-2</c:v>
                </c:pt>
                <c:pt idx="22639" formatCode="General">
                  <c:v>6.5735377999999997E-2</c:v>
                </c:pt>
                <c:pt idx="22640" formatCode="General">
                  <c:v>6.5801134999999997E-2</c:v>
                </c:pt>
                <c:pt idx="22641" formatCode="General">
                  <c:v>6.5751967999999994E-2</c:v>
                </c:pt>
                <c:pt idx="22642" formatCode="General">
                  <c:v>6.5805100000000005E-2</c:v>
                </c:pt>
                <c:pt idx="22643" formatCode="General">
                  <c:v>6.5814687999999996E-2</c:v>
                </c:pt>
                <c:pt idx="22644" formatCode="General">
                  <c:v>6.5668975000000004E-2</c:v>
                </c:pt>
                <c:pt idx="22645" formatCode="General">
                  <c:v>6.5713595999999999E-2</c:v>
                </c:pt>
                <c:pt idx="22646" formatCode="General">
                  <c:v>6.5749577000000003E-2</c:v>
                </c:pt>
                <c:pt idx="22647" formatCode="General">
                  <c:v>6.5700647000000001E-2</c:v>
                </c:pt>
                <c:pt idx="22648" formatCode="General">
                  <c:v>6.5741562000000003E-2</c:v>
                </c:pt>
                <c:pt idx="22649" formatCode="General">
                  <c:v>6.5754166000000003E-2</c:v>
                </c:pt>
                <c:pt idx="22650" formatCode="General">
                  <c:v>6.5784330000000002E-2</c:v>
                </c:pt>
                <c:pt idx="22651" formatCode="General">
                  <c:v>6.5644563000000003E-2</c:v>
                </c:pt>
                <c:pt idx="22652" formatCode="General">
                  <c:v>6.5616640000000004E-2</c:v>
                </c:pt>
                <c:pt idx="22653" formatCode="General">
                  <c:v>6.5677787000000001E-2</c:v>
                </c:pt>
                <c:pt idx="22654" formatCode="General">
                  <c:v>6.5617027999999994E-2</c:v>
                </c:pt>
                <c:pt idx="22655" formatCode="General">
                  <c:v>6.5604531999999993E-2</c:v>
                </c:pt>
                <c:pt idx="22656" formatCode="General">
                  <c:v>6.5587618E-2</c:v>
                </c:pt>
                <c:pt idx="22657" formatCode="General">
                  <c:v>6.5648031999999995E-2</c:v>
                </c:pt>
                <c:pt idx="22658" formatCode="General">
                  <c:v>6.5529035999999999E-2</c:v>
                </c:pt>
                <c:pt idx="22659" formatCode="General">
                  <c:v>6.5600760999999994E-2</c:v>
                </c:pt>
                <c:pt idx="22660" formatCode="General">
                  <c:v>6.5590247000000004E-2</c:v>
                </c:pt>
                <c:pt idx="22661" formatCode="General">
                  <c:v>6.5530479000000003E-2</c:v>
                </c:pt>
                <c:pt idx="22662" formatCode="General">
                  <c:v>6.5534421999999995E-2</c:v>
                </c:pt>
                <c:pt idx="22663" formatCode="General">
                  <c:v>6.5527549000000004E-2</c:v>
                </c:pt>
                <c:pt idx="22664" formatCode="General">
                  <c:v>6.5504494999999996E-2</c:v>
                </c:pt>
                <c:pt idx="22665" formatCode="General">
                  <c:v>6.5523454999999994E-2</c:v>
                </c:pt>
                <c:pt idx="22666" formatCode="General">
                  <c:v>6.5565362000000002E-2</c:v>
                </c:pt>
                <c:pt idx="22667" formatCode="General">
                  <c:v>6.5548210999999995E-2</c:v>
                </c:pt>
                <c:pt idx="22668" formatCode="General">
                  <c:v>6.5558187000000004E-2</c:v>
                </c:pt>
                <c:pt idx="22669" formatCode="General">
                  <c:v>6.5612956E-2</c:v>
                </c:pt>
                <c:pt idx="22670" formatCode="General">
                  <c:v>6.5522960000000005E-2</c:v>
                </c:pt>
                <c:pt idx="22671" formatCode="General">
                  <c:v>6.5559157000000007E-2</c:v>
                </c:pt>
                <c:pt idx="22672" formatCode="General">
                  <c:v>6.5583222999999996E-2</c:v>
                </c:pt>
                <c:pt idx="22673" formatCode="General">
                  <c:v>6.5569066999999995E-2</c:v>
                </c:pt>
                <c:pt idx="22674" formatCode="General">
                  <c:v>6.5505895999999994E-2</c:v>
                </c:pt>
                <c:pt idx="22675" formatCode="General">
                  <c:v>6.5417385999999994E-2</c:v>
                </c:pt>
                <c:pt idx="22676" formatCode="General">
                  <c:v>6.5499668999999996E-2</c:v>
                </c:pt>
                <c:pt idx="22677" formatCode="General">
                  <c:v>6.5340446999999996E-2</c:v>
                </c:pt>
                <c:pt idx="22678" formatCode="General">
                  <c:v>6.5406829E-2</c:v>
                </c:pt>
                <c:pt idx="22679" formatCode="General">
                  <c:v>6.5442874999999998E-2</c:v>
                </c:pt>
                <c:pt idx="22680" formatCode="General">
                  <c:v>6.5287896999999998E-2</c:v>
                </c:pt>
                <c:pt idx="22681" formatCode="General">
                  <c:v>6.5368564000000004E-2</c:v>
                </c:pt>
                <c:pt idx="22682" formatCode="General">
                  <c:v>6.5349237000000004E-2</c:v>
                </c:pt>
                <c:pt idx="22683" formatCode="General">
                  <c:v>6.5294684000000006E-2</c:v>
                </c:pt>
                <c:pt idx="22684" formatCode="General">
                  <c:v>6.5302893000000001E-2</c:v>
                </c:pt>
                <c:pt idx="22685" formatCode="General">
                  <c:v>6.5287811000000001E-2</c:v>
                </c:pt>
                <c:pt idx="22686" formatCode="General">
                  <c:v>6.5197124999999995E-2</c:v>
                </c:pt>
                <c:pt idx="22687" formatCode="General">
                  <c:v>6.5155025000000005E-2</c:v>
                </c:pt>
                <c:pt idx="22688" formatCode="General">
                  <c:v>6.5146794999999993E-2</c:v>
                </c:pt>
                <c:pt idx="22689" formatCode="General">
                  <c:v>6.5238127000000007E-2</c:v>
                </c:pt>
                <c:pt idx="22690" formatCode="General">
                  <c:v>6.5201843999999995E-2</c:v>
                </c:pt>
                <c:pt idx="22691" formatCode="General">
                  <c:v>6.5239892999999993E-2</c:v>
                </c:pt>
                <c:pt idx="22692" formatCode="General">
                  <c:v>6.5209621999999995E-2</c:v>
                </c:pt>
                <c:pt idx="22693" formatCode="General">
                  <c:v>6.5097799999999997E-2</c:v>
                </c:pt>
                <c:pt idx="22694" formatCode="General">
                  <c:v>6.5165301999999994E-2</c:v>
                </c:pt>
                <c:pt idx="22695" formatCode="General">
                  <c:v>6.5098102000000005E-2</c:v>
                </c:pt>
                <c:pt idx="22696" formatCode="General">
                  <c:v>6.5119755000000001E-2</c:v>
                </c:pt>
                <c:pt idx="22697" formatCode="General">
                  <c:v>6.5032107000000006E-2</c:v>
                </c:pt>
                <c:pt idx="22698" formatCode="General">
                  <c:v>6.5008877000000007E-2</c:v>
                </c:pt>
                <c:pt idx="22699" formatCode="General">
                  <c:v>6.4993386E-2</c:v>
                </c:pt>
                <c:pt idx="22700" formatCode="General">
                  <c:v>6.4911102999999998E-2</c:v>
                </c:pt>
                <c:pt idx="22701" formatCode="General">
                  <c:v>6.4915002999999999E-2</c:v>
                </c:pt>
                <c:pt idx="22702" formatCode="General">
                  <c:v>6.4921294000000004E-2</c:v>
                </c:pt>
                <c:pt idx="22703" formatCode="General">
                  <c:v>6.4858057999999996E-2</c:v>
                </c:pt>
                <c:pt idx="22704" formatCode="General">
                  <c:v>6.4837956000000002E-2</c:v>
                </c:pt>
                <c:pt idx="22705" formatCode="General">
                  <c:v>6.4772628999999998E-2</c:v>
                </c:pt>
                <c:pt idx="22706" formatCode="General">
                  <c:v>6.4661475999999996E-2</c:v>
                </c:pt>
                <c:pt idx="22707" formatCode="General">
                  <c:v>6.4746365E-2</c:v>
                </c:pt>
                <c:pt idx="22708" formatCode="General">
                  <c:v>6.4761598000000004E-2</c:v>
                </c:pt>
                <c:pt idx="22709" formatCode="General">
                  <c:v>6.4824920999999994E-2</c:v>
                </c:pt>
                <c:pt idx="22710" formatCode="General">
                  <c:v>6.4708724999999995E-2</c:v>
                </c:pt>
                <c:pt idx="22711" formatCode="General">
                  <c:v>6.4708013999999994E-2</c:v>
                </c:pt>
                <c:pt idx="22712" formatCode="General">
                  <c:v>6.4786418999999998E-2</c:v>
                </c:pt>
                <c:pt idx="22713" formatCode="General">
                  <c:v>6.4698060000000002E-2</c:v>
                </c:pt>
                <c:pt idx="22714" formatCode="General">
                  <c:v>6.4721910999999993E-2</c:v>
                </c:pt>
                <c:pt idx="22715" formatCode="General">
                  <c:v>6.4705235E-2</c:v>
                </c:pt>
                <c:pt idx="22716" formatCode="General">
                  <c:v>6.4630837999999996E-2</c:v>
                </c:pt>
                <c:pt idx="22717" formatCode="General">
                  <c:v>6.4657511000000001E-2</c:v>
                </c:pt>
                <c:pt idx="22718" formatCode="General">
                  <c:v>6.4610973000000002E-2</c:v>
                </c:pt>
                <c:pt idx="22719" formatCode="General">
                  <c:v>6.4618535000000005E-2</c:v>
                </c:pt>
                <c:pt idx="22720" formatCode="General">
                  <c:v>6.4657899000000005E-2</c:v>
                </c:pt>
                <c:pt idx="22721" formatCode="General">
                  <c:v>6.4662036000000006E-2</c:v>
                </c:pt>
                <c:pt idx="22722" formatCode="General">
                  <c:v>6.4618944999999997E-2</c:v>
                </c:pt>
                <c:pt idx="22723" formatCode="General">
                  <c:v>6.4687071999999998E-2</c:v>
                </c:pt>
                <c:pt idx="22724" formatCode="General">
                  <c:v>6.4733804000000006E-2</c:v>
                </c:pt>
                <c:pt idx="22725" formatCode="General">
                  <c:v>6.4737424000000002E-2</c:v>
                </c:pt>
                <c:pt idx="22726" formatCode="General">
                  <c:v>6.4674186999999994E-2</c:v>
                </c:pt>
                <c:pt idx="22727" formatCode="General">
                  <c:v>6.4742572999999998E-2</c:v>
                </c:pt>
                <c:pt idx="22728" formatCode="General">
                  <c:v>6.4765476000000002E-2</c:v>
                </c:pt>
                <c:pt idx="22729" formatCode="General">
                  <c:v>6.4740784999999995E-2</c:v>
                </c:pt>
                <c:pt idx="22730" formatCode="General">
                  <c:v>6.4821386999999994E-2</c:v>
                </c:pt>
                <c:pt idx="22731" formatCode="General">
                  <c:v>6.4833367000000003E-2</c:v>
                </c:pt>
                <c:pt idx="22732" formatCode="General">
                  <c:v>6.4869089000000005E-2</c:v>
                </c:pt>
                <c:pt idx="22733" formatCode="General">
                  <c:v>6.4792903999999998E-2</c:v>
                </c:pt>
                <c:pt idx="22734" formatCode="General">
                  <c:v>6.4796136000000004E-2</c:v>
                </c:pt>
                <c:pt idx="22735" formatCode="General">
                  <c:v>6.4754768000000004E-2</c:v>
                </c:pt>
                <c:pt idx="22736" formatCode="General">
                  <c:v>6.4768644E-2</c:v>
                </c:pt>
                <c:pt idx="22737" formatCode="General">
                  <c:v>6.4837934E-2</c:v>
                </c:pt>
                <c:pt idx="22738" formatCode="General">
                  <c:v>6.4939091000000004E-2</c:v>
                </c:pt>
                <c:pt idx="22739" formatCode="General">
                  <c:v>6.4912202000000002E-2</c:v>
                </c:pt>
                <c:pt idx="22740" formatCode="General">
                  <c:v>6.4965526999999995E-2</c:v>
                </c:pt>
                <c:pt idx="22741" formatCode="General">
                  <c:v>6.4999245999999997E-2</c:v>
                </c:pt>
                <c:pt idx="22742" formatCode="General">
                  <c:v>6.4843730000000002E-2</c:v>
                </c:pt>
                <c:pt idx="22743" formatCode="General">
                  <c:v>6.4880098999999997E-2</c:v>
                </c:pt>
                <c:pt idx="22744" formatCode="General">
                  <c:v>6.4946847000000002E-2</c:v>
                </c:pt>
                <c:pt idx="22745" formatCode="General">
                  <c:v>6.4859371999999998E-2</c:v>
                </c:pt>
                <c:pt idx="22746" formatCode="General">
                  <c:v>6.4853727E-2</c:v>
                </c:pt>
                <c:pt idx="22747" formatCode="General">
                  <c:v>6.4898132999999997E-2</c:v>
                </c:pt>
                <c:pt idx="22748" formatCode="General">
                  <c:v>6.4899532999999995E-2</c:v>
                </c:pt>
                <c:pt idx="22749" formatCode="General">
                  <c:v>6.4915196999999994E-2</c:v>
                </c:pt>
                <c:pt idx="22750" formatCode="General">
                  <c:v>6.4917781999999993E-2</c:v>
                </c:pt>
                <c:pt idx="22751" formatCode="General">
                  <c:v>6.4982052999999998E-2</c:v>
                </c:pt>
                <c:pt idx="22752" formatCode="General">
                  <c:v>6.492291E-2</c:v>
                </c:pt>
                <c:pt idx="22753" formatCode="General">
                  <c:v>6.4873894000000001E-2</c:v>
                </c:pt>
                <c:pt idx="22754" formatCode="General">
                  <c:v>6.4816000999999998E-2</c:v>
                </c:pt>
                <c:pt idx="22755" formatCode="General">
                  <c:v>6.4674100999999998E-2</c:v>
                </c:pt>
                <c:pt idx="22756" formatCode="General">
                  <c:v>6.4680134E-2</c:v>
                </c:pt>
                <c:pt idx="22757" formatCode="General">
                  <c:v>6.4689119000000003E-2</c:v>
                </c:pt>
                <c:pt idx="22758" formatCode="General">
                  <c:v>6.4718743999999995E-2</c:v>
                </c:pt>
                <c:pt idx="22759" formatCode="General">
                  <c:v>6.4519404000000002E-2</c:v>
                </c:pt>
                <c:pt idx="22760" formatCode="General">
                  <c:v>6.4465583000000007E-2</c:v>
                </c:pt>
                <c:pt idx="22761" formatCode="General">
                  <c:v>6.4414649000000004E-2</c:v>
                </c:pt>
                <c:pt idx="22762" formatCode="General">
                  <c:v>6.4351240000000004E-2</c:v>
                </c:pt>
                <c:pt idx="22763" formatCode="General">
                  <c:v>6.4408293000000005E-2</c:v>
                </c:pt>
                <c:pt idx="22764" formatCode="General">
                  <c:v>6.4416005999999998E-2</c:v>
                </c:pt>
                <c:pt idx="22765" formatCode="General">
                  <c:v>6.4374122000000006E-2</c:v>
                </c:pt>
                <c:pt idx="22766" formatCode="General">
                  <c:v>6.4409456000000004E-2</c:v>
                </c:pt>
                <c:pt idx="22767" formatCode="General">
                  <c:v>6.4514512999999996E-2</c:v>
                </c:pt>
                <c:pt idx="22768" formatCode="General">
                  <c:v>6.4511582999999997E-2</c:v>
                </c:pt>
                <c:pt idx="22769" formatCode="General">
                  <c:v>6.4454184999999997E-2</c:v>
                </c:pt>
                <c:pt idx="22770" formatCode="General">
                  <c:v>6.4466207999999997E-2</c:v>
                </c:pt>
                <c:pt idx="22771" formatCode="General">
                  <c:v>6.4445587999999998E-2</c:v>
                </c:pt>
                <c:pt idx="22772" formatCode="General">
                  <c:v>6.4357381000000005E-2</c:v>
                </c:pt>
                <c:pt idx="22773" formatCode="General">
                  <c:v>6.4303343999999998E-2</c:v>
                </c:pt>
                <c:pt idx="22774" formatCode="General">
                  <c:v>6.4397627999999998E-2</c:v>
                </c:pt>
                <c:pt idx="22775" formatCode="General">
                  <c:v>6.4286194000000005E-2</c:v>
                </c:pt>
                <c:pt idx="22776" formatCode="General">
                  <c:v>6.4413593000000005E-2</c:v>
                </c:pt>
                <c:pt idx="22777" formatCode="General">
                  <c:v>6.4359189999999997E-2</c:v>
                </c:pt>
                <c:pt idx="22778" formatCode="General">
                  <c:v>6.4298540000000001E-2</c:v>
                </c:pt>
                <c:pt idx="22779" formatCode="General">
                  <c:v>6.4324673999999998E-2</c:v>
                </c:pt>
                <c:pt idx="22780" formatCode="General">
                  <c:v>6.4372786000000001E-2</c:v>
                </c:pt>
                <c:pt idx="22781" formatCode="General">
                  <c:v>6.4414046000000003E-2</c:v>
                </c:pt>
                <c:pt idx="22782" formatCode="General">
                  <c:v>6.4314978999999994E-2</c:v>
                </c:pt>
                <c:pt idx="22783" formatCode="General">
                  <c:v>6.4316788999999999E-2</c:v>
                </c:pt>
                <c:pt idx="22784" formatCode="General">
                  <c:v>6.4297462E-2</c:v>
                </c:pt>
                <c:pt idx="22785" formatCode="General">
                  <c:v>6.4236746999999997E-2</c:v>
                </c:pt>
                <c:pt idx="22786" formatCode="General">
                  <c:v>6.4265316000000003E-2</c:v>
                </c:pt>
                <c:pt idx="22787" formatCode="General">
                  <c:v>6.4233881000000007E-2</c:v>
                </c:pt>
                <c:pt idx="22788" formatCode="General">
                  <c:v>6.4108420999999999E-2</c:v>
                </c:pt>
                <c:pt idx="22789" formatCode="General">
                  <c:v>6.4007113000000004E-2</c:v>
                </c:pt>
                <c:pt idx="22790" formatCode="General">
                  <c:v>6.4068194999999994E-2</c:v>
                </c:pt>
                <c:pt idx="22791" formatCode="General">
                  <c:v>6.4003385999999995E-2</c:v>
                </c:pt>
                <c:pt idx="22792" formatCode="General">
                  <c:v>6.3998021000000002E-2</c:v>
                </c:pt>
                <c:pt idx="22793" formatCode="General">
                  <c:v>6.3961196999999997E-2</c:v>
                </c:pt>
                <c:pt idx="22794" formatCode="General">
                  <c:v>6.3925431000000005E-2</c:v>
                </c:pt>
                <c:pt idx="22795" formatCode="General">
                  <c:v>6.3889493000000006E-2</c:v>
                </c:pt>
                <c:pt idx="22796" formatCode="General">
                  <c:v>6.3897809E-2</c:v>
                </c:pt>
                <c:pt idx="22797" formatCode="General">
                  <c:v>6.3979706999999997E-2</c:v>
                </c:pt>
                <c:pt idx="22798" formatCode="General">
                  <c:v>6.4243554999999994E-2</c:v>
                </c:pt>
                <c:pt idx="22799" formatCode="General">
                  <c:v>6.4149055999999996E-2</c:v>
                </c:pt>
                <c:pt idx="22800" formatCode="General">
                  <c:v>6.4155692E-2</c:v>
                </c:pt>
                <c:pt idx="22801" formatCode="General">
                  <c:v>6.4035466999999999E-2</c:v>
                </c:pt>
                <c:pt idx="22802" formatCode="General">
                  <c:v>6.4086142999999998E-2</c:v>
                </c:pt>
                <c:pt idx="22803" formatCode="General">
                  <c:v>6.4037449999999996E-2</c:v>
                </c:pt>
                <c:pt idx="22804" formatCode="General">
                  <c:v>6.4049537000000004E-2</c:v>
                </c:pt>
                <c:pt idx="22805" formatCode="General">
                  <c:v>6.3913214999999995E-2</c:v>
                </c:pt>
                <c:pt idx="22806" formatCode="General">
                  <c:v>6.3924676999999999E-2</c:v>
                </c:pt>
                <c:pt idx="22807" formatCode="General">
                  <c:v>6.3854847000000006E-2</c:v>
                </c:pt>
                <c:pt idx="22808" formatCode="General">
                  <c:v>6.3829747000000006E-2</c:v>
                </c:pt>
                <c:pt idx="22809" formatCode="General">
                  <c:v>6.3877986999999997E-2</c:v>
                </c:pt>
                <c:pt idx="22810" formatCode="General">
                  <c:v>6.3893176999999995E-2</c:v>
                </c:pt>
                <c:pt idx="22811" formatCode="General">
                  <c:v>6.4051690999999994E-2</c:v>
                </c:pt>
                <c:pt idx="22812" formatCode="General">
                  <c:v>6.3812208999999995E-2</c:v>
                </c:pt>
                <c:pt idx="22813" formatCode="General">
                  <c:v>6.3829596000000002E-2</c:v>
                </c:pt>
                <c:pt idx="22814" formatCode="General">
                  <c:v>6.3731002999999994E-2</c:v>
                </c:pt>
                <c:pt idx="22815" formatCode="General">
                  <c:v>6.3729689000000006E-2</c:v>
                </c:pt>
                <c:pt idx="22816" formatCode="General">
                  <c:v>6.3770388999999997E-2</c:v>
                </c:pt>
                <c:pt idx="22817" formatCode="General">
                  <c:v>6.3764613999999997E-2</c:v>
                </c:pt>
                <c:pt idx="22818" formatCode="General">
                  <c:v>6.3651607999999998E-2</c:v>
                </c:pt>
                <c:pt idx="22819" formatCode="General">
                  <c:v>6.3677441000000001E-2</c:v>
                </c:pt>
                <c:pt idx="22820" formatCode="General">
                  <c:v>6.3707819999999998E-2</c:v>
                </c:pt>
                <c:pt idx="22821" formatCode="General">
                  <c:v>6.3579472999999997E-2</c:v>
                </c:pt>
                <c:pt idx="22822" formatCode="General">
                  <c:v>6.3533645E-2</c:v>
                </c:pt>
                <c:pt idx="22823" formatCode="General">
                  <c:v>6.3575745000000003E-2</c:v>
                </c:pt>
                <c:pt idx="22824" formatCode="General">
                  <c:v>6.3512379999999993E-2</c:v>
                </c:pt>
                <c:pt idx="22825" formatCode="General">
                  <c:v>6.3496974999999997E-2</c:v>
                </c:pt>
                <c:pt idx="22826" formatCode="General">
                  <c:v>6.3491070999999996E-2</c:v>
                </c:pt>
                <c:pt idx="22827" formatCode="General">
                  <c:v>6.3922780999999998E-2</c:v>
                </c:pt>
                <c:pt idx="22828" formatCode="General">
                  <c:v>6.3532740000000004E-2</c:v>
                </c:pt>
                <c:pt idx="22829" formatCode="General">
                  <c:v>6.3500680000000004E-2</c:v>
                </c:pt>
                <c:pt idx="22830" formatCode="General">
                  <c:v>6.3310454000000002E-2</c:v>
                </c:pt>
                <c:pt idx="22831" formatCode="General">
                  <c:v>6.3701292000000007E-2</c:v>
                </c:pt>
                <c:pt idx="22832" formatCode="General">
                  <c:v>6.3730894999999996E-2</c:v>
                </c:pt>
                <c:pt idx="22833" formatCode="General">
                  <c:v>6.3838752999999998E-2</c:v>
                </c:pt>
                <c:pt idx="22834" formatCode="General">
                  <c:v>6.3778576000000003E-2</c:v>
                </c:pt>
                <c:pt idx="22835" formatCode="General">
                  <c:v>6.3829767999999995E-2</c:v>
                </c:pt>
                <c:pt idx="22836" formatCode="General">
                  <c:v>6.3788033999999993E-2</c:v>
                </c:pt>
                <c:pt idx="22837" formatCode="General">
                  <c:v>6.3670437999999996E-2</c:v>
                </c:pt>
                <c:pt idx="22838" formatCode="General">
                  <c:v>6.3408961E-2</c:v>
                </c:pt>
                <c:pt idx="22839" formatCode="General">
                  <c:v>6.3538083999999995E-2</c:v>
                </c:pt>
                <c:pt idx="22840" formatCode="General">
                  <c:v>6.3486654000000003E-2</c:v>
                </c:pt>
                <c:pt idx="22841" formatCode="General">
                  <c:v>6.3448884999999997E-2</c:v>
                </c:pt>
                <c:pt idx="22842" formatCode="General">
                  <c:v>6.3606599E-2</c:v>
                </c:pt>
                <c:pt idx="22843" formatCode="General">
                  <c:v>6.3668434999999995E-2</c:v>
                </c:pt>
                <c:pt idx="22844" formatCode="General">
                  <c:v>6.3622995000000002E-2</c:v>
                </c:pt>
                <c:pt idx="22845" formatCode="General">
                  <c:v>6.3667702000000007E-2</c:v>
                </c:pt>
                <c:pt idx="22846" formatCode="General">
                  <c:v>6.3676449999999996E-2</c:v>
                </c:pt>
                <c:pt idx="22847" formatCode="General">
                  <c:v>6.3291946000000002E-2</c:v>
                </c:pt>
                <c:pt idx="22848" formatCode="General">
                  <c:v>6.3296536E-2</c:v>
                </c:pt>
                <c:pt idx="22849" formatCode="General">
                  <c:v>6.3265553000000002E-2</c:v>
                </c:pt>
                <c:pt idx="22850" formatCode="General">
                  <c:v>6.3213153999999994E-2</c:v>
                </c:pt>
                <c:pt idx="22851" formatCode="General">
                  <c:v>6.3026892000000001E-2</c:v>
                </c:pt>
                <c:pt idx="22852" formatCode="General">
                  <c:v>6.3113483999999997E-2</c:v>
                </c:pt>
                <c:pt idx="22853" formatCode="General">
                  <c:v>6.3299509000000004E-2</c:v>
                </c:pt>
                <c:pt idx="22854" formatCode="General">
                  <c:v>6.3007737999999994E-2</c:v>
                </c:pt>
                <c:pt idx="22855" formatCode="General">
                  <c:v>6.3040121000000005E-2</c:v>
                </c:pt>
                <c:pt idx="22856" formatCode="General">
                  <c:v>6.3121090000000005E-2</c:v>
                </c:pt>
                <c:pt idx="22857" formatCode="General">
                  <c:v>6.3098013999999994E-2</c:v>
                </c:pt>
                <c:pt idx="22858" formatCode="General">
                  <c:v>6.2984295999999995E-2</c:v>
                </c:pt>
                <c:pt idx="22859" formatCode="General">
                  <c:v>6.3064208999999996E-2</c:v>
                </c:pt>
                <c:pt idx="22860" formatCode="General">
                  <c:v>6.3037040000000003E-2</c:v>
                </c:pt>
                <c:pt idx="22861" formatCode="General">
                  <c:v>6.3013103000000001E-2</c:v>
                </c:pt>
                <c:pt idx="22862" formatCode="General">
                  <c:v>6.3040832000000005E-2</c:v>
                </c:pt>
                <c:pt idx="22863" formatCode="General">
                  <c:v>6.3040595000000005E-2</c:v>
                </c:pt>
                <c:pt idx="22864" formatCode="General">
                  <c:v>6.3052962000000004E-2</c:v>
                </c:pt>
                <c:pt idx="22865" formatCode="General">
                  <c:v>6.3065006000000007E-2</c:v>
                </c:pt>
                <c:pt idx="22866" formatCode="General">
                  <c:v>6.2796587000000001E-2</c:v>
                </c:pt>
                <c:pt idx="22867" formatCode="General">
                  <c:v>6.2532373000000002E-2</c:v>
                </c:pt>
                <c:pt idx="22868" formatCode="General">
                  <c:v>6.2393016000000003E-2</c:v>
                </c:pt>
                <c:pt idx="22869" formatCode="General">
                  <c:v>6.2486869E-2</c:v>
                </c:pt>
                <c:pt idx="22870" formatCode="General">
                  <c:v>6.2378536999999998E-2</c:v>
                </c:pt>
                <c:pt idx="22871" formatCode="General">
                  <c:v>6.2439511000000003E-2</c:v>
                </c:pt>
                <c:pt idx="22872" formatCode="General">
                  <c:v>6.2340422999999999E-2</c:v>
                </c:pt>
                <c:pt idx="22873" formatCode="General">
                  <c:v>6.2420205999999999E-2</c:v>
                </c:pt>
                <c:pt idx="22874" formatCode="General">
                  <c:v>6.2364188000000001E-2</c:v>
                </c:pt>
                <c:pt idx="22875" formatCode="General">
                  <c:v>6.2155281E-2</c:v>
                </c:pt>
                <c:pt idx="22876" formatCode="General">
                  <c:v>6.2119753E-2</c:v>
                </c:pt>
                <c:pt idx="22877" formatCode="General">
                  <c:v>6.2058908000000003E-2</c:v>
                </c:pt>
                <c:pt idx="22878" formatCode="General">
                  <c:v>6.2213734999999999E-2</c:v>
                </c:pt>
                <c:pt idx="22879" formatCode="General">
                  <c:v>6.2248207999999999E-2</c:v>
                </c:pt>
                <c:pt idx="22880" formatCode="General">
                  <c:v>6.220154E-2</c:v>
                </c:pt>
                <c:pt idx="22881" formatCode="General">
                  <c:v>6.2229549000000002E-2</c:v>
                </c:pt>
                <c:pt idx="22882" formatCode="General">
                  <c:v>6.2292829000000001E-2</c:v>
                </c:pt>
                <c:pt idx="22883" formatCode="General">
                  <c:v>6.2494022000000003E-2</c:v>
                </c:pt>
                <c:pt idx="22884" formatCode="General">
                  <c:v>6.2583478999999997E-2</c:v>
                </c:pt>
                <c:pt idx="22885" formatCode="General">
                  <c:v>6.2715682999999994E-2</c:v>
                </c:pt>
                <c:pt idx="22886" formatCode="General">
                  <c:v>6.2648827000000004E-2</c:v>
                </c:pt>
                <c:pt idx="22887" formatCode="General">
                  <c:v>6.2704544000000001E-2</c:v>
                </c:pt>
                <c:pt idx="22888" formatCode="General">
                  <c:v>6.2701678999999996E-2</c:v>
                </c:pt>
                <c:pt idx="22889" formatCode="General">
                  <c:v>6.2724882999999995E-2</c:v>
                </c:pt>
                <c:pt idx="22890" formatCode="General">
                  <c:v>6.2681921000000002E-2</c:v>
                </c:pt>
                <c:pt idx="22891" formatCode="General">
                  <c:v>6.2686919999999993E-2</c:v>
                </c:pt>
                <c:pt idx="22892" formatCode="General">
                  <c:v>6.2779931999999997E-2</c:v>
                </c:pt>
                <c:pt idx="22893" formatCode="General">
                  <c:v>6.2763643999999993E-2</c:v>
                </c:pt>
                <c:pt idx="22894" formatCode="General">
                  <c:v>6.2838795000000003E-2</c:v>
                </c:pt>
                <c:pt idx="22895" formatCode="General">
                  <c:v>6.2871695000000005E-2</c:v>
                </c:pt>
                <c:pt idx="22896" formatCode="General">
                  <c:v>6.2805830000000007E-2</c:v>
                </c:pt>
                <c:pt idx="22897" formatCode="General">
                  <c:v>6.2905434999999996E-2</c:v>
                </c:pt>
                <c:pt idx="22898" formatCode="General">
                  <c:v>6.2925153999999997E-2</c:v>
                </c:pt>
                <c:pt idx="22899" formatCode="General">
                  <c:v>6.2971907999999993E-2</c:v>
                </c:pt>
                <c:pt idx="22900" formatCode="General">
                  <c:v>6.2904745999999997E-2</c:v>
                </c:pt>
                <c:pt idx="22901" formatCode="General">
                  <c:v>6.3063734999999996E-2</c:v>
                </c:pt>
                <c:pt idx="22902" formatCode="General">
                  <c:v>6.2985136999999997E-2</c:v>
                </c:pt>
                <c:pt idx="22903" formatCode="General">
                  <c:v>6.2863356999999995E-2</c:v>
                </c:pt>
                <c:pt idx="22904" formatCode="General">
                  <c:v>6.2808609000000001E-2</c:v>
                </c:pt>
                <c:pt idx="22905" formatCode="General">
                  <c:v>6.2927480999999993E-2</c:v>
                </c:pt>
                <c:pt idx="22906" formatCode="General">
                  <c:v>6.2787838999999998E-2</c:v>
                </c:pt>
                <c:pt idx="22907" formatCode="General">
                  <c:v>6.2775665999999994E-2</c:v>
                </c:pt>
                <c:pt idx="22908" formatCode="General">
                  <c:v>6.2867385999999997E-2</c:v>
                </c:pt>
                <c:pt idx="22909" formatCode="General">
                  <c:v>6.2855449999999993E-2</c:v>
                </c:pt>
                <c:pt idx="22910" formatCode="General">
                  <c:v>6.2934526000000005E-2</c:v>
                </c:pt>
                <c:pt idx="22911" formatCode="General">
                  <c:v>6.2861633E-2</c:v>
                </c:pt>
                <c:pt idx="22912" formatCode="General">
                  <c:v>6.2870532000000007E-2</c:v>
                </c:pt>
                <c:pt idx="22913" formatCode="General">
                  <c:v>6.2939008000000005E-2</c:v>
                </c:pt>
                <c:pt idx="22914" formatCode="General">
                  <c:v>6.2892508E-2</c:v>
                </c:pt>
                <c:pt idx="22915" formatCode="General">
                  <c:v>6.2864499000000004E-2</c:v>
                </c:pt>
                <c:pt idx="22916" formatCode="General">
                  <c:v>6.2719129999999998E-2</c:v>
                </c:pt>
                <c:pt idx="22917" formatCode="General">
                  <c:v>6.2773468999999998E-2</c:v>
                </c:pt>
                <c:pt idx="22918" formatCode="General">
                  <c:v>6.2750328999999994E-2</c:v>
                </c:pt>
                <c:pt idx="22919" formatCode="General">
                  <c:v>6.2636201000000002E-2</c:v>
                </c:pt>
                <c:pt idx="22920" formatCode="General">
                  <c:v>6.2653846999999999E-2</c:v>
                </c:pt>
                <c:pt idx="22921" formatCode="General">
                  <c:v>6.2730744000000005E-2</c:v>
                </c:pt>
                <c:pt idx="22922" formatCode="General">
                  <c:v>6.2704544000000001E-2</c:v>
                </c:pt>
                <c:pt idx="22923" formatCode="General">
                  <c:v>6.2649301000000004E-2</c:v>
                </c:pt>
                <c:pt idx="22924" formatCode="General">
                  <c:v>6.2665999E-2</c:v>
                </c:pt>
                <c:pt idx="22925" formatCode="General">
                  <c:v>6.2675392999999996E-2</c:v>
                </c:pt>
                <c:pt idx="22926" formatCode="General">
                  <c:v>6.2601404999999999E-2</c:v>
                </c:pt>
                <c:pt idx="22927" formatCode="General">
                  <c:v>6.2643527000000004E-2</c:v>
                </c:pt>
                <c:pt idx="22928" formatCode="General">
                  <c:v>6.2694029999999998E-2</c:v>
                </c:pt>
                <c:pt idx="22929" formatCode="General">
                  <c:v>6.2588736000000006E-2</c:v>
                </c:pt>
                <c:pt idx="22930" formatCode="General">
                  <c:v>6.263465E-2</c:v>
                </c:pt>
                <c:pt idx="22931" formatCode="General">
                  <c:v>6.2744533000000005E-2</c:v>
                </c:pt>
                <c:pt idx="22932" formatCode="General">
                  <c:v>6.2660591000000002E-2</c:v>
                </c:pt>
                <c:pt idx="22933" formatCode="General">
                  <c:v>6.2665847999999996E-2</c:v>
                </c:pt>
                <c:pt idx="22934" formatCode="General">
                  <c:v>6.2685152999999993E-2</c:v>
                </c:pt>
                <c:pt idx="22935" formatCode="General">
                  <c:v>6.2597354999999993E-2</c:v>
                </c:pt>
                <c:pt idx="22936" formatCode="General">
                  <c:v>6.2591645000000001E-2</c:v>
                </c:pt>
                <c:pt idx="22937" formatCode="General">
                  <c:v>6.2608471999999998E-2</c:v>
                </c:pt>
                <c:pt idx="22938" formatCode="General">
                  <c:v>6.2484563E-2</c:v>
                </c:pt>
                <c:pt idx="22939" formatCode="General">
                  <c:v>6.2384612999999998E-2</c:v>
                </c:pt>
                <c:pt idx="22940" formatCode="General">
                  <c:v>6.2385066000000003E-2</c:v>
                </c:pt>
                <c:pt idx="22941" formatCode="General">
                  <c:v>6.2484865000000001E-2</c:v>
                </c:pt>
                <c:pt idx="22942" formatCode="General">
                  <c:v>6.2358456999999999E-2</c:v>
                </c:pt>
                <c:pt idx="22943" formatCode="General">
                  <c:v>6.2356732999999998E-2</c:v>
                </c:pt>
                <c:pt idx="22944" formatCode="General">
                  <c:v>6.2419689E-2</c:v>
                </c:pt>
                <c:pt idx="22945" formatCode="General">
                  <c:v>6.2303860000000003E-2</c:v>
                </c:pt>
                <c:pt idx="22946" formatCode="General">
                  <c:v>6.2319135999999997E-2</c:v>
                </c:pt>
                <c:pt idx="22947" formatCode="General">
                  <c:v>6.2377288000000003E-2</c:v>
                </c:pt>
                <c:pt idx="22948" formatCode="General">
                  <c:v>6.2422791999999998E-2</c:v>
                </c:pt>
                <c:pt idx="22949" formatCode="General">
                  <c:v>6.2379399000000002E-2</c:v>
                </c:pt>
                <c:pt idx="22950" formatCode="General">
                  <c:v>6.2480340000000002E-2</c:v>
                </c:pt>
                <c:pt idx="22951" formatCode="General">
                  <c:v>6.2527698000000007E-2</c:v>
                </c:pt>
                <c:pt idx="22952" formatCode="General">
                  <c:v>6.2315753000000002E-2</c:v>
                </c:pt>
                <c:pt idx="22953" formatCode="General">
                  <c:v>6.2370199000000001E-2</c:v>
                </c:pt>
                <c:pt idx="22954" formatCode="General">
                  <c:v>6.2380110000000003E-2</c:v>
                </c:pt>
                <c:pt idx="22955" formatCode="General">
                  <c:v>6.2321484000000003E-2</c:v>
                </c:pt>
                <c:pt idx="22956" formatCode="General">
                  <c:v>6.2208347999999997E-2</c:v>
                </c:pt>
                <c:pt idx="22957" formatCode="General">
                  <c:v>6.2327237000000001E-2</c:v>
                </c:pt>
                <c:pt idx="22958" formatCode="General">
                  <c:v>6.2298366000000001E-2</c:v>
                </c:pt>
                <c:pt idx="22959" formatCode="General">
                  <c:v>6.2382092E-2</c:v>
                </c:pt>
                <c:pt idx="22960" formatCode="General">
                  <c:v>6.2457308000000003E-2</c:v>
                </c:pt>
                <c:pt idx="22961" formatCode="General">
                  <c:v>6.2375672E-2</c:v>
                </c:pt>
                <c:pt idx="22962" formatCode="General">
                  <c:v>6.2287421000000003E-2</c:v>
                </c:pt>
                <c:pt idx="22963" formatCode="General">
                  <c:v>6.2264475E-2</c:v>
                </c:pt>
                <c:pt idx="22964" formatCode="General">
                  <c:v>6.2300434000000002E-2</c:v>
                </c:pt>
                <c:pt idx="22965" formatCode="General">
                  <c:v>6.2254478000000002E-2</c:v>
                </c:pt>
                <c:pt idx="22966" formatCode="General">
                  <c:v>6.2282767000000003E-2</c:v>
                </c:pt>
                <c:pt idx="22967" formatCode="General">
                  <c:v>6.2312629000000001E-2</c:v>
                </c:pt>
                <c:pt idx="22968" formatCode="General">
                  <c:v>6.2133692999999997E-2</c:v>
                </c:pt>
                <c:pt idx="22969" formatCode="General">
                  <c:v>6.2237240999999999E-2</c:v>
                </c:pt>
                <c:pt idx="22970" formatCode="General">
                  <c:v>6.2241894999999998E-2</c:v>
                </c:pt>
                <c:pt idx="22971" formatCode="General">
                  <c:v>6.2198523999999998E-2</c:v>
                </c:pt>
                <c:pt idx="22972" formatCode="General">
                  <c:v>6.2164654E-2</c:v>
                </c:pt>
                <c:pt idx="22973" formatCode="General">
                  <c:v>6.2294229E-2</c:v>
                </c:pt>
                <c:pt idx="22974" formatCode="General">
                  <c:v>6.2190315000000003E-2</c:v>
                </c:pt>
                <c:pt idx="22975" formatCode="General">
                  <c:v>6.2095018000000002E-2</c:v>
                </c:pt>
                <c:pt idx="22976" formatCode="General">
                  <c:v>6.2040054999999997E-2</c:v>
                </c:pt>
                <c:pt idx="22977" formatCode="General">
                  <c:v>6.2108139999999999E-2</c:v>
                </c:pt>
                <c:pt idx="22978" formatCode="General">
                  <c:v>6.1965788000000001E-2</c:v>
                </c:pt>
                <c:pt idx="22979" formatCode="General">
                  <c:v>6.2013316999999998E-2</c:v>
                </c:pt>
                <c:pt idx="22980" formatCode="General">
                  <c:v>6.2005603999999999E-2</c:v>
                </c:pt>
                <c:pt idx="22981" formatCode="General">
                  <c:v>6.1852608000000003E-2</c:v>
                </c:pt>
                <c:pt idx="22982" formatCode="General">
                  <c:v>6.1947731999999998E-2</c:v>
                </c:pt>
                <c:pt idx="22983" formatCode="General">
                  <c:v>6.1906601999999998E-2</c:v>
                </c:pt>
                <c:pt idx="22984" formatCode="General">
                  <c:v>6.1954778000000002E-2</c:v>
                </c:pt>
                <c:pt idx="22985" formatCode="General">
                  <c:v>6.1838193999999999E-2</c:v>
                </c:pt>
                <c:pt idx="22986" formatCode="General">
                  <c:v>6.1887642E-2</c:v>
                </c:pt>
                <c:pt idx="22987" formatCode="General">
                  <c:v>6.1926164999999998E-2</c:v>
                </c:pt>
                <c:pt idx="22988" formatCode="General">
                  <c:v>6.1856055E-2</c:v>
                </c:pt>
                <c:pt idx="22989" formatCode="General">
                  <c:v>6.1932822999999998E-2</c:v>
                </c:pt>
                <c:pt idx="22990" formatCode="General">
                  <c:v>6.1979791999999999E-2</c:v>
                </c:pt>
                <c:pt idx="22991" formatCode="General">
                  <c:v>6.1838365999999999E-2</c:v>
                </c:pt>
                <c:pt idx="22992" formatCode="General">
                  <c:v>6.1813825000000003E-2</c:v>
                </c:pt>
                <c:pt idx="22993" formatCode="General">
                  <c:v>6.1822744999999998E-2</c:v>
                </c:pt>
                <c:pt idx="22994" formatCode="General">
                  <c:v>6.1819211999999998E-2</c:v>
                </c:pt>
                <c:pt idx="22995" formatCode="General">
                  <c:v>6.1845259999999999E-2</c:v>
                </c:pt>
                <c:pt idx="22996" formatCode="General">
                  <c:v>6.1829144000000003E-2</c:v>
                </c:pt>
                <c:pt idx="22997" formatCode="General">
                  <c:v>6.1795575999999998E-2</c:v>
                </c:pt>
                <c:pt idx="22998" formatCode="General">
                  <c:v>6.1675502E-2</c:v>
                </c:pt>
                <c:pt idx="22999" formatCode="General">
                  <c:v>6.1595611000000002E-2</c:v>
                </c:pt>
                <c:pt idx="23000" formatCode="General">
                  <c:v>6.1701336000000002E-2</c:v>
                </c:pt>
                <c:pt idx="23001" formatCode="General">
                  <c:v>6.1708273000000001E-2</c:v>
                </c:pt>
                <c:pt idx="23002" formatCode="General">
                  <c:v>6.1681751E-2</c:v>
                </c:pt>
                <c:pt idx="23003" formatCode="General">
                  <c:v>6.1702951999999998E-2</c:v>
                </c:pt>
                <c:pt idx="23004" formatCode="General">
                  <c:v>6.1718227000000001E-2</c:v>
                </c:pt>
                <c:pt idx="23005" formatCode="General">
                  <c:v>6.1887684999999998E-2</c:v>
                </c:pt>
                <c:pt idx="23006" formatCode="General">
                  <c:v>6.1871955999999999E-2</c:v>
                </c:pt>
                <c:pt idx="23007" formatCode="General">
                  <c:v>6.1812705000000003E-2</c:v>
                </c:pt>
                <c:pt idx="23008" formatCode="General">
                  <c:v>6.1825783000000002E-2</c:v>
                </c:pt>
                <c:pt idx="23009" formatCode="General">
                  <c:v>6.1812446E-2</c:v>
                </c:pt>
                <c:pt idx="23010" formatCode="General">
                  <c:v>6.1860192000000001E-2</c:v>
                </c:pt>
                <c:pt idx="23011" formatCode="General">
                  <c:v>6.2055310000000002E-2</c:v>
                </c:pt>
                <c:pt idx="23012" formatCode="General">
                  <c:v>6.1973049000000002E-2</c:v>
                </c:pt>
                <c:pt idx="23013" formatCode="General">
                  <c:v>6.2037706999999997E-2</c:v>
                </c:pt>
                <c:pt idx="23014" formatCode="General">
                  <c:v>6.1944177000000003E-2</c:v>
                </c:pt>
                <c:pt idx="23015" formatCode="General">
                  <c:v>6.1971993000000003E-2</c:v>
                </c:pt>
                <c:pt idx="23016" formatCode="General">
                  <c:v>6.1988777000000002E-2</c:v>
                </c:pt>
                <c:pt idx="23017" formatCode="General">
                  <c:v>6.1927243E-2</c:v>
                </c:pt>
                <c:pt idx="23018" formatCode="General">
                  <c:v>6.2083555999999998E-2</c:v>
                </c:pt>
                <c:pt idx="23019" formatCode="General">
                  <c:v>6.2086442999999998E-2</c:v>
                </c:pt>
                <c:pt idx="23020" formatCode="General">
                  <c:v>6.2115164E-2</c:v>
                </c:pt>
                <c:pt idx="23021" formatCode="General">
                  <c:v>6.2078772999999997E-2</c:v>
                </c:pt>
                <c:pt idx="23022" formatCode="General">
                  <c:v>6.2129858000000003E-2</c:v>
                </c:pt>
                <c:pt idx="23023" formatCode="General">
                  <c:v>6.2021202999999997E-2</c:v>
                </c:pt>
                <c:pt idx="23024" formatCode="General">
                  <c:v>6.1896260000000002E-2</c:v>
                </c:pt>
                <c:pt idx="23025" formatCode="General">
                  <c:v>6.2007909E-2</c:v>
                </c:pt>
                <c:pt idx="23026" formatCode="General">
                  <c:v>6.2078040000000001E-2</c:v>
                </c:pt>
                <c:pt idx="23027" formatCode="General">
                  <c:v>6.1992892000000001E-2</c:v>
                </c:pt>
                <c:pt idx="23028" formatCode="General">
                  <c:v>6.1984899000000003E-2</c:v>
                </c:pt>
                <c:pt idx="23029" formatCode="General">
                  <c:v>6.2124319999999997E-2</c:v>
                </c:pt>
                <c:pt idx="23030" formatCode="General">
                  <c:v>6.2077673999999999E-2</c:v>
                </c:pt>
                <c:pt idx="23031" formatCode="General">
                  <c:v>6.2086572E-2</c:v>
                </c:pt>
                <c:pt idx="23032" formatCode="General">
                  <c:v>6.1964904000000001E-2</c:v>
                </c:pt>
                <c:pt idx="23033" formatCode="General">
                  <c:v>6.2087542000000003E-2</c:v>
                </c:pt>
                <c:pt idx="23034" formatCode="General">
                  <c:v>6.2025555000000003E-2</c:v>
                </c:pt>
                <c:pt idx="23035" formatCode="General">
                  <c:v>6.2042619E-2</c:v>
                </c:pt>
                <c:pt idx="23036" formatCode="General">
                  <c:v>6.1984015000000003E-2</c:v>
                </c:pt>
                <c:pt idx="23037" formatCode="General">
                  <c:v>6.1903629000000002E-2</c:v>
                </c:pt>
                <c:pt idx="23038" formatCode="General">
                  <c:v>6.1895721000000001E-2</c:v>
                </c:pt>
                <c:pt idx="23039" formatCode="General">
                  <c:v>6.1924031999999997E-2</c:v>
                </c:pt>
                <c:pt idx="23040" formatCode="General">
                  <c:v>6.1953765000000001E-2</c:v>
                </c:pt>
                <c:pt idx="23041" formatCode="General">
                  <c:v>6.1955726000000003E-2</c:v>
                </c:pt>
                <c:pt idx="23042" formatCode="General">
                  <c:v>6.1944543999999997E-2</c:v>
                </c:pt>
                <c:pt idx="23043" formatCode="General">
                  <c:v>6.1969106000000003E-2</c:v>
                </c:pt>
                <c:pt idx="23044" formatCode="General">
                  <c:v>6.1948378999999998E-2</c:v>
                </c:pt>
                <c:pt idx="23045" formatCode="General">
                  <c:v>6.2051755E-2</c:v>
                </c:pt>
                <c:pt idx="23046" formatCode="General">
                  <c:v>6.2038482999999998E-2</c:v>
                </c:pt>
                <c:pt idx="23047" formatCode="General">
                  <c:v>6.2008964999999999E-2</c:v>
                </c:pt>
                <c:pt idx="23048" formatCode="General">
                  <c:v>6.200373E-2</c:v>
                </c:pt>
                <c:pt idx="23049" formatCode="General">
                  <c:v>6.2064767999999999E-2</c:v>
                </c:pt>
                <c:pt idx="23050" formatCode="General">
                  <c:v>6.2053306000000003E-2</c:v>
                </c:pt>
                <c:pt idx="23051" formatCode="General">
                  <c:v>6.2060329999999997E-2</c:v>
                </c:pt>
                <c:pt idx="23052" formatCode="General">
                  <c:v>6.2042791999999999E-2</c:v>
                </c:pt>
                <c:pt idx="23053" formatCode="General">
                  <c:v>6.2083900999999997E-2</c:v>
                </c:pt>
                <c:pt idx="23054" formatCode="General">
                  <c:v>6.2066018000000001E-2</c:v>
                </c:pt>
                <c:pt idx="23055" formatCode="General">
                  <c:v>6.2033743000000002E-2</c:v>
                </c:pt>
                <c:pt idx="23056" formatCode="General">
                  <c:v>6.2046734999999999E-2</c:v>
                </c:pt>
                <c:pt idx="23057" formatCode="General">
                  <c:v>6.1994723000000002E-2</c:v>
                </c:pt>
                <c:pt idx="23058" formatCode="General">
                  <c:v>6.2032601E-2</c:v>
                </c:pt>
                <c:pt idx="23059" formatCode="General">
                  <c:v>6.1968912000000001E-2</c:v>
                </c:pt>
                <c:pt idx="23060" formatCode="General">
                  <c:v>6.1957234E-2</c:v>
                </c:pt>
                <c:pt idx="23061" formatCode="General">
                  <c:v>6.1951028999999998E-2</c:v>
                </c:pt>
                <c:pt idx="23062" formatCode="General">
                  <c:v>6.1907592999999997E-2</c:v>
                </c:pt>
                <c:pt idx="23063" formatCode="General">
                  <c:v>6.1921705E-2</c:v>
                </c:pt>
                <c:pt idx="23064" formatCode="General">
                  <c:v>6.1988797999999998E-2</c:v>
                </c:pt>
                <c:pt idx="23065" formatCode="General">
                  <c:v>6.2027947E-2</c:v>
                </c:pt>
                <c:pt idx="23066" formatCode="General">
                  <c:v>6.1981558999999999E-2</c:v>
                </c:pt>
                <c:pt idx="23067" formatCode="General">
                  <c:v>6.2048114000000001E-2</c:v>
                </c:pt>
                <c:pt idx="23068" formatCode="General">
                  <c:v>6.2113654999999997E-2</c:v>
                </c:pt>
                <c:pt idx="23069" formatCode="General">
                  <c:v>6.2186049E-2</c:v>
                </c:pt>
                <c:pt idx="23070" formatCode="General">
                  <c:v>6.2015966999999998E-2</c:v>
                </c:pt>
                <c:pt idx="23071" formatCode="General">
                  <c:v>6.2025102999999998E-2</c:v>
                </c:pt>
                <c:pt idx="23072" formatCode="General">
                  <c:v>6.2023744999999998E-2</c:v>
                </c:pt>
                <c:pt idx="23073" formatCode="General">
                  <c:v>6.1905029E-2</c:v>
                </c:pt>
                <c:pt idx="23074" formatCode="General">
                  <c:v>6.1977810000000001E-2</c:v>
                </c:pt>
                <c:pt idx="23075" formatCode="General">
                  <c:v>6.2017131000000003E-2</c:v>
                </c:pt>
                <c:pt idx="23076" formatCode="General">
                  <c:v>6.1933231999999998E-2</c:v>
                </c:pt>
                <c:pt idx="23077" formatCode="General">
                  <c:v>6.1983455E-2</c:v>
                </c:pt>
                <c:pt idx="23078" formatCode="General">
                  <c:v>6.1948163000000001E-2</c:v>
                </c:pt>
                <c:pt idx="23079" formatCode="General">
                  <c:v>6.1930841E-2</c:v>
                </c:pt>
                <c:pt idx="23080" formatCode="General">
                  <c:v>6.1851443999999998E-2</c:v>
                </c:pt>
                <c:pt idx="23081" formatCode="General">
                  <c:v>6.1849225000000001E-2</c:v>
                </c:pt>
                <c:pt idx="23082" formatCode="General">
                  <c:v>6.1899686000000002E-2</c:v>
                </c:pt>
                <c:pt idx="23083" formatCode="General">
                  <c:v>6.1798248E-2</c:v>
                </c:pt>
                <c:pt idx="23084" formatCode="General">
                  <c:v>6.1852715000000003E-2</c:v>
                </c:pt>
                <c:pt idx="23085" formatCode="General">
                  <c:v>6.1875296000000003E-2</c:v>
                </c:pt>
                <c:pt idx="23086" formatCode="General">
                  <c:v>6.1866613000000001E-2</c:v>
                </c:pt>
                <c:pt idx="23087" formatCode="General">
                  <c:v>6.1919896000000002E-2</c:v>
                </c:pt>
                <c:pt idx="23088" formatCode="General">
                  <c:v>6.1940385000000001E-2</c:v>
                </c:pt>
                <c:pt idx="23089" formatCode="General">
                  <c:v>6.1878269E-2</c:v>
                </c:pt>
                <c:pt idx="23090" formatCode="General">
                  <c:v>6.1906709999999997E-2</c:v>
                </c:pt>
                <c:pt idx="23091" formatCode="General">
                  <c:v>6.1901259E-2</c:v>
                </c:pt>
                <c:pt idx="23092" formatCode="General">
                  <c:v>6.1886456999999999E-2</c:v>
                </c:pt>
                <c:pt idx="23093" formatCode="General">
                  <c:v>6.1847113000000002E-2</c:v>
                </c:pt>
                <c:pt idx="23094" formatCode="General">
                  <c:v>6.1970205E-2</c:v>
                </c:pt>
                <c:pt idx="23095" formatCode="General">
                  <c:v>6.1943100000000001E-2</c:v>
                </c:pt>
                <c:pt idx="23096" formatCode="General">
                  <c:v>6.1929246E-2</c:v>
                </c:pt>
                <c:pt idx="23097" formatCode="General">
                  <c:v>6.1899212000000002E-2</c:v>
                </c:pt>
                <c:pt idx="23098" formatCode="General">
                  <c:v>6.2018380999999997E-2</c:v>
                </c:pt>
                <c:pt idx="23099" formatCode="General">
                  <c:v>6.1953227E-2</c:v>
                </c:pt>
                <c:pt idx="23100" formatCode="General">
                  <c:v>6.2059705E-2</c:v>
                </c:pt>
                <c:pt idx="23101" formatCode="General">
                  <c:v>6.2065995999999998E-2</c:v>
                </c:pt>
                <c:pt idx="23102" formatCode="General">
                  <c:v>6.2023098999999998E-2</c:v>
                </c:pt>
                <c:pt idx="23103" formatCode="General">
                  <c:v>6.1986191000000003E-2</c:v>
                </c:pt>
                <c:pt idx="23104" formatCode="General">
                  <c:v>6.2022387999999998E-2</c:v>
                </c:pt>
                <c:pt idx="23105" formatCode="General">
                  <c:v>6.2012907999999999E-2</c:v>
                </c:pt>
                <c:pt idx="23106" formatCode="General">
                  <c:v>6.1984231000000001E-2</c:v>
                </c:pt>
                <c:pt idx="23107" formatCode="General">
                  <c:v>6.2017733999999998E-2</c:v>
                </c:pt>
                <c:pt idx="23108" formatCode="General">
                  <c:v>6.2073407999999997E-2</c:v>
                </c:pt>
                <c:pt idx="23109" formatCode="General">
                  <c:v>6.1968523999999997E-2</c:v>
                </c:pt>
                <c:pt idx="23110" formatCode="General">
                  <c:v>6.1988475000000001E-2</c:v>
                </c:pt>
                <c:pt idx="23111" formatCode="General">
                  <c:v>6.1967166999999997E-2</c:v>
                </c:pt>
                <c:pt idx="23112" formatCode="General">
                  <c:v>6.2337385000000002E-2</c:v>
                </c:pt>
                <c:pt idx="23113" formatCode="General">
                  <c:v>6.2403292999999999E-2</c:v>
                </c:pt>
                <c:pt idx="23114" formatCode="General">
                  <c:v>6.2521557000000005E-2</c:v>
                </c:pt>
                <c:pt idx="23115" formatCode="General">
                  <c:v>6.2623705000000002E-2</c:v>
                </c:pt>
                <c:pt idx="23116" formatCode="General">
                  <c:v>6.2568936000000006E-2</c:v>
                </c:pt>
                <c:pt idx="23117" formatCode="General">
                  <c:v>6.2596967000000003E-2</c:v>
                </c:pt>
                <c:pt idx="23118" formatCode="General">
                  <c:v>6.2794561999999998E-2</c:v>
                </c:pt>
                <c:pt idx="23119" formatCode="General">
                  <c:v>6.2853554000000006E-2</c:v>
                </c:pt>
                <c:pt idx="23120" formatCode="General">
                  <c:v>6.2835562999999997E-2</c:v>
                </c:pt>
                <c:pt idx="23121" formatCode="General">
                  <c:v>6.2838643999999999E-2</c:v>
                </c:pt>
                <c:pt idx="23122" formatCode="General">
                  <c:v>6.2768470000000007E-2</c:v>
                </c:pt>
                <c:pt idx="23123" formatCode="General">
                  <c:v>6.2799732999999996E-2</c:v>
                </c:pt>
                <c:pt idx="23124" formatCode="General">
                  <c:v>6.2829940000000001E-2</c:v>
                </c:pt>
                <c:pt idx="23125" formatCode="General">
                  <c:v>6.2812401000000004E-2</c:v>
                </c:pt>
                <c:pt idx="23126" formatCode="General">
                  <c:v>6.2848963999999993E-2</c:v>
                </c:pt>
                <c:pt idx="23127" formatCode="General">
                  <c:v>6.2833495000000003E-2</c:v>
                </c:pt>
                <c:pt idx="23128" formatCode="General">
                  <c:v>6.2879710000000005E-2</c:v>
                </c:pt>
                <c:pt idx="23129" formatCode="General">
                  <c:v>6.2824358999999996E-2</c:v>
                </c:pt>
                <c:pt idx="23130" formatCode="General">
                  <c:v>6.2800250000000002E-2</c:v>
                </c:pt>
                <c:pt idx="23131" formatCode="General">
                  <c:v>6.2825436999999998E-2</c:v>
                </c:pt>
                <c:pt idx="23132" formatCode="General">
                  <c:v>6.2801628999999998E-2</c:v>
                </c:pt>
                <c:pt idx="23133" formatCode="General">
                  <c:v>6.2717686999999994E-2</c:v>
                </c:pt>
                <c:pt idx="23134" formatCode="General">
                  <c:v>6.2716156999999995E-2</c:v>
                </c:pt>
                <c:pt idx="23135" formatCode="General">
                  <c:v>6.2738004E-2</c:v>
                </c:pt>
                <c:pt idx="23136" formatCode="General">
                  <c:v>6.2776248000000007E-2</c:v>
                </c:pt>
                <c:pt idx="23137" formatCode="General">
                  <c:v>6.2800443999999997E-2</c:v>
                </c:pt>
                <c:pt idx="23138" formatCode="General">
                  <c:v>6.2751341000000002E-2</c:v>
                </c:pt>
                <c:pt idx="23139" formatCode="General">
                  <c:v>6.2850170999999996E-2</c:v>
                </c:pt>
                <c:pt idx="23140" formatCode="General">
                  <c:v>6.2847347999999997E-2</c:v>
                </c:pt>
                <c:pt idx="23141" formatCode="General">
                  <c:v>6.2809924000000003E-2</c:v>
                </c:pt>
                <c:pt idx="23142" formatCode="General">
                  <c:v>6.2793334000000006E-2</c:v>
                </c:pt>
                <c:pt idx="23143" formatCode="General">
                  <c:v>6.3903346999999999E-2</c:v>
                </c:pt>
                <c:pt idx="23144" formatCode="General">
                  <c:v>6.4087263000000005E-2</c:v>
                </c:pt>
                <c:pt idx="23145" formatCode="General">
                  <c:v>6.2907375000000001E-2</c:v>
                </c:pt>
                <c:pt idx="23146" formatCode="General">
                  <c:v>6.2882619000000001E-2</c:v>
                </c:pt>
                <c:pt idx="23147" formatCode="General">
                  <c:v>6.2958484999999995E-2</c:v>
                </c:pt>
                <c:pt idx="23148" formatCode="General">
                  <c:v>6.2843513000000004E-2</c:v>
                </c:pt>
                <c:pt idx="23149" formatCode="General">
                  <c:v>6.3001963999999994E-2</c:v>
                </c:pt>
                <c:pt idx="23150" formatCode="General">
                  <c:v>6.2968653999999999E-2</c:v>
                </c:pt>
                <c:pt idx="23151" formatCode="General">
                  <c:v>6.2991643999999999E-2</c:v>
                </c:pt>
                <c:pt idx="23152" formatCode="General">
                  <c:v>6.2912675000000001E-2</c:v>
                </c:pt>
                <c:pt idx="23153" formatCode="General">
                  <c:v>6.3045206000000006E-2</c:v>
                </c:pt>
                <c:pt idx="23154" formatCode="General">
                  <c:v>6.3020363999999995E-2</c:v>
                </c:pt>
                <c:pt idx="23155" formatCode="General">
                  <c:v>6.2964840999999994E-2</c:v>
                </c:pt>
                <c:pt idx="23156" formatCode="General">
                  <c:v>6.3392176999999994E-2</c:v>
                </c:pt>
                <c:pt idx="23157" formatCode="General">
                  <c:v>6.4270421999999994E-2</c:v>
                </c:pt>
                <c:pt idx="23158" formatCode="General">
                  <c:v>6.4227438999999997E-2</c:v>
                </c:pt>
                <c:pt idx="23159" formatCode="General">
                  <c:v>6.4349623999999994E-2</c:v>
                </c:pt>
                <c:pt idx="23160" formatCode="General">
                  <c:v>6.4290373999999997E-2</c:v>
                </c:pt>
                <c:pt idx="23161" formatCode="General">
                  <c:v>6.3693190999999996E-2</c:v>
                </c:pt>
                <c:pt idx="23162" formatCode="General">
                  <c:v>5.9395407999999997E-2</c:v>
                </c:pt>
                <c:pt idx="23163" formatCode="General">
                  <c:v>5.9340187000000003E-2</c:v>
                </c:pt>
                <c:pt idx="23164" formatCode="General">
                  <c:v>5.9298473999999997E-2</c:v>
                </c:pt>
                <c:pt idx="23165" formatCode="General">
                  <c:v>5.8970485000000003E-2</c:v>
                </c:pt>
                <c:pt idx="23166" formatCode="General">
                  <c:v>5.9161638000000003E-2</c:v>
                </c:pt>
                <c:pt idx="23167" formatCode="General">
                  <c:v>5.9098616999999999E-2</c:v>
                </c:pt>
                <c:pt idx="23168" formatCode="General">
                  <c:v>5.8918775999999999E-2</c:v>
                </c:pt>
                <c:pt idx="23169" formatCode="General">
                  <c:v>5.8907808999999998E-2</c:v>
                </c:pt>
                <c:pt idx="23170" formatCode="General">
                  <c:v>5.8858964999999999E-2</c:v>
                </c:pt>
                <c:pt idx="23171" formatCode="General">
                  <c:v>5.8682891000000001E-2</c:v>
                </c:pt>
                <c:pt idx="23172" formatCode="General">
                  <c:v>5.8742964000000002E-2</c:v>
                </c:pt>
                <c:pt idx="23173" formatCode="General">
                  <c:v>5.8750375000000001E-2</c:v>
                </c:pt>
                <c:pt idx="23174" formatCode="General">
                  <c:v>5.8542671999999997E-2</c:v>
                </c:pt>
                <c:pt idx="23175" formatCode="General">
                  <c:v>5.8857629000000002E-2</c:v>
                </c:pt>
                <c:pt idx="23176" formatCode="General">
                  <c:v>5.8894063000000003E-2</c:v>
                </c:pt>
                <c:pt idx="23177" formatCode="General">
                  <c:v>5.8861011999999997E-2</c:v>
                </c:pt>
                <c:pt idx="23178" formatCode="General">
                  <c:v>5.8790321E-2</c:v>
                </c:pt>
                <c:pt idx="23179" formatCode="General">
                  <c:v>5.8734043999999999E-2</c:v>
                </c:pt>
                <c:pt idx="23180" formatCode="General">
                  <c:v>5.8723163000000002E-2</c:v>
                </c:pt>
                <c:pt idx="23181" formatCode="General">
                  <c:v>5.862237E-2</c:v>
                </c:pt>
                <c:pt idx="23182" formatCode="General">
                  <c:v>5.8784633000000003E-2</c:v>
                </c:pt>
                <c:pt idx="23183" formatCode="General">
                  <c:v>5.8828586000000002E-2</c:v>
                </c:pt>
                <c:pt idx="23184" formatCode="General">
                  <c:v>5.8742425000000001E-2</c:v>
                </c:pt>
                <c:pt idx="23185" formatCode="General">
                  <c:v>5.8723765999999997E-2</c:v>
                </c:pt>
                <c:pt idx="23186" formatCode="General">
                  <c:v>5.8595717999999998E-2</c:v>
                </c:pt>
                <c:pt idx="23187" formatCode="General">
                  <c:v>5.8649302E-2</c:v>
                </c:pt>
                <c:pt idx="23188" formatCode="General">
                  <c:v>5.8681556000000003E-2</c:v>
                </c:pt>
                <c:pt idx="23189" formatCode="General">
                  <c:v>5.9028852E-2</c:v>
                </c:pt>
                <c:pt idx="23190" formatCode="General">
                  <c:v>5.8801589000000001E-2</c:v>
                </c:pt>
                <c:pt idx="23191" formatCode="General">
                  <c:v>5.8720513000000002E-2</c:v>
                </c:pt>
                <c:pt idx="23192" formatCode="General">
                  <c:v>5.8781509000000003E-2</c:v>
                </c:pt>
                <c:pt idx="23193" formatCode="General">
                  <c:v>5.8813310000000001E-2</c:v>
                </c:pt>
                <c:pt idx="23194" formatCode="General">
                  <c:v>5.8587509000000003E-2</c:v>
                </c:pt>
                <c:pt idx="23195" formatCode="General">
                  <c:v>5.8657424E-2</c:v>
                </c:pt>
                <c:pt idx="23196" formatCode="General">
                  <c:v>5.8660548999999999E-2</c:v>
                </c:pt>
                <c:pt idx="23197" formatCode="General">
                  <c:v>5.8653631999999997E-2</c:v>
                </c:pt>
                <c:pt idx="23198" formatCode="General">
                  <c:v>5.8630406000000003E-2</c:v>
                </c:pt>
                <c:pt idx="23199" formatCode="General">
                  <c:v>5.8715425000000002E-2</c:v>
                </c:pt>
                <c:pt idx="23200" formatCode="General">
                  <c:v>5.8757786999999999E-2</c:v>
                </c:pt>
                <c:pt idx="23201" formatCode="General">
                  <c:v>5.8719023000000002E-2</c:v>
                </c:pt>
                <c:pt idx="23202" formatCode="General">
                  <c:v>5.8682999E-2</c:v>
                </c:pt>
                <c:pt idx="23203" formatCode="General">
                  <c:v>5.866656E-2</c:v>
                </c:pt>
                <c:pt idx="23204" formatCode="General">
                  <c:v>5.8515395999999997E-2</c:v>
                </c:pt>
                <c:pt idx="23205" formatCode="General">
                  <c:v>5.8571522000000001E-2</c:v>
                </c:pt>
                <c:pt idx="23206" formatCode="General">
                  <c:v>5.8691185999999999E-2</c:v>
                </c:pt>
                <c:pt idx="23207" formatCode="General">
                  <c:v>5.8601728999999998E-2</c:v>
                </c:pt>
                <c:pt idx="23208" formatCode="General">
                  <c:v>5.8693255E-2</c:v>
                </c:pt>
                <c:pt idx="23209" formatCode="General">
                  <c:v>5.8774268999999997E-2</c:v>
                </c:pt>
                <c:pt idx="23210" formatCode="General">
                  <c:v>5.8763949000000003E-2</c:v>
                </c:pt>
                <c:pt idx="23211" formatCode="General">
                  <c:v>5.8941441999999997E-2</c:v>
                </c:pt>
                <c:pt idx="23212" formatCode="General">
                  <c:v>5.9033118000000002E-2</c:v>
                </c:pt>
                <c:pt idx="23213" formatCode="General">
                  <c:v>5.9153945999999999E-2</c:v>
                </c:pt>
                <c:pt idx="23214" formatCode="General">
                  <c:v>5.9460755999999997E-2</c:v>
                </c:pt>
                <c:pt idx="23215" formatCode="General">
                  <c:v>5.9060029E-2</c:v>
                </c:pt>
                <c:pt idx="23216" formatCode="General">
                  <c:v>5.8892641000000003E-2</c:v>
                </c:pt>
                <c:pt idx="23217" formatCode="General">
                  <c:v>5.8953937999999997E-2</c:v>
                </c:pt>
                <c:pt idx="23218" formatCode="General">
                  <c:v>5.8907571999999998E-2</c:v>
                </c:pt>
                <c:pt idx="23219" formatCode="General">
                  <c:v>5.9161401000000002E-2</c:v>
                </c:pt>
                <c:pt idx="23220" formatCode="General">
                  <c:v>5.9062657999999997E-2</c:v>
                </c:pt>
                <c:pt idx="23221" formatCode="General">
                  <c:v>5.9056280000000003E-2</c:v>
                </c:pt>
                <c:pt idx="23222" formatCode="General">
                  <c:v>5.9151468999999998E-2</c:v>
                </c:pt>
                <c:pt idx="23223" formatCode="General">
                  <c:v>5.9096311999999998E-2</c:v>
                </c:pt>
                <c:pt idx="23224" formatCode="General">
                  <c:v>5.9026159000000002E-2</c:v>
                </c:pt>
                <c:pt idx="23225" formatCode="General">
                  <c:v>5.9136408000000001E-2</c:v>
                </c:pt>
                <c:pt idx="23226" formatCode="General">
                  <c:v>5.9044817999999999E-2</c:v>
                </c:pt>
                <c:pt idx="23227" formatCode="General">
                  <c:v>5.8963935000000002E-2</c:v>
                </c:pt>
                <c:pt idx="23228" formatCode="General">
                  <c:v>5.8870319999999997E-2</c:v>
                </c:pt>
                <c:pt idx="23229" formatCode="General">
                  <c:v>5.8992527000000003E-2</c:v>
                </c:pt>
                <c:pt idx="23230" formatCode="General">
                  <c:v>5.9146535E-2</c:v>
                </c:pt>
                <c:pt idx="23231" formatCode="General">
                  <c:v>5.9120895E-2</c:v>
                </c:pt>
                <c:pt idx="23232" formatCode="General">
                  <c:v>5.9214791000000003E-2</c:v>
                </c:pt>
                <c:pt idx="23233" formatCode="General">
                  <c:v>5.8995908999999999E-2</c:v>
                </c:pt>
                <c:pt idx="23234" formatCode="General">
                  <c:v>5.9054104000000003E-2</c:v>
                </c:pt>
                <c:pt idx="23235" formatCode="General">
                  <c:v>5.8918625000000002E-2</c:v>
                </c:pt>
                <c:pt idx="23236" formatCode="General">
                  <c:v>5.9037384999999998E-2</c:v>
                </c:pt>
                <c:pt idx="23237" formatCode="General">
                  <c:v>5.9114475E-2</c:v>
                </c:pt>
                <c:pt idx="23238" formatCode="General">
                  <c:v>5.9097302999999997E-2</c:v>
                </c:pt>
                <c:pt idx="23239" formatCode="General">
                  <c:v>5.8944565999999997E-2</c:v>
                </c:pt>
                <c:pt idx="23240" formatCode="General">
                  <c:v>5.8903306000000002E-2</c:v>
                </c:pt>
                <c:pt idx="23241" formatCode="General">
                  <c:v>5.8956761000000003E-2</c:v>
                </c:pt>
                <c:pt idx="23242" formatCode="General">
                  <c:v>5.9028593999999997E-2</c:v>
                </c:pt>
                <c:pt idx="23243" formatCode="General">
                  <c:v>5.9030684E-2</c:v>
                </c:pt>
                <c:pt idx="23244" formatCode="General">
                  <c:v>5.9002955000000003E-2</c:v>
                </c:pt>
                <c:pt idx="23245" formatCode="General">
                  <c:v>5.8938598000000002E-2</c:v>
                </c:pt>
                <c:pt idx="23246" formatCode="General">
                  <c:v>5.8920801000000002E-2</c:v>
                </c:pt>
                <c:pt idx="23247" formatCode="General">
                  <c:v>5.8934072999999997E-2</c:v>
                </c:pt>
                <c:pt idx="23248" formatCode="General">
                  <c:v>5.8999938000000002E-2</c:v>
                </c:pt>
                <c:pt idx="23249" formatCode="General">
                  <c:v>5.8964128999999997E-2</c:v>
                </c:pt>
                <c:pt idx="23250" formatCode="General">
                  <c:v>5.8895873000000001E-2</c:v>
                </c:pt>
                <c:pt idx="23251" formatCode="General">
                  <c:v>5.8571262999999998E-2</c:v>
                </c:pt>
                <c:pt idx="23252" formatCode="General">
                  <c:v>5.8556160000000003E-2</c:v>
                </c:pt>
                <c:pt idx="23253" formatCode="General">
                  <c:v>5.8721806000000001E-2</c:v>
                </c:pt>
                <c:pt idx="23254" formatCode="General">
                  <c:v>5.8812254000000001E-2</c:v>
                </c:pt>
                <c:pt idx="23255" formatCode="General">
                  <c:v>5.8734689999999999E-2</c:v>
                </c:pt>
                <c:pt idx="23256" formatCode="General">
                  <c:v>5.8536962999999997E-2</c:v>
                </c:pt>
                <c:pt idx="23257" formatCode="General">
                  <c:v>5.8753909E-2</c:v>
                </c:pt>
                <c:pt idx="23258" formatCode="General">
                  <c:v>5.8563873000000002E-2</c:v>
                </c:pt>
                <c:pt idx="23259" formatCode="General">
                  <c:v>5.8706030999999999E-2</c:v>
                </c:pt>
                <c:pt idx="23260" formatCode="General">
                  <c:v>5.8776940999999999E-2</c:v>
                </c:pt>
                <c:pt idx="23261" formatCode="General">
                  <c:v>5.8745117999999999E-2</c:v>
                </c:pt>
                <c:pt idx="23262" formatCode="General">
                  <c:v>5.8720164999999998E-2</c:v>
                </c:pt>
                <c:pt idx="23263" formatCode="General">
                  <c:v>5.8615797999999997E-2</c:v>
                </c:pt>
                <c:pt idx="23264" formatCode="General">
                  <c:v>5.8643937E-2</c:v>
                </c:pt>
                <c:pt idx="23265" formatCode="General">
                  <c:v>5.8966586000000001E-2</c:v>
                </c:pt>
                <c:pt idx="23266" formatCode="General">
                  <c:v>5.8879239999999999E-2</c:v>
                </c:pt>
                <c:pt idx="23267" formatCode="General">
                  <c:v>5.8994164000000002E-2</c:v>
                </c:pt>
                <c:pt idx="23268" formatCode="General">
                  <c:v>5.9022733000000001E-2</c:v>
                </c:pt>
                <c:pt idx="23269" formatCode="General">
                  <c:v>5.8903177000000001E-2</c:v>
                </c:pt>
                <c:pt idx="23270" formatCode="General">
                  <c:v>5.9010603000000002E-2</c:v>
                </c:pt>
                <c:pt idx="23271" formatCode="General">
                  <c:v>5.9169890000000003E-2</c:v>
                </c:pt>
                <c:pt idx="23272" formatCode="General">
                  <c:v>5.9145177E-2</c:v>
                </c:pt>
                <c:pt idx="23273" formatCode="General">
                  <c:v>5.9244136000000003E-2</c:v>
                </c:pt>
                <c:pt idx="23274" formatCode="General">
                  <c:v>5.8851553000000001E-2</c:v>
                </c:pt>
                <c:pt idx="23275" formatCode="General">
                  <c:v>5.8655507000000003E-2</c:v>
                </c:pt>
                <c:pt idx="23276" formatCode="General">
                  <c:v>5.9021526999999997E-2</c:v>
                </c:pt>
                <c:pt idx="23277" formatCode="General">
                  <c:v>5.9064575000000001E-2</c:v>
                </c:pt>
                <c:pt idx="23278" formatCode="General">
                  <c:v>5.9289058999999998E-2</c:v>
                </c:pt>
                <c:pt idx="23279" formatCode="General">
                  <c:v>5.9318447000000003E-2</c:v>
                </c:pt>
                <c:pt idx="23280" formatCode="General">
                  <c:v>5.9246096999999998E-2</c:v>
                </c:pt>
                <c:pt idx="23281" formatCode="General">
                  <c:v>5.8873789000000003E-2</c:v>
                </c:pt>
                <c:pt idx="23282" formatCode="General">
                  <c:v>5.9230735E-2</c:v>
                </c:pt>
                <c:pt idx="23283" formatCode="General">
                  <c:v>5.9110919999999997E-2</c:v>
                </c:pt>
                <c:pt idx="23284" formatCode="General">
                  <c:v>5.9173681999999998E-2</c:v>
                </c:pt>
                <c:pt idx="23285" formatCode="General">
                  <c:v>5.9239526000000001E-2</c:v>
                </c:pt>
                <c:pt idx="23286" formatCode="General">
                  <c:v>5.9081855000000003E-2</c:v>
                </c:pt>
                <c:pt idx="23287" formatCode="General">
                  <c:v>5.8815593999999999E-2</c:v>
                </c:pt>
                <c:pt idx="23288" formatCode="General">
                  <c:v>5.9429580000000003E-2</c:v>
                </c:pt>
                <c:pt idx="23289" formatCode="General">
                  <c:v>5.9016011E-2</c:v>
                </c:pt>
                <c:pt idx="23290" formatCode="General">
                  <c:v>5.9324674000000001E-2</c:v>
                </c:pt>
                <c:pt idx="23291" formatCode="General">
                  <c:v>5.9059232000000003E-2</c:v>
                </c:pt>
                <c:pt idx="23292" formatCode="General">
                  <c:v>5.9180037999999997E-2</c:v>
                </c:pt>
                <c:pt idx="23293" formatCode="General">
                  <c:v>5.8971067000000002E-2</c:v>
                </c:pt>
                <c:pt idx="23294" formatCode="General">
                  <c:v>5.9171677999999998E-2</c:v>
                </c:pt>
                <c:pt idx="23295" formatCode="General">
                  <c:v>5.9092583999999997E-2</c:v>
                </c:pt>
                <c:pt idx="23296" formatCode="General">
                  <c:v>5.9125463000000003E-2</c:v>
                </c:pt>
                <c:pt idx="23297" formatCode="General">
                  <c:v>5.9052854000000002E-2</c:v>
                </c:pt>
                <c:pt idx="23298" formatCode="General">
                  <c:v>5.8913044999999997E-2</c:v>
                </c:pt>
                <c:pt idx="23299" formatCode="General">
                  <c:v>5.8933792999999998E-2</c:v>
                </c:pt>
                <c:pt idx="23300" formatCode="General">
                  <c:v>5.9210567999999998E-2</c:v>
                </c:pt>
                <c:pt idx="23301" formatCode="General">
                  <c:v>5.9059038000000001E-2</c:v>
                </c:pt>
                <c:pt idx="23302" formatCode="General">
                  <c:v>5.9139682999999998E-2</c:v>
                </c:pt>
                <c:pt idx="23303" formatCode="General">
                  <c:v>5.9077890000000001E-2</c:v>
                </c:pt>
                <c:pt idx="23304" formatCode="General">
                  <c:v>5.8942518999999999E-2</c:v>
                </c:pt>
                <c:pt idx="23305" formatCode="General">
                  <c:v>5.8692673000000001E-2</c:v>
                </c:pt>
                <c:pt idx="23306" formatCode="General">
                  <c:v>5.9242822000000001E-2</c:v>
                </c:pt>
                <c:pt idx="23307" formatCode="General">
                  <c:v>5.9142829000000001E-2</c:v>
                </c:pt>
                <c:pt idx="23308" formatCode="General">
                  <c:v>5.8936615999999997E-2</c:v>
                </c:pt>
                <c:pt idx="23309" formatCode="General">
                  <c:v>5.8879606000000001E-2</c:v>
                </c:pt>
                <c:pt idx="23310" formatCode="General">
                  <c:v>5.8902960999999997E-2</c:v>
                </c:pt>
                <c:pt idx="23311" formatCode="General">
                  <c:v>5.9047080000000002E-2</c:v>
                </c:pt>
                <c:pt idx="23312" formatCode="General">
                  <c:v>5.9067872E-2</c:v>
                </c:pt>
                <c:pt idx="23313" formatCode="General">
                  <c:v>5.9285612000000001E-2</c:v>
                </c:pt>
                <c:pt idx="23314" formatCode="General">
                  <c:v>5.9056839999999999E-2</c:v>
                </c:pt>
                <c:pt idx="23315" formatCode="General">
                  <c:v>5.9193396000000002E-2</c:v>
                </c:pt>
                <c:pt idx="23316" formatCode="General">
                  <c:v>5.9200915999999999E-2</c:v>
                </c:pt>
                <c:pt idx="23317" formatCode="General">
                  <c:v>5.9475536000000002E-2</c:v>
                </c:pt>
                <c:pt idx="23318" formatCode="General">
                  <c:v>5.8901797999999998E-2</c:v>
                </c:pt>
                <c:pt idx="23319" formatCode="General">
                  <c:v>5.8884734000000001E-2</c:v>
                </c:pt>
                <c:pt idx="23320" formatCode="General">
                  <c:v>5.9313233E-2</c:v>
                </c:pt>
                <c:pt idx="23321" formatCode="General">
                  <c:v>5.9531899999999999E-2</c:v>
                </c:pt>
                <c:pt idx="23322" formatCode="General">
                  <c:v>5.9222051999999997E-2</c:v>
                </c:pt>
                <c:pt idx="23323" formatCode="General">
                  <c:v>5.9019631000000003E-2</c:v>
                </c:pt>
                <c:pt idx="23324" formatCode="General">
                  <c:v>5.9587078000000002E-2</c:v>
                </c:pt>
                <c:pt idx="23325" formatCode="General">
                  <c:v>5.9332063999999997E-2</c:v>
                </c:pt>
                <c:pt idx="23326" formatCode="General">
                  <c:v>5.9069788999999998E-2</c:v>
                </c:pt>
                <c:pt idx="23327" formatCode="General">
                  <c:v>5.9286171999999998E-2</c:v>
                </c:pt>
                <c:pt idx="23328" formatCode="General">
                  <c:v>5.935236E-2</c:v>
                </c:pt>
                <c:pt idx="23329" formatCode="General">
                  <c:v>5.9415229999999999E-2</c:v>
                </c:pt>
                <c:pt idx="23330" formatCode="General">
                  <c:v>5.9188075E-2</c:v>
                </c:pt>
                <c:pt idx="23331" formatCode="General">
                  <c:v>5.9316142000000002E-2</c:v>
                </c:pt>
                <c:pt idx="23332" formatCode="General">
                  <c:v>5.9280613000000003E-2</c:v>
                </c:pt>
                <c:pt idx="23333" formatCode="General">
                  <c:v>5.9884238999999999E-2</c:v>
                </c:pt>
                <c:pt idx="23334" formatCode="General">
                  <c:v>5.9644282E-2</c:v>
                </c:pt>
                <c:pt idx="23335" formatCode="General">
                  <c:v>6.0095946999999997E-2</c:v>
                </c:pt>
                <c:pt idx="23336" formatCode="General">
                  <c:v>5.9765712999999998E-2</c:v>
                </c:pt>
                <c:pt idx="23337" formatCode="General">
                  <c:v>5.9795837999999997E-2</c:v>
                </c:pt>
                <c:pt idx="23338" formatCode="General">
                  <c:v>5.9597290999999997E-2</c:v>
                </c:pt>
                <c:pt idx="23339" formatCode="General">
                  <c:v>5.9744489999999997E-2</c:v>
                </c:pt>
                <c:pt idx="23340" formatCode="General">
                  <c:v>6.0233278000000001E-2</c:v>
                </c:pt>
                <c:pt idx="23341" formatCode="General">
                  <c:v>6.0036911999999998E-2</c:v>
                </c:pt>
                <c:pt idx="23342" formatCode="General">
                  <c:v>5.9751708000000001E-2</c:v>
                </c:pt>
                <c:pt idx="23343" formatCode="General">
                  <c:v>5.9675631E-2</c:v>
                </c:pt>
                <c:pt idx="23344" formatCode="General">
                  <c:v>5.9861918E-2</c:v>
                </c:pt>
                <c:pt idx="23345" formatCode="General">
                  <c:v>5.9974321999999997E-2</c:v>
                </c:pt>
                <c:pt idx="23346" formatCode="General">
                  <c:v>6.0070113000000001E-2</c:v>
                </c:pt>
                <c:pt idx="23347" formatCode="General">
                  <c:v>6.0036955000000003E-2</c:v>
                </c:pt>
                <c:pt idx="23348" formatCode="General">
                  <c:v>5.9925348000000003E-2</c:v>
                </c:pt>
                <c:pt idx="23349" formatCode="General">
                  <c:v>5.9818741000000002E-2</c:v>
                </c:pt>
                <c:pt idx="23350" formatCode="General">
                  <c:v>5.9727793000000001E-2</c:v>
                </c:pt>
                <c:pt idx="23351" formatCode="General">
                  <c:v>5.9468792999999999E-2</c:v>
                </c:pt>
                <c:pt idx="23352" formatCode="General">
                  <c:v>6.0029779999999998E-2</c:v>
                </c:pt>
                <c:pt idx="23353" formatCode="General">
                  <c:v>5.9721781000000002E-2</c:v>
                </c:pt>
                <c:pt idx="23354" formatCode="General">
                  <c:v>5.9776575999999998E-2</c:v>
                </c:pt>
                <c:pt idx="23355" formatCode="General">
                  <c:v>5.9705622E-2</c:v>
                </c:pt>
                <c:pt idx="23356" formatCode="General">
                  <c:v>5.9903824000000001E-2</c:v>
                </c:pt>
                <c:pt idx="23357" formatCode="General">
                  <c:v>5.9570445E-2</c:v>
                </c:pt>
                <c:pt idx="23358" formatCode="General">
                  <c:v>5.9731584999999997E-2</c:v>
                </c:pt>
                <c:pt idx="23359" formatCode="General">
                  <c:v>5.9548812999999999E-2</c:v>
                </c:pt>
                <c:pt idx="23360" formatCode="General">
                  <c:v>5.9702864000000001E-2</c:v>
                </c:pt>
                <c:pt idx="23361" formatCode="General">
                  <c:v>5.9532525000000003E-2</c:v>
                </c:pt>
                <c:pt idx="23362" formatCode="General">
                  <c:v>5.9442851999999997E-2</c:v>
                </c:pt>
                <c:pt idx="23363" formatCode="General">
                  <c:v>5.9558681000000002E-2</c:v>
                </c:pt>
                <c:pt idx="23364" formatCode="General">
                  <c:v>5.9490898E-2</c:v>
                </c:pt>
                <c:pt idx="23365" formatCode="General">
                  <c:v>5.9438024999999998E-2</c:v>
                </c:pt>
                <c:pt idx="23366" formatCode="General">
                  <c:v>5.9811092000000003E-2</c:v>
                </c:pt>
                <c:pt idx="23367" formatCode="General">
                  <c:v>5.9628618000000001E-2</c:v>
                </c:pt>
                <c:pt idx="23368" formatCode="General">
                  <c:v>5.9911924999999998E-2</c:v>
                </c:pt>
                <c:pt idx="23369" formatCode="General">
                  <c:v>5.9915243E-2</c:v>
                </c:pt>
                <c:pt idx="23370" formatCode="General">
                  <c:v>5.9736259999999999E-2</c:v>
                </c:pt>
                <c:pt idx="23371" formatCode="General">
                  <c:v>5.9955770999999998E-2</c:v>
                </c:pt>
                <c:pt idx="23372" formatCode="General">
                  <c:v>5.9692177999999999E-2</c:v>
                </c:pt>
                <c:pt idx="23373" formatCode="General">
                  <c:v>5.9699201E-2</c:v>
                </c:pt>
                <c:pt idx="23374" formatCode="General">
                  <c:v>6.0005626999999999E-2</c:v>
                </c:pt>
                <c:pt idx="23375" formatCode="General">
                  <c:v>5.9954477999999999E-2</c:v>
                </c:pt>
                <c:pt idx="23376" formatCode="General">
                  <c:v>6.0017607000000001E-2</c:v>
                </c:pt>
                <c:pt idx="23377" formatCode="General">
                  <c:v>5.9779894E-2</c:v>
                </c:pt>
                <c:pt idx="23378" formatCode="General">
                  <c:v>5.9534894999999997E-2</c:v>
                </c:pt>
                <c:pt idx="23379" formatCode="General">
                  <c:v>5.9554759999999998E-2</c:v>
                </c:pt>
                <c:pt idx="23380" formatCode="General">
                  <c:v>5.9654839000000001E-2</c:v>
                </c:pt>
                <c:pt idx="23381" formatCode="General">
                  <c:v>5.9770306000000002E-2</c:v>
                </c:pt>
                <c:pt idx="23382" formatCode="General">
                  <c:v>5.9814926999999997E-2</c:v>
                </c:pt>
                <c:pt idx="23383" formatCode="General">
                  <c:v>5.9967642000000002E-2</c:v>
                </c:pt>
                <c:pt idx="23384" formatCode="General">
                  <c:v>5.9834511999999999E-2</c:v>
                </c:pt>
                <c:pt idx="23385" formatCode="General">
                  <c:v>5.9907443999999997E-2</c:v>
                </c:pt>
                <c:pt idx="23386" formatCode="General">
                  <c:v>5.9983219999999997E-2</c:v>
                </c:pt>
                <c:pt idx="23387" formatCode="General">
                  <c:v>5.9866658000000003E-2</c:v>
                </c:pt>
                <c:pt idx="23388" formatCode="General">
                  <c:v>5.9998559999999999E-2</c:v>
                </c:pt>
                <c:pt idx="23389" formatCode="General">
                  <c:v>6.0082803999999997E-2</c:v>
                </c:pt>
                <c:pt idx="23390" formatCode="General">
                  <c:v>5.9800535000000002E-2</c:v>
                </c:pt>
                <c:pt idx="23391" formatCode="General">
                  <c:v>5.9924766999999997E-2</c:v>
                </c:pt>
                <c:pt idx="23392" formatCode="General">
                  <c:v>5.9850844E-2</c:v>
                </c:pt>
                <c:pt idx="23393" formatCode="General">
                  <c:v>5.9939632999999999E-2</c:v>
                </c:pt>
                <c:pt idx="23394" formatCode="General">
                  <c:v>5.9892124999999997E-2</c:v>
                </c:pt>
                <c:pt idx="23395" formatCode="General">
                  <c:v>6.0086164999999997E-2</c:v>
                </c:pt>
                <c:pt idx="23396" formatCode="General">
                  <c:v>6.0256677000000002E-2</c:v>
                </c:pt>
                <c:pt idx="23397" formatCode="General">
                  <c:v>6.0409112000000001E-2</c:v>
                </c:pt>
                <c:pt idx="23398" formatCode="General">
                  <c:v>6.0339304000000003E-2</c:v>
                </c:pt>
                <c:pt idx="23399" formatCode="General">
                  <c:v>6.0367593999999997E-2</c:v>
                </c:pt>
                <c:pt idx="23400" formatCode="General">
                  <c:v>6.0427965E-2</c:v>
                </c:pt>
                <c:pt idx="23401" formatCode="General">
                  <c:v>6.0538600999999997E-2</c:v>
                </c:pt>
                <c:pt idx="23402" formatCode="General">
                  <c:v>6.0467285000000003E-2</c:v>
                </c:pt>
                <c:pt idx="23403" formatCode="General">
                  <c:v>6.0341287E-2</c:v>
                </c:pt>
                <c:pt idx="23404" formatCode="General">
                  <c:v>6.0145975999999997E-2</c:v>
                </c:pt>
                <c:pt idx="23405" formatCode="General">
                  <c:v>6.0261223000000003E-2</c:v>
                </c:pt>
                <c:pt idx="23406" formatCode="General">
                  <c:v>6.0214835000000001E-2</c:v>
                </c:pt>
                <c:pt idx="23407" formatCode="General">
                  <c:v>6.0128761000000003E-2</c:v>
                </c:pt>
                <c:pt idx="23408" formatCode="General">
                  <c:v>6.0285569999999997E-2</c:v>
                </c:pt>
                <c:pt idx="23409" formatCode="General">
                  <c:v>6.0533043000000002E-2</c:v>
                </c:pt>
                <c:pt idx="23410" formatCode="General">
                  <c:v>6.0303128999999997E-2</c:v>
                </c:pt>
                <c:pt idx="23411" formatCode="General">
                  <c:v>6.0504364999999997E-2</c:v>
                </c:pt>
                <c:pt idx="23412" formatCode="General">
                  <c:v>6.0422686000000003E-2</c:v>
                </c:pt>
                <c:pt idx="23413" formatCode="General">
                  <c:v>6.0054815999999997E-2</c:v>
                </c:pt>
                <c:pt idx="23414" formatCode="General">
                  <c:v>6.0348805999999998E-2</c:v>
                </c:pt>
                <c:pt idx="23415" formatCode="General">
                  <c:v>6.0201240000000003E-2</c:v>
                </c:pt>
                <c:pt idx="23416" formatCode="General">
                  <c:v>6.0351564000000003E-2</c:v>
                </c:pt>
                <c:pt idx="23417" formatCode="General">
                  <c:v>5.9946442000000003E-2</c:v>
                </c:pt>
                <c:pt idx="23418" formatCode="General">
                  <c:v>6.0112494000000002E-2</c:v>
                </c:pt>
                <c:pt idx="23419" formatCode="General">
                  <c:v>6.0416998E-2</c:v>
                </c:pt>
                <c:pt idx="23420" formatCode="General">
                  <c:v>6.0231015999999998E-2</c:v>
                </c:pt>
                <c:pt idx="23421" formatCode="General">
                  <c:v>6.0427448000000002E-2</c:v>
                </c:pt>
                <c:pt idx="23422" formatCode="General">
                  <c:v>6.0471184999999997E-2</c:v>
                </c:pt>
                <c:pt idx="23423" formatCode="General">
                  <c:v>6.0406117000000002E-2</c:v>
                </c:pt>
                <c:pt idx="23424" formatCode="General">
                  <c:v>6.0768084E-2</c:v>
                </c:pt>
                <c:pt idx="23425" formatCode="General">
                  <c:v>6.0919208000000002E-2</c:v>
                </c:pt>
                <c:pt idx="23426" formatCode="General">
                  <c:v>6.0775388E-2</c:v>
                </c:pt>
                <c:pt idx="23427" formatCode="General">
                  <c:v>6.0703167000000002E-2</c:v>
                </c:pt>
                <c:pt idx="23428" formatCode="General">
                  <c:v>6.0822833999999999E-2</c:v>
                </c:pt>
                <c:pt idx="23429" formatCode="General">
                  <c:v>6.0803245999999998E-2</c:v>
                </c:pt>
                <c:pt idx="23430" formatCode="General">
                  <c:v>6.0499366999999998E-2</c:v>
                </c:pt>
                <c:pt idx="23431" formatCode="General">
                  <c:v>6.0620604000000002E-2</c:v>
                </c:pt>
                <c:pt idx="23432" formatCode="General">
                  <c:v>6.0680824000000001E-2</c:v>
                </c:pt>
                <c:pt idx="23433" formatCode="General">
                  <c:v>6.0625343999999998E-2</c:v>
                </c:pt>
                <c:pt idx="23434" formatCode="General">
                  <c:v>6.1172994000000001E-2</c:v>
                </c:pt>
                <c:pt idx="23435" formatCode="General">
                  <c:v>6.0868424999999997E-2</c:v>
                </c:pt>
                <c:pt idx="23436" formatCode="General">
                  <c:v>6.1078753E-2</c:v>
                </c:pt>
                <c:pt idx="23437" formatCode="General">
                  <c:v>6.1249631999999998E-2</c:v>
                </c:pt>
                <c:pt idx="23438" formatCode="General">
                  <c:v>6.1541747000000001E-2</c:v>
                </c:pt>
                <c:pt idx="23439" formatCode="General">
                  <c:v>6.1532999999999997E-2</c:v>
                </c:pt>
                <c:pt idx="23440" formatCode="General">
                  <c:v>6.1404070999999998E-2</c:v>
                </c:pt>
                <c:pt idx="23441" formatCode="General">
                  <c:v>6.1433287000000003E-2</c:v>
                </c:pt>
                <c:pt idx="23442" formatCode="General">
                  <c:v>6.1583329999999999E-2</c:v>
                </c:pt>
                <c:pt idx="23443" formatCode="General">
                  <c:v>6.1430765999999998E-2</c:v>
                </c:pt>
                <c:pt idx="23444" formatCode="General">
                  <c:v>6.1527721E-2</c:v>
                </c:pt>
                <c:pt idx="23445" formatCode="General">
                  <c:v>6.1535843999999999E-2</c:v>
                </c:pt>
                <c:pt idx="23446" formatCode="General">
                  <c:v>6.1576068999999997E-2</c:v>
                </c:pt>
                <c:pt idx="23447" formatCode="General">
                  <c:v>6.1479803999999999E-2</c:v>
                </c:pt>
                <c:pt idx="23448" formatCode="General">
                  <c:v>6.1633381000000001E-2</c:v>
                </c:pt>
                <c:pt idx="23449" formatCode="General">
                  <c:v>6.1410814000000001E-2</c:v>
                </c:pt>
                <c:pt idx="23450" formatCode="General">
                  <c:v>6.1479199999999998E-2</c:v>
                </c:pt>
                <c:pt idx="23451" formatCode="General">
                  <c:v>6.1617458999999999E-2</c:v>
                </c:pt>
                <c:pt idx="23452" formatCode="General">
                  <c:v>6.2066384000000002E-2</c:v>
                </c:pt>
                <c:pt idx="23453" formatCode="General">
                  <c:v>6.1762676000000002E-2</c:v>
                </c:pt>
                <c:pt idx="23454" formatCode="General">
                  <c:v>6.1505248999999998E-2</c:v>
                </c:pt>
                <c:pt idx="23455" formatCode="General">
                  <c:v>6.1660184E-2</c:v>
                </c:pt>
                <c:pt idx="23456" formatCode="General">
                  <c:v>6.1699460999999997E-2</c:v>
                </c:pt>
                <c:pt idx="23457" formatCode="General">
                  <c:v>6.1835995999999997E-2</c:v>
                </c:pt>
                <c:pt idx="23458" formatCode="General">
                  <c:v>6.1963482E-2</c:v>
                </c:pt>
                <c:pt idx="23459" formatCode="General">
                  <c:v>6.2052875E-2</c:v>
                </c:pt>
                <c:pt idx="23460" formatCode="General">
                  <c:v>6.2167518999999997E-2</c:v>
                </c:pt>
                <c:pt idx="23461" formatCode="General">
                  <c:v>6.2012994000000002E-2</c:v>
                </c:pt>
                <c:pt idx="23462" formatCode="General">
                  <c:v>6.2067031000000002E-2</c:v>
                </c:pt>
                <c:pt idx="23463" formatCode="General">
                  <c:v>6.1940472000000003E-2</c:v>
                </c:pt>
                <c:pt idx="23464" formatCode="General">
                  <c:v>6.1730207000000002E-2</c:v>
                </c:pt>
                <c:pt idx="23465" formatCode="General">
                  <c:v>6.1524036999999997E-2</c:v>
                </c:pt>
                <c:pt idx="23466" formatCode="General">
                  <c:v>6.1404631000000001E-2</c:v>
                </c:pt>
                <c:pt idx="23467" formatCode="General">
                  <c:v>6.1651844999999997E-2</c:v>
                </c:pt>
                <c:pt idx="23468" formatCode="General">
                  <c:v>6.1815398000000001E-2</c:v>
                </c:pt>
                <c:pt idx="23469" formatCode="General">
                  <c:v>6.1802534999999999E-2</c:v>
                </c:pt>
                <c:pt idx="23470" formatCode="General">
                  <c:v>6.1902637000000003E-2</c:v>
                </c:pt>
                <c:pt idx="23471" formatCode="General">
                  <c:v>6.1827550000000002E-2</c:v>
                </c:pt>
                <c:pt idx="23472" formatCode="General">
                  <c:v>6.2027796000000003E-2</c:v>
                </c:pt>
                <c:pt idx="23473" formatCode="General">
                  <c:v>6.1886888000000001E-2</c:v>
                </c:pt>
                <c:pt idx="23474" formatCode="General">
                  <c:v>6.2012693000000001E-2</c:v>
                </c:pt>
                <c:pt idx="23475" formatCode="General">
                  <c:v>6.1722514999999999E-2</c:v>
                </c:pt>
                <c:pt idx="23476" formatCode="General">
                  <c:v>6.1595654E-2</c:v>
                </c:pt>
                <c:pt idx="23477" formatCode="General">
                  <c:v>6.1841424999999998E-2</c:v>
                </c:pt>
                <c:pt idx="23478" formatCode="General">
                  <c:v>6.1915285E-2</c:v>
                </c:pt>
                <c:pt idx="23479" formatCode="General">
                  <c:v>6.2161767E-2</c:v>
                </c:pt>
                <c:pt idx="23480" formatCode="General">
                  <c:v>6.2299077000000001E-2</c:v>
                </c:pt>
                <c:pt idx="23481" formatCode="General">
                  <c:v>6.2180296000000003E-2</c:v>
                </c:pt>
                <c:pt idx="23482" formatCode="General">
                  <c:v>6.2047315999999998E-2</c:v>
                </c:pt>
                <c:pt idx="23483" formatCode="General">
                  <c:v>6.2374636999999997E-2</c:v>
                </c:pt>
                <c:pt idx="23484" formatCode="General">
                  <c:v>6.2263785000000002E-2</c:v>
                </c:pt>
                <c:pt idx="23485" formatCode="General">
                  <c:v>6.2234762999999999E-2</c:v>
                </c:pt>
                <c:pt idx="23486" formatCode="General">
                  <c:v>6.2312133999999998E-2</c:v>
                </c:pt>
                <c:pt idx="23487" formatCode="General">
                  <c:v>6.2396462999999999E-2</c:v>
                </c:pt>
                <c:pt idx="23488" formatCode="General">
                  <c:v>6.2269430000000001E-2</c:v>
                </c:pt>
                <c:pt idx="23489" formatCode="General">
                  <c:v>6.2237649999999999E-2</c:v>
                </c:pt>
                <c:pt idx="23490" formatCode="General">
                  <c:v>6.2118352000000002E-2</c:v>
                </c:pt>
                <c:pt idx="23491" formatCode="General">
                  <c:v>6.2138367999999999E-2</c:v>
                </c:pt>
                <c:pt idx="23492" formatCode="General">
                  <c:v>6.2170148000000001E-2</c:v>
                </c:pt>
                <c:pt idx="23493" formatCode="General">
                  <c:v>6.2257084999999997E-2</c:v>
                </c:pt>
                <c:pt idx="23494" formatCode="General">
                  <c:v>6.2352273E-2</c:v>
                </c:pt>
                <c:pt idx="23495" formatCode="General">
                  <c:v>6.2187017999999997E-2</c:v>
                </c:pt>
                <c:pt idx="23496" formatCode="General">
                  <c:v>6.2323768000000002E-2</c:v>
                </c:pt>
                <c:pt idx="23497" formatCode="General">
                  <c:v>6.2523669000000004E-2</c:v>
                </c:pt>
                <c:pt idx="23498" formatCode="General">
                  <c:v>6.2511732E-2</c:v>
                </c:pt>
                <c:pt idx="23499" formatCode="General">
                  <c:v>6.2694051000000001E-2</c:v>
                </c:pt>
                <c:pt idx="23500" formatCode="General">
                  <c:v>6.2680154000000002E-2</c:v>
                </c:pt>
                <c:pt idx="23501" formatCode="General">
                  <c:v>6.2627949000000002E-2</c:v>
                </c:pt>
                <c:pt idx="23502" formatCode="General">
                  <c:v>6.3039539000000006E-2</c:v>
                </c:pt>
                <c:pt idx="23503" formatCode="General">
                  <c:v>6.2725852999999998E-2</c:v>
                </c:pt>
                <c:pt idx="23504" formatCode="General">
                  <c:v>6.2883523999999996E-2</c:v>
                </c:pt>
                <c:pt idx="23505" formatCode="General">
                  <c:v>6.2803352000000007E-2</c:v>
                </c:pt>
                <c:pt idx="23506" formatCode="General">
                  <c:v>6.2754594999999996E-2</c:v>
                </c:pt>
                <c:pt idx="23507" formatCode="General">
                  <c:v>6.2978177999999996E-2</c:v>
                </c:pt>
                <c:pt idx="23508" formatCode="General">
                  <c:v>6.2696937999999994E-2</c:v>
                </c:pt>
                <c:pt idx="23509" formatCode="General">
                  <c:v>6.2800982000000005E-2</c:v>
                </c:pt>
                <c:pt idx="23510" formatCode="General">
                  <c:v>6.2836446000000004E-2</c:v>
                </c:pt>
                <c:pt idx="23511" formatCode="General">
                  <c:v>6.2707322999999995E-2</c:v>
                </c:pt>
                <c:pt idx="23512" formatCode="General">
                  <c:v>6.2406784E-2</c:v>
                </c:pt>
                <c:pt idx="23513" formatCode="General">
                  <c:v>6.2630319000000004E-2</c:v>
                </c:pt>
                <c:pt idx="23514" formatCode="General">
                  <c:v>6.2414971E-2</c:v>
                </c:pt>
                <c:pt idx="23515" formatCode="General">
                  <c:v>6.2349214E-2</c:v>
                </c:pt>
                <c:pt idx="23516" formatCode="General">
                  <c:v>6.2453408000000002E-2</c:v>
                </c:pt>
                <c:pt idx="23517" formatCode="General">
                  <c:v>6.2580484000000006E-2</c:v>
                </c:pt>
                <c:pt idx="23518" formatCode="General">
                  <c:v>6.2893778999999997E-2</c:v>
                </c:pt>
                <c:pt idx="23519" formatCode="General">
                  <c:v>6.3003988999999996E-2</c:v>
                </c:pt>
                <c:pt idx="23520" formatCode="General">
                  <c:v>6.2969538000000005E-2</c:v>
                </c:pt>
                <c:pt idx="23521" formatCode="General">
                  <c:v>6.2807876999999998E-2</c:v>
                </c:pt>
                <c:pt idx="23522" formatCode="General">
                  <c:v>6.2921468999999994E-2</c:v>
                </c:pt>
                <c:pt idx="23523" formatCode="General">
                  <c:v>6.2955964000000003E-2</c:v>
                </c:pt>
                <c:pt idx="23524" formatCode="General">
                  <c:v>6.2756081000000005E-2</c:v>
                </c:pt>
                <c:pt idx="23525" formatCode="General">
                  <c:v>6.2555815000000001E-2</c:v>
                </c:pt>
                <c:pt idx="23526" formatCode="General">
                  <c:v>6.3035337999999996E-2</c:v>
                </c:pt>
                <c:pt idx="23527" formatCode="General">
                  <c:v>6.2864348E-2</c:v>
                </c:pt>
                <c:pt idx="23528" formatCode="General">
                  <c:v>6.2949564999999999E-2</c:v>
                </c:pt>
                <c:pt idx="23529" formatCode="General">
                  <c:v>6.2973609999999999E-2</c:v>
                </c:pt>
                <c:pt idx="23530" formatCode="General">
                  <c:v>6.3228278999999998E-2</c:v>
                </c:pt>
                <c:pt idx="23531" formatCode="General">
                  <c:v>6.3227438999999996E-2</c:v>
                </c:pt>
                <c:pt idx="23532" formatCode="General">
                  <c:v>6.1513263999999998E-2</c:v>
                </c:pt>
                <c:pt idx="23533" formatCode="General">
                  <c:v>6.1255340999999998E-2</c:v>
                </c:pt>
                <c:pt idx="23534" formatCode="General">
                  <c:v>6.1156835E-2</c:v>
                </c:pt>
                <c:pt idx="23535" formatCode="General">
                  <c:v>6.1101053000000002E-2</c:v>
                </c:pt>
                <c:pt idx="23536" formatCode="General">
                  <c:v>6.0827273000000001E-2</c:v>
                </c:pt>
                <c:pt idx="23537" formatCode="General">
                  <c:v>6.0670051000000003E-2</c:v>
                </c:pt>
                <c:pt idx="23538" formatCode="General">
                  <c:v>6.0604919E-2</c:v>
                </c:pt>
                <c:pt idx="23539" formatCode="General">
                  <c:v>6.0667746000000002E-2</c:v>
                </c:pt>
                <c:pt idx="23540" formatCode="General">
                  <c:v>6.0582683999999998E-2</c:v>
                </c:pt>
                <c:pt idx="23541" formatCode="General">
                  <c:v>6.0775927E-2</c:v>
                </c:pt>
                <c:pt idx="23542" formatCode="General">
                  <c:v>6.0738416000000003E-2</c:v>
                </c:pt>
                <c:pt idx="23543" formatCode="General">
                  <c:v>6.0171959999999997E-2</c:v>
                </c:pt>
                <c:pt idx="23544" formatCode="General">
                  <c:v>6.0371063000000003E-2</c:v>
                </c:pt>
                <c:pt idx="23545" formatCode="General">
                  <c:v>6.0721610000000002E-2</c:v>
                </c:pt>
                <c:pt idx="23546" formatCode="General">
                  <c:v>6.0414799999999998E-2</c:v>
                </c:pt>
                <c:pt idx="23547" formatCode="General">
                  <c:v>6.0535541999999998E-2</c:v>
                </c:pt>
                <c:pt idx="23548" formatCode="General">
                  <c:v>6.0555815999999998E-2</c:v>
                </c:pt>
                <c:pt idx="23549" formatCode="General">
                  <c:v>6.0532224000000003E-2</c:v>
                </c:pt>
                <c:pt idx="23550" formatCode="General">
                  <c:v>6.0422987999999997E-2</c:v>
                </c:pt>
                <c:pt idx="23551" formatCode="General">
                  <c:v>6.0589340999999998E-2</c:v>
                </c:pt>
                <c:pt idx="23552" formatCode="General">
                  <c:v>6.0417903000000002E-2</c:v>
                </c:pt>
                <c:pt idx="23553" formatCode="General">
                  <c:v>6.0588006E-2</c:v>
                </c:pt>
                <c:pt idx="23554" formatCode="General">
                  <c:v>6.0465475999999997E-2</c:v>
                </c:pt>
                <c:pt idx="23555" formatCode="General">
                  <c:v>6.0571976E-2</c:v>
                </c:pt>
                <c:pt idx="23556" formatCode="General">
                  <c:v>6.0631808000000002E-2</c:v>
                </c:pt>
                <c:pt idx="23557" formatCode="General">
                  <c:v>6.0416783000000002E-2</c:v>
                </c:pt>
                <c:pt idx="23558" formatCode="General">
                  <c:v>6.0533086E-2</c:v>
                </c:pt>
                <c:pt idx="23559" formatCode="General">
                  <c:v>6.0604142999999999E-2</c:v>
                </c:pt>
                <c:pt idx="23560" formatCode="General">
                  <c:v>6.0698513000000003E-2</c:v>
                </c:pt>
                <c:pt idx="23561" formatCode="General">
                  <c:v>6.0514470000000001E-2</c:v>
                </c:pt>
                <c:pt idx="23562" formatCode="General">
                  <c:v>6.0584988999999999E-2</c:v>
                </c:pt>
                <c:pt idx="23563" formatCode="General">
                  <c:v>6.0513801999999998E-2</c:v>
                </c:pt>
                <c:pt idx="23564" formatCode="General">
                  <c:v>6.0647147999999998E-2</c:v>
                </c:pt>
                <c:pt idx="23565" formatCode="General">
                  <c:v>6.0804258999999999E-2</c:v>
                </c:pt>
                <c:pt idx="23566" formatCode="General">
                  <c:v>6.0490835E-2</c:v>
                </c:pt>
                <c:pt idx="23567" formatCode="General">
                  <c:v>6.0460174999999998E-2</c:v>
                </c:pt>
                <c:pt idx="23568" formatCode="General">
                  <c:v>6.0535219000000001E-2</c:v>
                </c:pt>
                <c:pt idx="23569" formatCode="General">
                  <c:v>6.0685586E-2</c:v>
                </c:pt>
                <c:pt idx="23570" formatCode="General">
                  <c:v>6.0452311000000002E-2</c:v>
                </c:pt>
                <c:pt idx="23571" formatCode="General">
                  <c:v>6.0631097000000002E-2</c:v>
                </c:pt>
                <c:pt idx="23572" formatCode="General">
                  <c:v>6.0660700999999997E-2</c:v>
                </c:pt>
                <c:pt idx="23573" formatCode="General">
                  <c:v>6.0764744000000002E-2</c:v>
                </c:pt>
                <c:pt idx="23574" formatCode="General">
                  <c:v>6.0644023999999998E-2</c:v>
                </c:pt>
                <c:pt idx="23575" formatCode="General">
                  <c:v>6.0558293999999999E-2</c:v>
                </c:pt>
                <c:pt idx="23576" formatCode="General">
                  <c:v>6.0876030999999997E-2</c:v>
                </c:pt>
                <c:pt idx="23577" formatCode="General">
                  <c:v>6.0730982000000003E-2</c:v>
                </c:pt>
                <c:pt idx="23578" formatCode="General">
                  <c:v>6.0784458999999999E-2</c:v>
                </c:pt>
                <c:pt idx="23579" formatCode="General">
                  <c:v>6.0680026999999997E-2</c:v>
                </c:pt>
                <c:pt idx="23580" formatCode="General">
                  <c:v>6.0757720000000001E-2</c:v>
                </c:pt>
                <c:pt idx="23581" formatCode="General">
                  <c:v>6.0885294999999999E-2</c:v>
                </c:pt>
                <c:pt idx="23582" formatCode="General">
                  <c:v>6.1166314999999999E-2</c:v>
                </c:pt>
                <c:pt idx="23583" formatCode="General">
                  <c:v>6.1185835000000001E-2</c:v>
                </c:pt>
                <c:pt idx="23584" formatCode="General">
                  <c:v>6.1025836999999999E-2</c:v>
                </c:pt>
                <c:pt idx="23585" formatCode="General">
                  <c:v>6.0972080999999997E-2</c:v>
                </c:pt>
                <c:pt idx="23586" formatCode="General">
                  <c:v>6.0946528E-2</c:v>
                </c:pt>
                <c:pt idx="23587" formatCode="General">
                  <c:v>6.0837958999999997E-2</c:v>
                </c:pt>
                <c:pt idx="23588" formatCode="General">
                  <c:v>6.0818998999999999E-2</c:v>
                </c:pt>
                <c:pt idx="23589" formatCode="General">
                  <c:v>6.1021225999999998E-2</c:v>
                </c:pt>
                <c:pt idx="23590" formatCode="General">
                  <c:v>6.0813653000000002E-2</c:v>
                </c:pt>
                <c:pt idx="23591" formatCode="General">
                  <c:v>6.0606254999999998E-2</c:v>
                </c:pt>
                <c:pt idx="23592" formatCode="General">
                  <c:v>6.0684121000000001E-2</c:v>
                </c:pt>
                <c:pt idx="23593" formatCode="General">
                  <c:v>6.0731736000000001E-2</c:v>
                </c:pt>
                <c:pt idx="23594" formatCode="General">
                  <c:v>6.0666538999999998E-2</c:v>
                </c:pt>
                <c:pt idx="23595" formatCode="General">
                  <c:v>6.1006855999999998E-2</c:v>
                </c:pt>
                <c:pt idx="23596" formatCode="General">
                  <c:v>6.1019718000000001E-2</c:v>
                </c:pt>
                <c:pt idx="23597" formatCode="General">
                  <c:v>6.1113441999999997E-2</c:v>
                </c:pt>
                <c:pt idx="23598" formatCode="General">
                  <c:v>6.1153882999999999E-2</c:v>
                </c:pt>
                <c:pt idx="23599" formatCode="General">
                  <c:v>6.1060203E-2</c:v>
                </c:pt>
                <c:pt idx="23600" formatCode="General">
                  <c:v>6.1181289E-2</c:v>
                </c:pt>
                <c:pt idx="23601" formatCode="General">
                  <c:v>6.1731543E-2</c:v>
                </c:pt>
                <c:pt idx="23602" formatCode="General">
                  <c:v>6.1502556E-2</c:v>
                </c:pt>
                <c:pt idx="23603" formatCode="General">
                  <c:v>6.1457138000000001E-2</c:v>
                </c:pt>
                <c:pt idx="23604" formatCode="General">
                  <c:v>6.1463773999999999E-2</c:v>
                </c:pt>
                <c:pt idx="23605" formatCode="General">
                  <c:v>6.1438393000000001E-2</c:v>
                </c:pt>
                <c:pt idx="23606" formatCode="General">
                  <c:v>6.1500854000000001E-2</c:v>
                </c:pt>
                <c:pt idx="23607" formatCode="General">
                  <c:v>6.1949606999999997E-2</c:v>
                </c:pt>
                <c:pt idx="23608" formatCode="General">
                  <c:v>6.1895526999999999E-2</c:v>
                </c:pt>
                <c:pt idx="23609" formatCode="General">
                  <c:v>6.1709178000000003E-2</c:v>
                </c:pt>
                <c:pt idx="23610" formatCode="General">
                  <c:v>6.1983886000000002E-2</c:v>
                </c:pt>
                <c:pt idx="23611" formatCode="General">
                  <c:v>6.1758581999999999E-2</c:v>
                </c:pt>
                <c:pt idx="23612" formatCode="General">
                  <c:v>6.1778253999999998E-2</c:v>
                </c:pt>
                <c:pt idx="23613" formatCode="General">
                  <c:v>6.1692653E-2</c:v>
                </c:pt>
                <c:pt idx="23614" formatCode="General">
                  <c:v>6.1579559999999998E-2</c:v>
                </c:pt>
                <c:pt idx="23615" formatCode="General">
                  <c:v>6.1590935999999999E-2</c:v>
                </c:pt>
                <c:pt idx="23616" formatCode="General">
                  <c:v>6.1597528999999998E-2</c:v>
                </c:pt>
                <c:pt idx="23617" formatCode="General">
                  <c:v>6.1668779999999999E-2</c:v>
                </c:pt>
                <c:pt idx="23618" formatCode="General">
                  <c:v>6.1771466999999997E-2</c:v>
                </c:pt>
                <c:pt idx="23619" formatCode="General">
                  <c:v>6.1717429999999997E-2</c:v>
                </c:pt>
                <c:pt idx="23620" formatCode="General">
                  <c:v>6.1465454000000003E-2</c:v>
                </c:pt>
                <c:pt idx="23621" formatCode="General">
                  <c:v>6.1596300999999999E-2</c:v>
                </c:pt>
                <c:pt idx="23622" formatCode="General">
                  <c:v>6.1453733000000003E-2</c:v>
                </c:pt>
                <c:pt idx="23623" formatCode="General">
                  <c:v>6.1626162999999998E-2</c:v>
                </c:pt>
                <c:pt idx="23624" formatCode="General">
                  <c:v>6.1695345999999998E-2</c:v>
                </c:pt>
                <c:pt idx="23625" formatCode="General">
                  <c:v>6.1404997000000003E-2</c:v>
                </c:pt>
                <c:pt idx="23626" formatCode="General">
                  <c:v>6.1176700000000001E-2</c:v>
                </c:pt>
                <c:pt idx="23627" formatCode="General">
                  <c:v>6.1133715999999998E-2</c:v>
                </c:pt>
                <c:pt idx="23628" formatCode="General">
                  <c:v>6.1350939E-2</c:v>
                </c:pt>
                <c:pt idx="23629" formatCode="General">
                  <c:v>6.1044754E-2</c:v>
                </c:pt>
                <c:pt idx="23630" formatCode="General">
                  <c:v>6.1161229999999997E-2</c:v>
                </c:pt>
                <c:pt idx="23631" formatCode="General">
                  <c:v>6.1338400000000001E-2</c:v>
                </c:pt>
                <c:pt idx="23632" formatCode="General">
                  <c:v>6.1231252999999999E-2</c:v>
                </c:pt>
                <c:pt idx="23633" formatCode="General">
                  <c:v>6.0933147999999999E-2</c:v>
                </c:pt>
                <c:pt idx="23634" formatCode="General">
                  <c:v>6.0887450000000003E-2</c:v>
                </c:pt>
                <c:pt idx="23635" formatCode="General">
                  <c:v>6.0802944999999997E-2</c:v>
                </c:pt>
                <c:pt idx="23636" formatCode="General">
                  <c:v>6.0888484E-2</c:v>
                </c:pt>
                <c:pt idx="23637" formatCode="General">
                  <c:v>6.0958011999999999E-2</c:v>
                </c:pt>
                <c:pt idx="23638" formatCode="General">
                  <c:v>6.0494282000000003E-2</c:v>
                </c:pt>
                <c:pt idx="23639" formatCode="General">
                  <c:v>6.0728160000000003E-2</c:v>
                </c:pt>
                <c:pt idx="23640" formatCode="General">
                  <c:v>6.0824515000000003E-2</c:v>
                </c:pt>
                <c:pt idx="23641" formatCode="General">
                  <c:v>6.0958744000000002E-2</c:v>
                </c:pt>
                <c:pt idx="23642" formatCode="General">
                  <c:v>6.1106977999999999E-2</c:v>
                </c:pt>
                <c:pt idx="23643" formatCode="General">
                  <c:v>6.1119107999999998E-2</c:v>
                </c:pt>
                <c:pt idx="23644" formatCode="General">
                  <c:v>6.1315173000000001E-2</c:v>
                </c:pt>
                <c:pt idx="23645" formatCode="General">
                  <c:v>6.1328703999999998E-2</c:v>
                </c:pt>
                <c:pt idx="23646" formatCode="General">
                  <c:v>6.1341954999999997E-2</c:v>
                </c:pt>
                <c:pt idx="23647" formatCode="General">
                  <c:v>6.0970723999999997E-2</c:v>
                </c:pt>
                <c:pt idx="23648" formatCode="General">
                  <c:v>6.1347492000000003E-2</c:v>
                </c:pt>
                <c:pt idx="23649" formatCode="General">
                  <c:v>6.1202447E-2</c:v>
                </c:pt>
                <c:pt idx="23650" formatCode="General">
                  <c:v>6.1279084999999997E-2</c:v>
                </c:pt>
                <c:pt idx="23651" formatCode="General">
                  <c:v>6.1202468000000003E-2</c:v>
                </c:pt>
                <c:pt idx="23652" formatCode="General">
                  <c:v>6.1128954999999999E-2</c:v>
                </c:pt>
                <c:pt idx="23653" formatCode="General">
                  <c:v>6.1112450999999998E-2</c:v>
                </c:pt>
                <c:pt idx="23654" formatCode="General">
                  <c:v>6.1216450999999998E-2</c:v>
                </c:pt>
                <c:pt idx="23655" formatCode="General">
                  <c:v>6.1174179000000002E-2</c:v>
                </c:pt>
                <c:pt idx="23656" formatCode="General">
                  <c:v>6.1143002000000002E-2</c:v>
                </c:pt>
                <c:pt idx="23657" formatCode="General">
                  <c:v>6.1238664999999998E-2</c:v>
                </c:pt>
                <c:pt idx="23658" formatCode="General">
                  <c:v>6.1181591E-2</c:v>
                </c:pt>
                <c:pt idx="23659" formatCode="General">
                  <c:v>6.0666409999999997E-2</c:v>
                </c:pt>
                <c:pt idx="23660" formatCode="General">
                  <c:v>6.0820378000000001E-2</c:v>
                </c:pt>
                <c:pt idx="23661" formatCode="General">
                  <c:v>6.0660959E-2</c:v>
                </c:pt>
                <c:pt idx="23662" formatCode="General">
                  <c:v>6.0894280000000002E-2</c:v>
                </c:pt>
                <c:pt idx="23663" formatCode="General">
                  <c:v>6.0777629E-2</c:v>
                </c:pt>
                <c:pt idx="23664" formatCode="General">
                  <c:v>6.0827445000000001E-2</c:v>
                </c:pt>
                <c:pt idx="23665" formatCode="General">
                  <c:v>6.0842592000000001E-2</c:v>
                </c:pt>
                <c:pt idx="23666" formatCode="General">
                  <c:v>6.0795081000000001E-2</c:v>
                </c:pt>
                <c:pt idx="23667" formatCode="General">
                  <c:v>6.1057725E-2</c:v>
                </c:pt>
                <c:pt idx="23668" formatCode="General">
                  <c:v>6.1164590999999997E-2</c:v>
                </c:pt>
                <c:pt idx="23669" formatCode="General">
                  <c:v>6.1121176999999999E-2</c:v>
                </c:pt>
                <c:pt idx="23670" formatCode="General">
                  <c:v>6.1155563000000003E-2</c:v>
                </c:pt>
                <c:pt idx="23671" formatCode="General">
                  <c:v>6.1196845E-2</c:v>
                </c:pt>
                <c:pt idx="23672" formatCode="General">
                  <c:v>6.1114541000000001E-2</c:v>
                </c:pt>
                <c:pt idx="23673" formatCode="General">
                  <c:v>6.1296730000000001E-2</c:v>
                </c:pt>
                <c:pt idx="23674" formatCode="General">
                  <c:v>6.1412860999999999E-2</c:v>
                </c:pt>
                <c:pt idx="23675" formatCode="General">
                  <c:v>6.1469677E-2</c:v>
                </c:pt>
                <c:pt idx="23676" formatCode="General">
                  <c:v>6.1632670000000001E-2</c:v>
                </c:pt>
                <c:pt idx="23677" formatCode="General">
                  <c:v>6.1174933000000001E-2</c:v>
                </c:pt>
                <c:pt idx="23678" formatCode="General">
                  <c:v>6.1524682999999997E-2</c:v>
                </c:pt>
                <c:pt idx="23679" formatCode="General">
                  <c:v>6.1551292000000001E-2</c:v>
                </c:pt>
                <c:pt idx="23680" formatCode="General">
                  <c:v>6.1600028000000001E-2</c:v>
                </c:pt>
                <c:pt idx="23681" formatCode="General">
                  <c:v>6.154569E-2</c:v>
                </c:pt>
                <c:pt idx="23682" formatCode="General">
                  <c:v>6.1524165999999998E-2</c:v>
                </c:pt>
                <c:pt idx="23683" formatCode="General">
                  <c:v>6.1553490000000002E-2</c:v>
                </c:pt>
                <c:pt idx="23684" formatCode="General">
                  <c:v>6.1551012000000002E-2</c:v>
                </c:pt>
                <c:pt idx="23685" formatCode="General">
                  <c:v>6.1533926000000003E-2</c:v>
                </c:pt>
                <c:pt idx="23686" formatCode="General">
                  <c:v>6.1646501999999999E-2</c:v>
                </c:pt>
                <c:pt idx="23687" formatCode="General">
                  <c:v>6.157663E-2</c:v>
                </c:pt>
                <c:pt idx="23688" formatCode="General">
                  <c:v>6.1529014E-2</c:v>
                </c:pt>
                <c:pt idx="23689" formatCode="General">
                  <c:v>6.1470561E-2</c:v>
                </c:pt>
                <c:pt idx="23690" formatCode="General">
                  <c:v>6.1732403999999998E-2</c:v>
                </c:pt>
                <c:pt idx="23691" formatCode="General">
                  <c:v>6.1608409000000003E-2</c:v>
                </c:pt>
                <c:pt idx="23692" formatCode="General">
                  <c:v>6.1376858999999999E-2</c:v>
                </c:pt>
                <c:pt idx="23693" formatCode="General">
                  <c:v>6.1453819999999999E-2</c:v>
                </c:pt>
                <c:pt idx="23694" formatCode="General">
                  <c:v>6.1502233000000003E-2</c:v>
                </c:pt>
                <c:pt idx="23695" formatCode="General">
                  <c:v>6.1199257999999999E-2</c:v>
                </c:pt>
                <c:pt idx="23696" formatCode="General">
                  <c:v>6.1274689E-2</c:v>
                </c:pt>
                <c:pt idx="23697" formatCode="General">
                  <c:v>6.1329285999999997E-2</c:v>
                </c:pt>
                <c:pt idx="23698" formatCode="General">
                  <c:v>6.1257862000000003E-2</c:v>
                </c:pt>
                <c:pt idx="23699" formatCode="General">
                  <c:v>6.1294791000000001E-2</c:v>
                </c:pt>
                <c:pt idx="23700" formatCode="General">
                  <c:v>6.1363457000000003E-2</c:v>
                </c:pt>
                <c:pt idx="23701" formatCode="General">
                  <c:v>6.1375113000000002E-2</c:v>
                </c:pt>
                <c:pt idx="23702" formatCode="General">
                  <c:v>6.1341114000000002E-2</c:v>
                </c:pt>
                <c:pt idx="23703" formatCode="General">
                  <c:v>6.1571781999999999E-2</c:v>
                </c:pt>
                <c:pt idx="23704" formatCode="General">
                  <c:v>6.1587726000000002E-2</c:v>
                </c:pt>
                <c:pt idx="23705" formatCode="General">
                  <c:v>6.1525071000000001E-2</c:v>
                </c:pt>
                <c:pt idx="23706" formatCode="General">
                  <c:v>6.1605156000000001E-2</c:v>
                </c:pt>
                <c:pt idx="23707" formatCode="General">
                  <c:v>6.1581542000000003E-2</c:v>
                </c:pt>
                <c:pt idx="23708" formatCode="General">
                  <c:v>6.1491007E-2</c:v>
                </c:pt>
                <c:pt idx="23709" formatCode="General">
                  <c:v>6.1482518E-2</c:v>
                </c:pt>
                <c:pt idx="23710" formatCode="General">
                  <c:v>6.1440569E-2</c:v>
                </c:pt>
                <c:pt idx="23711" formatCode="General">
                  <c:v>6.1392673000000002E-2</c:v>
                </c:pt>
                <c:pt idx="23712" formatCode="General">
                  <c:v>6.1433674000000001E-2</c:v>
                </c:pt>
                <c:pt idx="23713" formatCode="General">
                  <c:v>6.1490619000000003E-2</c:v>
                </c:pt>
                <c:pt idx="23714" formatCode="General">
                  <c:v>6.1407129999999997E-2</c:v>
                </c:pt>
                <c:pt idx="23715" formatCode="General">
                  <c:v>6.1289793000000002E-2</c:v>
                </c:pt>
                <c:pt idx="23716" formatCode="General">
                  <c:v>6.1565834999999999E-2</c:v>
                </c:pt>
                <c:pt idx="23717" formatCode="General">
                  <c:v>6.1519232E-2</c:v>
                </c:pt>
                <c:pt idx="23718" formatCode="General">
                  <c:v>6.1511906999999998E-2</c:v>
                </c:pt>
                <c:pt idx="23719" formatCode="General">
                  <c:v>6.1777671999999999E-2</c:v>
                </c:pt>
                <c:pt idx="23720" formatCode="General">
                  <c:v>6.1759099999999997E-2</c:v>
                </c:pt>
                <c:pt idx="23721" formatCode="General">
                  <c:v>6.1600502000000001E-2</c:v>
                </c:pt>
                <c:pt idx="23722" formatCode="General">
                  <c:v>6.1025168999999997E-2</c:v>
                </c:pt>
                <c:pt idx="23723" formatCode="General">
                  <c:v>6.1448906999999997E-2</c:v>
                </c:pt>
                <c:pt idx="23724" formatCode="General">
                  <c:v>6.1443304999999997E-2</c:v>
                </c:pt>
                <c:pt idx="23725" formatCode="General">
                  <c:v>6.1482001000000001E-2</c:v>
                </c:pt>
                <c:pt idx="23726" formatCode="General">
                  <c:v>6.1236101000000001E-2</c:v>
                </c:pt>
                <c:pt idx="23727" formatCode="General">
                  <c:v>6.1306360999999997E-2</c:v>
                </c:pt>
                <c:pt idx="23728" formatCode="General">
                  <c:v>6.1369834999999998E-2</c:v>
                </c:pt>
                <c:pt idx="23729" formatCode="General">
                  <c:v>6.1515462E-2</c:v>
                </c:pt>
                <c:pt idx="23730" formatCode="General">
                  <c:v>6.1336439E-2</c:v>
                </c:pt>
                <c:pt idx="23731" formatCode="General">
                  <c:v>6.1010862999999999E-2</c:v>
                </c:pt>
                <c:pt idx="23732" formatCode="General">
                  <c:v>6.1114433000000003E-2</c:v>
                </c:pt>
                <c:pt idx="23733" formatCode="General">
                  <c:v>6.1310562999999998E-2</c:v>
                </c:pt>
                <c:pt idx="23734" formatCode="General">
                  <c:v>6.1111352000000001E-2</c:v>
                </c:pt>
                <c:pt idx="23735" formatCode="General">
                  <c:v>6.1166012999999998E-2</c:v>
                </c:pt>
                <c:pt idx="23736" formatCode="General">
                  <c:v>6.1091938999999998E-2</c:v>
                </c:pt>
                <c:pt idx="23737" formatCode="General">
                  <c:v>6.1111179000000002E-2</c:v>
                </c:pt>
                <c:pt idx="23738" formatCode="General">
                  <c:v>6.1142528000000002E-2</c:v>
                </c:pt>
                <c:pt idx="23739" formatCode="General">
                  <c:v>6.1339670999999998E-2</c:v>
                </c:pt>
                <c:pt idx="23740" formatCode="General">
                  <c:v>6.1419324999999997E-2</c:v>
                </c:pt>
                <c:pt idx="23741" formatCode="General">
                  <c:v>6.1313191000000003E-2</c:v>
                </c:pt>
                <c:pt idx="23742" formatCode="General">
                  <c:v>6.1346781000000003E-2</c:v>
                </c:pt>
                <c:pt idx="23743" formatCode="General">
                  <c:v>6.1338614999999999E-2</c:v>
                </c:pt>
                <c:pt idx="23744" formatCode="General">
                  <c:v>6.1551916999999998E-2</c:v>
                </c:pt>
                <c:pt idx="23745" formatCode="General">
                  <c:v>6.1408961999999997E-2</c:v>
                </c:pt>
                <c:pt idx="23746" formatCode="General">
                  <c:v>6.1257107999999998E-2</c:v>
                </c:pt>
                <c:pt idx="23747" formatCode="General">
                  <c:v>6.1403812000000002E-2</c:v>
                </c:pt>
                <c:pt idx="23748" formatCode="General">
                  <c:v>6.1528991999999998E-2</c:v>
                </c:pt>
                <c:pt idx="23749" formatCode="General">
                  <c:v>6.1406505E-2</c:v>
                </c:pt>
                <c:pt idx="23750" formatCode="General">
                  <c:v>6.1057164999999997E-2</c:v>
                </c:pt>
                <c:pt idx="23751" formatCode="General">
                  <c:v>6.1099502E-2</c:v>
                </c:pt>
                <c:pt idx="23752" formatCode="General">
                  <c:v>6.1232912E-2</c:v>
                </c:pt>
                <c:pt idx="23753" formatCode="General">
                  <c:v>6.1096010999999999E-2</c:v>
                </c:pt>
                <c:pt idx="23754" formatCode="General">
                  <c:v>6.1049041999999998E-2</c:v>
                </c:pt>
                <c:pt idx="23755" formatCode="General">
                  <c:v>6.1047017000000002E-2</c:v>
                </c:pt>
                <c:pt idx="23756" formatCode="General">
                  <c:v>6.1111826000000001E-2</c:v>
                </c:pt>
                <c:pt idx="23757" formatCode="General">
                  <c:v>6.1004851999999998E-2</c:v>
                </c:pt>
                <c:pt idx="23758" formatCode="General">
                  <c:v>6.1025944999999998E-2</c:v>
                </c:pt>
                <c:pt idx="23759" formatCode="General">
                  <c:v>6.1096527999999997E-2</c:v>
                </c:pt>
                <c:pt idx="23760" formatCode="General">
                  <c:v>6.1045335999999999E-2</c:v>
                </c:pt>
                <c:pt idx="23761" formatCode="General">
                  <c:v>6.1067916E-2</c:v>
                </c:pt>
                <c:pt idx="23762" formatCode="General">
                  <c:v>6.1019114999999999E-2</c:v>
                </c:pt>
                <c:pt idx="23763" formatCode="General">
                  <c:v>6.1048072000000002E-2</c:v>
                </c:pt>
                <c:pt idx="23764" formatCode="General">
                  <c:v>6.1037126999999997E-2</c:v>
                </c:pt>
                <c:pt idx="23765" formatCode="General">
                  <c:v>6.0824386000000001E-2</c:v>
                </c:pt>
                <c:pt idx="23766" formatCode="General">
                  <c:v>6.0740138999999999E-2</c:v>
                </c:pt>
                <c:pt idx="23767" formatCode="General">
                  <c:v>6.1024070999999999E-2</c:v>
                </c:pt>
                <c:pt idx="23768" formatCode="General">
                  <c:v>6.0835115000000002E-2</c:v>
                </c:pt>
                <c:pt idx="23769" formatCode="General">
                  <c:v>6.0850327000000003E-2</c:v>
                </c:pt>
                <c:pt idx="23770" formatCode="General">
                  <c:v>6.1274452E-2</c:v>
                </c:pt>
                <c:pt idx="23771" formatCode="General">
                  <c:v>6.1036244000000003E-2</c:v>
                </c:pt>
                <c:pt idx="23772" formatCode="General">
                  <c:v>6.1179392999999999E-2</c:v>
                </c:pt>
                <c:pt idx="23773" formatCode="General">
                  <c:v>6.1257216000000003E-2</c:v>
                </c:pt>
                <c:pt idx="23774" formatCode="General">
                  <c:v>6.1237932000000002E-2</c:v>
                </c:pt>
                <c:pt idx="23775" formatCode="General">
                  <c:v>6.1137120000000003E-2</c:v>
                </c:pt>
                <c:pt idx="23776" formatCode="General">
                  <c:v>6.1025061999999998E-2</c:v>
                </c:pt>
                <c:pt idx="23777" formatCode="General">
                  <c:v>6.1037385999999999E-2</c:v>
                </c:pt>
                <c:pt idx="23778" formatCode="General">
                  <c:v>6.1019718000000001E-2</c:v>
                </c:pt>
                <c:pt idx="23779" formatCode="General">
                  <c:v>6.1082351E-2</c:v>
                </c:pt>
                <c:pt idx="23780" formatCode="General">
                  <c:v>6.0930627000000001E-2</c:v>
                </c:pt>
                <c:pt idx="23781" formatCode="General">
                  <c:v>6.1115746999999998E-2</c:v>
                </c:pt>
                <c:pt idx="23782" formatCode="General">
                  <c:v>6.1214879E-2</c:v>
                </c:pt>
                <c:pt idx="23783" formatCode="General">
                  <c:v>6.1203826000000003E-2</c:v>
                </c:pt>
                <c:pt idx="23784" formatCode="General">
                  <c:v>6.1059232999999997E-2</c:v>
                </c:pt>
                <c:pt idx="23785" formatCode="General">
                  <c:v>6.1053350999999999E-2</c:v>
                </c:pt>
                <c:pt idx="23786" formatCode="General">
                  <c:v>6.1041802999999999E-2</c:v>
                </c:pt>
                <c:pt idx="23787" formatCode="General">
                  <c:v>6.0911558999999997E-2</c:v>
                </c:pt>
                <c:pt idx="23788" formatCode="General">
                  <c:v>6.0947109999999999E-2</c:v>
                </c:pt>
                <c:pt idx="23789" formatCode="General">
                  <c:v>6.0932027999999999E-2</c:v>
                </c:pt>
                <c:pt idx="23790" formatCode="General">
                  <c:v>6.0909748999999999E-2</c:v>
                </c:pt>
                <c:pt idx="23791" formatCode="General">
                  <c:v>6.0864136999999999E-2</c:v>
                </c:pt>
                <c:pt idx="23792" formatCode="General">
                  <c:v>6.1072375999999998E-2</c:v>
                </c:pt>
                <c:pt idx="23793" formatCode="General">
                  <c:v>6.1041587000000001E-2</c:v>
                </c:pt>
                <c:pt idx="23794" formatCode="General">
                  <c:v>6.1299919000000001E-2</c:v>
                </c:pt>
                <c:pt idx="23795" formatCode="General">
                  <c:v>6.1091421999999999E-2</c:v>
                </c:pt>
                <c:pt idx="23796" formatCode="General">
                  <c:v>6.1474718999999997E-2</c:v>
                </c:pt>
                <c:pt idx="23797" formatCode="General">
                  <c:v>6.1261266000000002E-2</c:v>
                </c:pt>
                <c:pt idx="23798" formatCode="General">
                  <c:v>6.1380694E-2</c:v>
                </c:pt>
                <c:pt idx="23799" formatCode="General">
                  <c:v>6.1261503000000002E-2</c:v>
                </c:pt>
                <c:pt idx="23800" formatCode="General">
                  <c:v>6.1192450000000002E-2</c:v>
                </c:pt>
                <c:pt idx="23801" formatCode="General">
                  <c:v>6.1149573999999998E-2</c:v>
                </c:pt>
                <c:pt idx="23802" formatCode="General">
                  <c:v>6.1011745999999999E-2</c:v>
                </c:pt>
                <c:pt idx="23803" formatCode="General">
                  <c:v>6.1130980000000001E-2</c:v>
                </c:pt>
                <c:pt idx="23804" formatCode="General">
                  <c:v>6.0960424999999999E-2</c:v>
                </c:pt>
                <c:pt idx="23805" formatCode="General">
                  <c:v>6.0842375999999997E-2</c:v>
                </c:pt>
                <c:pt idx="23806" formatCode="General">
                  <c:v>6.0983758999999998E-2</c:v>
                </c:pt>
                <c:pt idx="23807" formatCode="General">
                  <c:v>6.0833068999999997E-2</c:v>
                </c:pt>
                <c:pt idx="23808" formatCode="General">
                  <c:v>6.0780236000000001E-2</c:v>
                </c:pt>
                <c:pt idx="23809" formatCode="General">
                  <c:v>6.0738868000000001E-2</c:v>
                </c:pt>
                <c:pt idx="23810" formatCode="General">
                  <c:v>6.0777778999999997E-2</c:v>
                </c:pt>
                <c:pt idx="23811" formatCode="General">
                  <c:v>6.0924918000000002E-2</c:v>
                </c:pt>
                <c:pt idx="23812" formatCode="General">
                  <c:v>6.0930649000000003E-2</c:v>
                </c:pt>
                <c:pt idx="23813" formatCode="General">
                  <c:v>6.0918690999999997E-2</c:v>
                </c:pt>
                <c:pt idx="23814" formatCode="General">
                  <c:v>6.0951870999999998E-2</c:v>
                </c:pt>
                <c:pt idx="23815" formatCode="General">
                  <c:v>6.0954155000000003E-2</c:v>
                </c:pt>
                <c:pt idx="23816" formatCode="General">
                  <c:v>6.0862155000000001E-2</c:v>
                </c:pt>
                <c:pt idx="23817" formatCode="General">
                  <c:v>6.0839101E-2</c:v>
                </c:pt>
                <c:pt idx="23818" formatCode="General">
                  <c:v>6.0891004999999998E-2</c:v>
                </c:pt>
                <c:pt idx="23819" formatCode="General">
                  <c:v>6.0965121999999997E-2</c:v>
                </c:pt>
                <c:pt idx="23820" formatCode="General">
                  <c:v>6.1019049999999998E-2</c:v>
                </c:pt>
                <c:pt idx="23821" formatCode="General">
                  <c:v>6.0959692000000003E-2</c:v>
                </c:pt>
                <c:pt idx="23822" formatCode="General">
                  <c:v>6.1116070000000002E-2</c:v>
                </c:pt>
                <c:pt idx="23823" formatCode="General">
                  <c:v>6.0970442999999999E-2</c:v>
                </c:pt>
                <c:pt idx="23824" formatCode="General">
                  <c:v>6.1317587E-2</c:v>
                </c:pt>
                <c:pt idx="23825" formatCode="General">
                  <c:v>6.1035209999999999E-2</c:v>
                </c:pt>
                <c:pt idx="23826" formatCode="General">
                  <c:v>6.0932286000000002E-2</c:v>
                </c:pt>
                <c:pt idx="23827" formatCode="General">
                  <c:v>6.1029694000000002E-2</c:v>
                </c:pt>
                <c:pt idx="23828" formatCode="General">
                  <c:v>6.1048848000000003E-2</c:v>
                </c:pt>
                <c:pt idx="23829" formatCode="General">
                  <c:v>6.0954585999999998E-2</c:v>
                </c:pt>
                <c:pt idx="23830" formatCode="General">
                  <c:v>6.1047081000000003E-2</c:v>
                </c:pt>
                <c:pt idx="23831" formatCode="General">
                  <c:v>6.1024544999999999E-2</c:v>
                </c:pt>
                <c:pt idx="23832" formatCode="General">
                  <c:v>6.111258E-2</c:v>
                </c:pt>
                <c:pt idx="23833" formatCode="General">
                  <c:v>6.0988584999999998E-2</c:v>
                </c:pt>
                <c:pt idx="23834" formatCode="General">
                  <c:v>6.1210246000000003E-2</c:v>
                </c:pt>
                <c:pt idx="23835" formatCode="General">
                  <c:v>6.1122663000000001E-2</c:v>
                </c:pt>
                <c:pt idx="23836" formatCode="General">
                  <c:v>6.1127467999999997E-2</c:v>
                </c:pt>
                <c:pt idx="23837" formatCode="General">
                  <c:v>6.1017864999999998E-2</c:v>
                </c:pt>
                <c:pt idx="23838" formatCode="General">
                  <c:v>6.1039131000000003E-2</c:v>
                </c:pt>
                <c:pt idx="23839" formatCode="General">
                  <c:v>6.1030750000000002E-2</c:v>
                </c:pt>
                <c:pt idx="23840" formatCode="General">
                  <c:v>6.0889281000000003E-2</c:v>
                </c:pt>
                <c:pt idx="23841" formatCode="General">
                  <c:v>6.0949889E-2</c:v>
                </c:pt>
                <c:pt idx="23842" formatCode="General">
                  <c:v>6.0913412E-2</c:v>
                </c:pt>
                <c:pt idx="23843" formatCode="General">
                  <c:v>6.0767178999999998E-2</c:v>
                </c:pt>
                <c:pt idx="23844" formatCode="General">
                  <c:v>6.0820593999999999E-2</c:v>
                </c:pt>
                <c:pt idx="23845" formatCode="General">
                  <c:v>6.0848688999999997E-2</c:v>
                </c:pt>
                <c:pt idx="23846" formatCode="General">
                  <c:v>6.1001211E-2</c:v>
                </c:pt>
                <c:pt idx="23847" formatCode="General">
                  <c:v>6.0947950000000001E-2</c:v>
                </c:pt>
                <c:pt idx="23848" formatCode="General">
                  <c:v>6.0879478000000001E-2</c:v>
                </c:pt>
                <c:pt idx="23849" formatCode="General">
                  <c:v>6.0639499999999999E-2</c:v>
                </c:pt>
                <c:pt idx="23850" formatCode="General">
                  <c:v>6.0731866000000002E-2</c:v>
                </c:pt>
                <c:pt idx="23851" formatCode="General">
                  <c:v>6.0806349000000003E-2</c:v>
                </c:pt>
                <c:pt idx="23852" formatCode="General">
                  <c:v>6.0813631E-2</c:v>
                </c:pt>
                <c:pt idx="23853" formatCode="General">
                  <c:v>6.0885402999999998E-2</c:v>
                </c:pt>
                <c:pt idx="23854" formatCode="General">
                  <c:v>6.0818245E-2</c:v>
                </c:pt>
                <c:pt idx="23855" formatCode="General">
                  <c:v>6.0649131000000002E-2</c:v>
                </c:pt>
                <c:pt idx="23856" formatCode="General">
                  <c:v>6.0810507E-2</c:v>
                </c:pt>
                <c:pt idx="23857" formatCode="General">
                  <c:v>6.0968611999999998E-2</c:v>
                </c:pt>
                <c:pt idx="23858" formatCode="General">
                  <c:v>6.0939159E-2</c:v>
                </c:pt>
                <c:pt idx="23859" formatCode="General">
                  <c:v>6.0997763000000003E-2</c:v>
                </c:pt>
                <c:pt idx="23860" formatCode="General">
                  <c:v>6.1051109999999999E-2</c:v>
                </c:pt>
                <c:pt idx="23861" formatCode="General">
                  <c:v>6.1102453000000001E-2</c:v>
                </c:pt>
                <c:pt idx="23862" formatCode="General">
                  <c:v>6.1214167999999999E-2</c:v>
                </c:pt>
                <c:pt idx="23863" formatCode="General">
                  <c:v>6.1148022000000003E-2</c:v>
                </c:pt>
                <c:pt idx="23864" formatCode="General">
                  <c:v>6.1371386E-2</c:v>
                </c:pt>
                <c:pt idx="23865" formatCode="General">
                  <c:v>6.1401205E-2</c:v>
                </c:pt>
                <c:pt idx="23866" formatCode="General">
                  <c:v>6.1473469000000003E-2</c:v>
                </c:pt>
                <c:pt idx="23867" formatCode="General">
                  <c:v>6.1456728000000002E-2</c:v>
                </c:pt>
                <c:pt idx="23868" formatCode="General">
                  <c:v>6.1449854999999998E-2</c:v>
                </c:pt>
                <c:pt idx="23869" formatCode="General">
                  <c:v>6.1314312000000003E-2</c:v>
                </c:pt>
                <c:pt idx="23870" formatCode="General">
                  <c:v>6.1159247999999999E-2</c:v>
                </c:pt>
                <c:pt idx="23871" formatCode="General">
                  <c:v>6.0981884E-2</c:v>
                </c:pt>
                <c:pt idx="23872" formatCode="General">
                  <c:v>6.1027366999999999E-2</c:v>
                </c:pt>
                <c:pt idx="23873" formatCode="General">
                  <c:v>6.0936703000000002E-2</c:v>
                </c:pt>
                <c:pt idx="23874" formatCode="General">
                  <c:v>6.0845134000000002E-2</c:v>
                </c:pt>
                <c:pt idx="23875" formatCode="General">
                  <c:v>6.0945213999999998E-2</c:v>
                </c:pt>
                <c:pt idx="23876" formatCode="General">
                  <c:v>6.0931596999999997E-2</c:v>
                </c:pt>
                <c:pt idx="23877" formatCode="General">
                  <c:v>6.1103466000000002E-2</c:v>
                </c:pt>
                <c:pt idx="23878" formatCode="General">
                  <c:v>6.0999012999999998E-2</c:v>
                </c:pt>
                <c:pt idx="23879" formatCode="General">
                  <c:v>6.0955576999999997E-2</c:v>
                </c:pt>
                <c:pt idx="23880" formatCode="General">
                  <c:v>6.0820486E-2</c:v>
                </c:pt>
                <c:pt idx="23881" formatCode="General">
                  <c:v>6.0870687E-2</c:v>
                </c:pt>
                <c:pt idx="23882" formatCode="General">
                  <c:v>6.1229443000000001E-2</c:v>
                </c:pt>
                <c:pt idx="23883" formatCode="General">
                  <c:v>6.0885122999999999E-2</c:v>
                </c:pt>
                <c:pt idx="23884" formatCode="General">
                  <c:v>6.0975873E-2</c:v>
                </c:pt>
                <c:pt idx="23885" formatCode="General">
                  <c:v>6.0866357000000003E-2</c:v>
                </c:pt>
                <c:pt idx="23886" formatCode="General">
                  <c:v>6.1005907999999998E-2</c:v>
                </c:pt>
                <c:pt idx="23887" formatCode="General">
                  <c:v>6.1014483000000001E-2</c:v>
                </c:pt>
                <c:pt idx="23888" formatCode="General">
                  <c:v>6.0715491000000003E-2</c:v>
                </c:pt>
                <c:pt idx="23889" formatCode="General">
                  <c:v>6.0828501E-2</c:v>
                </c:pt>
                <c:pt idx="23890" formatCode="General">
                  <c:v>6.0647838000000003E-2</c:v>
                </c:pt>
                <c:pt idx="23891" formatCode="General">
                  <c:v>6.0532569000000001E-2</c:v>
                </c:pt>
                <c:pt idx="23892" formatCode="General">
                  <c:v>6.0551766E-2</c:v>
                </c:pt>
                <c:pt idx="23893" formatCode="General">
                  <c:v>6.0578310000000003E-2</c:v>
                </c:pt>
                <c:pt idx="23894" formatCode="General">
                  <c:v>6.0590742000000003E-2</c:v>
                </c:pt>
                <c:pt idx="23895" formatCode="General">
                  <c:v>6.0597098000000002E-2</c:v>
                </c:pt>
                <c:pt idx="23896" formatCode="General">
                  <c:v>6.0605759000000002E-2</c:v>
                </c:pt>
                <c:pt idx="23897" formatCode="General">
                  <c:v>6.0640727999999998E-2</c:v>
                </c:pt>
                <c:pt idx="23898" formatCode="General">
                  <c:v>6.0752872999999999E-2</c:v>
                </c:pt>
                <c:pt idx="23899" formatCode="General">
                  <c:v>6.0794197000000001E-2</c:v>
                </c:pt>
                <c:pt idx="23900" formatCode="General">
                  <c:v>6.0597206000000001E-2</c:v>
                </c:pt>
                <c:pt idx="23901" formatCode="General">
                  <c:v>6.0585549000000002E-2</c:v>
                </c:pt>
                <c:pt idx="23902" formatCode="General">
                  <c:v>6.0517487000000002E-2</c:v>
                </c:pt>
                <c:pt idx="23903" formatCode="General">
                  <c:v>6.0427533999999998E-2</c:v>
                </c:pt>
                <c:pt idx="23904" formatCode="General">
                  <c:v>6.0503353000000003E-2</c:v>
                </c:pt>
                <c:pt idx="23905" formatCode="General">
                  <c:v>6.0561697999999997E-2</c:v>
                </c:pt>
                <c:pt idx="23906" formatCode="General">
                  <c:v>6.0602226000000002E-2</c:v>
                </c:pt>
                <c:pt idx="23907" formatCode="General">
                  <c:v>6.0599941999999997E-2</c:v>
                </c:pt>
                <c:pt idx="23908" formatCode="General">
                  <c:v>6.0442249000000003E-2</c:v>
                </c:pt>
                <c:pt idx="23909" formatCode="General">
                  <c:v>6.0505377999999999E-2</c:v>
                </c:pt>
                <c:pt idx="23910" formatCode="General">
                  <c:v>6.0431326E-2</c:v>
                </c:pt>
                <c:pt idx="23911" formatCode="General">
                  <c:v>6.0587983999999998E-2</c:v>
                </c:pt>
                <c:pt idx="23912" formatCode="General">
                  <c:v>6.0799367999999999E-2</c:v>
                </c:pt>
                <c:pt idx="23913" formatCode="General">
                  <c:v>6.0894517000000002E-2</c:v>
                </c:pt>
                <c:pt idx="23914" formatCode="General">
                  <c:v>6.0645468000000001E-2</c:v>
                </c:pt>
                <c:pt idx="23915" formatCode="General">
                  <c:v>6.0772198999999999E-2</c:v>
                </c:pt>
                <c:pt idx="23916" formatCode="General">
                  <c:v>6.0731564000000002E-2</c:v>
                </c:pt>
                <c:pt idx="23917" formatCode="General">
                  <c:v>6.0824041000000002E-2</c:v>
                </c:pt>
                <c:pt idx="23918" formatCode="General">
                  <c:v>6.0901756000000001E-2</c:v>
                </c:pt>
                <c:pt idx="23919" formatCode="General">
                  <c:v>6.0947561999999997E-2</c:v>
                </c:pt>
                <c:pt idx="23920" formatCode="General">
                  <c:v>6.0914425000000001E-2</c:v>
                </c:pt>
                <c:pt idx="23921" formatCode="General">
                  <c:v>6.1172886000000003E-2</c:v>
                </c:pt>
                <c:pt idx="23922" formatCode="General">
                  <c:v>6.1221514999999997E-2</c:v>
                </c:pt>
                <c:pt idx="23923" formatCode="General">
                  <c:v>6.1387975999999997E-2</c:v>
                </c:pt>
                <c:pt idx="23924" formatCode="General">
                  <c:v>6.0976886000000001E-2</c:v>
                </c:pt>
                <c:pt idx="23925" formatCode="General">
                  <c:v>6.1340618999999999E-2</c:v>
                </c:pt>
                <c:pt idx="23926" formatCode="General">
                  <c:v>6.1468384000000001E-2</c:v>
                </c:pt>
                <c:pt idx="23927" formatCode="General">
                  <c:v>6.1731564000000003E-2</c:v>
                </c:pt>
                <c:pt idx="23928" formatCode="General">
                  <c:v>6.1620734000000003E-2</c:v>
                </c:pt>
                <c:pt idx="23929" formatCode="General">
                  <c:v>6.1599274000000002E-2</c:v>
                </c:pt>
                <c:pt idx="23930" formatCode="General">
                  <c:v>6.1782886000000002E-2</c:v>
                </c:pt>
                <c:pt idx="23931" formatCode="General">
                  <c:v>6.1679250999999997E-2</c:v>
                </c:pt>
                <c:pt idx="23932" formatCode="General">
                  <c:v>6.1100924000000001E-2</c:v>
                </c:pt>
                <c:pt idx="23933" formatCode="General">
                  <c:v>6.0884109999999998E-2</c:v>
                </c:pt>
                <c:pt idx="23934" formatCode="General">
                  <c:v>6.1339326E-2</c:v>
                </c:pt>
                <c:pt idx="23935" formatCode="General">
                  <c:v>6.0850671000000002E-2</c:v>
                </c:pt>
                <c:pt idx="23936" formatCode="General">
                  <c:v>6.0668737E-2</c:v>
                </c:pt>
                <c:pt idx="23937" formatCode="General">
                  <c:v>6.0685543000000002E-2</c:v>
                </c:pt>
                <c:pt idx="23938" formatCode="General">
                  <c:v>6.0798808000000003E-2</c:v>
                </c:pt>
                <c:pt idx="23939" formatCode="General">
                  <c:v>6.0739557999999999E-2</c:v>
                </c:pt>
                <c:pt idx="23940" formatCode="General">
                  <c:v>6.0604337000000001E-2</c:v>
                </c:pt>
                <c:pt idx="23941" formatCode="General">
                  <c:v>5.9814367E-2</c:v>
                </c:pt>
                <c:pt idx="23942" formatCode="General">
                  <c:v>5.9405792999999998E-2</c:v>
                </c:pt>
                <c:pt idx="23943" formatCode="General">
                  <c:v>5.9339733999999998E-2</c:v>
                </c:pt>
                <c:pt idx="23944" formatCode="General">
                  <c:v>5.9498137999999999E-2</c:v>
                </c:pt>
                <c:pt idx="23945" formatCode="General">
                  <c:v>5.9527569000000002E-2</c:v>
                </c:pt>
                <c:pt idx="23946" formatCode="General">
                  <c:v>5.9501132999999998E-2</c:v>
                </c:pt>
                <c:pt idx="23947" formatCode="General">
                  <c:v>5.9708768000000002E-2</c:v>
                </c:pt>
                <c:pt idx="23948" formatCode="General">
                  <c:v>5.9683214999999998E-2</c:v>
                </c:pt>
                <c:pt idx="23949" formatCode="General">
                  <c:v>5.9759571999999997E-2</c:v>
                </c:pt>
                <c:pt idx="23950" formatCode="General">
                  <c:v>5.9711568999999999E-2</c:v>
                </c:pt>
                <c:pt idx="23951" formatCode="General">
                  <c:v>5.9722729000000002E-2</c:v>
                </c:pt>
                <c:pt idx="23952" formatCode="General">
                  <c:v>5.9787542999999999E-2</c:v>
                </c:pt>
                <c:pt idx="23953" formatCode="General">
                  <c:v>5.9910353E-2</c:v>
                </c:pt>
                <c:pt idx="23954" formatCode="General">
                  <c:v>6.0007243000000002E-2</c:v>
                </c:pt>
                <c:pt idx="23955" formatCode="General">
                  <c:v>5.9977079000000003E-2</c:v>
                </c:pt>
                <c:pt idx="23956" formatCode="General">
                  <c:v>5.9921276000000002E-2</c:v>
                </c:pt>
                <c:pt idx="23957" formatCode="General">
                  <c:v>5.9894903999999999E-2</c:v>
                </c:pt>
                <c:pt idx="23958" formatCode="General">
                  <c:v>5.9920284999999997E-2</c:v>
                </c:pt>
                <c:pt idx="23959" formatCode="General">
                  <c:v>5.9822424999999999E-2</c:v>
                </c:pt>
                <c:pt idx="23960" formatCode="General">
                  <c:v>6.0168577000000001E-2</c:v>
                </c:pt>
                <c:pt idx="23961" formatCode="General">
                  <c:v>6.0217378000000002E-2</c:v>
                </c:pt>
                <c:pt idx="23962" formatCode="General">
                  <c:v>6.0234915999999999E-2</c:v>
                </c:pt>
                <c:pt idx="23963" formatCode="General">
                  <c:v>6.0129083999999999E-2</c:v>
                </c:pt>
                <c:pt idx="23964" formatCode="General">
                  <c:v>6.0131174000000003E-2</c:v>
                </c:pt>
                <c:pt idx="23965" formatCode="General">
                  <c:v>6.0067054000000002E-2</c:v>
                </c:pt>
                <c:pt idx="23966" formatCode="General">
                  <c:v>6.0045055999999999E-2</c:v>
                </c:pt>
                <c:pt idx="23967" formatCode="General">
                  <c:v>6.0183077000000001E-2</c:v>
                </c:pt>
                <c:pt idx="23968" formatCode="General">
                  <c:v>6.0194044000000002E-2</c:v>
                </c:pt>
                <c:pt idx="23969" formatCode="General">
                  <c:v>6.0192385000000001E-2</c:v>
                </c:pt>
                <c:pt idx="23970" formatCode="General">
                  <c:v>6.0131346000000002E-2</c:v>
                </c:pt>
                <c:pt idx="23971" formatCode="General">
                  <c:v>6.0253488000000001E-2</c:v>
                </c:pt>
                <c:pt idx="23972" formatCode="General">
                  <c:v>6.0369705000000003E-2</c:v>
                </c:pt>
                <c:pt idx="23973" formatCode="General">
                  <c:v>6.0373928E-2</c:v>
                </c:pt>
                <c:pt idx="23974" formatCode="General">
                  <c:v>6.0534572000000002E-2</c:v>
                </c:pt>
                <c:pt idx="23975" formatCode="General">
                  <c:v>6.0315238E-2</c:v>
                </c:pt>
                <c:pt idx="23976" formatCode="General">
                  <c:v>5.9922806000000002E-2</c:v>
                </c:pt>
                <c:pt idx="23977" formatCode="General">
                  <c:v>5.9915221999999997E-2</c:v>
                </c:pt>
                <c:pt idx="23978" formatCode="General">
                  <c:v>5.9997008999999997E-2</c:v>
                </c:pt>
                <c:pt idx="23979" formatCode="General">
                  <c:v>6.0094288000000003E-2</c:v>
                </c:pt>
                <c:pt idx="23980" formatCode="General">
                  <c:v>6.0167434999999998E-2</c:v>
                </c:pt>
                <c:pt idx="23981" formatCode="General">
                  <c:v>6.0182171999999999E-2</c:v>
                </c:pt>
                <c:pt idx="23982" formatCode="General">
                  <c:v>6.0200614999999999E-2</c:v>
                </c:pt>
                <c:pt idx="23983" formatCode="General">
                  <c:v>6.0215439000000003E-2</c:v>
                </c:pt>
                <c:pt idx="23984" formatCode="General">
                  <c:v>6.0274948000000002E-2</c:v>
                </c:pt>
                <c:pt idx="23985" formatCode="General">
                  <c:v>6.0240495999999998E-2</c:v>
                </c:pt>
                <c:pt idx="23986" formatCode="General">
                  <c:v>6.0280441999999997E-2</c:v>
                </c:pt>
                <c:pt idx="23987" formatCode="General">
                  <c:v>6.0269755000000001E-2</c:v>
                </c:pt>
                <c:pt idx="23988" formatCode="General">
                  <c:v>6.0494605E-2</c:v>
                </c:pt>
                <c:pt idx="23989" formatCode="General">
                  <c:v>6.0363435999999999E-2</c:v>
                </c:pt>
                <c:pt idx="23990" formatCode="General">
                  <c:v>6.0380478000000001E-2</c:v>
                </c:pt>
                <c:pt idx="23991" formatCode="General">
                  <c:v>6.0376880000000001E-2</c:v>
                </c:pt>
                <c:pt idx="23992" formatCode="General">
                  <c:v>6.0461230999999997E-2</c:v>
                </c:pt>
                <c:pt idx="23993" formatCode="General">
                  <c:v>6.0482690999999998E-2</c:v>
                </c:pt>
                <c:pt idx="23994" formatCode="General">
                  <c:v>6.0389462999999997E-2</c:v>
                </c:pt>
                <c:pt idx="23995" formatCode="General">
                  <c:v>6.0447076000000002E-2</c:v>
                </c:pt>
                <c:pt idx="23996" formatCode="General">
                  <c:v>6.0485167999999999E-2</c:v>
                </c:pt>
                <c:pt idx="23997" formatCode="General">
                  <c:v>6.0362013999999999E-2</c:v>
                </c:pt>
                <c:pt idx="23998" formatCode="General">
                  <c:v>6.0465410999999997E-2</c:v>
                </c:pt>
                <c:pt idx="23999" formatCode="General">
                  <c:v>6.0421307E-2</c:v>
                </c:pt>
                <c:pt idx="24000" formatCode="General">
                  <c:v>6.0641288000000002E-2</c:v>
                </c:pt>
                <c:pt idx="24001" formatCode="General">
                  <c:v>6.0562496E-2</c:v>
                </c:pt>
                <c:pt idx="24002" formatCode="General">
                  <c:v>6.0513415000000001E-2</c:v>
                </c:pt>
                <c:pt idx="24003" formatCode="General">
                  <c:v>6.0318512999999997E-2</c:v>
                </c:pt>
                <c:pt idx="24004" formatCode="General">
                  <c:v>6.0380930999999999E-2</c:v>
                </c:pt>
                <c:pt idx="24005" formatCode="General">
                  <c:v>6.0235432999999998E-2</c:v>
                </c:pt>
                <c:pt idx="24006" formatCode="General">
                  <c:v>6.0060806000000001E-2</c:v>
                </c:pt>
                <c:pt idx="24007" formatCode="General">
                  <c:v>5.9890875000000003E-2</c:v>
                </c:pt>
                <c:pt idx="24008" formatCode="General">
                  <c:v>5.9808076000000002E-2</c:v>
                </c:pt>
                <c:pt idx="24009" formatCode="General">
                  <c:v>5.9941551000000003E-2</c:v>
                </c:pt>
                <c:pt idx="24010" formatCode="General">
                  <c:v>5.9887707999999998E-2</c:v>
                </c:pt>
                <c:pt idx="24011" formatCode="General">
                  <c:v>5.9884153000000002E-2</c:v>
                </c:pt>
                <c:pt idx="24012" formatCode="General">
                  <c:v>5.9965639000000001E-2</c:v>
                </c:pt>
                <c:pt idx="24013" formatCode="General">
                  <c:v>5.9952453000000003E-2</c:v>
                </c:pt>
                <c:pt idx="24014" formatCode="General">
                  <c:v>5.9840308000000002E-2</c:v>
                </c:pt>
                <c:pt idx="24015" formatCode="General">
                  <c:v>5.9754617000000003E-2</c:v>
                </c:pt>
                <c:pt idx="24016" formatCode="General">
                  <c:v>5.9934354000000002E-2</c:v>
                </c:pt>
                <c:pt idx="24017" formatCode="General">
                  <c:v>6.0105081999999997E-2</c:v>
                </c:pt>
                <c:pt idx="24018" formatCode="General">
                  <c:v>6.0016917000000003E-2</c:v>
                </c:pt>
                <c:pt idx="24019" formatCode="General">
                  <c:v>6.0172046E-2</c:v>
                </c:pt>
                <c:pt idx="24020" formatCode="General">
                  <c:v>6.0391251E-2</c:v>
                </c:pt>
                <c:pt idx="24021" formatCode="General">
                  <c:v>6.0274860999999999E-2</c:v>
                </c:pt>
                <c:pt idx="24022" formatCode="General">
                  <c:v>6.0053846000000001E-2</c:v>
                </c:pt>
                <c:pt idx="24023" formatCode="General">
                  <c:v>6.0253229999999998E-2</c:v>
                </c:pt>
                <c:pt idx="24024" formatCode="General">
                  <c:v>6.0407173000000002E-2</c:v>
                </c:pt>
                <c:pt idx="24025" formatCode="General">
                  <c:v>6.0237673999999998E-2</c:v>
                </c:pt>
                <c:pt idx="24026" formatCode="General">
                  <c:v>6.0248920999999997E-2</c:v>
                </c:pt>
                <c:pt idx="24027" formatCode="General">
                  <c:v>5.9989921000000002E-2</c:v>
                </c:pt>
                <c:pt idx="24028" formatCode="General">
                  <c:v>6.0323856000000002E-2</c:v>
                </c:pt>
                <c:pt idx="24029" formatCode="General">
                  <c:v>6.0414282999999999E-2</c:v>
                </c:pt>
                <c:pt idx="24030" formatCode="General">
                  <c:v>6.0026462000000003E-2</c:v>
                </c:pt>
                <c:pt idx="24031" formatCode="General">
                  <c:v>5.9946527999999999E-2</c:v>
                </c:pt>
                <c:pt idx="24032" formatCode="General">
                  <c:v>6.0001080999999998E-2</c:v>
                </c:pt>
                <c:pt idx="24033" formatCode="General">
                  <c:v>6.0128976000000001E-2</c:v>
                </c:pt>
                <c:pt idx="24034" formatCode="General">
                  <c:v>6.0087586999999998E-2</c:v>
                </c:pt>
                <c:pt idx="24035" formatCode="General">
                  <c:v>6.0148712E-2</c:v>
                </c:pt>
                <c:pt idx="24036" formatCode="General">
                  <c:v>6.0055441000000001E-2</c:v>
                </c:pt>
                <c:pt idx="24037" formatCode="General">
                  <c:v>6.0148280999999998E-2</c:v>
                </c:pt>
                <c:pt idx="24038" formatCode="General">
                  <c:v>6.0085474999999999E-2</c:v>
                </c:pt>
                <c:pt idx="24039" formatCode="General">
                  <c:v>6.0186568000000003E-2</c:v>
                </c:pt>
                <c:pt idx="24040" formatCode="General">
                  <c:v>6.0068906999999998E-2</c:v>
                </c:pt>
                <c:pt idx="24041" formatCode="General">
                  <c:v>6.0107386999999998E-2</c:v>
                </c:pt>
                <c:pt idx="24042" formatCode="General">
                  <c:v>6.0178164999999999E-2</c:v>
                </c:pt>
                <c:pt idx="24043" formatCode="General">
                  <c:v>6.0139489999999997E-2</c:v>
                </c:pt>
                <c:pt idx="24044" formatCode="General">
                  <c:v>6.0383322000000003E-2</c:v>
                </c:pt>
                <c:pt idx="24045" formatCode="General">
                  <c:v>6.0728138000000001E-2</c:v>
                </c:pt>
                <c:pt idx="24046" formatCode="General">
                  <c:v>6.0546982999999999E-2</c:v>
                </c:pt>
                <c:pt idx="24047" formatCode="General">
                  <c:v>6.0362100000000002E-2</c:v>
                </c:pt>
                <c:pt idx="24048" formatCode="General">
                  <c:v>6.0383580999999999E-2</c:v>
                </c:pt>
                <c:pt idx="24049" formatCode="General">
                  <c:v>6.0315625999999997E-2</c:v>
                </c:pt>
                <c:pt idx="24050" formatCode="General">
                  <c:v>6.0393469999999998E-2</c:v>
                </c:pt>
                <c:pt idx="24051" formatCode="General">
                  <c:v>6.0213069000000001E-2</c:v>
                </c:pt>
                <c:pt idx="24052" formatCode="General">
                  <c:v>6.0331827999999997E-2</c:v>
                </c:pt>
                <c:pt idx="24053" formatCode="General">
                  <c:v>6.0019114999999998E-2</c:v>
                </c:pt>
                <c:pt idx="24054" formatCode="General">
                  <c:v>6.0173381999999997E-2</c:v>
                </c:pt>
                <c:pt idx="24055" formatCode="General">
                  <c:v>6.0052748000000003E-2</c:v>
                </c:pt>
                <c:pt idx="24056" formatCode="General">
                  <c:v>6.0144811999999999E-2</c:v>
                </c:pt>
                <c:pt idx="24057" formatCode="General">
                  <c:v>6.0207681999999998E-2</c:v>
                </c:pt>
                <c:pt idx="24058" formatCode="General">
                  <c:v>6.0231167000000002E-2</c:v>
                </c:pt>
                <c:pt idx="24059" formatCode="General">
                  <c:v>6.0280787000000002E-2</c:v>
                </c:pt>
                <c:pt idx="24060" formatCode="General">
                  <c:v>6.0224488E-2</c:v>
                </c:pt>
                <c:pt idx="24061" formatCode="General">
                  <c:v>6.020876E-2</c:v>
                </c:pt>
                <c:pt idx="24062" formatCode="General">
                  <c:v>6.0246334999999998E-2</c:v>
                </c:pt>
                <c:pt idx="24063" formatCode="General">
                  <c:v>6.0375070000000003E-2</c:v>
                </c:pt>
                <c:pt idx="24064" formatCode="General">
                  <c:v>6.0394482999999999E-2</c:v>
                </c:pt>
                <c:pt idx="24065" formatCode="General">
                  <c:v>6.0391143000000001E-2</c:v>
                </c:pt>
                <c:pt idx="24066" formatCode="General">
                  <c:v>6.0102862999999999E-2</c:v>
                </c:pt>
                <c:pt idx="24067" formatCode="General">
                  <c:v>6.0063670999999999E-2</c:v>
                </c:pt>
                <c:pt idx="24068" formatCode="General">
                  <c:v>6.0123503000000002E-2</c:v>
                </c:pt>
                <c:pt idx="24069" formatCode="General">
                  <c:v>6.0338658000000003E-2</c:v>
                </c:pt>
                <c:pt idx="24070" formatCode="General">
                  <c:v>6.0206045E-2</c:v>
                </c:pt>
                <c:pt idx="24071" formatCode="General">
                  <c:v>6.0197146E-2</c:v>
                </c:pt>
                <c:pt idx="24072" formatCode="General">
                  <c:v>6.0147978999999997E-2</c:v>
                </c:pt>
                <c:pt idx="24073" formatCode="General">
                  <c:v>6.0102281E-2</c:v>
                </c:pt>
                <c:pt idx="24074" formatCode="General">
                  <c:v>6.0071211999999999E-2</c:v>
                </c:pt>
                <c:pt idx="24075" formatCode="General">
                  <c:v>5.9997591000000003E-2</c:v>
                </c:pt>
                <c:pt idx="24076" formatCode="General">
                  <c:v>6.0089482999999999E-2</c:v>
                </c:pt>
                <c:pt idx="24077" formatCode="General">
                  <c:v>6.0045917999999997E-2</c:v>
                </c:pt>
                <c:pt idx="24078" formatCode="General">
                  <c:v>6.0437185999999997E-2</c:v>
                </c:pt>
                <c:pt idx="24079" formatCode="General">
                  <c:v>6.0434707999999997E-2</c:v>
                </c:pt>
                <c:pt idx="24080" formatCode="General">
                  <c:v>6.0469828000000003E-2</c:v>
                </c:pt>
                <c:pt idx="24081" formatCode="General">
                  <c:v>6.0254307E-2</c:v>
                </c:pt>
                <c:pt idx="24082" formatCode="General">
                  <c:v>6.0208328999999998E-2</c:v>
                </c:pt>
                <c:pt idx="24083" formatCode="General">
                  <c:v>6.0328962999999999E-2</c:v>
                </c:pt>
                <c:pt idx="24084" formatCode="General">
                  <c:v>6.0522184E-2</c:v>
                </c:pt>
                <c:pt idx="24085" formatCode="General">
                  <c:v>6.0560621000000002E-2</c:v>
                </c:pt>
                <c:pt idx="24086" formatCode="General">
                  <c:v>6.0465130999999998E-2</c:v>
                </c:pt>
                <c:pt idx="24087" formatCode="General">
                  <c:v>6.0440116000000002E-2</c:v>
                </c:pt>
                <c:pt idx="24088" formatCode="General">
                  <c:v>6.0338356000000003E-2</c:v>
                </c:pt>
                <c:pt idx="24089" formatCode="General">
                  <c:v>6.0435418999999997E-2</c:v>
                </c:pt>
                <c:pt idx="24090" formatCode="General">
                  <c:v>6.0479308000000002E-2</c:v>
                </c:pt>
                <c:pt idx="24091" formatCode="General">
                  <c:v>6.0805875000000002E-2</c:v>
                </c:pt>
                <c:pt idx="24092" formatCode="General">
                  <c:v>6.0565103000000002E-2</c:v>
                </c:pt>
                <c:pt idx="24093" formatCode="General">
                  <c:v>6.0708122000000003E-2</c:v>
                </c:pt>
                <c:pt idx="24094" formatCode="General">
                  <c:v>6.0700388000000001E-2</c:v>
                </c:pt>
                <c:pt idx="24095" formatCode="General">
                  <c:v>6.0829384E-2</c:v>
                </c:pt>
                <c:pt idx="24096" formatCode="General">
                  <c:v>6.0855196E-2</c:v>
                </c:pt>
                <c:pt idx="24097" formatCode="General">
                  <c:v>6.08012E-2</c:v>
                </c:pt>
                <c:pt idx="24098" formatCode="General">
                  <c:v>6.0690261000000002E-2</c:v>
                </c:pt>
                <c:pt idx="24099" formatCode="General">
                  <c:v>6.0885274000000003E-2</c:v>
                </c:pt>
                <c:pt idx="24100" formatCode="General">
                  <c:v>6.0819861000000003E-2</c:v>
                </c:pt>
                <c:pt idx="24101" formatCode="General">
                  <c:v>6.0681491999999997E-2</c:v>
                </c:pt>
                <c:pt idx="24102" formatCode="General">
                  <c:v>6.0837658000000003E-2</c:v>
                </c:pt>
                <c:pt idx="24103" formatCode="General">
                  <c:v>6.0866809000000001E-2</c:v>
                </c:pt>
                <c:pt idx="24104" formatCode="General">
                  <c:v>6.1225176999999999E-2</c:v>
                </c:pt>
                <c:pt idx="24105" formatCode="General">
                  <c:v>6.0990308999999999E-2</c:v>
                </c:pt>
                <c:pt idx="24106" formatCode="General">
                  <c:v>6.1028552E-2</c:v>
                </c:pt>
                <c:pt idx="24107" formatCode="General">
                  <c:v>6.0976606000000003E-2</c:v>
                </c:pt>
                <c:pt idx="24108" formatCode="General">
                  <c:v>6.1022001999999999E-2</c:v>
                </c:pt>
                <c:pt idx="24109" formatCode="General">
                  <c:v>6.1002308999999998E-2</c:v>
                </c:pt>
                <c:pt idx="24110" formatCode="General">
                  <c:v>6.1043137999999997E-2</c:v>
                </c:pt>
                <c:pt idx="24111" formatCode="General">
                  <c:v>6.1252626999999997E-2</c:v>
                </c:pt>
                <c:pt idx="24112" formatCode="General">
                  <c:v>6.1200313999999999E-2</c:v>
                </c:pt>
                <c:pt idx="24113" formatCode="General">
                  <c:v>6.1196650999999998E-2</c:v>
                </c:pt>
                <c:pt idx="24114" formatCode="General">
                  <c:v>6.0687287999999999E-2</c:v>
                </c:pt>
                <c:pt idx="24115" formatCode="General">
                  <c:v>6.0900808000000001E-2</c:v>
                </c:pt>
                <c:pt idx="24116" formatCode="General">
                  <c:v>6.0949307000000001E-2</c:v>
                </c:pt>
                <c:pt idx="24117" formatCode="General">
                  <c:v>6.0896239999999997E-2</c:v>
                </c:pt>
                <c:pt idx="24118" formatCode="General">
                  <c:v>6.1043913999999998E-2</c:v>
                </c:pt>
                <c:pt idx="24119" formatCode="General">
                  <c:v>6.0871979999999999E-2</c:v>
                </c:pt>
                <c:pt idx="24120" formatCode="General">
                  <c:v>6.0748627999999999E-2</c:v>
                </c:pt>
                <c:pt idx="24121" formatCode="General">
                  <c:v>6.0717172E-2</c:v>
                </c:pt>
                <c:pt idx="24122" formatCode="General">
                  <c:v>6.0680565999999998E-2</c:v>
                </c:pt>
                <c:pt idx="24123" formatCode="General">
                  <c:v>6.0798118999999998E-2</c:v>
                </c:pt>
                <c:pt idx="24124" formatCode="General">
                  <c:v>6.0837421000000003E-2</c:v>
                </c:pt>
                <c:pt idx="24125" formatCode="General">
                  <c:v>6.0956266000000002E-2</c:v>
                </c:pt>
                <c:pt idx="24126" formatCode="General">
                  <c:v>6.0890552000000001E-2</c:v>
                </c:pt>
                <c:pt idx="24127" formatCode="General">
                  <c:v>6.1053178999999999E-2</c:v>
                </c:pt>
                <c:pt idx="24128" formatCode="General">
                  <c:v>6.1075434999999997E-2</c:v>
                </c:pt>
                <c:pt idx="24129" formatCode="General">
                  <c:v>6.1074164E-2</c:v>
                </c:pt>
                <c:pt idx="24130" formatCode="General">
                  <c:v>6.0971068000000003E-2</c:v>
                </c:pt>
                <c:pt idx="24131" formatCode="General">
                  <c:v>6.1012219999999999E-2</c:v>
                </c:pt>
                <c:pt idx="24132" formatCode="General">
                  <c:v>6.1097563000000001E-2</c:v>
                </c:pt>
                <c:pt idx="24133" formatCode="General">
                  <c:v>6.0959908E-2</c:v>
                </c:pt>
                <c:pt idx="24134" formatCode="General">
                  <c:v>6.0938879000000001E-2</c:v>
                </c:pt>
                <c:pt idx="24135" formatCode="General">
                  <c:v>6.1183809999999998E-2</c:v>
                </c:pt>
                <c:pt idx="24136" formatCode="General">
                  <c:v>6.1174890000000003E-2</c:v>
                </c:pt>
                <c:pt idx="24137" formatCode="General">
                  <c:v>6.1144575E-2</c:v>
                </c:pt>
                <c:pt idx="24138" formatCode="General">
                  <c:v>6.0930347000000003E-2</c:v>
                </c:pt>
                <c:pt idx="24139" formatCode="General">
                  <c:v>6.1180512999999999E-2</c:v>
                </c:pt>
                <c:pt idx="24140" formatCode="General">
                  <c:v>6.1137034E-2</c:v>
                </c:pt>
                <c:pt idx="24141" formatCode="General">
                  <c:v>6.1148367000000002E-2</c:v>
                </c:pt>
                <c:pt idx="24142" formatCode="General">
                  <c:v>6.0970874000000001E-2</c:v>
                </c:pt>
                <c:pt idx="24143" formatCode="General">
                  <c:v>6.1095688000000002E-2</c:v>
                </c:pt>
                <c:pt idx="24144" formatCode="General">
                  <c:v>6.1106266999999999E-2</c:v>
                </c:pt>
                <c:pt idx="24145" formatCode="General">
                  <c:v>6.1001597999999997E-2</c:v>
                </c:pt>
                <c:pt idx="24146" formatCode="General">
                  <c:v>6.0906776000000003E-2</c:v>
                </c:pt>
                <c:pt idx="24147" formatCode="General">
                  <c:v>6.1068993000000002E-2</c:v>
                </c:pt>
                <c:pt idx="24148" formatCode="General">
                  <c:v>6.1098660999999999E-2</c:v>
                </c:pt>
                <c:pt idx="24149" formatCode="General">
                  <c:v>6.1094395000000003E-2</c:v>
                </c:pt>
                <c:pt idx="24150" formatCode="General">
                  <c:v>6.1097864000000002E-2</c:v>
                </c:pt>
                <c:pt idx="24151" formatCode="General">
                  <c:v>6.1321443000000003E-2</c:v>
                </c:pt>
                <c:pt idx="24152" formatCode="General">
                  <c:v>6.1243964999999997E-2</c:v>
                </c:pt>
                <c:pt idx="24153" formatCode="General">
                  <c:v>6.1158860000000002E-2</c:v>
                </c:pt>
                <c:pt idx="24154" formatCode="General">
                  <c:v>6.1266739000000001E-2</c:v>
                </c:pt>
                <c:pt idx="24155" formatCode="General">
                  <c:v>6.1294230999999998E-2</c:v>
                </c:pt>
                <c:pt idx="24156" formatCode="General">
                  <c:v>6.1335448000000001E-2</c:v>
                </c:pt>
                <c:pt idx="24157" formatCode="General">
                  <c:v>6.1377849999999998E-2</c:v>
                </c:pt>
                <c:pt idx="24158" formatCode="General">
                  <c:v>6.1352490000000003E-2</c:v>
                </c:pt>
                <c:pt idx="24159" formatCode="General">
                  <c:v>6.1223324000000003E-2</c:v>
                </c:pt>
                <c:pt idx="24160" formatCode="General">
                  <c:v>6.1644088999999999E-2</c:v>
                </c:pt>
                <c:pt idx="24161" formatCode="General">
                  <c:v>6.1632971000000002E-2</c:v>
                </c:pt>
                <c:pt idx="24162" formatCode="General">
                  <c:v>6.1684875E-2</c:v>
                </c:pt>
                <c:pt idx="24163" formatCode="General">
                  <c:v>6.1708295000000003E-2</c:v>
                </c:pt>
                <c:pt idx="24164" formatCode="General">
                  <c:v>6.1811972E-2</c:v>
                </c:pt>
                <c:pt idx="24165" formatCode="General">
                  <c:v>6.1624460999999998E-2</c:v>
                </c:pt>
                <c:pt idx="24166" formatCode="General">
                  <c:v>6.1688020000000003E-2</c:v>
                </c:pt>
                <c:pt idx="24167" formatCode="General">
                  <c:v>6.1800726E-2</c:v>
                </c:pt>
                <c:pt idx="24168" formatCode="General">
                  <c:v>6.1969062999999998E-2</c:v>
                </c:pt>
                <c:pt idx="24169" formatCode="General">
                  <c:v>6.2050504999999999E-2</c:v>
                </c:pt>
                <c:pt idx="24170" formatCode="General">
                  <c:v>6.2172776999999999E-2</c:v>
                </c:pt>
                <c:pt idx="24171" formatCode="General">
                  <c:v>6.2161227999999999E-2</c:v>
                </c:pt>
                <c:pt idx="24172" formatCode="General">
                  <c:v>6.2208132999999999E-2</c:v>
                </c:pt>
                <c:pt idx="24173" formatCode="General">
                  <c:v>6.2165214000000003E-2</c:v>
                </c:pt>
                <c:pt idx="24174" formatCode="General">
                  <c:v>6.2323424000000002E-2</c:v>
                </c:pt>
                <c:pt idx="24175" formatCode="General">
                  <c:v>6.2097409999999999E-2</c:v>
                </c:pt>
                <c:pt idx="24176" formatCode="General">
                  <c:v>6.2165903000000002E-2</c:v>
                </c:pt>
                <c:pt idx="24177" formatCode="General">
                  <c:v>6.2300068E-2</c:v>
                </c:pt>
                <c:pt idx="24178" formatCode="General">
                  <c:v>6.2515825999999997E-2</c:v>
                </c:pt>
                <c:pt idx="24179" formatCode="General">
                  <c:v>6.2250750000000001E-2</c:v>
                </c:pt>
                <c:pt idx="24180" formatCode="General">
                  <c:v>6.2407516000000003E-2</c:v>
                </c:pt>
                <c:pt idx="24181" formatCode="General">
                  <c:v>6.2401914000000003E-2</c:v>
                </c:pt>
                <c:pt idx="24182" formatCode="General">
                  <c:v>6.2284921E-2</c:v>
                </c:pt>
                <c:pt idx="24183" formatCode="General">
                  <c:v>6.2507702999999998E-2</c:v>
                </c:pt>
                <c:pt idx="24184" formatCode="General">
                  <c:v>6.2526684999999999E-2</c:v>
                </c:pt>
                <c:pt idx="24185" formatCode="General">
                  <c:v>6.2283779999999997E-2</c:v>
                </c:pt>
                <c:pt idx="24186" formatCode="General">
                  <c:v>6.2400794000000002E-2</c:v>
                </c:pt>
                <c:pt idx="24187" formatCode="General">
                  <c:v>6.2216234000000002E-2</c:v>
                </c:pt>
                <c:pt idx="24188" formatCode="General">
                  <c:v>6.2281647000000002E-2</c:v>
                </c:pt>
                <c:pt idx="24189" formatCode="General">
                  <c:v>6.2282228000000002E-2</c:v>
                </c:pt>
                <c:pt idx="24190" formatCode="General">
                  <c:v>6.2509018E-2</c:v>
                </c:pt>
                <c:pt idx="24191" formatCode="General">
                  <c:v>6.2450801E-2</c:v>
                </c:pt>
                <c:pt idx="24192" formatCode="General">
                  <c:v>6.2642816000000004E-2</c:v>
                </c:pt>
                <c:pt idx="24193" formatCode="General">
                  <c:v>6.2845796999999995E-2</c:v>
                </c:pt>
                <c:pt idx="24194" formatCode="General">
                  <c:v>6.3141450000000002E-2</c:v>
                </c:pt>
                <c:pt idx="24195" formatCode="General">
                  <c:v>6.3230649E-2</c:v>
                </c:pt>
                <c:pt idx="24196" formatCode="General">
                  <c:v>6.3381749000000001E-2</c:v>
                </c:pt>
                <c:pt idx="24197" formatCode="General">
                  <c:v>6.3297591E-2</c:v>
                </c:pt>
                <c:pt idx="24198" formatCode="General">
                  <c:v>6.3642192E-2</c:v>
                </c:pt>
                <c:pt idx="24199" formatCode="General">
                  <c:v>6.3758818999999994E-2</c:v>
                </c:pt>
                <c:pt idx="24200" formatCode="General">
                  <c:v>6.3813393999999996E-2</c:v>
                </c:pt>
                <c:pt idx="24201" formatCode="General">
                  <c:v>6.3755975000000006E-2</c:v>
                </c:pt>
                <c:pt idx="24202" formatCode="General">
                  <c:v>6.3240408999999997E-2</c:v>
                </c:pt>
                <c:pt idx="24203" formatCode="General">
                  <c:v>6.3347965000000006E-2</c:v>
                </c:pt>
                <c:pt idx="24204" formatCode="General">
                  <c:v>6.3492881000000001E-2</c:v>
                </c:pt>
                <c:pt idx="24205" formatCode="General">
                  <c:v>6.3528904999999997E-2</c:v>
                </c:pt>
                <c:pt idx="24206" formatCode="General">
                  <c:v>6.3884946999999997E-2</c:v>
                </c:pt>
                <c:pt idx="24207" formatCode="General">
                  <c:v>6.3739449000000004E-2</c:v>
                </c:pt>
                <c:pt idx="24208" formatCode="General">
                  <c:v>6.3735808000000005E-2</c:v>
                </c:pt>
                <c:pt idx="24209" formatCode="General">
                  <c:v>6.3697823000000001E-2</c:v>
                </c:pt>
                <c:pt idx="24210" formatCode="General">
                  <c:v>6.3915217999999996E-2</c:v>
                </c:pt>
                <c:pt idx="24211" formatCode="General">
                  <c:v>6.3446622999999994E-2</c:v>
                </c:pt>
                <c:pt idx="24212" formatCode="General">
                  <c:v>6.3497406000000006E-2</c:v>
                </c:pt>
                <c:pt idx="24213" formatCode="General">
                  <c:v>6.3369489000000001E-2</c:v>
                </c:pt>
                <c:pt idx="24214" formatCode="General">
                  <c:v>6.3638788000000002E-2</c:v>
                </c:pt>
                <c:pt idx="24215" formatCode="General">
                  <c:v>6.3521945999999996E-2</c:v>
                </c:pt>
                <c:pt idx="24216" formatCode="General">
                  <c:v>6.355922E-2</c:v>
                </c:pt>
                <c:pt idx="24217" formatCode="General">
                  <c:v>6.3520955000000004E-2</c:v>
                </c:pt>
                <c:pt idx="24218" formatCode="General">
                  <c:v>6.3662725000000003E-2</c:v>
                </c:pt>
                <c:pt idx="24219" formatCode="General">
                  <c:v>6.3694419000000002E-2</c:v>
                </c:pt>
                <c:pt idx="24220" formatCode="General">
                  <c:v>6.3808632000000004E-2</c:v>
                </c:pt>
                <c:pt idx="24221" formatCode="General">
                  <c:v>6.3954302000000005E-2</c:v>
                </c:pt>
                <c:pt idx="24222" formatCode="General">
                  <c:v>6.4288564000000006E-2</c:v>
                </c:pt>
                <c:pt idx="24223" formatCode="General">
                  <c:v>6.4256331999999999E-2</c:v>
                </c:pt>
                <c:pt idx="24224" formatCode="General">
                  <c:v>6.4107624000000002E-2</c:v>
                </c:pt>
                <c:pt idx="24225" formatCode="General">
                  <c:v>6.3907461999999998E-2</c:v>
                </c:pt>
                <c:pt idx="24226" formatCode="General">
                  <c:v>6.4089805999999999E-2</c:v>
                </c:pt>
                <c:pt idx="24227" formatCode="General">
                  <c:v>6.4123891000000002E-2</c:v>
                </c:pt>
                <c:pt idx="24228" formatCode="General">
                  <c:v>6.4349086E-2</c:v>
                </c:pt>
                <c:pt idx="24229" formatCode="General">
                  <c:v>6.4363974000000004E-2</c:v>
                </c:pt>
                <c:pt idx="24230" formatCode="General">
                  <c:v>6.4394935E-2</c:v>
                </c:pt>
                <c:pt idx="24231" formatCode="General">
                  <c:v>6.4465711999999994E-2</c:v>
                </c:pt>
                <c:pt idx="24232" formatCode="General">
                  <c:v>6.4384937000000003E-2</c:v>
                </c:pt>
                <c:pt idx="24233" formatCode="General">
                  <c:v>6.4352878000000002E-2</c:v>
                </c:pt>
                <c:pt idx="24234" formatCode="General">
                  <c:v>6.4596902999999997E-2</c:v>
                </c:pt>
                <c:pt idx="24235" formatCode="General">
                  <c:v>6.4462480000000003E-2</c:v>
                </c:pt>
                <c:pt idx="24236" formatCode="General">
                  <c:v>6.4472821999999999E-2</c:v>
                </c:pt>
                <c:pt idx="24237" formatCode="General">
                  <c:v>6.4594295999999995E-2</c:v>
                </c:pt>
                <c:pt idx="24238" formatCode="General">
                  <c:v>6.4648741999999995E-2</c:v>
                </c:pt>
                <c:pt idx="24239" formatCode="General">
                  <c:v>6.4626787000000005E-2</c:v>
                </c:pt>
                <c:pt idx="24240" formatCode="General">
                  <c:v>6.4659795000000006E-2</c:v>
                </c:pt>
                <c:pt idx="24241" formatCode="General">
                  <c:v>6.4607632999999998E-2</c:v>
                </c:pt>
                <c:pt idx="24242" formatCode="General">
                  <c:v>6.4691812000000001E-2</c:v>
                </c:pt>
                <c:pt idx="24243" formatCode="General">
                  <c:v>6.4786741999999994E-2</c:v>
                </c:pt>
                <c:pt idx="24244" formatCode="General">
                  <c:v>6.4767996999999994E-2</c:v>
                </c:pt>
                <c:pt idx="24245" formatCode="General">
                  <c:v>6.4755845000000006E-2</c:v>
                </c:pt>
                <c:pt idx="24246" formatCode="General">
                  <c:v>6.4678734000000002E-2</c:v>
                </c:pt>
                <c:pt idx="24247" formatCode="General">
                  <c:v>6.4805507999999998E-2</c:v>
                </c:pt>
                <c:pt idx="24248" formatCode="General">
                  <c:v>6.4505678999999996E-2</c:v>
                </c:pt>
                <c:pt idx="24249" formatCode="General">
                  <c:v>6.4882210999999995E-2</c:v>
                </c:pt>
                <c:pt idx="24250" formatCode="General">
                  <c:v>6.4727684999999993E-2</c:v>
                </c:pt>
                <c:pt idx="24251" formatCode="General">
                  <c:v>6.4889342000000003E-2</c:v>
                </c:pt>
                <c:pt idx="24252" formatCode="General">
                  <c:v>6.4874863000000005E-2</c:v>
                </c:pt>
                <c:pt idx="24253" formatCode="General">
                  <c:v>6.4896731999999999E-2</c:v>
                </c:pt>
                <c:pt idx="24254" formatCode="General">
                  <c:v>6.4957899999999999E-2</c:v>
                </c:pt>
                <c:pt idx="24255" formatCode="General">
                  <c:v>6.4959407999999996E-2</c:v>
                </c:pt>
                <c:pt idx="24256" formatCode="General">
                  <c:v>6.4896862E-2</c:v>
                </c:pt>
                <c:pt idx="24257" formatCode="General">
                  <c:v>6.4801263999999997E-2</c:v>
                </c:pt>
                <c:pt idx="24258" formatCode="General">
                  <c:v>6.4895332E-2</c:v>
                </c:pt>
                <c:pt idx="24259" formatCode="General">
                  <c:v>6.4819296999999998E-2</c:v>
                </c:pt>
                <c:pt idx="24260" formatCode="General">
                  <c:v>6.4588758999999996E-2</c:v>
                </c:pt>
                <c:pt idx="24261" formatCode="General">
                  <c:v>6.4801004999999995E-2</c:v>
                </c:pt>
                <c:pt idx="24262" formatCode="General">
                  <c:v>6.4825847000000006E-2</c:v>
                </c:pt>
                <c:pt idx="24263" formatCode="General">
                  <c:v>6.4716416999999998E-2</c:v>
                </c:pt>
                <c:pt idx="24264" formatCode="General">
                  <c:v>6.4365201999999996E-2</c:v>
                </c:pt>
                <c:pt idx="24265" formatCode="General">
                  <c:v>6.4360374999999997E-2</c:v>
                </c:pt>
                <c:pt idx="24266" formatCode="General">
                  <c:v>6.4506347000000006E-2</c:v>
                </c:pt>
                <c:pt idx="24267" formatCode="General">
                  <c:v>6.4570143999999996E-2</c:v>
                </c:pt>
                <c:pt idx="24268" formatCode="General">
                  <c:v>6.4484521000000003E-2</c:v>
                </c:pt>
                <c:pt idx="24269" formatCode="General">
                  <c:v>6.4711418000000007E-2</c:v>
                </c:pt>
                <c:pt idx="24270" formatCode="General">
                  <c:v>6.4639886999999993E-2</c:v>
                </c:pt>
                <c:pt idx="24271" formatCode="General">
                  <c:v>6.4566588999999994E-2</c:v>
                </c:pt>
                <c:pt idx="24272" formatCode="General">
                  <c:v>6.4600631000000006E-2</c:v>
                </c:pt>
                <c:pt idx="24273" formatCode="General">
                  <c:v>6.4419475000000004E-2</c:v>
                </c:pt>
                <c:pt idx="24274" formatCode="General">
                  <c:v>6.4877836999999994E-2</c:v>
                </c:pt>
                <c:pt idx="24275" formatCode="General">
                  <c:v>6.4987784000000007E-2</c:v>
                </c:pt>
                <c:pt idx="24276" formatCode="General">
                  <c:v>6.5056023000000004E-2</c:v>
                </c:pt>
                <c:pt idx="24277" formatCode="General">
                  <c:v>6.5216709999999997E-2</c:v>
                </c:pt>
                <c:pt idx="24278" formatCode="General">
                  <c:v>6.4728417999999996E-2</c:v>
                </c:pt>
                <c:pt idx="24279" formatCode="General">
                  <c:v>6.4777973000000003E-2</c:v>
                </c:pt>
                <c:pt idx="24280" formatCode="General">
                  <c:v>6.4715016E-2</c:v>
                </c:pt>
                <c:pt idx="24281" formatCode="General">
                  <c:v>6.4920950000000005E-2</c:v>
                </c:pt>
                <c:pt idx="24282" formatCode="General">
                  <c:v>6.5111525000000003E-2</c:v>
                </c:pt>
                <c:pt idx="24283" formatCode="General">
                  <c:v>6.5323189000000004E-2</c:v>
                </c:pt>
                <c:pt idx="24284" formatCode="General">
                  <c:v>6.5193117999999994E-2</c:v>
                </c:pt>
                <c:pt idx="24285" formatCode="General">
                  <c:v>6.5342579999999997E-2</c:v>
                </c:pt>
                <c:pt idx="24286" formatCode="General">
                  <c:v>6.5446947000000005E-2</c:v>
                </c:pt>
                <c:pt idx="24287" formatCode="General">
                  <c:v>6.5312156999999996E-2</c:v>
                </c:pt>
                <c:pt idx="24288" formatCode="General">
                  <c:v>6.5225479000000003E-2</c:v>
                </c:pt>
                <c:pt idx="24289" formatCode="General">
                  <c:v>6.5272880000000005E-2</c:v>
                </c:pt>
                <c:pt idx="24290" formatCode="General">
                  <c:v>6.5298734999999997E-2</c:v>
                </c:pt>
                <c:pt idx="24291" formatCode="General">
                  <c:v>6.5423613000000005E-2</c:v>
                </c:pt>
                <c:pt idx="24292" formatCode="General">
                  <c:v>6.5135482999999994E-2</c:v>
                </c:pt>
                <c:pt idx="24293" formatCode="General">
                  <c:v>6.5426522000000001E-2</c:v>
                </c:pt>
                <c:pt idx="24294" formatCode="General">
                  <c:v>6.5217981999999994E-2</c:v>
                </c:pt>
                <c:pt idx="24295" formatCode="General">
                  <c:v>6.4911425999999994E-2</c:v>
                </c:pt>
                <c:pt idx="24296" formatCode="General">
                  <c:v>6.4927563999999993E-2</c:v>
                </c:pt>
                <c:pt idx="24297" formatCode="General">
                  <c:v>6.483746E-2</c:v>
                </c:pt>
                <c:pt idx="24298" formatCode="General">
                  <c:v>6.4995109999999995E-2</c:v>
                </c:pt>
                <c:pt idx="24299" formatCode="General">
                  <c:v>6.4915412000000006E-2</c:v>
                </c:pt>
                <c:pt idx="24300" formatCode="General">
                  <c:v>6.4616703999999997E-2</c:v>
                </c:pt>
                <c:pt idx="24301" formatCode="General">
                  <c:v>6.4212400000000003E-2</c:v>
                </c:pt>
                <c:pt idx="24302" formatCode="General">
                  <c:v>6.4282079000000006E-2</c:v>
                </c:pt>
                <c:pt idx="24303" formatCode="General">
                  <c:v>6.4329285E-2</c:v>
                </c:pt>
                <c:pt idx="24304" formatCode="General">
                  <c:v>6.4268095999999997E-2</c:v>
                </c:pt>
                <c:pt idx="24305" formatCode="General">
                  <c:v>6.4358112999999995E-2</c:v>
                </c:pt>
                <c:pt idx="24306" formatCode="General">
                  <c:v>6.4353738999999993E-2</c:v>
                </c:pt>
                <c:pt idx="24307" formatCode="General">
                  <c:v>6.4286086000000006E-2</c:v>
                </c:pt>
                <c:pt idx="24308" formatCode="General">
                  <c:v>6.4211537999999999E-2</c:v>
                </c:pt>
                <c:pt idx="24309" formatCode="General">
                  <c:v>6.4208930999999997E-2</c:v>
                </c:pt>
                <c:pt idx="24310" formatCode="General">
                  <c:v>6.4267815000000006E-2</c:v>
                </c:pt>
                <c:pt idx="24311" formatCode="General">
                  <c:v>6.4315818999999996E-2</c:v>
                </c:pt>
                <c:pt idx="24312" formatCode="General">
                  <c:v>6.4210460999999996E-2</c:v>
                </c:pt>
                <c:pt idx="24313" formatCode="General">
                  <c:v>6.4282681999999994E-2</c:v>
                </c:pt>
                <c:pt idx="24314" formatCode="General">
                  <c:v>6.4315366999999998E-2</c:v>
                </c:pt>
                <c:pt idx="24315" formatCode="General">
                  <c:v>6.4275012000000006E-2</c:v>
                </c:pt>
                <c:pt idx="24316" formatCode="General">
                  <c:v>6.4022540000000003E-2</c:v>
                </c:pt>
                <c:pt idx="24317" formatCode="General">
                  <c:v>6.4010388000000001E-2</c:v>
                </c:pt>
                <c:pt idx="24318" formatCode="General">
                  <c:v>6.4102258999999995E-2</c:v>
                </c:pt>
                <c:pt idx="24319" formatCode="General">
                  <c:v>6.3685886999999997E-2</c:v>
                </c:pt>
                <c:pt idx="24320" formatCode="General">
                  <c:v>6.3791913000000006E-2</c:v>
                </c:pt>
                <c:pt idx="24321" formatCode="General">
                  <c:v>6.3814536000000005E-2</c:v>
                </c:pt>
                <c:pt idx="24322" formatCode="General">
                  <c:v>6.3839766000000006E-2</c:v>
                </c:pt>
                <c:pt idx="24323" formatCode="General">
                  <c:v>6.3895331999999999E-2</c:v>
                </c:pt>
                <c:pt idx="24324" formatCode="General">
                  <c:v>6.3879453000000003E-2</c:v>
                </c:pt>
                <c:pt idx="24325" formatCode="General">
                  <c:v>6.3936418999999994E-2</c:v>
                </c:pt>
                <c:pt idx="24326" formatCode="General">
                  <c:v>6.3756858E-2</c:v>
                </c:pt>
                <c:pt idx="24327" formatCode="General">
                  <c:v>6.3893737000000006E-2</c:v>
                </c:pt>
                <c:pt idx="24328" formatCode="General">
                  <c:v>6.3524510000000006E-2</c:v>
                </c:pt>
                <c:pt idx="24329" formatCode="General">
                  <c:v>6.3831147000000005E-2</c:v>
                </c:pt>
                <c:pt idx="24330" formatCode="General">
                  <c:v>6.3943248999999994E-2</c:v>
                </c:pt>
                <c:pt idx="24331" formatCode="General">
                  <c:v>6.3023229E-2</c:v>
                </c:pt>
                <c:pt idx="24332" formatCode="General">
                  <c:v>6.3093553999999996E-2</c:v>
                </c:pt>
                <c:pt idx="24333" formatCode="General">
                  <c:v>6.3217074999999998E-2</c:v>
                </c:pt>
                <c:pt idx="24334" formatCode="General">
                  <c:v>6.3329241999999994E-2</c:v>
                </c:pt>
                <c:pt idx="24335" formatCode="General">
                  <c:v>6.3469913000000003E-2</c:v>
                </c:pt>
                <c:pt idx="24336" formatCode="General">
                  <c:v>6.3071534999999998E-2</c:v>
                </c:pt>
                <c:pt idx="24337" formatCode="General">
                  <c:v>6.3392047000000007E-2</c:v>
                </c:pt>
                <c:pt idx="24338" formatCode="General">
                  <c:v>6.3387608999999998E-2</c:v>
                </c:pt>
                <c:pt idx="24339" formatCode="General">
                  <c:v>6.3460777999999995E-2</c:v>
                </c:pt>
                <c:pt idx="24340" formatCode="General">
                  <c:v>6.3169524000000005E-2</c:v>
                </c:pt>
                <c:pt idx="24341" formatCode="General">
                  <c:v>6.3171506000000002E-2</c:v>
                </c:pt>
                <c:pt idx="24342" formatCode="General">
                  <c:v>6.3435224999999998E-2</c:v>
                </c:pt>
                <c:pt idx="24343" formatCode="General">
                  <c:v>6.3483444E-2</c:v>
                </c:pt>
                <c:pt idx="24344" formatCode="General">
                  <c:v>6.3337192E-2</c:v>
                </c:pt>
                <c:pt idx="24345" formatCode="General">
                  <c:v>6.3187945999999995E-2</c:v>
                </c:pt>
                <c:pt idx="24346" formatCode="General">
                  <c:v>6.3425550999999997E-2</c:v>
                </c:pt>
                <c:pt idx="24347" formatCode="General">
                  <c:v>6.3520674999999999E-2</c:v>
                </c:pt>
                <c:pt idx="24348" formatCode="General">
                  <c:v>6.3274969E-2</c:v>
                </c:pt>
                <c:pt idx="24349" formatCode="General">
                  <c:v>6.3509470999999998E-2</c:v>
                </c:pt>
                <c:pt idx="24350" formatCode="General">
                  <c:v>6.3588263000000006E-2</c:v>
                </c:pt>
                <c:pt idx="24351" formatCode="General">
                  <c:v>6.3652059999999996E-2</c:v>
                </c:pt>
                <c:pt idx="24352" formatCode="General">
                  <c:v>6.3783229999999996E-2</c:v>
                </c:pt>
                <c:pt idx="24353" formatCode="General">
                  <c:v>6.3641782999999993E-2</c:v>
                </c:pt>
                <c:pt idx="24354" formatCode="General">
                  <c:v>6.3645315999999993E-2</c:v>
                </c:pt>
                <c:pt idx="24355" formatCode="General">
                  <c:v>6.3542112999999997E-2</c:v>
                </c:pt>
                <c:pt idx="24356" formatCode="General">
                  <c:v>6.3553360000000003E-2</c:v>
                </c:pt>
                <c:pt idx="24357" formatCode="General">
                  <c:v>6.3651585999999996E-2</c:v>
                </c:pt>
                <c:pt idx="24358" formatCode="General">
                  <c:v>6.3776140999999995E-2</c:v>
                </c:pt>
                <c:pt idx="24359" formatCode="General">
                  <c:v>6.3825997999999995E-2</c:v>
                </c:pt>
                <c:pt idx="24360" formatCode="General">
                  <c:v>6.3707044000000004E-2</c:v>
                </c:pt>
                <c:pt idx="24361" formatCode="General">
                  <c:v>6.3659815999999994E-2</c:v>
                </c:pt>
                <c:pt idx="24362" formatCode="General">
                  <c:v>6.3845992000000004E-2</c:v>
                </c:pt>
                <c:pt idx="24363" formatCode="General">
                  <c:v>6.3494885000000001E-2</c:v>
                </c:pt>
                <c:pt idx="24364" formatCode="General">
                  <c:v>6.3557927E-2</c:v>
                </c:pt>
                <c:pt idx="24365" formatCode="General">
                  <c:v>6.3646135000000006E-2</c:v>
                </c:pt>
                <c:pt idx="24366" formatCode="General">
                  <c:v>6.3806607000000001E-2</c:v>
                </c:pt>
                <c:pt idx="24367" formatCode="General">
                  <c:v>6.3785643000000003E-2</c:v>
                </c:pt>
                <c:pt idx="24368" formatCode="General">
                  <c:v>6.3882878000000004E-2</c:v>
                </c:pt>
                <c:pt idx="24369" formatCode="General">
                  <c:v>6.3928361000000003E-2</c:v>
                </c:pt>
                <c:pt idx="24370" formatCode="General">
                  <c:v>6.3740052000000005E-2</c:v>
                </c:pt>
                <c:pt idx="24371" formatCode="General">
                  <c:v>6.3865124999999995E-2</c:v>
                </c:pt>
                <c:pt idx="24372" formatCode="General">
                  <c:v>6.4112406999999996E-2</c:v>
                </c:pt>
                <c:pt idx="24373" formatCode="General">
                  <c:v>6.4199515999999998E-2</c:v>
                </c:pt>
                <c:pt idx="24374" formatCode="General">
                  <c:v>6.4257193000000004E-2</c:v>
                </c:pt>
                <c:pt idx="24375" formatCode="General">
                  <c:v>6.4176074E-2</c:v>
                </c:pt>
                <c:pt idx="24376" formatCode="General">
                  <c:v>6.4269258999999995E-2</c:v>
                </c:pt>
                <c:pt idx="24377" formatCode="General">
                  <c:v>6.4348849E-2</c:v>
                </c:pt>
                <c:pt idx="24378" formatCode="General">
                  <c:v>6.4519834999999998E-2</c:v>
                </c:pt>
                <c:pt idx="24379" formatCode="General">
                  <c:v>6.4216666000000006E-2</c:v>
                </c:pt>
                <c:pt idx="24380" formatCode="General">
                  <c:v>6.4413872999999996E-2</c:v>
                </c:pt>
                <c:pt idx="24381" formatCode="General">
                  <c:v>6.4543815000000004E-2</c:v>
                </c:pt>
                <c:pt idx="24382" formatCode="General">
                  <c:v>6.4471788000000002E-2</c:v>
                </c:pt>
                <c:pt idx="24383" formatCode="General">
                  <c:v>6.4387264E-2</c:v>
                </c:pt>
                <c:pt idx="24384" formatCode="General">
                  <c:v>6.4390022000000005E-2</c:v>
                </c:pt>
                <c:pt idx="24385" formatCode="General">
                  <c:v>6.4519575999999995E-2</c:v>
                </c:pt>
                <c:pt idx="24386" formatCode="General">
                  <c:v>6.4559716000000003E-2</c:v>
                </c:pt>
                <c:pt idx="24387" formatCode="General">
                  <c:v>6.4552196000000006E-2</c:v>
                </c:pt>
                <c:pt idx="24388" formatCode="General">
                  <c:v>6.4426865E-2</c:v>
                </c:pt>
                <c:pt idx="24389" formatCode="General">
                  <c:v>6.4490188000000004E-2</c:v>
                </c:pt>
                <c:pt idx="24390" formatCode="General">
                  <c:v>6.4549007000000005E-2</c:v>
                </c:pt>
                <c:pt idx="24391" formatCode="General">
                  <c:v>6.4111824999999997E-2</c:v>
                </c:pt>
                <c:pt idx="24392" formatCode="General">
                  <c:v>6.4308493999999994E-2</c:v>
                </c:pt>
                <c:pt idx="24393" formatCode="General">
                  <c:v>6.4327388999999999E-2</c:v>
                </c:pt>
                <c:pt idx="24394" formatCode="General">
                  <c:v>6.4434428000000002E-2</c:v>
                </c:pt>
                <c:pt idx="24395" formatCode="General">
                  <c:v>6.4413183999999998E-2</c:v>
                </c:pt>
                <c:pt idx="24396" formatCode="General">
                  <c:v>6.4545108000000004E-2</c:v>
                </c:pt>
                <c:pt idx="24397" formatCode="General">
                  <c:v>6.4538772999999994E-2</c:v>
                </c:pt>
                <c:pt idx="24398" formatCode="General">
                  <c:v>6.4469848999999996E-2</c:v>
                </c:pt>
                <c:pt idx="24399" formatCode="General">
                  <c:v>6.4337085000000002E-2</c:v>
                </c:pt>
                <c:pt idx="24400" formatCode="General">
                  <c:v>6.4277813000000003E-2</c:v>
                </c:pt>
                <c:pt idx="24401" formatCode="General">
                  <c:v>6.4420035E-2</c:v>
                </c:pt>
                <c:pt idx="24402" formatCode="General">
                  <c:v>6.4562797000000005E-2</c:v>
                </c:pt>
                <c:pt idx="24403" formatCode="General">
                  <c:v>6.4454487000000005E-2</c:v>
                </c:pt>
                <c:pt idx="24404" formatCode="General">
                  <c:v>6.4342277000000003E-2</c:v>
                </c:pt>
                <c:pt idx="24405" formatCode="General">
                  <c:v>6.4371535999999993E-2</c:v>
                </c:pt>
                <c:pt idx="24406" formatCode="General">
                  <c:v>6.4387674000000006E-2</c:v>
                </c:pt>
                <c:pt idx="24407" formatCode="General">
                  <c:v>6.4403919000000004E-2</c:v>
                </c:pt>
                <c:pt idx="24408" formatCode="General">
                  <c:v>6.3534463999999999E-2</c:v>
                </c:pt>
                <c:pt idx="24409" formatCode="General">
                  <c:v>6.3633314999999996E-2</c:v>
                </c:pt>
                <c:pt idx="24410" formatCode="General">
                  <c:v>6.3492407000000001E-2</c:v>
                </c:pt>
                <c:pt idx="24411" formatCode="General">
                  <c:v>6.3558034999999999E-2</c:v>
                </c:pt>
                <c:pt idx="24412" formatCode="General">
                  <c:v>6.3656218000000001E-2</c:v>
                </c:pt>
                <c:pt idx="24413" formatCode="General">
                  <c:v>6.3588780999999997E-2</c:v>
                </c:pt>
                <c:pt idx="24414" formatCode="General">
                  <c:v>6.3926034000000007E-2</c:v>
                </c:pt>
                <c:pt idx="24415" formatCode="General">
                  <c:v>6.3645208999999994E-2</c:v>
                </c:pt>
                <c:pt idx="24416" formatCode="General">
                  <c:v>6.3847952999999999E-2</c:v>
                </c:pt>
                <c:pt idx="24417" formatCode="General">
                  <c:v>6.3801781000000002E-2</c:v>
                </c:pt>
                <c:pt idx="24418" formatCode="General">
                  <c:v>6.3701637000000005E-2</c:v>
                </c:pt>
                <c:pt idx="24419" formatCode="General">
                  <c:v>6.3582834000000005E-2</c:v>
                </c:pt>
                <c:pt idx="24420" formatCode="General">
                  <c:v>6.3859070000000004E-2</c:v>
                </c:pt>
                <c:pt idx="24421" formatCode="General">
                  <c:v>6.3850042999999995E-2</c:v>
                </c:pt>
                <c:pt idx="24422" formatCode="General">
                  <c:v>6.3886325999999993E-2</c:v>
                </c:pt>
                <c:pt idx="24423" formatCode="General">
                  <c:v>6.3643851000000001E-2</c:v>
                </c:pt>
                <c:pt idx="24424" formatCode="General">
                  <c:v>6.3904187000000001E-2</c:v>
                </c:pt>
                <c:pt idx="24425" formatCode="General">
                  <c:v>6.4076727E-2</c:v>
                </c:pt>
                <c:pt idx="24426" formatCode="General">
                  <c:v>6.4121606999999997E-2</c:v>
                </c:pt>
                <c:pt idx="24427" formatCode="General">
                  <c:v>6.3966133999999994E-2</c:v>
                </c:pt>
                <c:pt idx="24428" formatCode="General">
                  <c:v>6.4145005000000005E-2</c:v>
                </c:pt>
                <c:pt idx="24429" formatCode="General">
                  <c:v>6.4098380999999996E-2</c:v>
                </c:pt>
                <c:pt idx="24430" formatCode="General">
                  <c:v>6.3981883000000003E-2</c:v>
                </c:pt>
                <c:pt idx="24431" formatCode="General">
                  <c:v>6.4225197999999997E-2</c:v>
                </c:pt>
                <c:pt idx="24432" formatCode="General">
                  <c:v>6.4092176000000001E-2</c:v>
                </c:pt>
                <c:pt idx="24433" formatCode="General">
                  <c:v>6.4083622000000007E-2</c:v>
                </c:pt>
                <c:pt idx="24434" formatCode="General">
                  <c:v>6.4088382999999999E-2</c:v>
                </c:pt>
                <c:pt idx="24435" formatCode="General">
                  <c:v>6.4096312000000003E-2</c:v>
                </c:pt>
                <c:pt idx="24436" formatCode="General">
                  <c:v>6.4060675999999997E-2</c:v>
                </c:pt>
                <c:pt idx="24437" formatCode="General">
                  <c:v>6.4281065999999998E-2</c:v>
                </c:pt>
                <c:pt idx="24438" formatCode="General">
                  <c:v>6.4045788000000006E-2</c:v>
                </c:pt>
                <c:pt idx="24439" formatCode="General">
                  <c:v>6.4152180000000003E-2</c:v>
                </c:pt>
                <c:pt idx="24440" formatCode="General">
                  <c:v>6.4143884999999998E-2</c:v>
                </c:pt>
                <c:pt idx="24441" formatCode="General">
                  <c:v>6.4359858000000006E-2</c:v>
                </c:pt>
                <c:pt idx="24442" formatCode="General">
                  <c:v>6.4352080000000006E-2</c:v>
                </c:pt>
                <c:pt idx="24443" formatCode="General">
                  <c:v>6.4177862000000002E-2</c:v>
                </c:pt>
                <c:pt idx="24444" formatCode="General">
                  <c:v>6.4275076E-2</c:v>
                </c:pt>
                <c:pt idx="24445" formatCode="General">
                  <c:v>6.4405557000000002E-2</c:v>
                </c:pt>
                <c:pt idx="24446" formatCode="General">
                  <c:v>6.4178595000000005E-2</c:v>
                </c:pt>
                <c:pt idx="24447" formatCode="General">
                  <c:v>6.4272254000000001E-2</c:v>
                </c:pt>
                <c:pt idx="24448" formatCode="General">
                  <c:v>6.4400709E-2</c:v>
                </c:pt>
                <c:pt idx="24449" formatCode="General">
                  <c:v>6.4461380999999998E-2</c:v>
                </c:pt>
                <c:pt idx="24450" formatCode="General">
                  <c:v>6.4496565000000006E-2</c:v>
                </c:pt>
                <c:pt idx="24451" formatCode="General">
                  <c:v>6.4465561000000005E-2</c:v>
                </c:pt>
                <c:pt idx="24452" formatCode="General">
                  <c:v>6.4429170999999993E-2</c:v>
                </c:pt>
                <c:pt idx="24453" formatCode="General">
                  <c:v>6.4469310000000002E-2</c:v>
                </c:pt>
                <c:pt idx="24454" formatCode="General">
                  <c:v>6.4342427999999993E-2</c:v>
                </c:pt>
                <c:pt idx="24455" formatCode="General">
                  <c:v>6.4683926000000003E-2</c:v>
                </c:pt>
                <c:pt idx="24456" formatCode="General">
                  <c:v>6.4476074999999994E-2</c:v>
                </c:pt>
                <c:pt idx="24457" formatCode="General">
                  <c:v>6.4715016E-2</c:v>
                </c:pt>
                <c:pt idx="24458" formatCode="General">
                  <c:v>6.4536963000000003E-2</c:v>
                </c:pt>
                <c:pt idx="24459" formatCode="General">
                  <c:v>6.4591517000000001E-2</c:v>
                </c:pt>
                <c:pt idx="24460" formatCode="General">
                  <c:v>6.4536511000000005E-2</c:v>
                </c:pt>
                <c:pt idx="24461" formatCode="General">
                  <c:v>6.4523949999999997E-2</c:v>
                </c:pt>
                <c:pt idx="24462" formatCode="General">
                  <c:v>6.4579128E-2</c:v>
                </c:pt>
                <c:pt idx="24463" formatCode="General">
                  <c:v>6.4607784000000001E-2</c:v>
                </c:pt>
                <c:pt idx="24464" formatCode="General">
                  <c:v>6.4696056000000002E-2</c:v>
                </c:pt>
                <c:pt idx="24465" formatCode="General">
                  <c:v>6.4641395000000004E-2</c:v>
                </c:pt>
                <c:pt idx="24466" formatCode="General">
                  <c:v>6.4601665000000003E-2</c:v>
                </c:pt>
                <c:pt idx="24467" formatCode="General">
                  <c:v>6.4560490999999998E-2</c:v>
                </c:pt>
                <c:pt idx="24468" formatCode="General">
                  <c:v>6.4549545999999999E-2</c:v>
                </c:pt>
                <c:pt idx="24469" formatCode="General">
                  <c:v>6.4579020000000001E-2</c:v>
                </c:pt>
                <c:pt idx="24470" formatCode="General">
                  <c:v>6.4577813999999997E-2</c:v>
                </c:pt>
                <c:pt idx="24471" formatCode="General">
                  <c:v>6.4510052999999998E-2</c:v>
                </c:pt>
                <c:pt idx="24472" formatCode="General">
                  <c:v>6.4598669999999997E-2</c:v>
                </c:pt>
                <c:pt idx="24473" formatCode="General">
                  <c:v>6.4495293999999995E-2</c:v>
                </c:pt>
                <c:pt idx="24474" formatCode="General">
                  <c:v>6.4399071000000002E-2</c:v>
                </c:pt>
                <c:pt idx="24475" formatCode="General">
                  <c:v>6.4556635000000001E-2</c:v>
                </c:pt>
                <c:pt idx="24476" formatCode="General">
                  <c:v>6.4615776999999999E-2</c:v>
                </c:pt>
                <c:pt idx="24477" formatCode="General">
                  <c:v>6.4345400999999997E-2</c:v>
                </c:pt>
                <c:pt idx="24478" formatCode="General">
                  <c:v>6.4547478000000005E-2</c:v>
                </c:pt>
                <c:pt idx="24479" formatCode="General">
                  <c:v>6.4221297999999996E-2</c:v>
                </c:pt>
                <c:pt idx="24480" formatCode="General">
                  <c:v>6.4500119999999994E-2</c:v>
                </c:pt>
                <c:pt idx="24481" formatCode="General">
                  <c:v>6.4495014000000003E-2</c:v>
                </c:pt>
                <c:pt idx="24482" formatCode="General">
                  <c:v>6.4403358999999993E-2</c:v>
                </c:pt>
                <c:pt idx="24483" formatCode="General">
                  <c:v>6.4438435000000002E-2</c:v>
                </c:pt>
                <c:pt idx="24484" formatCode="General">
                  <c:v>6.4422124999999997E-2</c:v>
                </c:pt>
                <c:pt idx="24485" formatCode="General">
                  <c:v>6.4351585000000003E-2</c:v>
                </c:pt>
                <c:pt idx="24486" formatCode="General">
                  <c:v>6.4362659000000003E-2</c:v>
                </c:pt>
                <c:pt idx="24487" formatCode="General">
                  <c:v>6.4435160000000005E-2</c:v>
                </c:pt>
                <c:pt idx="24488" formatCode="General">
                  <c:v>6.4515784000000007E-2</c:v>
                </c:pt>
                <c:pt idx="24489" formatCode="General">
                  <c:v>6.4330169000000006E-2</c:v>
                </c:pt>
                <c:pt idx="24490" formatCode="General">
                  <c:v>6.4416802999999995E-2</c:v>
                </c:pt>
                <c:pt idx="24491" formatCode="General">
                  <c:v>6.4440244999999993E-2</c:v>
                </c:pt>
                <c:pt idx="24492" formatCode="General">
                  <c:v>6.4412450999999996E-2</c:v>
                </c:pt>
                <c:pt idx="24493" formatCode="General">
                  <c:v>6.4519619E-2</c:v>
                </c:pt>
                <c:pt idx="24494" formatCode="General">
                  <c:v>6.4354558000000006E-2</c:v>
                </c:pt>
                <c:pt idx="24495" formatCode="General">
                  <c:v>6.4429731000000004E-2</c:v>
                </c:pt>
                <c:pt idx="24496" formatCode="General">
                  <c:v>6.4453754000000002E-2</c:v>
                </c:pt>
                <c:pt idx="24497" formatCode="General">
                  <c:v>6.4541013999999994E-2</c:v>
                </c:pt>
                <c:pt idx="24498" formatCode="General">
                  <c:v>6.4409478000000006E-2</c:v>
                </c:pt>
                <c:pt idx="24499" formatCode="General">
                  <c:v>6.4548167000000004E-2</c:v>
                </c:pt>
                <c:pt idx="24500" formatCode="General">
                  <c:v>6.4587143E-2</c:v>
                </c:pt>
                <c:pt idx="24501" formatCode="General">
                  <c:v>6.4521837999999998E-2</c:v>
                </c:pt>
                <c:pt idx="24502" formatCode="General">
                  <c:v>6.4646630999999996E-2</c:v>
                </c:pt>
                <c:pt idx="24503" formatCode="General">
                  <c:v>6.4641092999999997E-2</c:v>
                </c:pt>
                <c:pt idx="24504" formatCode="General">
                  <c:v>6.4643744000000003E-2</c:v>
                </c:pt>
                <c:pt idx="24505" formatCode="General">
                  <c:v>6.4566093000000005E-2</c:v>
                </c:pt>
                <c:pt idx="24506" formatCode="General">
                  <c:v>6.4610218999999997E-2</c:v>
                </c:pt>
                <c:pt idx="24507" formatCode="General">
                  <c:v>6.4822119999999997E-2</c:v>
                </c:pt>
                <c:pt idx="24508" formatCode="General">
                  <c:v>6.4844720999999994E-2</c:v>
                </c:pt>
                <c:pt idx="24509" formatCode="General">
                  <c:v>6.4937087000000004E-2</c:v>
                </c:pt>
                <c:pt idx="24510" formatCode="General">
                  <c:v>6.4776702000000005E-2</c:v>
                </c:pt>
                <c:pt idx="24511" formatCode="General">
                  <c:v>6.4708961999999995E-2</c:v>
                </c:pt>
                <c:pt idx="24512" formatCode="General">
                  <c:v>6.4794174999999996E-2</c:v>
                </c:pt>
                <c:pt idx="24513" formatCode="General">
                  <c:v>6.4775343999999999E-2</c:v>
                </c:pt>
                <c:pt idx="24514" formatCode="General">
                  <c:v>6.3982357000000004E-2</c:v>
                </c:pt>
                <c:pt idx="24515" formatCode="General">
                  <c:v>6.4169998000000006E-2</c:v>
                </c:pt>
                <c:pt idx="24516" formatCode="General">
                  <c:v>6.3969365E-2</c:v>
                </c:pt>
                <c:pt idx="24517" formatCode="General">
                  <c:v>6.3857023999999998E-2</c:v>
                </c:pt>
                <c:pt idx="24518" formatCode="General">
                  <c:v>6.3957857000000007E-2</c:v>
                </c:pt>
                <c:pt idx="24519" formatCode="General">
                  <c:v>6.4025729000000003E-2</c:v>
                </c:pt>
                <c:pt idx="24520" formatCode="General">
                  <c:v>6.3993517999999999E-2</c:v>
                </c:pt>
                <c:pt idx="24521" formatCode="General">
                  <c:v>6.3976755999999996E-2</c:v>
                </c:pt>
                <c:pt idx="24522" formatCode="General">
                  <c:v>6.4080454999999995E-2</c:v>
                </c:pt>
                <c:pt idx="24523" formatCode="General">
                  <c:v>6.396831E-2</c:v>
                </c:pt>
                <c:pt idx="24524" formatCode="General">
                  <c:v>6.4010496E-2</c:v>
                </c:pt>
                <c:pt idx="24525" formatCode="General">
                  <c:v>6.3126842000000002E-2</c:v>
                </c:pt>
                <c:pt idx="24526" formatCode="General">
                  <c:v>6.3106094000000001E-2</c:v>
                </c:pt>
                <c:pt idx="24527" formatCode="General">
                  <c:v>6.3274171000000004E-2</c:v>
                </c:pt>
                <c:pt idx="24528" formatCode="General">
                  <c:v>6.3206582999999997E-2</c:v>
                </c:pt>
                <c:pt idx="24529" formatCode="General">
                  <c:v>6.3237004999999999E-2</c:v>
                </c:pt>
                <c:pt idx="24530" formatCode="General">
                  <c:v>6.3238297999999998E-2</c:v>
                </c:pt>
                <c:pt idx="24531" formatCode="General">
                  <c:v>6.3333702000000006E-2</c:v>
                </c:pt>
                <c:pt idx="24532" formatCode="General">
                  <c:v>6.3832655000000002E-2</c:v>
                </c:pt>
                <c:pt idx="24533" formatCode="General">
                  <c:v>6.3864715000000002E-2</c:v>
                </c:pt>
                <c:pt idx="24534" formatCode="General">
                  <c:v>6.3711978000000002E-2</c:v>
                </c:pt>
                <c:pt idx="24535" formatCode="General">
                  <c:v>6.3749576000000002E-2</c:v>
                </c:pt>
                <c:pt idx="24536" formatCode="General">
                  <c:v>6.3885809000000002E-2</c:v>
                </c:pt>
                <c:pt idx="24537" formatCode="General">
                  <c:v>6.3832848999999997E-2</c:v>
                </c:pt>
                <c:pt idx="24538" formatCode="General">
                  <c:v>6.3705148000000003E-2</c:v>
                </c:pt>
                <c:pt idx="24539" formatCode="General">
                  <c:v>6.4132724000000002E-2</c:v>
                </c:pt>
                <c:pt idx="24540" formatCode="General">
                  <c:v>6.4117987000000001E-2</c:v>
                </c:pt>
                <c:pt idx="24541" formatCode="General">
                  <c:v>6.4091054999999994E-2</c:v>
                </c:pt>
                <c:pt idx="24542" formatCode="General">
                  <c:v>6.3952944999999997E-2</c:v>
                </c:pt>
                <c:pt idx="24543" formatCode="General">
                  <c:v>6.4158407000000001E-2</c:v>
                </c:pt>
                <c:pt idx="24544" formatCode="General">
                  <c:v>6.4057401E-2</c:v>
                </c:pt>
                <c:pt idx="24545" formatCode="General">
                  <c:v>6.4235411000000006E-2</c:v>
                </c:pt>
                <c:pt idx="24546" formatCode="General">
                  <c:v>6.4236445000000003E-2</c:v>
                </c:pt>
                <c:pt idx="24547" formatCode="General">
                  <c:v>6.4567860000000005E-2</c:v>
                </c:pt>
                <c:pt idx="24548" formatCode="General">
                  <c:v>6.4201304000000001E-2</c:v>
                </c:pt>
                <c:pt idx="24549" formatCode="General">
                  <c:v>6.4196649999999994E-2</c:v>
                </c:pt>
                <c:pt idx="24550" formatCode="General">
                  <c:v>6.4044000000000004E-2</c:v>
                </c:pt>
                <c:pt idx="24551" formatCode="General">
                  <c:v>6.3989920000000006E-2</c:v>
                </c:pt>
                <c:pt idx="24552" formatCode="General">
                  <c:v>6.3993496999999996E-2</c:v>
                </c:pt>
                <c:pt idx="24553" formatCode="General">
                  <c:v>6.4057120999999995E-2</c:v>
                </c:pt>
                <c:pt idx="24554" formatCode="General">
                  <c:v>6.4125571000000006E-2</c:v>
                </c:pt>
                <c:pt idx="24555" formatCode="General">
                  <c:v>6.4070220999999997E-2</c:v>
                </c:pt>
                <c:pt idx="24556" formatCode="General">
                  <c:v>6.4324178999999995E-2</c:v>
                </c:pt>
                <c:pt idx="24557" formatCode="General">
                  <c:v>6.4276261000000001E-2</c:v>
                </c:pt>
                <c:pt idx="24558" formatCode="General">
                  <c:v>6.4235001E-2</c:v>
                </c:pt>
                <c:pt idx="24559" formatCode="General">
                  <c:v>6.4253315000000005E-2</c:v>
                </c:pt>
                <c:pt idx="24560" formatCode="General">
                  <c:v>6.4269431000000002E-2</c:v>
                </c:pt>
                <c:pt idx="24561" formatCode="General">
                  <c:v>6.4189927999999993E-2</c:v>
                </c:pt>
                <c:pt idx="24562" formatCode="General">
                  <c:v>6.4234591999999993E-2</c:v>
                </c:pt>
                <c:pt idx="24563" formatCode="General">
                  <c:v>6.4237564999999996E-2</c:v>
                </c:pt>
                <c:pt idx="24564" formatCode="General">
                  <c:v>6.4384851000000007E-2</c:v>
                </c:pt>
                <c:pt idx="24565" formatCode="General">
                  <c:v>6.4337666000000002E-2</c:v>
                </c:pt>
                <c:pt idx="24566" formatCode="General">
                  <c:v>6.4450458000000002E-2</c:v>
                </c:pt>
                <c:pt idx="24567" formatCode="General">
                  <c:v>6.4550666000000007E-2</c:v>
                </c:pt>
                <c:pt idx="24568" formatCode="General">
                  <c:v>6.4491652999999996E-2</c:v>
                </c:pt>
                <c:pt idx="24569" formatCode="General">
                  <c:v>6.4449898000000005E-2</c:v>
                </c:pt>
                <c:pt idx="24570" formatCode="General">
                  <c:v>6.4558465999999995E-2</c:v>
                </c:pt>
                <c:pt idx="24571" formatCode="General">
                  <c:v>6.4477928000000004E-2</c:v>
                </c:pt>
                <c:pt idx="24572" formatCode="General">
                  <c:v>6.4553209E-2</c:v>
                </c:pt>
                <c:pt idx="24573" formatCode="General">
                  <c:v>6.4537330000000004E-2</c:v>
                </c:pt>
                <c:pt idx="24574" formatCode="General">
                  <c:v>6.4128114E-2</c:v>
                </c:pt>
                <c:pt idx="24575" formatCode="General">
                  <c:v>6.4299832000000001E-2</c:v>
                </c:pt>
                <c:pt idx="24576" formatCode="General">
                  <c:v>6.4425636999999994E-2</c:v>
                </c:pt>
                <c:pt idx="24577" formatCode="General">
                  <c:v>6.4291860000000006E-2</c:v>
                </c:pt>
                <c:pt idx="24578" formatCode="General">
                  <c:v>6.4603432000000002E-2</c:v>
                </c:pt>
                <c:pt idx="24579" formatCode="General">
                  <c:v>6.4490037E-2</c:v>
                </c:pt>
                <c:pt idx="24580" formatCode="General">
                  <c:v>6.4946071999999994E-2</c:v>
                </c:pt>
                <c:pt idx="24581" formatCode="General">
                  <c:v>6.4823262000000006E-2</c:v>
                </c:pt>
                <c:pt idx="24582" formatCode="General">
                  <c:v>6.5221687E-2</c:v>
                </c:pt>
                <c:pt idx="24583" formatCode="General">
                  <c:v>6.4767135000000003E-2</c:v>
                </c:pt>
                <c:pt idx="24584" formatCode="General">
                  <c:v>6.4971171999999994E-2</c:v>
                </c:pt>
                <c:pt idx="24585" formatCode="General">
                  <c:v>6.4816539000000006E-2</c:v>
                </c:pt>
                <c:pt idx="24586" formatCode="General">
                  <c:v>6.5104824000000006E-2</c:v>
                </c:pt>
                <c:pt idx="24587" formatCode="General">
                  <c:v>6.5012781000000006E-2</c:v>
                </c:pt>
                <c:pt idx="24588" formatCode="General">
                  <c:v>6.5092909000000004E-2</c:v>
                </c:pt>
                <c:pt idx="24589" formatCode="General">
                  <c:v>6.4920109000000004E-2</c:v>
                </c:pt>
                <c:pt idx="24590" formatCode="General">
                  <c:v>6.5084850999999999E-2</c:v>
                </c:pt>
                <c:pt idx="24591" formatCode="General">
                  <c:v>6.5142292000000004E-2</c:v>
                </c:pt>
                <c:pt idx="24592" formatCode="General">
                  <c:v>6.5026204000000004E-2</c:v>
                </c:pt>
                <c:pt idx="24593" formatCode="General">
                  <c:v>6.4888091999999994E-2</c:v>
                </c:pt>
                <c:pt idx="24594" formatCode="General">
                  <c:v>6.5174049999999997E-2</c:v>
                </c:pt>
                <c:pt idx="24595" formatCode="General">
                  <c:v>6.5311208999999995E-2</c:v>
                </c:pt>
                <c:pt idx="24596" formatCode="General">
                  <c:v>6.5291516999999993E-2</c:v>
                </c:pt>
                <c:pt idx="24597" formatCode="General">
                  <c:v>6.5243405000000004E-2</c:v>
                </c:pt>
                <c:pt idx="24598" formatCode="General">
                  <c:v>6.5382287999999997E-2</c:v>
                </c:pt>
                <c:pt idx="24599" formatCode="General">
                  <c:v>6.5304078000000002E-2</c:v>
                </c:pt>
                <c:pt idx="24600" formatCode="General">
                  <c:v>6.5204234999999999E-2</c:v>
                </c:pt>
                <c:pt idx="24601" formatCode="General">
                  <c:v>6.5310304999999999E-2</c:v>
                </c:pt>
                <c:pt idx="24602" formatCode="General">
                  <c:v>6.5033076999999995E-2</c:v>
                </c:pt>
                <c:pt idx="24603" formatCode="General">
                  <c:v>6.4946911999999996E-2</c:v>
                </c:pt>
                <c:pt idx="24604" formatCode="General">
                  <c:v>6.4983259000000002E-2</c:v>
                </c:pt>
                <c:pt idx="24605" formatCode="General">
                  <c:v>6.5099847000000002E-2</c:v>
                </c:pt>
                <c:pt idx="24606" formatCode="General">
                  <c:v>6.5249696999999995E-2</c:v>
                </c:pt>
                <c:pt idx="24607" formatCode="General">
                  <c:v>6.5236510999999997E-2</c:v>
                </c:pt>
                <c:pt idx="24608" formatCode="General">
                  <c:v>6.5393146999999999E-2</c:v>
                </c:pt>
                <c:pt idx="24609" formatCode="General">
                  <c:v>6.5257625E-2</c:v>
                </c:pt>
                <c:pt idx="24610" formatCode="General">
                  <c:v>6.5508352000000006E-2</c:v>
                </c:pt>
                <c:pt idx="24611" formatCode="General">
                  <c:v>6.5491503000000006E-2</c:v>
                </c:pt>
                <c:pt idx="24612" formatCode="General">
                  <c:v>6.5468169000000007E-2</c:v>
                </c:pt>
                <c:pt idx="24613" formatCode="General">
                  <c:v>6.5565641999999993E-2</c:v>
                </c:pt>
                <c:pt idx="24614" formatCode="General">
                  <c:v>6.5591324000000006E-2</c:v>
                </c:pt>
                <c:pt idx="24615" formatCode="General">
                  <c:v>6.5733288000000001E-2</c:v>
                </c:pt>
                <c:pt idx="24616" formatCode="General">
                  <c:v>6.5560298000000003E-2</c:v>
                </c:pt>
                <c:pt idx="24617" formatCode="General">
                  <c:v>6.5664859000000006E-2</c:v>
                </c:pt>
                <c:pt idx="24618" formatCode="General">
                  <c:v>6.5188593000000003E-2</c:v>
                </c:pt>
                <c:pt idx="24619" formatCode="General">
                  <c:v>6.5096140999999996E-2</c:v>
                </c:pt>
                <c:pt idx="24620" formatCode="General">
                  <c:v>6.5154141999999998E-2</c:v>
                </c:pt>
                <c:pt idx="24621" formatCode="General">
                  <c:v>6.4975611000000003E-2</c:v>
                </c:pt>
                <c:pt idx="24622" formatCode="General">
                  <c:v>6.5266889999999994E-2</c:v>
                </c:pt>
                <c:pt idx="24623" formatCode="General">
                  <c:v>6.5463622999999999E-2</c:v>
                </c:pt>
                <c:pt idx="24624" formatCode="General">
                  <c:v>6.5565469000000001E-2</c:v>
                </c:pt>
                <c:pt idx="24625" formatCode="General">
                  <c:v>6.5472779999999994E-2</c:v>
                </c:pt>
                <c:pt idx="24626" formatCode="General">
                  <c:v>6.5578354000000005E-2</c:v>
                </c:pt>
                <c:pt idx="24627" formatCode="General">
                  <c:v>6.5587833999999998E-2</c:v>
                </c:pt>
                <c:pt idx="24628" formatCode="General">
                  <c:v>6.5575789999999995E-2</c:v>
                </c:pt>
                <c:pt idx="24629" formatCode="General">
                  <c:v>6.5611511999999997E-2</c:v>
                </c:pt>
                <c:pt idx="24630" formatCode="General">
                  <c:v>6.5574820000000006E-2</c:v>
                </c:pt>
                <c:pt idx="24631" formatCode="General">
                  <c:v>6.5691984999999994E-2</c:v>
                </c:pt>
                <c:pt idx="24632" formatCode="General">
                  <c:v>6.5655896000000005E-2</c:v>
                </c:pt>
                <c:pt idx="24633" formatCode="General">
                  <c:v>6.5654172999999996E-2</c:v>
                </c:pt>
                <c:pt idx="24634" formatCode="General">
                  <c:v>6.5813697000000004E-2</c:v>
                </c:pt>
                <c:pt idx="24635" formatCode="General">
                  <c:v>6.5898370999999997E-2</c:v>
                </c:pt>
                <c:pt idx="24636" formatCode="General">
                  <c:v>6.5963416999999996E-2</c:v>
                </c:pt>
                <c:pt idx="24637" formatCode="General">
                  <c:v>6.5586950000000005E-2</c:v>
                </c:pt>
                <c:pt idx="24638" formatCode="General">
                  <c:v>6.5891131000000006E-2</c:v>
                </c:pt>
                <c:pt idx="24639" formatCode="General">
                  <c:v>6.5703404000000007E-2</c:v>
                </c:pt>
                <c:pt idx="24640" formatCode="General">
                  <c:v>6.5189304000000003E-2</c:v>
                </c:pt>
                <c:pt idx="24641" formatCode="General">
                  <c:v>6.5230693000000006E-2</c:v>
                </c:pt>
                <c:pt idx="24642" formatCode="General">
                  <c:v>6.5499604000000003E-2</c:v>
                </c:pt>
                <c:pt idx="24643" formatCode="General">
                  <c:v>6.5506111000000006E-2</c:v>
                </c:pt>
                <c:pt idx="24644" formatCode="General">
                  <c:v>6.5575122E-2</c:v>
                </c:pt>
                <c:pt idx="24645" formatCode="General">
                  <c:v>6.5744514000000004E-2</c:v>
                </c:pt>
                <c:pt idx="24646" formatCode="General">
                  <c:v>6.5979554999999995E-2</c:v>
                </c:pt>
                <c:pt idx="24647" formatCode="General">
                  <c:v>6.5865751E-2</c:v>
                </c:pt>
                <c:pt idx="24648" formatCode="General">
                  <c:v>6.6064512000000006E-2</c:v>
                </c:pt>
                <c:pt idx="24649" formatCode="General">
                  <c:v>6.6131001999999994E-2</c:v>
                </c:pt>
                <c:pt idx="24650" formatCode="General">
                  <c:v>6.5871654000000002E-2</c:v>
                </c:pt>
                <c:pt idx="24651" formatCode="General">
                  <c:v>6.5922114000000004E-2</c:v>
                </c:pt>
                <c:pt idx="24652" formatCode="General">
                  <c:v>6.6044708999999993E-2</c:v>
                </c:pt>
                <c:pt idx="24653" formatCode="General">
                  <c:v>6.5928167999999995E-2</c:v>
                </c:pt>
                <c:pt idx="24654" formatCode="General">
                  <c:v>6.5979101999999998E-2</c:v>
                </c:pt>
                <c:pt idx="24655" formatCode="General">
                  <c:v>6.6055137E-2</c:v>
                </c:pt>
                <c:pt idx="24656" formatCode="General">
                  <c:v>6.6211820000000005E-2</c:v>
                </c:pt>
                <c:pt idx="24657" formatCode="General">
                  <c:v>6.6182841000000006E-2</c:v>
                </c:pt>
                <c:pt idx="24658" formatCode="General">
                  <c:v>6.6261396E-2</c:v>
                </c:pt>
                <c:pt idx="24659" formatCode="General">
                  <c:v>6.6319289000000003E-2</c:v>
                </c:pt>
                <c:pt idx="24660" formatCode="General">
                  <c:v>6.6583848000000001E-2</c:v>
                </c:pt>
                <c:pt idx="24661" formatCode="General">
                  <c:v>6.6954045000000004E-2</c:v>
                </c:pt>
                <c:pt idx="24662" formatCode="General">
                  <c:v>6.7132511000000006E-2</c:v>
                </c:pt>
                <c:pt idx="24663" formatCode="General">
                  <c:v>6.6247110999999997E-2</c:v>
                </c:pt>
                <c:pt idx="24664" formatCode="General">
                  <c:v>6.6388170999999996E-2</c:v>
                </c:pt>
                <c:pt idx="24665" formatCode="General">
                  <c:v>6.6482712999999999E-2</c:v>
                </c:pt>
                <c:pt idx="24666" formatCode="General">
                  <c:v>6.602131E-2</c:v>
                </c:pt>
                <c:pt idx="24667" formatCode="General">
                  <c:v>6.6224747E-2</c:v>
                </c:pt>
                <c:pt idx="24668" formatCode="General">
                  <c:v>6.7358159000000001E-2</c:v>
                </c:pt>
                <c:pt idx="24669" formatCode="General">
                  <c:v>6.5986320000000001E-2</c:v>
                </c:pt>
                <c:pt idx="24670" formatCode="General">
                  <c:v>6.6209816000000005E-2</c:v>
                </c:pt>
                <c:pt idx="24671" formatCode="General">
                  <c:v>6.6571007000000001E-2</c:v>
                </c:pt>
                <c:pt idx="24672" formatCode="General">
                  <c:v>6.6274280000000005E-2</c:v>
                </c:pt>
                <c:pt idx="24673" formatCode="General">
                  <c:v>6.4260446999999998E-2</c:v>
                </c:pt>
                <c:pt idx="24674" formatCode="General">
                  <c:v>6.2028205000000003E-2</c:v>
                </c:pt>
                <c:pt idx="24675" formatCode="General">
                  <c:v>6.2167475999999999E-2</c:v>
                </c:pt>
                <c:pt idx="24676" formatCode="General">
                  <c:v>6.2278048000000003E-2</c:v>
                </c:pt>
                <c:pt idx="24677" formatCode="General">
                  <c:v>6.2538814999999998E-2</c:v>
                </c:pt>
                <c:pt idx="24678" formatCode="General">
                  <c:v>6.2470451000000003E-2</c:v>
                </c:pt>
                <c:pt idx="24679" formatCode="General">
                  <c:v>6.2639390000000003E-2</c:v>
                </c:pt>
                <c:pt idx="24680" formatCode="General">
                  <c:v>6.2552603999999998E-2</c:v>
                </c:pt>
                <c:pt idx="24681" formatCode="General">
                  <c:v>6.2535625999999997E-2</c:v>
                </c:pt>
                <c:pt idx="24682" formatCode="General">
                  <c:v>6.2622217999999993E-2</c:v>
                </c:pt>
                <c:pt idx="24683" formatCode="General">
                  <c:v>6.2744941999999998E-2</c:v>
                </c:pt>
                <c:pt idx="24684" formatCode="General">
                  <c:v>6.2543188999999999E-2</c:v>
                </c:pt>
                <c:pt idx="24685" formatCode="General">
                  <c:v>6.2239977000000002E-2</c:v>
                </c:pt>
                <c:pt idx="24686" formatCode="General">
                  <c:v>6.2302997999999998E-2</c:v>
                </c:pt>
                <c:pt idx="24687" formatCode="General">
                  <c:v>6.2282313999999998E-2</c:v>
                </c:pt>
                <c:pt idx="24688" formatCode="General">
                  <c:v>6.1706958999999999E-2</c:v>
                </c:pt>
                <c:pt idx="24689" formatCode="General">
                  <c:v>6.1492751999999998E-2</c:v>
                </c:pt>
                <c:pt idx="24690" formatCode="General">
                  <c:v>6.1496350999999998E-2</c:v>
                </c:pt>
                <c:pt idx="24691" formatCode="General">
                  <c:v>6.1758065000000001E-2</c:v>
                </c:pt>
                <c:pt idx="24692" formatCode="General">
                  <c:v>6.1478748E-2</c:v>
                </c:pt>
                <c:pt idx="24693" formatCode="General">
                  <c:v>6.1546832000000003E-2</c:v>
                </c:pt>
                <c:pt idx="24694" formatCode="General">
                  <c:v>6.1507231000000002E-2</c:v>
                </c:pt>
                <c:pt idx="24695" formatCode="General">
                  <c:v>6.1538084E-2</c:v>
                </c:pt>
                <c:pt idx="24696" formatCode="General">
                  <c:v>6.1424668000000002E-2</c:v>
                </c:pt>
                <c:pt idx="24697" formatCode="General">
                  <c:v>6.1646436999999998E-2</c:v>
                </c:pt>
                <c:pt idx="24698" formatCode="General">
                  <c:v>6.1801823999999998E-2</c:v>
                </c:pt>
                <c:pt idx="24699" formatCode="General">
                  <c:v>6.1793077000000002E-2</c:v>
                </c:pt>
                <c:pt idx="24700" formatCode="General">
                  <c:v>6.1680006000000002E-2</c:v>
                </c:pt>
                <c:pt idx="24701" formatCode="General">
                  <c:v>6.1738544999999999E-2</c:v>
                </c:pt>
                <c:pt idx="24702" formatCode="General">
                  <c:v>6.1861289999999999E-2</c:v>
                </c:pt>
                <c:pt idx="24703" formatCode="General">
                  <c:v>6.1798076E-2</c:v>
                </c:pt>
                <c:pt idx="24704" formatCode="General">
                  <c:v>6.1757978999999998E-2</c:v>
                </c:pt>
                <c:pt idx="24705" formatCode="General">
                  <c:v>6.1957256000000002E-2</c:v>
                </c:pt>
                <c:pt idx="24706" formatCode="General">
                  <c:v>6.2099757999999998E-2</c:v>
                </c:pt>
                <c:pt idx="24707" formatCode="General">
                  <c:v>6.2269171999999998E-2</c:v>
                </c:pt>
                <c:pt idx="24708" formatCode="General">
                  <c:v>6.2311336000000002E-2</c:v>
                </c:pt>
                <c:pt idx="24709" formatCode="General">
                  <c:v>6.2431130000000001E-2</c:v>
                </c:pt>
                <c:pt idx="24710" formatCode="General">
                  <c:v>6.2609376999999994E-2</c:v>
                </c:pt>
                <c:pt idx="24711" formatCode="General">
                  <c:v>6.2494689999999999E-2</c:v>
                </c:pt>
                <c:pt idx="24712" formatCode="General">
                  <c:v>6.2564174E-2</c:v>
                </c:pt>
                <c:pt idx="24713" formatCode="General">
                  <c:v>6.2418245999999997E-2</c:v>
                </c:pt>
                <c:pt idx="24714" formatCode="General">
                  <c:v>6.2461401999999999E-2</c:v>
                </c:pt>
                <c:pt idx="24715" formatCode="General">
                  <c:v>6.2455110000000001E-2</c:v>
                </c:pt>
                <c:pt idx="24716" formatCode="General">
                  <c:v>6.2355397E-2</c:v>
                </c:pt>
                <c:pt idx="24717" formatCode="General">
                  <c:v>6.2462264000000003E-2</c:v>
                </c:pt>
                <c:pt idx="24718" formatCode="General">
                  <c:v>6.2406740000000002E-2</c:v>
                </c:pt>
                <c:pt idx="24719" formatCode="General">
                  <c:v>6.2492061000000002E-2</c:v>
                </c:pt>
                <c:pt idx="24720" formatCode="General">
                  <c:v>6.2564949999999994E-2</c:v>
                </c:pt>
                <c:pt idx="24721" formatCode="General">
                  <c:v>6.2585719999999997E-2</c:v>
                </c:pt>
                <c:pt idx="24722" formatCode="General">
                  <c:v>6.2580031999999994E-2</c:v>
                </c:pt>
                <c:pt idx="24723" formatCode="General">
                  <c:v>6.2548511000000001E-2</c:v>
                </c:pt>
                <c:pt idx="24724" formatCode="General">
                  <c:v>6.2494108E-2</c:v>
                </c:pt>
                <c:pt idx="24725" formatCode="General">
                  <c:v>6.2720875999999995E-2</c:v>
                </c:pt>
                <c:pt idx="24726" formatCode="General">
                  <c:v>6.2950319000000005E-2</c:v>
                </c:pt>
                <c:pt idx="24727" formatCode="General">
                  <c:v>6.2611057999999997E-2</c:v>
                </c:pt>
                <c:pt idx="24728" formatCode="General">
                  <c:v>6.2388297000000002E-2</c:v>
                </c:pt>
                <c:pt idx="24729" formatCode="General">
                  <c:v>6.2511602999999999E-2</c:v>
                </c:pt>
                <c:pt idx="24730" formatCode="General">
                  <c:v>6.2662055999999994E-2</c:v>
                </c:pt>
                <c:pt idx="24731" formatCode="General">
                  <c:v>6.2701204999999996E-2</c:v>
                </c:pt>
                <c:pt idx="24732" formatCode="General">
                  <c:v>6.2419085999999999E-2</c:v>
                </c:pt>
                <c:pt idx="24733" formatCode="General">
                  <c:v>6.2565015000000002E-2</c:v>
                </c:pt>
                <c:pt idx="24734" formatCode="General">
                  <c:v>6.2673087000000002E-2</c:v>
                </c:pt>
                <c:pt idx="24735" formatCode="General">
                  <c:v>6.2287809E-2</c:v>
                </c:pt>
                <c:pt idx="24736" formatCode="General">
                  <c:v>6.2172798000000001E-2</c:v>
                </c:pt>
                <c:pt idx="24737" formatCode="General">
                  <c:v>6.2301382000000002E-2</c:v>
                </c:pt>
                <c:pt idx="24738" formatCode="General">
                  <c:v>6.2310840999999999E-2</c:v>
                </c:pt>
                <c:pt idx="24739" formatCode="General">
                  <c:v>6.2369014E-2</c:v>
                </c:pt>
                <c:pt idx="24740" formatCode="General">
                  <c:v>6.2297740999999997E-2</c:v>
                </c:pt>
                <c:pt idx="24741" formatCode="General">
                  <c:v>6.2403552000000001E-2</c:v>
                </c:pt>
                <c:pt idx="24742" formatCode="General">
                  <c:v>6.2749962000000006E-2</c:v>
                </c:pt>
                <c:pt idx="24743" formatCode="General">
                  <c:v>6.2799108000000006E-2</c:v>
                </c:pt>
                <c:pt idx="24744" formatCode="General">
                  <c:v>6.2867429000000002E-2</c:v>
                </c:pt>
                <c:pt idx="24745" formatCode="General">
                  <c:v>6.3061278999999998E-2</c:v>
                </c:pt>
                <c:pt idx="24746" formatCode="General">
                  <c:v>6.3084957999999997E-2</c:v>
                </c:pt>
                <c:pt idx="24747" formatCode="General">
                  <c:v>6.3054534999999995E-2</c:v>
                </c:pt>
                <c:pt idx="24748" formatCode="General">
                  <c:v>6.3216192000000004E-2</c:v>
                </c:pt>
                <c:pt idx="24749" formatCode="General">
                  <c:v>6.3268419000000006E-2</c:v>
                </c:pt>
                <c:pt idx="24750" formatCode="General">
                  <c:v>6.3439684999999996E-2</c:v>
                </c:pt>
                <c:pt idx="24751" formatCode="General">
                  <c:v>6.3544547000000007E-2</c:v>
                </c:pt>
                <c:pt idx="24752" formatCode="General">
                  <c:v>6.3701292000000007E-2</c:v>
                </c:pt>
                <c:pt idx="24753" formatCode="General">
                  <c:v>6.361638E-2</c:v>
                </c:pt>
                <c:pt idx="24754" formatCode="General">
                  <c:v>6.3791589999999995E-2</c:v>
                </c:pt>
                <c:pt idx="24755" formatCode="General">
                  <c:v>6.3860105E-2</c:v>
                </c:pt>
                <c:pt idx="24756" formatCode="General">
                  <c:v>6.3835586E-2</c:v>
                </c:pt>
                <c:pt idx="24757" formatCode="General">
                  <c:v>6.3907397000000005E-2</c:v>
                </c:pt>
                <c:pt idx="24758" formatCode="General">
                  <c:v>6.4000025000000002E-2</c:v>
                </c:pt>
                <c:pt idx="24759" formatCode="General">
                  <c:v>6.4027688999999999E-2</c:v>
                </c:pt>
                <c:pt idx="24760" formatCode="General">
                  <c:v>6.4053997000000001E-2</c:v>
                </c:pt>
                <c:pt idx="24761" formatCode="General">
                  <c:v>6.4081144000000007E-2</c:v>
                </c:pt>
                <c:pt idx="24762" formatCode="General">
                  <c:v>6.4164914000000003E-2</c:v>
                </c:pt>
                <c:pt idx="24763" formatCode="General">
                  <c:v>6.4296039999999999E-2</c:v>
                </c:pt>
                <c:pt idx="24764" formatCode="General">
                  <c:v>6.4246830000000005E-2</c:v>
                </c:pt>
                <c:pt idx="24765" formatCode="General">
                  <c:v>6.4434039999999998E-2</c:v>
                </c:pt>
                <c:pt idx="24766" formatCode="General">
                  <c:v>6.4501541999999995E-2</c:v>
                </c:pt>
                <c:pt idx="24767" formatCode="General">
                  <c:v>6.4571846000000002E-2</c:v>
                </c:pt>
                <c:pt idx="24768" formatCode="General">
                  <c:v>6.4816000999999998E-2</c:v>
                </c:pt>
                <c:pt idx="24769" formatCode="General">
                  <c:v>6.4738523000000006E-2</c:v>
                </c:pt>
                <c:pt idx="24770" formatCode="General">
                  <c:v>6.4724927000000002E-2</c:v>
                </c:pt>
                <c:pt idx="24771" formatCode="General">
                  <c:v>6.4709393000000004E-2</c:v>
                </c:pt>
                <c:pt idx="24772" formatCode="General">
                  <c:v>6.4828519000000001E-2</c:v>
                </c:pt>
                <c:pt idx="24773" formatCode="General">
                  <c:v>6.4883265999999995E-2</c:v>
                </c:pt>
                <c:pt idx="24774" formatCode="General">
                  <c:v>6.5178553E-2</c:v>
                </c:pt>
                <c:pt idx="24775" formatCode="General">
                  <c:v>6.5142485999999999E-2</c:v>
                </c:pt>
                <c:pt idx="24776" formatCode="General">
                  <c:v>6.5268010000000001E-2</c:v>
                </c:pt>
                <c:pt idx="24777" formatCode="General">
                  <c:v>6.5761038999999993E-2</c:v>
                </c:pt>
                <c:pt idx="24778" formatCode="General">
                  <c:v>6.5666583000000001E-2</c:v>
                </c:pt>
                <c:pt idx="24779" formatCode="General">
                  <c:v>6.5582877999999997E-2</c:v>
                </c:pt>
                <c:pt idx="24780" formatCode="General">
                  <c:v>6.5455544000000004E-2</c:v>
                </c:pt>
                <c:pt idx="24781" formatCode="General">
                  <c:v>6.5492450999999993E-2</c:v>
                </c:pt>
                <c:pt idx="24782" formatCode="General">
                  <c:v>6.5599834999999995E-2</c:v>
                </c:pt>
                <c:pt idx="24783" formatCode="General">
                  <c:v>6.5465692000000006E-2</c:v>
                </c:pt>
                <c:pt idx="24784" formatCode="General">
                  <c:v>6.5706958999999995E-2</c:v>
                </c:pt>
                <c:pt idx="24785" formatCode="General">
                  <c:v>6.5638034999999997E-2</c:v>
                </c:pt>
                <c:pt idx="24786" formatCode="General">
                  <c:v>6.57697E-2</c:v>
                </c:pt>
                <c:pt idx="24787" formatCode="General">
                  <c:v>6.5745999999999999E-2</c:v>
                </c:pt>
                <c:pt idx="24788" formatCode="General">
                  <c:v>6.5679962999999994E-2</c:v>
                </c:pt>
                <c:pt idx="24789" formatCode="General">
                  <c:v>6.5756837999999998E-2</c:v>
                </c:pt>
                <c:pt idx="24790" formatCode="General">
                  <c:v>6.5952471999999998E-2</c:v>
                </c:pt>
                <c:pt idx="24791" formatCode="General">
                  <c:v>6.5827162999999994E-2</c:v>
                </c:pt>
                <c:pt idx="24792" formatCode="General">
                  <c:v>6.5943594999999994E-2</c:v>
                </c:pt>
                <c:pt idx="24793" formatCode="General">
                  <c:v>6.5547262999999995E-2</c:v>
                </c:pt>
                <c:pt idx="24794" formatCode="General">
                  <c:v>6.5728418999999996E-2</c:v>
                </c:pt>
                <c:pt idx="24795" formatCode="General">
                  <c:v>6.5479631999999996E-2</c:v>
                </c:pt>
                <c:pt idx="24796" formatCode="General">
                  <c:v>6.5529379999999998E-2</c:v>
                </c:pt>
                <c:pt idx="24797" formatCode="General">
                  <c:v>6.5620819999999996E-2</c:v>
                </c:pt>
                <c:pt idx="24798" formatCode="General">
                  <c:v>6.5657297000000003E-2</c:v>
                </c:pt>
                <c:pt idx="24799" formatCode="General">
                  <c:v>6.5635730000000003E-2</c:v>
                </c:pt>
                <c:pt idx="24800" formatCode="General">
                  <c:v>6.5637970000000004E-2</c:v>
                </c:pt>
                <c:pt idx="24801" formatCode="General">
                  <c:v>6.6020943999999998E-2</c:v>
                </c:pt>
                <c:pt idx="24802" formatCode="General">
                  <c:v>6.5809386999999997E-2</c:v>
                </c:pt>
                <c:pt idx="24803" formatCode="General">
                  <c:v>6.5682827999999999E-2</c:v>
                </c:pt>
                <c:pt idx="24804" formatCode="General">
                  <c:v>6.5723462999999996E-2</c:v>
                </c:pt>
                <c:pt idx="24805" formatCode="General">
                  <c:v>6.5925174000000003E-2</c:v>
                </c:pt>
                <c:pt idx="24806" formatCode="General">
                  <c:v>6.5692890000000004E-2</c:v>
                </c:pt>
                <c:pt idx="24807" formatCode="General">
                  <c:v>6.5646955000000007E-2</c:v>
                </c:pt>
                <c:pt idx="24808" formatCode="General">
                  <c:v>6.5886047000000003E-2</c:v>
                </c:pt>
                <c:pt idx="24809" formatCode="General">
                  <c:v>6.5825611000000006E-2</c:v>
                </c:pt>
                <c:pt idx="24810" formatCode="General">
                  <c:v>6.5891626999999994E-2</c:v>
                </c:pt>
                <c:pt idx="24811" formatCode="General">
                  <c:v>6.5703425999999995E-2</c:v>
                </c:pt>
                <c:pt idx="24812" formatCode="General">
                  <c:v>6.5832915000000006E-2</c:v>
                </c:pt>
                <c:pt idx="24813" formatCode="General">
                  <c:v>6.5859890000000004E-2</c:v>
                </c:pt>
                <c:pt idx="24814" formatCode="General">
                  <c:v>6.6074465999999998E-2</c:v>
                </c:pt>
                <c:pt idx="24815" formatCode="General">
                  <c:v>6.5991987000000002E-2</c:v>
                </c:pt>
                <c:pt idx="24816" formatCode="General">
                  <c:v>6.5996684E-2</c:v>
                </c:pt>
                <c:pt idx="24817" formatCode="General">
                  <c:v>6.6312760999999998E-2</c:v>
                </c:pt>
                <c:pt idx="24818" formatCode="General">
                  <c:v>6.5884473999999998E-2</c:v>
                </c:pt>
                <c:pt idx="24819" formatCode="General">
                  <c:v>6.6032728999999998E-2</c:v>
                </c:pt>
                <c:pt idx="24820" formatCode="General">
                  <c:v>6.6137660000000001E-2</c:v>
                </c:pt>
                <c:pt idx="24821" formatCode="General">
                  <c:v>6.5957018000000006E-2</c:v>
                </c:pt>
                <c:pt idx="24822" formatCode="General">
                  <c:v>6.6200702E-2</c:v>
                </c:pt>
                <c:pt idx="24823" formatCode="General">
                  <c:v>6.6335104000000006E-2</c:v>
                </c:pt>
                <c:pt idx="24824" formatCode="General">
                  <c:v>6.6494368999999998E-2</c:v>
                </c:pt>
                <c:pt idx="24825" formatCode="General">
                  <c:v>6.6355443E-2</c:v>
                </c:pt>
                <c:pt idx="24826" formatCode="General">
                  <c:v>6.6500702999999994E-2</c:v>
                </c:pt>
                <c:pt idx="24827" formatCode="General">
                  <c:v>6.6559651999999997E-2</c:v>
                </c:pt>
                <c:pt idx="24828" formatCode="General">
                  <c:v>6.6737404E-2</c:v>
                </c:pt>
                <c:pt idx="24829" formatCode="General">
                  <c:v>6.6609852999999997E-2</c:v>
                </c:pt>
                <c:pt idx="24830" formatCode="General">
                  <c:v>6.6675223000000006E-2</c:v>
                </c:pt>
                <c:pt idx="24831" formatCode="General">
                  <c:v>6.6563509000000007E-2</c:v>
                </c:pt>
                <c:pt idx="24832" formatCode="General">
                  <c:v>6.6673564000000005E-2</c:v>
                </c:pt>
                <c:pt idx="24833" formatCode="General">
                  <c:v>6.6579344999999998E-2</c:v>
                </c:pt>
                <c:pt idx="24834" formatCode="General">
                  <c:v>6.6992610999999994E-2</c:v>
                </c:pt>
                <c:pt idx="24835" formatCode="General">
                  <c:v>6.7097882999999997E-2</c:v>
                </c:pt>
                <c:pt idx="24836" formatCode="General">
                  <c:v>6.7242393999999997E-2</c:v>
                </c:pt>
                <c:pt idx="24837" formatCode="General">
                  <c:v>6.6670417999999995E-2</c:v>
                </c:pt>
                <c:pt idx="24838" formatCode="General">
                  <c:v>6.5826343999999995E-2</c:v>
                </c:pt>
                <c:pt idx="24839" formatCode="General">
                  <c:v>6.5816798999999995E-2</c:v>
                </c:pt>
                <c:pt idx="24840" formatCode="General">
                  <c:v>6.5781097999999996E-2</c:v>
                </c:pt>
                <c:pt idx="24841" formatCode="General">
                  <c:v>6.5670827000000001E-2</c:v>
                </c:pt>
                <c:pt idx="24842" formatCode="General">
                  <c:v>6.5725877000000002E-2</c:v>
                </c:pt>
                <c:pt idx="24843" formatCode="General">
                  <c:v>6.5710147999999996E-2</c:v>
                </c:pt>
                <c:pt idx="24844" formatCode="General">
                  <c:v>6.5850367000000007E-2</c:v>
                </c:pt>
                <c:pt idx="24845" formatCode="General">
                  <c:v>6.5963761999999995E-2</c:v>
                </c:pt>
                <c:pt idx="24846" formatCode="General">
                  <c:v>6.5899404999999994E-2</c:v>
                </c:pt>
                <c:pt idx="24847" formatCode="General">
                  <c:v>6.6169891999999994E-2</c:v>
                </c:pt>
                <c:pt idx="24848" formatCode="General">
                  <c:v>6.6480041000000004E-2</c:v>
                </c:pt>
                <c:pt idx="24849" formatCode="General">
                  <c:v>6.6302504999999998E-2</c:v>
                </c:pt>
                <c:pt idx="24850" formatCode="General">
                  <c:v>6.5421265000000006E-2</c:v>
                </c:pt>
                <c:pt idx="24851" formatCode="General">
                  <c:v>6.5582726999999993E-2</c:v>
                </c:pt>
                <c:pt idx="24852" formatCode="General">
                  <c:v>6.5828434000000005E-2</c:v>
                </c:pt>
                <c:pt idx="24853" formatCode="General">
                  <c:v>6.5681816000000004E-2</c:v>
                </c:pt>
                <c:pt idx="24854" formatCode="General">
                  <c:v>6.5635967000000003E-2</c:v>
                </c:pt>
                <c:pt idx="24855" formatCode="General">
                  <c:v>6.5645382000000002E-2</c:v>
                </c:pt>
                <c:pt idx="24856" formatCode="General">
                  <c:v>6.5621337000000002E-2</c:v>
                </c:pt>
                <c:pt idx="24857" formatCode="General">
                  <c:v>6.5720381999999994E-2</c:v>
                </c:pt>
                <c:pt idx="24858" formatCode="General">
                  <c:v>6.5664320999999998E-2</c:v>
                </c:pt>
                <c:pt idx="24859" formatCode="General">
                  <c:v>6.5763107000000001E-2</c:v>
                </c:pt>
                <c:pt idx="24860" formatCode="General">
                  <c:v>6.6029863999999994E-2</c:v>
                </c:pt>
                <c:pt idx="24861" formatCode="General">
                  <c:v>6.6061581999999994E-2</c:v>
                </c:pt>
                <c:pt idx="24862" formatCode="General">
                  <c:v>6.6060135000000006E-2</c:v>
                </c:pt>
                <c:pt idx="24863" formatCode="General">
                  <c:v>6.5792387999999993E-2</c:v>
                </c:pt>
                <c:pt idx="24864" formatCode="General">
                  <c:v>6.5828734999999999E-2</c:v>
                </c:pt>
                <c:pt idx="24865" formatCode="General">
                  <c:v>6.5951846999999994E-2</c:v>
                </c:pt>
                <c:pt idx="24866" formatCode="General">
                  <c:v>6.5981645000000005E-2</c:v>
                </c:pt>
                <c:pt idx="24867" formatCode="General">
                  <c:v>6.6273030999999996E-2</c:v>
                </c:pt>
                <c:pt idx="24868" formatCode="General">
                  <c:v>6.6360828999999996E-2</c:v>
                </c:pt>
                <c:pt idx="24869" formatCode="General">
                  <c:v>6.6411137999999995E-2</c:v>
                </c:pt>
                <c:pt idx="24870" formatCode="General">
                  <c:v>6.6133479999999994E-2</c:v>
                </c:pt>
                <c:pt idx="24871" formatCode="General">
                  <c:v>6.6145975999999995E-2</c:v>
                </c:pt>
                <c:pt idx="24872" formatCode="General">
                  <c:v>6.6373153000000004E-2</c:v>
                </c:pt>
                <c:pt idx="24873" formatCode="General">
                  <c:v>6.6530198999999998E-2</c:v>
                </c:pt>
                <c:pt idx="24874" formatCode="General">
                  <c:v>6.6198568999999999E-2</c:v>
                </c:pt>
                <c:pt idx="24875" formatCode="General">
                  <c:v>6.6361475000000003E-2</c:v>
                </c:pt>
                <c:pt idx="24876" formatCode="General">
                  <c:v>6.6454811000000003E-2</c:v>
                </c:pt>
                <c:pt idx="24877" formatCode="General">
                  <c:v>6.6474827E-2</c:v>
                </c:pt>
                <c:pt idx="24878" formatCode="General">
                  <c:v>6.6309076999999994E-2</c:v>
                </c:pt>
                <c:pt idx="24879" formatCode="General">
                  <c:v>6.6389636000000002E-2</c:v>
                </c:pt>
                <c:pt idx="24880" formatCode="General">
                  <c:v>6.6457418000000004E-2</c:v>
                </c:pt>
                <c:pt idx="24881" formatCode="General">
                  <c:v>6.6285700000000003E-2</c:v>
                </c:pt>
                <c:pt idx="24882" formatCode="General">
                  <c:v>6.6563229000000002E-2</c:v>
                </c:pt>
                <c:pt idx="24883" formatCode="General">
                  <c:v>6.6551249000000007E-2</c:v>
                </c:pt>
                <c:pt idx="24884" formatCode="General">
                  <c:v>6.6644972999999996E-2</c:v>
                </c:pt>
                <c:pt idx="24885" formatCode="General">
                  <c:v>6.6892187000000006E-2</c:v>
                </c:pt>
                <c:pt idx="24886" formatCode="General">
                  <c:v>6.6880165000000005E-2</c:v>
                </c:pt>
                <c:pt idx="24887" formatCode="General">
                  <c:v>6.7152872000000002E-2</c:v>
                </c:pt>
                <c:pt idx="24888" formatCode="General">
                  <c:v>6.7210311999999994E-2</c:v>
                </c:pt>
                <c:pt idx="24889" formatCode="General">
                  <c:v>6.7322220000000002E-2</c:v>
                </c:pt>
                <c:pt idx="24890" formatCode="General">
                  <c:v>6.7068258000000006E-2</c:v>
                </c:pt>
                <c:pt idx="24891" formatCode="General">
                  <c:v>6.7222248999999998E-2</c:v>
                </c:pt>
                <c:pt idx="24892" formatCode="General">
                  <c:v>6.7223433999999999E-2</c:v>
                </c:pt>
                <c:pt idx="24893" formatCode="General">
                  <c:v>6.7157676999999999E-2</c:v>
                </c:pt>
                <c:pt idx="24894" formatCode="General">
                  <c:v>6.7154939999999996E-2</c:v>
                </c:pt>
                <c:pt idx="24895" formatCode="General">
                  <c:v>6.7289987999999995E-2</c:v>
                </c:pt>
                <c:pt idx="24896" formatCode="General">
                  <c:v>6.7297249000000003E-2</c:v>
                </c:pt>
                <c:pt idx="24897" formatCode="General">
                  <c:v>6.7282986000000003E-2</c:v>
                </c:pt>
                <c:pt idx="24898" formatCode="General">
                  <c:v>6.6954798999999995E-2</c:v>
                </c:pt>
                <c:pt idx="24899" formatCode="General">
                  <c:v>6.7454468000000004E-2</c:v>
                </c:pt>
                <c:pt idx="24900" formatCode="General">
                  <c:v>6.7145395999999996E-2</c:v>
                </c:pt>
                <c:pt idx="24901" formatCode="General">
                  <c:v>6.7400496000000004E-2</c:v>
                </c:pt>
                <c:pt idx="24902" formatCode="General">
                  <c:v>6.7424001999999997E-2</c:v>
                </c:pt>
                <c:pt idx="24903" formatCode="General">
                  <c:v>6.7039882999999995E-2</c:v>
                </c:pt>
                <c:pt idx="24904" formatCode="General">
                  <c:v>6.6831514999999994E-2</c:v>
                </c:pt>
                <c:pt idx="24905" formatCode="General">
                  <c:v>6.6668543999999996E-2</c:v>
                </c:pt>
                <c:pt idx="24906" formatCode="General">
                  <c:v>6.6542932999999999E-2</c:v>
                </c:pt>
                <c:pt idx="24907" formatCode="General">
                  <c:v>6.6629437999999999E-2</c:v>
                </c:pt>
                <c:pt idx="24908" formatCode="General">
                  <c:v>6.6726048999999996E-2</c:v>
                </c:pt>
                <c:pt idx="24909" formatCode="General">
                  <c:v>6.6699870999999994E-2</c:v>
                </c:pt>
                <c:pt idx="24910" formatCode="General">
                  <c:v>6.6752571999999996E-2</c:v>
                </c:pt>
                <c:pt idx="24911" formatCode="General">
                  <c:v>6.6944866000000006E-2</c:v>
                </c:pt>
                <c:pt idx="24912" formatCode="General">
                  <c:v>6.7112108000000004E-2</c:v>
                </c:pt>
                <c:pt idx="24913" formatCode="General">
                  <c:v>6.7045980000000005E-2</c:v>
                </c:pt>
                <c:pt idx="24914" formatCode="General">
                  <c:v>6.6858898999999999E-2</c:v>
                </c:pt>
                <c:pt idx="24915" formatCode="General">
                  <c:v>6.7056817000000005E-2</c:v>
                </c:pt>
                <c:pt idx="24916" formatCode="General">
                  <c:v>6.7028570999999995E-2</c:v>
                </c:pt>
                <c:pt idx="24917" formatCode="General">
                  <c:v>6.7133675000000004E-2</c:v>
                </c:pt>
                <c:pt idx="24918" formatCode="General">
                  <c:v>6.7025662E-2</c:v>
                </c:pt>
                <c:pt idx="24919" formatCode="General">
                  <c:v>6.7035508999999993E-2</c:v>
                </c:pt>
                <c:pt idx="24920" formatCode="General">
                  <c:v>6.7090665999999993E-2</c:v>
                </c:pt>
                <c:pt idx="24921" formatCode="General">
                  <c:v>6.6058800000000001E-2</c:v>
                </c:pt>
                <c:pt idx="24922" formatCode="General">
                  <c:v>6.6249611E-2</c:v>
                </c:pt>
                <c:pt idx="24923" formatCode="General">
                  <c:v>6.4950078999999994E-2</c:v>
                </c:pt>
                <c:pt idx="24924" formatCode="General">
                  <c:v>6.4930407999999995E-2</c:v>
                </c:pt>
                <c:pt idx="24925" formatCode="General">
                  <c:v>6.5045530000000004E-2</c:v>
                </c:pt>
                <c:pt idx="24926" formatCode="General">
                  <c:v>6.4969837000000003E-2</c:v>
                </c:pt>
                <c:pt idx="24927" formatCode="General">
                  <c:v>6.5076124999999999E-2</c:v>
                </c:pt>
                <c:pt idx="24928" formatCode="General">
                  <c:v>6.5193290000000001E-2</c:v>
                </c:pt>
                <c:pt idx="24929" formatCode="General">
                  <c:v>6.5175364E-2</c:v>
                </c:pt>
                <c:pt idx="24930" formatCode="General">
                  <c:v>6.5013966000000006E-2</c:v>
                </c:pt>
                <c:pt idx="24931" formatCode="General">
                  <c:v>6.5114518999999996E-2</c:v>
                </c:pt>
                <c:pt idx="24932" formatCode="General">
                  <c:v>6.5325796000000005E-2</c:v>
                </c:pt>
                <c:pt idx="24933" formatCode="General">
                  <c:v>6.5202964000000002E-2</c:v>
                </c:pt>
                <c:pt idx="24934" formatCode="General">
                  <c:v>6.5161897999999996E-2</c:v>
                </c:pt>
                <c:pt idx="24935" formatCode="General">
                  <c:v>6.4887123000000005E-2</c:v>
                </c:pt>
                <c:pt idx="24936" formatCode="General">
                  <c:v>6.5037557999999995E-2</c:v>
                </c:pt>
                <c:pt idx="24937" formatCode="General">
                  <c:v>6.4791439000000006E-2</c:v>
                </c:pt>
                <c:pt idx="24938" formatCode="General">
                  <c:v>6.4747636999999997E-2</c:v>
                </c:pt>
                <c:pt idx="24939" formatCode="General">
                  <c:v>6.4726198999999998E-2</c:v>
                </c:pt>
                <c:pt idx="24940" formatCode="General">
                  <c:v>6.4824770000000004E-2</c:v>
                </c:pt>
                <c:pt idx="24941" formatCode="General">
                  <c:v>6.4933898000000004E-2</c:v>
                </c:pt>
                <c:pt idx="24942" formatCode="General">
                  <c:v>6.5251936999999996E-2</c:v>
                </c:pt>
                <c:pt idx="24943" formatCode="General">
                  <c:v>6.4972099000000005E-2</c:v>
                </c:pt>
                <c:pt idx="24944" formatCode="General">
                  <c:v>6.5255880000000002E-2</c:v>
                </c:pt>
                <c:pt idx="24945" formatCode="General">
                  <c:v>6.5270876000000005E-2</c:v>
                </c:pt>
                <c:pt idx="24946" formatCode="General">
                  <c:v>6.5162545000000002E-2</c:v>
                </c:pt>
                <c:pt idx="24947" formatCode="General">
                  <c:v>6.5144662000000006E-2</c:v>
                </c:pt>
                <c:pt idx="24948" formatCode="General">
                  <c:v>6.5198202999999996E-2</c:v>
                </c:pt>
                <c:pt idx="24949" formatCode="General">
                  <c:v>6.5204860000000003E-2</c:v>
                </c:pt>
                <c:pt idx="24950" formatCode="General">
                  <c:v>6.5339197000000002E-2</c:v>
                </c:pt>
                <c:pt idx="24951" formatCode="General">
                  <c:v>6.5284944999999997E-2</c:v>
                </c:pt>
                <c:pt idx="24952" formatCode="General">
                  <c:v>6.5126433999999997E-2</c:v>
                </c:pt>
                <c:pt idx="24953" formatCode="General">
                  <c:v>6.5296385999999998E-2</c:v>
                </c:pt>
                <c:pt idx="24954" formatCode="General">
                  <c:v>6.5358804000000006E-2</c:v>
                </c:pt>
                <c:pt idx="24955" formatCode="General">
                  <c:v>6.5107904999999994E-2</c:v>
                </c:pt>
                <c:pt idx="24956" formatCode="General">
                  <c:v>6.5135570000000004E-2</c:v>
                </c:pt>
                <c:pt idx="24957" formatCode="General">
                  <c:v>6.5193204000000005E-2</c:v>
                </c:pt>
                <c:pt idx="24958" formatCode="General">
                  <c:v>6.5300608999999996E-2</c:v>
                </c:pt>
                <c:pt idx="24959" formatCode="General">
                  <c:v>6.5334285000000006E-2</c:v>
                </c:pt>
                <c:pt idx="24960" formatCode="General">
                  <c:v>6.5269691000000005E-2</c:v>
                </c:pt>
                <c:pt idx="24961" formatCode="General">
                  <c:v>6.5405946000000006E-2</c:v>
                </c:pt>
                <c:pt idx="24962" formatCode="General">
                  <c:v>6.5247154000000002E-2</c:v>
                </c:pt>
                <c:pt idx="24963" formatCode="General">
                  <c:v>6.5734581E-2</c:v>
                </c:pt>
                <c:pt idx="24964" formatCode="General">
                  <c:v>6.5818630000000003E-2</c:v>
                </c:pt>
                <c:pt idx="24965" formatCode="General">
                  <c:v>6.5526880999999995E-2</c:v>
                </c:pt>
                <c:pt idx="24966" formatCode="General">
                  <c:v>6.5466640000000006E-2</c:v>
                </c:pt>
                <c:pt idx="24967" formatCode="General">
                  <c:v>6.5967252000000004E-2</c:v>
                </c:pt>
                <c:pt idx="24968" formatCode="General">
                  <c:v>6.5569714000000001E-2</c:v>
                </c:pt>
                <c:pt idx="24969" formatCode="General">
                  <c:v>6.5408681999999996E-2</c:v>
                </c:pt>
                <c:pt idx="24970" formatCode="General">
                  <c:v>6.5490426000000004E-2</c:v>
                </c:pt>
                <c:pt idx="24971" formatCode="General">
                  <c:v>6.5668975000000004E-2</c:v>
                </c:pt>
                <c:pt idx="24972" formatCode="General">
                  <c:v>6.5737252999999995E-2</c:v>
                </c:pt>
                <c:pt idx="24973" formatCode="General">
                  <c:v>6.5568700999999993E-2</c:v>
                </c:pt>
                <c:pt idx="24974" formatCode="General">
                  <c:v>6.5687287999999996E-2</c:v>
                </c:pt>
                <c:pt idx="24975" formatCode="General">
                  <c:v>6.5593651000000003E-2</c:v>
                </c:pt>
                <c:pt idx="24976" formatCode="General">
                  <c:v>6.5864458000000001E-2</c:v>
                </c:pt>
                <c:pt idx="24977" formatCode="General">
                  <c:v>6.5761534999999996E-2</c:v>
                </c:pt>
                <c:pt idx="24978" formatCode="General">
                  <c:v>6.5845735000000002E-2</c:v>
                </c:pt>
                <c:pt idx="24979" formatCode="General">
                  <c:v>6.6040895000000002E-2</c:v>
                </c:pt>
                <c:pt idx="24980" formatCode="General">
                  <c:v>6.6040076000000003E-2</c:v>
                </c:pt>
                <c:pt idx="24981" formatCode="General">
                  <c:v>6.5703813999999999E-2</c:v>
                </c:pt>
                <c:pt idx="24982" formatCode="General">
                  <c:v>6.5803397999999999E-2</c:v>
                </c:pt>
                <c:pt idx="24983" formatCode="General">
                  <c:v>6.5810960000000002E-2</c:v>
                </c:pt>
                <c:pt idx="24984" formatCode="General">
                  <c:v>6.5762374999999998E-2</c:v>
                </c:pt>
                <c:pt idx="24985" formatCode="General">
                  <c:v>6.5830416000000003E-2</c:v>
                </c:pt>
                <c:pt idx="24986" formatCode="General">
                  <c:v>6.5894643000000003E-2</c:v>
                </c:pt>
                <c:pt idx="24987" formatCode="General">
                  <c:v>6.5871202000000004E-2</c:v>
                </c:pt>
                <c:pt idx="24988" formatCode="General">
                  <c:v>6.5863854999999999E-2</c:v>
                </c:pt>
                <c:pt idx="24989" formatCode="General">
                  <c:v>6.6065028999999997E-2</c:v>
                </c:pt>
                <c:pt idx="24990" formatCode="General">
                  <c:v>6.5746991000000005E-2</c:v>
                </c:pt>
                <c:pt idx="24991" formatCode="General">
                  <c:v>6.5677097000000004E-2</c:v>
                </c:pt>
                <c:pt idx="24992" formatCode="General">
                  <c:v>6.5699999999999995E-2</c:v>
                </c:pt>
                <c:pt idx="24993" formatCode="General">
                  <c:v>6.5757613000000006E-2</c:v>
                </c:pt>
                <c:pt idx="24994" formatCode="General">
                  <c:v>6.5866439999999998E-2</c:v>
                </c:pt>
                <c:pt idx="24995" formatCode="General">
                  <c:v>6.5888459999999996E-2</c:v>
                </c:pt>
                <c:pt idx="24996" formatCode="General">
                  <c:v>6.5799928999999993E-2</c:v>
                </c:pt>
                <c:pt idx="24997" formatCode="General">
                  <c:v>6.5792927000000001E-2</c:v>
                </c:pt>
                <c:pt idx="24998" formatCode="General">
                  <c:v>6.5940126000000002E-2</c:v>
                </c:pt>
                <c:pt idx="24999" formatCode="General">
                  <c:v>6.6118204E-2</c:v>
                </c:pt>
                <c:pt idx="25000" formatCode="General">
                  <c:v>6.6347837000000007E-2</c:v>
                </c:pt>
                <c:pt idx="25001" formatCode="General">
                  <c:v>6.5978713999999994E-2</c:v>
                </c:pt>
                <c:pt idx="25002" formatCode="General">
                  <c:v>6.5915069000000007E-2</c:v>
                </c:pt>
                <c:pt idx="25003" formatCode="General">
                  <c:v>6.6264455999999999E-2</c:v>
                </c:pt>
                <c:pt idx="25004" formatCode="General">
                  <c:v>6.6137874999999999E-2</c:v>
                </c:pt>
                <c:pt idx="25005" formatCode="General">
                  <c:v>6.5340920999999996E-2</c:v>
                </c:pt>
                <c:pt idx="25006" formatCode="General">
                  <c:v>6.5423462000000002E-2</c:v>
                </c:pt>
                <c:pt idx="25007" formatCode="General">
                  <c:v>6.5658524999999995E-2</c:v>
                </c:pt>
                <c:pt idx="25008" formatCode="General">
                  <c:v>6.5693580000000001E-2</c:v>
                </c:pt>
                <c:pt idx="25009" formatCode="General">
                  <c:v>6.5677850999999995E-2</c:v>
                </c:pt>
                <c:pt idx="25010" formatCode="General">
                  <c:v>6.5834228999999994E-2</c:v>
                </c:pt>
                <c:pt idx="25011" formatCode="General">
                  <c:v>6.5841295999999994E-2</c:v>
                </c:pt>
                <c:pt idx="25012" formatCode="General">
                  <c:v>6.5811089000000003E-2</c:v>
                </c:pt>
                <c:pt idx="25013" formatCode="General">
                  <c:v>6.5816045000000004E-2</c:v>
                </c:pt>
                <c:pt idx="25014" formatCode="General">
                  <c:v>6.6024413000000004E-2</c:v>
                </c:pt>
                <c:pt idx="25015" formatCode="General">
                  <c:v>6.6141301E-2</c:v>
                </c:pt>
                <c:pt idx="25016" formatCode="General">
                  <c:v>6.6306470000000006E-2</c:v>
                </c:pt>
                <c:pt idx="25017" formatCode="General">
                  <c:v>6.6245064000000006E-2</c:v>
                </c:pt>
                <c:pt idx="25018" formatCode="General">
                  <c:v>6.6385584999999997E-2</c:v>
                </c:pt>
                <c:pt idx="25019" formatCode="General">
                  <c:v>6.6391337999999994E-2</c:v>
                </c:pt>
                <c:pt idx="25020" formatCode="General">
                  <c:v>6.6410211999999996E-2</c:v>
                </c:pt>
                <c:pt idx="25021" formatCode="General">
                  <c:v>6.6391832999999997E-2</c:v>
                </c:pt>
                <c:pt idx="25022" formatCode="General">
                  <c:v>6.6269907000000003E-2</c:v>
                </c:pt>
                <c:pt idx="25023" formatCode="General">
                  <c:v>6.6359623000000006E-2</c:v>
                </c:pt>
                <c:pt idx="25024" formatCode="General">
                  <c:v>6.6348613000000001E-2</c:v>
                </c:pt>
                <c:pt idx="25025" formatCode="General">
                  <c:v>6.6312394999999996E-2</c:v>
                </c:pt>
                <c:pt idx="25026" formatCode="General">
                  <c:v>6.6404998000000007E-2</c:v>
                </c:pt>
                <c:pt idx="25027" formatCode="General">
                  <c:v>6.6615779E-2</c:v>
                </c:pt>
                <c:pt idx="25028" formatCode="General">
                  <c:v>6.6620367999999999E-2</c:v>
                </c:pt>
                <c:pt idx="25029" formatCode="General">
                  <c:v>6.6889559000000001E-2</c:v>
                </c:pt>
                <c:pt idx="25030" formatCode="General">
                  <c:v>6.6762482999999997E-2</c:v>
                </c:pt>
                <c:pt idx="25031" formatCode="General">
                  <c:v>6.7067482999999997E-2</c:v>
                </c:pt>
                <c:pt idx="25032" formatCode="General">
                  <c:v>6.7089696000000004E-2</c:v>
                </c:pt>
                <c:pt idx="25033" formatCode="General">
                  <c:v>6.7198526999999994E-2</c:v>
                </c:pt>
                <c:pt idx="25034" formatCode="General">
                  <c:v>6.7187431000000006E-2</c:v>
                </c:pt>
                <c:pt idx="25035" formatCode="General">
                  <c:v>6.7397544000000004E-2</c:v>
                </c:pt>
                <c:pt idx="25036" formatCode="General">
                  <c:v>6.7382763999999998E-2</c:v>
                </c:pt>
                <c:pt idx="25037" formatCode="General">
                  <c:v>6.7652880999999998E-2</c:v>
                </c:pt>
                <c:pt idx="25038" formatCode="General">
                  <c:v>6.6925000999999998E-2</c:v>
                </c:pt>
                <c:pt idx="25039" formatCode="General">
                  <c:v>6.7304424000000002E-2</c:v>
                </c:pt>
                <c:pt idx="25040" formatCode="General">
                  <c:v>6.7247909999999994E-2</c:v>
                </c:pt>
                <c:pt idx="25041" formatCode="General">
                  <c:v>6.7983067999999994E-2</c:v>
                </c:pt>
                <c:pt idx="25042" formatCode="General">
                  <c:v>6.8886049000000005E-2</c:v>
                </c:pt>
                <c:pt idx="25043" formatCode="General">
                  <c:v>6.8669322000000005E-2</c:v>
                </c:pt>
                <c:pt idx="25044" formatCode="General">
                  <c:v>6.8635171999999994E-2</c:v>
                </c:pt>
                <c:pt idx="25045" formatCode="General">
                  <c:v>6.8603499999999998E-2</c:v>
                </c:pt>
                <c:pt idx="25046" formatCode="General">
                  <c:v>6.8707457E-2</c:v>
                </c:pt>
                <c:pt idx="25047" formatCode="General">
                  <c:v>6.8350704999999998E-2</c:v>
                </c:pt>
                <c:pt idx="25048" formatCode="General">
                  <c:v>6.8311384000000003E-2</c:v>
                </c:pt>
                <c:pt idx="25049" formatCode="General">
                  <c:v>6.8372637999999999E-2</c:v>
                </c:pt>
                <c:pt idx="25050" formatCode="General">
                  <c:v>6.8302313000000003E-2</c:v>
                </c:pt>
                <c:pt idx="25051" formatCode="General">
                  <c:v>6.8346956E-2</c:v>
                </c:pt>
                <c:pt idx="25052" formatCode="General">
                  <c:v>6.8381686999999997E-2</c:v>
                </c:pt>
                <c:pt idx="25053" formatCode="General">
                  <c:v>6.8480322999999996E-2</c:v>
                </c:pt>
                <c:pt idx="25054" formatCode="General">
                  <c:v>6.8135825999999997E-2</c:v>
                </c:pt>
                <c:pt idx="25055" formatCode="General">
                  <c:v>6.8371905999999996E-2</c:v>
                </c:pt>
                <c:pt idx="25056" formatCode="General">
                  <c:v>6.8140522999999995E-2</c:v>
                </c:pt>
                <c:pt idx="25057" formatCode="General">
                  <c:v>6.8178748999999997E-2</c:v>
                </c:pt>
                <c:pt idx="25058" formatCode="General">
                  <c:v>6.8230479999999996E-2</c:v>
                </c:pt>
                <c:pt idx="25059" formatCode="General">
                  <c:v>6.8049385000000004E-2</c:v>
                </c:pt>
                <c:pt idx="25060" formatCode="General">
                  <c:v>6.8005088000000005E-2</c:v>
                </c:pt>
                <c:pt idx="25061" formatCode="General">
                  <c:v>6.8204970000000004E-2</c:v>
                </c:pt>
                <c:pt idx="25062" formatCode="General">
                  <c:v>6.8099113000000003E-2</c:v>
                </c:pt>
                <c:pt idx="25063" formatCode="General">
                  <c:v>6.8078278000000006E-2</c:v>
                </c:pt>
                <c:pt idx="25064" formatCode="General">
                  <c:v>6.8031868999999995E-2</c:v>
                </c:pt>
                <c:pt idx="25065" formatCode="General">
                  <c:v>6.8237612000000003E-2</c:v>
                </c:pt>
                <c:pt idx="25066" formatCode="General">
                  <c:v>6.8732514999999994E-2</c:v>
                </c:pt>
                <c:pt idx="25067" formatCode="General">
                  <c:v>6.8509022000000003E-2</c:v>
                </c:pt>
                <c:pt idx="25068" formatCode="General">
                  <c:v>6.8466081999999998E-2</c:v>
                </c:pt>
                <c:pt idx="25069" formatCode="General">
                  <c:v>6.8555841000000006E-2</c:v>
                </c:pt>
                <c:pt idx="25070" formatCode="General">
                  <c:v>6.8672855000000005E-2</c:v>
                </c:pt>
                <c:pt idx="25071" formatCode="General">
                  <c:v>6.8922806000000003E-2</c:v>
                </c:pt>
                <c:pt idx="25072" formatCode="General">
                  <c:v>6.9181009000000002E-2</c:v>
                </c:pt>
                <c:pt idx="25073" formatCode="General">
                  <c:v>6.8863942999999997E-2</c:v>
                </c:pt>
                <c:pt idx="25074" formatCode="General">
                  <c:v>6.8804370000000004E-2</c:v>
                </c:pt>
                <c:pt idx="25075" formatCode="General">
                  <c:v>6.9013815000000006E-2</c:v>
                </c:pt>
                <c:pt idx="25076" formatCode="General">
                  <c:v>6.8963333000000002E-2</c:v>
                </c:pt>
                <c:pt idx="25077" formatCode="General">
                  <c:v>6.9108356999999995E-2</c:v>
                </c:pt>
                <c:pt idx="25078" formatCode="General">
                  <c:v>6.9121715E-2</c:v>
                </c:pt>
                <c:pt idx="25079" formatCode="General">
                  <c:v>6.9292293000000005E-2</c:v>
                </c:pt>
                <c:pt idx="25080" formatCode="General">
                  <c:v>6.9356391000000003E-2</c:v>
                </c:pt>
                <c:pt idx="25081" formatCode="General">
                  <c:v>6.9480602000000002E-2</c:v>
                </c:pt>
                <c:pt idx="25082" formatCode="General">
                  <c:v>6.9448864999999999E-2</c:v>
                </c:pt>
                <c:pt idx="25083" formatCode="General">
                  <c:v>6.9468039999999995E-2</c:v>
                </c:pt>
                <c:pt idx="25084" formatCode="General">
                  <c:v>6.9409694999999993E-2</c:v>
                </c:pt>
                <c:pt idx="25085" formatCode="General">
                  <c:v>6.9179630000000006E-2</c:v>
                </c:pt>
                <c:pt idx="25086" formatCode="General">
                  <c:v>6.9309184999999995E-2</c:v>
                </c:pt>
                <c:pt idx="25087" formatCode="General">
                  <c:v>6.9348569999999998E-2</c:v>
                </c:pt>
                <c:pt idx="25088" formatCode="General">
                  <c:v>6.9310132999999996E-2</c:v>
                </c:pt>
                <c:pt idx="25089" formatCode="General">
                  <c:v>6.9391166000000004E-2</c:v>
                </c:pt>
                <c:pt idx="25090" formatCode="General">
                  <c:v>6.9337065000000003E-2</c:v>
                </c:pt>
                <c:pt idx="25091" formatCode="General">
                  <c:v>6.9446235999999995E-2</c:v>
                </c:pt>
                <c:pt idx="25092" formatCode="General">
                  <c:v>6.9629719000000007E-2</c:v>
                </c:pt>
                <c:pt idx="25093" formatCode="General">
                  <c:v>6.9626572999999997E-2</c:v>
                </c:pt>
                <c:pt idx="25094" formatCode="General">
                  <c:v>6.9395539000000006E-2</c:v>
                </c:pt>
                <c:pt idx="25095" formatCode="General">
                  <c:v>6.9617351999999993E-2</c:v>
                </c:pt>
                <c:pt idx="25096" formatCode="General">
                  <c:v>6.9645425999999996E-2</c:v>
                </c:pt>
                <c:pt idx="25097" formatCode="General">
                  <c:v>6.9786010999999995E-2</c:v>
                </c:pt>
                <c:pt idx="25098" formatCode="General">
                  <c:v>6.9762181000000006E-2</c:v>
                </c:pt>
                <c:pt idx="25099" formatCode="General">
                  <c:v>6.9718400999999999E-2</c:v>
                </c:pt>
                <c:pt idx="25100" formatCode="General">
                  <c:v>6.9875425000000005E-2</c:v>
                </c:pt>
                <c:pt idx="25101" formatCode="General">
                  <c:v>6.9894041000000004E-2</c:v>
                </c:pt>
                <c:pt idx="25102" formatCode="General">
                  <c:v>6.9968911999999994E-2</c:v>
                </c:pt>
                <c:pt idx="25103" formatCode="General">
                  <c:v>6.9862734999999995E-2</c:v>
                </c:pt>
                <c:pt idx="25104" formatCode="General">
                  <c:v>6.9656586000000006E-2</c:v>
                </c:pt>
                <c:pt idx="25105" formatCode="General">
                  <c:v>6.9706055000000003E-2</c:v>
                </c:pt>
                <c:pt idx="25106" formatCode="General">
                  <c:v>6.9939953999999999E-2</c:v>
                </c:pt>
                <c:pt idx="25107" formatCode="General">
                  <c:v>7.0017045E-2</c:v>
                </c:pt>
                <c:pt idx="25108" formatCode="General">
                  <c:v>7.0022667999999996E-2</c:v>
                </c:pt>
                <c:pt idx="25109" formatCode="General">
                  <c:v>6.9952472000000002E-2</c:v>
                </c:pt>
                <c:pt idx="25110" formatCode="General">
                  <c:v>7.0148473000000003E-2</c:v>
                </c:pt>
                <c:pt idx="25111" formatCode="General">
                  <c:v>7.0043826000000003E-2</c:v>
                </c:pt>
                <c:pt idx="25112" formatCode="General">
                  <c:v>6.9992115999999993E-2</c:v>
                </c:pt>
                <c:pt idx="25113" formatCode="General">
                  <c:v>7.0114494999999999E-2</c:v>
                </c:pt>
                <c:pt idx="25114" formatCode="General">
                  <c:v>7.0164092999999997E-2</c:v>
                </c:pt>
                <c:pt idx="25115" formatCode="General">
                  <c:v>7.0054685000000005E-2</c:v>
                </c:pt>
                <c:pt idx="25116" formatCode="General">
                  <c:v>7.0237757999999997E-2</c:v>
                </c:pt>
                <c:pt idx="25117" formatCode="General">
                  <c:v>7.0231790000000002E-2</c:v>
                </c:pt>
                <c:pt idx="25118" formatCode="General">
                  <c:v>7.0346007000000002E-2</c:v>
                </c:pt>
                <c:pt idx="25119" formatCode="General">
                  <c:v>7.0295590000000005E-2</c:v>
                </c:pt>
                <c:pt idx="25120" formatCode="General">
                  <c:v>7.0206645999999998E-2</c:v>
                </c:pt>
                <c:pt idx="25121" formatCode="General">
                  <c:v>7.1054943999999995E-2</c:v>
                </c:pt>
                <c:pt idx="25122" formatCode="General">
                  <c:v>7.1933815999999998E-2</c:v>
                </c:pt>
                <c:pt idx="25123" formatCode="General">
                  <c:v>7.1175901999999999E-2</c:v>
                </c:pt>
                <c:pt idx="25124" formatCode="General">
                  <c:v>7.0512618999999999E-2</c:v>
                </c:pt>
                <c:pt idx="25125" formatCode="General">
                  <c:v>7.0724930000000005E-2</c:v>
                </c:pt>
                <c:pt idx="25126" formatCode="General">
                  <c:v>7.0812233000000002E-2</c:v>
                </c:pt>
                <c:pt idx="25127" formatCode="General">
                  <c:v>7.1564136E-2</c:v>
                </c:pt>
                <c:pt idx="25128" formatCode="General">
                  <c:v>7.0306836999999997E-2</c:v>
                </c:pt>
                <c:pt idx="25129" formatCode="General">
                  <c:v>7.0455113999999999E-2</c:v>
                </c:pt>
                <c:pt idx="25130" formatCode="General">
                  <c:v>7.0491181999999999E-2</c:v>
                </c:pt>
                <c:pt idx="25131" formatCode="General">
                  <c:v>7.0482520000000007E-2</c:v>
                </c:pt>
                <c:pt idx="25132" formatCode="General">
                  <c:v>7.0506867000000001E-2</c:v>
                </c:pt>
                <c:pt idx="25133" formatCode="General">
                  <c:v>7.0512318000000004E-2</c:v>
                </c:pt>
                <c:pt idx="25134" formatCode="General">
                  <c:v>7.0289127000000007E-2</c:v>
                </c:pt>
                <c:pt idx="25135" formatCode="General">
                  <c:v>7.0487346000000006E-2</c:v>
                </c:pt>
                <c:pt idx="25136" formatCode="General">
                  <c:v>7.0413013999999996E-2</c:v>
                </c:pt>
                <c:pt idx="25137" formatCode="General">
                  <c:v>7.0707197999999999E-2</c:v>
                </c:pt>
                <c:pt idx="25138" formatCode="General">
                  <c:v>7.0782262999999998E-2</c:v>
                </c:pt>
                <c:pt idx="25139" formatCode="General">
                  <c:v>7.0832981000000003E-2</c:v>
                </c:pt>
                <c:pt idx="25140" formatCode="General">
                  <c:v>7.0718574000000006E-2</c:v>
                </c:pt>
                <c:pt idx="25141" formatCode="General">
                  <c:v>7.0925174999999993E-2</c:v>
                </c:pt>
                <c:pt idx="25142" formatCode="General">
                  <c:v>7.0776446000000007E-2</c:v>
                </c:pt>
                <c:pt idx="25143" formatCode="General">
                  <c:v>7.0796914000000002E-2</c:v>
                </c:pt>
                <c:pt idx="25144" formatCode="General">
                  <c:v>7.0708663000000005E-2</c:v>
                </c:pt>
                <c:pt idx="25145" formatCode="General">
                  <c:v>7.1290997999999994E-2</c:v>
                </c:pt>
                <c:pt idx="25146" formatCode="General">
                  <c:v>7.1346353000000001E-2</c:v>
                </c:pt>
                <c:pt idx="25147" formatCode="General">
                  <c:v>7.1166894999999994E-2</c:v>
                </c:pt>
                <c:pt idx="25148" formatCode="General">
                  <c:v>7.1263182999999994E-2</c:v>
                </c:pt>
                <c:pt idx="25149" formatCode="General">
                  <c:v>7.0961608999999995E-2</c:v>
                </c:pt>
                <c:pt idx="25150" formatCode="General">
                  <c:v>7.1102388000000002E-2</c:v>
                </c:pt>
                <c:pt idx="25151" formatCode="General">
                  <c:v>7.1120830999999995E-2</c:v>
                </c:pt>
                <c:pt idx="25152" formatCode="General">
                  <c:v>7.1335322000000007E-2</c:v>
                </c:pt>
                <c:pt idx="25153" formatCode="General">
                  <c:v>7.1358181000000007E-2</c:v>
                </c:pt>
                <c:pt idx="25154" formatCode="General">
                  <c:v>7.1265810999999998E-2</c:v>
                </c:pt>
                <c:pt idx="25155" formatCode="General">
                  <c:v>7.1725987000000005E-2</c:v>
                </c:pt>
                <c:pt idx="25156" formatCode="General">
                  <c:v>7.1330323000000001E-2</c:v>
                </c:pt>
                <c:pt idx="25157" formatCode="General">
                  <c:v>7.1278522999999996E-2</c:v>
                </c:pt>
                <c:pt idx="25158" formatCode="General">
                  <c:v>7.1329504000000002E-2</c:v>
                </c:pt>
                <c:pt idx="25159" formatCode="General">
                  <c:v>7.1507730000000005E-2</c:v>
                </c:pt>
                <c:pt idx="25160" formatCode="General">
                  <c:v>7.1600375999999993E-2</c:v>
                </c:pt>
                <c:pt idx="25161" formatCode="General">
                  <c:v>7.1414328999999999E-2</c:v>
                </c:pt>
                <c:pt idx="25162" formatCode="General">
                  <c:v>7.1193783999999996E-2</c:v>
                </c:pt>
                <c:pt idx="25163" formatCode="General">
                  <c:v>7.1169415999999999E-2</c:v>
                </c:pt>
                <c:pt idx="25164" formatCode="General">
                  <c:v>7.1200764999999999E-2</c:v>
                </c:pt>
                <c:pt idx="25165" formatCode="General">
                  <c:v>7.1225973999999997E-2</c:v>
                </c:pt>
                <c:pt idx="25166" formatCode="General">
                  <c:v>7.1550045000000007E-2</c:v>
                </c:pt>
                <c:pt idx="25167" formatCode="General">
                  <c:v>7.1468452000000002E-2</c:v>
                </c:pt>
                <c:pt idx="25168" formatCode="General">
                  <c:v>7.1736824000000005E-2</c:v>
                </c:pt>
                <c:pt idx="25169" formatCode="General">
                  <c:v>7.1788597999999995E-2</c:v>
                </c:pt>
                <c:pt idx="25170" formatCode="General">
                  <c:v>7.2061904999999996E-2</c:v>
                </c:pt>
                <c:pt idx="25171" formatCode="General">
                  <c:v>7.1536235000000004E-2</c:v>
                </c:pt>
                <c:pt idx="25172" formatCode="General">
                  <c:v>7.1460351000000005E-2</c:v>
                </c:pt>
                <c:pt idx="25173" formatCode="General">
                  <c:v>7.1684124000000002E-2</c:v>
                </c:pt>
                <c:pt idx="25174" formatCode="General">
                  <c:v>7.1771770999999998E-2</c:v>
                </c:pt>
                <c:pt idx="25175" formatCode="General">
                  <c:v>7.1878121000000003E-2</c:v>
                </c:pt>
                <c:pt idx="25176" formatCode="General">
                  <c:v>7.2002073E-2</c:v>
                </c:pt>
                <c:pt idx="25177" formatCode="General">
                  <c:v>7.2237393999999996E-2</c:v>
                </c:pt>
                <c:pt idx="25178" formatCode="General">
                  <c:v>7.2307676000000001E-2</c:v>
                </c:pt>
                <c:pt idx="25179" formatCode="General">
                  <c:v>7.3030727000000004E-2</c:v>
                </c:pt>
                <c:pt idx="25180" formatCode="General">
                  <c:v>7.3584562000000006E-2</c:v>
                </c:pt>
                <c:pt idx="25181" formatCode="General">
                  <c:v>7.2663309999999995E-2</c:v>
                </c:pt>
                <c:pt idx="25182" formatCode="General">
                  <c:v>7.2614314999999999E-2</c:v>
                </c:pt>
                <c:pt idx="25183" formatCode="General">
                  <c:v>7.2510551000000006E-2</c:v>
                </c:pt>
                <c:pt idx="25184" formatCode="General">
                  <c:v>7.2433869999999997E-2</c:v>
                </c:pt>
                <c:pt idx="25185" formatCode="General">
                  <c:v>7.2284793999999999E-2</c:v>
                </c:pt>
                <c:pt idx="25186" formatCode="General">
                  <c:v>7.2333487000000002E-2</c:v>
                </c:pt>
                <c:pt idx="25187" formatCode="General">
                  <c:v>7.2322239999999996E-2</c:v>
                </c:pt>
                <c:pt idx="25188" formatCode="General">
                  <c:v>7.2389616000000004E-2</c:v>
                </c:pt>
                <c:pt idx="25189" formatCode="General">
                  <c:v>7.2646934999999996E-2</c:v>
                </c:pt>
                <c:pt idx="25190" formatCode="General">
                  <c:v>7.2452959999999997E-2</c:v>
                </c:pt>
                <c:pt idx="25191" formatCode="General">
                  <c:v>7.2049278999999994E-2</c:v>
                </c:pt>
                <c:pt idx="25192" formatCode="General">
                  <c:v>7.2210741999999994E-2</c:v>
                </c:pt>
                <c:pt idx="25193" formatCode="General">
                  <c:v>7.2497386999999996E-2</c:v>
                </c:pt>
                <c:pt idx="25194" formatCode="General">
                  <c:v>7.2491333000000005E-2</c:v>
                </c:pt>
                <c:pt idx="25195" formatCode="General">
                  <c:v>7.2589795999999998E-2</c:v>
                </c:pt>
                <c:pt idx="25196" formatCode="General">
                  <c:v>7.3082932000000003E-2</c:v>
                </c:pt>
                <c:pt idx="25197" formatCode="General">
                  <c:v>7.2795234E-2</c:v>
                </c:pt>
                <c:pt idx="25198" formatCode="General">
                  <c:v>7.2772417000000006E-2</c:v>
                </c:pt>
                <c:pt idx="25199" formatCode="General">
                  <c:v>7.3000542000000002E-2</c:v>
                </c:pt>
                <c:pt idx="25200" formatCode="General">
                  <c:v>7.3028162999999993E-2</c:v>
                </c:pt>
                <c:pt idx="25201" formatCode="General">
                  <c:v>7.2977487999999993E-2</c:v>
                </c:pt>
                <c:pt idx="25202" formatCode="General">
                  <c:v>7.3647733000000007E-2</c:v>
                </c:pt>
                <c:pt idx="25203" formatCode="General">
                  <c:v>7.2839553000000001E-2</c:v>
                </c:pt>
                <c:pt idx="25204" formatCode="General">
                  <c:v>7.2834619000000003E-2</c:v>
                </c:pt>
                <c:pt idx="25205" formatCode="General">
                  <c:v>7.3307049999999999E-2</c:v>
                </c:pt>
                <c:pt idx="25206" formatCode="General">
                  <c:v>7.3305930000000005E-2</c:v>
                </c:pt>
                <c:pt idx="25207" formatCode="General">
                  <c:v>7.3481228999999995E-2</c:v>
                </c:pt>
                <c:pt idx="25208" formatCode="General">
                  <c:v>7.3534618999999996E-2</c:v>
                </c:pt>
                <c:pt idx="25209" formatCode="General">
                  <c:v>7.3526561000000004E-2</c:v>
                </c:pt>
                <c:pt idx="25210" formatCode="General">
                  <c:v>7.3293670000000005E-2</c:v>
                </c:pt>
                <c:pt idx="25211" formatCode="General">
                  <c:v>7.3032386000000005E-2</c:v>
                </c:pt>
                <c:pt idx="25212" formatCode="General">
                  <c:v>7.3002846999999996E-2</c:v>
                </c:pt>
                <c:pt idx="25213" formatCode="General">
                  <c:v>7.3159806999999993E-2</c:v>
                </c:pt>
                <c:pt idx="25214" formatCode="General">
                  <c:v>7.3413554000000006E-2</c:v>
                </c:pt>
                <c:pt idx="25215" formatCode="General">
                  <c:v>7.3527746000000005E-2</c:v>
                </c:pt>
                <c:pt idx="25216" formatCode="General">
                  <c:v>7.3913045999999996E-2</c:v>
                </c:pt>
                <c:pt idx="25217" formatCode="General">
                  <c:v>7.3649974000000007E-2</c:v>
                </c:pt>
                <c:pt idx="25218" formatCode="General">
                  <c:v>7.4094287999999994E-2</c:v>
                </c:pt>
                <c:pt idx="25219" formatCode="General">
                  <c:v>7.3779742999999995E-2</c:v>
                </c:pt>
                <c:pt idx="25220" formatCode="General">
                  <c:v>7.3807753000000004E-2</c:v>
                </c:pt>
                <c:pt idx="25221" formatCode="General">
                  <c:v>7.3863987000000006E-2</c:v>
                </c:pt>
                <c:pt idx="25222" formatCode="General">
                  <c:v>7.4139554999999996E-2</c:v>
                </c:pt>
                <c:pt idx="25223" formatCode="General">
                  <c:v>7.3650987000000001E-2</c:v>
                </c:pt>
                <c:pt idx="25224" formatCode="General">
                  <c:v>7.4123913E-2</c:v>
                </c:pt>
                <c:pt idx="25225" formatCode="General">
                  <c:v>7.4015991000000003E-2</c:v>
                </c:pt>
                <c:pt idx="25226" formatCode="General">
                  <c:v>7.3976669999999994E-2</c:v>
                </c:pt>
                <c:pt idx="25227" formatCode="General">
                  <c:v>7.4507256999999993E-2</c:v>
                </c:pt>
                <c:pt idx="25228" formatCode="General">
                  <c:v>7.3926534000000002E-2</c:v>
                </c:pt>
                <c:pt idx="25229" formatCode="General">
                  <c:v>7.3752638999999995E-2</c:v>
                </c:pt>
                <c:pt idx="25230" formatCode="General">
                  <c:v>7.3650534000000004E-2</c:v>
                </c:pt>
                <c:pt idx="25231" formatCode="General">
                  <c:v>7.3709548E-2</c:v>
                </c:pt>
                <c:pt idx="25232" formatCode="General">
                  <c:v>7.3901389999999997E-2</c:v>
                </c:pt>
                <c:pt idx="25233" formatCode="General">
                  <c:v>7.4026376000000005E-2</c:v>
                </c:pt>
                <c:pt idx="25234" formatCode="General">
                  <c:v>7.4028314999999997E-2</c:v>
                </c:pt>
                <c:pt idx="25235" formatCode="General">
                  <c:v>7.3887018999999998E-2</c:v>
                </c:pt>
                <c:pt idx="25236" formatCode="General">
                  <c:v>7.3622719000000003E-2</c:v>
                </c:pt>
                <c:pt idx="25237" formatCode="General">
                  <c:v>7.3727991000000007E-2</c:v>
                </c:pt>
                <c:pt idx="25238" formatCode="General">
                  <c:v>7.3599299000000007E-2</c:v>
                </c:pt>
                <c:pt idx="25239" formatCode="General">
                  <c:v>7.3643230000000004E-2</c:v>
                </c:pt>
                <c:pt idx="25240" formatCode="General">
                  <c:v>7.3899817000000007E-2</c:v>
                </c:pt>
                <c:pt idx="25241" formatCode="General">
                  <c:v>7.4229185000000003E-2</c:v>
                </c:pt>
                <c:pt idx="25242" formatCode="General">
                  <c:v>7.4230283999999994E-2</c:v>
                </c:pt>
                <c:pt idx="25243" formatCode="General">
                  <c:v>7.4143928999999997E-2</c:v>
                </c:pt>
                <c:pt idx="25244" formatCode="General">
                  <c:v>7.4662837999999995E-2</c:v>
                </c:pt>
                <c:pt idx="25245" formatCode="General">
                  <c:v>7.4363219999999994E-2</c:v>
                </c:pt>
                <c:pt idx="25246" formatCode="General">
                  <c:v>7.4450699999999995E-2</c:v>
                </c:pt>
                <c:pt idx="25247" formatCode="General">
                  <c:v>7.4115834000000005E-2</c:v>
                </c:pt>
                <c:pt idx="25248" formatCode="General">
                  <c:v>7.4239204000000003E-2</c:v>
                </c:pt>
                <c:pt idx="25249" formatCode="General">
                  <c:v>7.4482155999999994E-2</c:v>
                </c:pt>
                <c:pt idx="25250" formatCode="General">
                  <c:v>7.4519861000000007E-2</c:v>
                </c:pt>
                <c:pt idx="25251" formatCode="General">
                  <c:v>7.4653788999999998E-2</c:v>
                </c:pt>
                <c:pt idx="25252" formatCode="General">
                  <c:v>7.4946551E-2</c:v>
                </c:pt>
                <c:pt idx="25253" formatCode="General">
                  <c:v>7.5163300000000002E-2</c:v>
                </c:pt>
                <c:pt idx="25254" formatCode="General">
                  <c:v>7.5288243000000005E-2</c:v>
                </c:pt>
                <c:pt idx="25255" formatCode="General">
                  <c:v>7.4831303000000002E-2</c:v>
                </c:pt>
                <c:pt idx="25256" formatCode="General">
                  <c:v>7.4534059999999999E-2</c:v>
                </c:pt>
                <c:pt idx="25257" formatCode="General">
                  <c:v>7.4776965000000001E-2</c:v>
                </c:pt>
                <c:pt idx="25258" formatCode="General">
                  <c:v>7.4756863000000007E-2</c:v>
                </c:pt>
                <c:pt idx="25259" formatCode="General">
                  <c:v>7.4642499000000001E-2</c:v>
                </c:pt>
                <c:pt idx="25260" formatCode="General">
                  <c:v>7.4864914000000005E-2</c:v>
                </c:pt>
                <c:pt idx="25261" formatCode="General">
                  <c:v>7.4964498000000004E-2</c:v>
                </c:pt>
                <c:pt idx="25262" formatCode="General">
                  <c:v>7.5134321000000004E-2</c:v>
                </c:pt>
                <c:pt idx="25263" formatCode="General">
                  <c:v>7.5024437999999999E-2</c:v>
                </c:pt>
                <c:pt idx="25264" formatCode="General">
                  <c:v>7.4965596999999995E-2</c:v>
                </c:pt>
                <c:pt idx="25265" formatCode="General">
                  <c:v>7.4959435000000005E-2</c:v>
                </c:pt>
                <c:pt idx="25266" formatCode="General">
                  <c:v>7.6065675999999999E-2</c:v>
                </c:pt>
                <c:pt idx="25267" formatCode="General">
                  <c:v>7.6007718000000002E-2</c:v>
                </c:pt>
                <c:pt idx="25268" formatCode="General">
                  <c:v>7.5188422000000005E-2</c:v>
                </c:pt>
                <c:pt idx="25269" formatCode="General">
                  <c:v>7.5455026999999994E-2</c:v>
                </c:pt>
                <c:pt idx="25270" formatCode="General">
                  <c:v>7.5544012999999993E-2</c:v>
                </c:pt>
                <c:pt idx="25271" formatCode="General">
                  <c:v>7.5620520999999996E-2</c:v>
                </c:pt>
                <c:pt idx="25272" formatCode="General">
                  <c:v>7.5672705000000007E-2</c:v>
                </c:pt>
                <c:pt idx="25273" formatCode="General">
                  <c:v>7.5705841999999995E-2</c:v>
                </c:pt>
                <c:pt idx="25274" formatCode="General">
                  <c:v>7.5894430999999998E-2</c:v>
                </c:pt>
                <c:pt idx="25275" formatCode="General">
                  <c:v>7.6367615999999999E-2</c:v>
                </c:pt>
                <c:pt idx="25276" formatCode="General">
                  <c:v>7.6101765000000002E-2</c:v>
                </c:pt>
                <c:pt idx="25277" formatCode="General">
                  <c:v>7.5927223000000002E-2</c:v>
                </c:pt>
                <c:pt idx="25278" formatCode="General">
                  <c:v>7.5729693000000001E-2</c:v>
                </c:pt>
                <c:pt idx="25279" formatCode="General">
                  <c:v>7.6085583999999998E-2</c:v>
                </c:pt>
                <c:pt idx="25280" formatCode="General">
                  <c:v>7.6455716000000007E-2</c:v>
                </c:pt>
                <c:pt idx="25281" formatCode="General">
                  <c:v>7.6386704999999999E-2</c:v>
                </c:pt>
                <c:pt idx="25282" formatCode="General">
                  <c:v>7.5935928E-2</c:v>
                </c:pt>
                <c:pt idx="25283" formatCode="General">
                  <c:v>7.6108313999999996E-2</c:v>
                </c:pt>
                <c:pt idx="25284" formatCode="General">
                  <c:v>7.6304077999999997E-2</c:v>
                </c:pt>
                <c:pt idx="25285" formatCode="General">
                  <c:v>7.6258617000000001E-2</c:v>
                </c:pt>
                <c:pt idx="25286" formatCode="General">
                  <c:v>7.6167219999999994E-2</c:v>
                </c:pt>
                <c:pt idx="25287" formatCode="General">
                  <c:v>7.6804889000000001E-2</c:v>
                </c:pt>
                <c:pt idx="25288" formatCode="General">
                  <c:v>7.6276736999999997E-2</c:v>
                </c:pt>
                <c:pt idx="25289" formatCode="General">
                  <c:v>7.6479115E-2</c:v>
                </c:pt>
                <c:pt idx="25290" formatCode="General">
                  <c:v>7.6232976999999993E-2</c:v>
                </c:pt>
                <c:pt idx="25291" formatCode="General">
                  <c:v>7.6576699999999998E-2</c:v>
                </c:pt>
                <c:pt idx="25292" formatCode="General">
                  <c:v>7.6363586999999997E-2</c:v>
                </c:pt>
                <c:pt idx="25293" formatCode="General">
                  <c:v>7.5856317000000006E-2</c:v>
                </c:pt>
                <c:pt idx="25294" formatCode="General">
                  <c:v>7.5564653999999995E-2</c:v>
                </c:pt>
                <c:pt idx="25295" formatCode="General">
                  <c:v>7.5861875999999995E-2</c:v>
                </c:pt>
                <c:pt idx="25296" formatCode="General">
                  <c:v>7.5799888999999995E-2</c:v>
                </c:pt>
                <c:pt idx="25297" formatCode="General">
                  <c:v>7.5682896E-2</c:v>
                </c:pt>
                <c:pt idx="25298" formatCode="General">
                  <c:v>7.5719781999999999E-2</c:v>
                </c:pt>
                <c:pt idx="25299" formatCode="General">
                  <c:v>7.5915696000000005E-2</c:v>
                </c:pt>
                <c:pt idx="25300" formatCode="General">
                  <c:v>7.6465476000000004E-2</c:v>
                </c:pt>
                <c:pt idx="25301" formatCode="General">
                  <c:v>7.6232438999999999E-2</c:v>
                </c:pt>
                <c:pt idx="25302" formatCode="General">
                  <c:v>7.5785432E-2</c:v>
                </c:pt>
                <c:pt idx="25303" formatCode="General">
                  <c:v>7.6090216000000002E-2</c:v>
                </c:pt>
                <c:pt idx="25304" formatCode="General">
                  <c:v>7.6521796000000003E-2</c:v>
                </c:pt>
                <c:pt idx="25305" formatCode="General">
                  <c:v>7.5922353999999997E-2</c:v>
                </c:pt>
                <c:pt idx="25306" formatCode="General">
                  <c:v>7.5229919000000006E-2</c:v>
                </c:pt>
                <c:pt idx="25307" formatCode="General">
                  <c:v>7.5575233000000006E-2</c:v>
                </c:pt>
                <c:pt idx="25308" formatCode="General">
                  <c:v>7.5355917999999994E-2</c:v>
                </c:pt>
                <c:pt idx="25309" formatCode="General">
                  <c:v>7.5634654999999995E-2</c:v>
                </c:pt>
                <c:pt idx="25310" formatCode="General">
                  <c:v>7.5008581000000005E-2</c:v>
                </c:pt>
                <c:pt idx="25311" formatCode="General">
                  <c:v>7.5293714999999997E-2</c:v>
                </c:pt>
                <c:pt idx="25312" formatCode="General">
                  <c:v>7.5277298000000006E-2</c:v>
                </c:pt>
                <c:pt idx="25313" formatCode="General">
                  <c:v>7.4827704999999994E-2</c:v>
                </c:pt>
                <c:pt idx="25314" formatCode="General">
                  <c:v>7.5193227000000001E-2</c:v>
                </c:pt>
                <c:pt idx="25315" formatCode="General">
                  <c:v>7.4532228000000006E-2</c:v>
                </c:pt>
                <c:pt idx="25316" formatCode="General">
                  <c:v>7.4740898E-2</c:v>
                </c:pt>
                <c:pt idx="25317" formatCode="General">
                  <c:v>7.4636422999999993E-2</c:v>
                </c:pt>
                <c:pt idx="25318" formatCode="General">
                  <c:v>7.4503766999999999E-2</c:v>
                </c:pt>
                <c:pt idx="25319" formatCode="General">
                  <c:v>7.4417902999999994E-2</c:v>
                </c:pt>
                <c:pt idx="25320" formatCode="General">
                  <c:v>7.4322003999999997E-2</c:v>
                </c:pt>
                <c:pt idx="25321" formatCode="General">
                  <c:v>7.4307913000000003E-2</c:v>
                </c:pt>
                <c:pt idx="25322" formatCode="General">
                  <c:v>7.4240668999999995E-2</c:v>
                </c:pt>
                <c:pt idx="25323" formatCode="General">
                  <c:v>7.4581524999999996E-2</c:v>
                </c:pt>
                <c:pt idx="25324" formatCode="General">
                  <c:v>7.4315432000000001E-2</c:v>
                </c:pt>
                <c:pt idx="25325" formatCode="General">
                  <c:v>7.4346803000000003E-2</c:v>
                </c:pt>
                <c:pt idx="25326" formatCode="General">
                  <c:v>7.4388860000000001E-2</c:v>
                </c:pt>
                <c:pt idx="25327" formatCode="General">
                  <c:v>7.4441065000000001E-2</c:v>
                </c:pt>
                <c:pt idx="25328" formatCode="General">
                  <c:v>7.4448520000000004E-2</c:v>
                </c:pt>
                <c:pt idx="25329" formatCode="General">
                  <c:v>7.4374337999999998E-2</c:v>
                </c:pt>
                <c:pt idx="25330" formatCode="General">
                  <c:v>7.4349193999999993E-2</c:v>
                </c:pt>
                <c:pt idx="25331" formatCode="General">
                  <c:v>7.4379466000000005E-2</c:v>
                </c:pt>
                <c:pt idx="25332" formatCode="General">
                  <c:v>7.4386296000000005E-2</c:v>
                </c:pt>
                <c:pt idx="25333" formatCode="General">
                  <c:v>7.4536515999999997E-2</c:v>
                </c:pt>
                <c:pt idx="25334" formatCode="General">
                  <c:v>7.4399245000000003E-2</c:v>
                </c:pt>
                <c:pt idx="25335" formatCode="General">
                  <c:v>7.4406849999999997E-2</c:v>
                </c:pt>
                <c:pt idx="25336" formatCode="General">
                  <c:v>7.4581460000000002E-2</c:v>
                </c:pt>
                <c:pt idx="25337" formatCode="General">
                  <c:v>7.4531581999999999E-2</c:v>
                </c:pt>
                <c:pt idx="25338" formatCode="General">
                  <c:v>7.4773388999999996E-2</c:v>
                </c:pt>
                <c:pt idx="25339" formatCode="General">
                  <c:v>7.4592749999999999E-2</c:v>
                </c:pt>
                <c:pt idx="25340" formatCode="General">
                  <c:v>7.4951678999999993E-2</c:v>
                </c:pt>
                <c:pt idx="25341" formatCode="General">
                  <c:v>7.4575944000000005E-2</c:v>
                </c:pt>
                <c:pt idx="25342" formatCode="General">
                  <c:v>7.4499328000000004E-2</c:v>
                </c:pt>
                <c:pt idx="25343" formatCode="General">
                  <c:v>7.4341265000000004E-2</c:v>
                </c:pt>
                <c:pt idx="25344" formatCode="General">
                  <c:v>7.4601216999999997E-2</c:v>
                </c:pt>
                <c:pt idx="25345" formatCode="General">
                  <c:v>7.4566960000000002E-2</c:v>
                </c:pt>
                <c:pt idx="25346" formatCode="General">
                  <c:v>7.4607335999999996E-2</c:v>
                </c:pt>
                <c:pt idx="25347" formatCode="General">
                  <c:v>7.4803595000000001E-2</c:v>
                </c:pt>
                <c:pt idx="25348" formatCode="General">
                  <c:v>7.4708190999999993E-2</c:v>
                </c:pt>
                <c:pt idx="25349" formatCode="General">
                  <c:v>7.4511372000000006E-2</c:v>
                </c:pt>
                <c:pt idx="25350" formatCode="General">
                  <c:v>7.4797972000000004E-2</c:v>
                </c:pt>
                <c:pt idx="25351" formatCode="General">
                  <c:v>7.4732193000000002E-2</c:v>
                </c:pt>
                <c:pt idx="25352" formatCode="General">
                  <c:v>7.5202145999999997E-2</c:v>
                </c:pt>
                <c:pt idx="25353" formatCode="General">
                  <c:v>7.5204494999999996E-2</c:v>
                </c:pt>
                <c:pt idx="25354" formatCode="General">
                  <c:v>7.5444405000000006E-2</c:v>
                </c:pt>
                <c:pt idx="25355" formatCode="General">
                  <c:v>7.5511284999999997E-2</c:v>
                </c:pt>
                <c:pt idx="25356" formatCode="General">
                  <c:v>7.5372012000000002E-2</c:v>
                </c:pt>
                <c:pt idx="25357" formatCode="General">
                  <c:v>7.5433373999999997E-2</c:v>
                </c:pt>
                <c:pt idx="25358" formatCode="General">
                  <c:v>7.5560408999999995E-2</c:v>
                </c:pt>
                <c:pt idx="25359" formatCode="General">
                  <c:v>7.5568057999999994E-2</c:v>
                </c:pt>
                <c:pt idx="25360" formatCode="General">
                  <c:v>7.6656893000000004E-2</c:v>
                </c:pt>
                <c:pt idx="25361" formatCode="General">
                  <c:v>7.6283587999999999E-2</c:v>
                </c:pt>
                <c:pt idx="25362" formatCode="General">
                  <c:v>7.6564505000000005E-2</c:v>
                </c:pt>
                <c:pt idx="25363" formatCode="General">
                  <c:v>7.5348656999999999E-2</c:v>
                </c:pt>
                <c:pt idx="25364" formatCode="General">
                  <c:v>7.5472695000000006E-2</c:v>
                </c:pt>
                <c:pt idx="25365" formatCode="General">
                  <c:v>7.5665595000000002E-2</c:v>
                </c:pt>
                <c:pt idx="25366" formatCode="General">
                  <c:v>7.5571764E-2</c:v>
                </c:pt>
                <c:pt idx="25367" formatCode="General">
                  <c:v>7.5377700000000006E-2</c:v>
                </c:pt>
                <c:pt idx="25368" formatCode="General">
                  <c:v>7.5458410000000004E-2</c:v>
                </c:pt>
                <c:pt idx="25369" formatCode="General">
                  <c:v>7.5386383000000001E-2</c:v>
                </c:pt>
                <c:pt idx="25370" formatCode="General">
                  <c:v>7.5690265000000007E-2</c:v>
                </c:pt>
                <c:pt idx="25371" formatCode="General">
                  <c:v>7.5235219000000006E-2</c:v>
                </c:pt>
                <c:pt idx="25372" formatCode="General">
                  <c:v>7.5317738999999995E-2</c:v>
                </c:pt>
                <c:pt idx="25373" formatCode="General">
                  <c:v>7.4966329999999998E-2</c:v>
                </c:pt>
                <c:pt idx="25374" formatCode="General">
                  <c:v>7.4921298999999997E-2</c:v>
                </c:pt>
                <c:pt idx="25375" formatCode="General">
                  <c:v>7.5287574999999995E-2</c:v>
                </c:pt>
                <c:pt idx="25376" formatCode="General">
                  <c:v>7.4800233999999993E-2</c:v>
                </c:pt>
                <c:pt idx="25377" formatCode="General">
                  <c:v>7.4844877000000004E-2</c:v>
                </c:pt>
                <c:pt idx="25378" formatCode="General">
                  <c:v>7.5590249999999998E-2</c:v>
                </c:pt>
                <c:pt idx="25379" formatCode="General">
                  <c:v>7.5223842999999999E-2</c:v>
                </c:pt>
                <c:pt idx="25380" formatCode="General">
                  <c:v>7.5758478000000004E-2</c:v>
                </c:pt>
                <c:pt idx="25381" formatCode="General">
                  <c:v>7.4881741000000002E-2</c:v>
                </c:pt>
                <c:pt idx="25382" formatCode="General">
                  <c:v>7.4953079000000006E-2</c:v>
                </c:pt>
                <c:pt idx="25383" formatCode="General">
                  <c:v>7.5139944E-2</c:v>
                </c:pt>
                <c:pt idx="25384" formatCode="General">
                  <c:v>7.5057855000000007E-2</c:v>
                </c:pt>
                <c:pt idx="25385" formatCode="General">
                  <c:v>7.5253597000000005E-2</c:v>
                </c:pt>
                <c:pt idx="25386" formatCode="General">
                  <c:v>7.5395475000000003E-2</c:v>
                </c:pt>
                <c:pt idx="25387" formatCode="General">
                  <c:v>7.5442596000000001E-2</c:v>
                </c:pt>
                <c:pt idx="25388" formatCode="General">
                  <c:v>7.5399246000000003E-2</c:v>
                </c:pt>
                <c:pt idx="25389" formatCode="General">
                  <c:v>7.5505791000000003E-2</c:v>
                </c:pt>
                <c:pt idx="25390" formatCode="General">
                  <c:v>7.5435614999999998E-2</c:v>
                </c:pt>
                <c:pt idx="25391" formatCode="General">
                  <c:v>7.5775822000000007E-2</c:v>
                </c:pt>
                <c:pt idx="25392" formatCode="General">
                  <c:v>7.5184715999999999E-2</c:v>
                </c:pt>
                <c:pt idx="25393" formatCode="General">
                  <c:v>7.5081642000000004E-2</c:v>
                </c:pt>
                <c:pt idx="25394" formatCode="General">
                  <c:v>7.4963162E-2</c:v>
                </c:pt>
                <c:pt idx="25395" formatCode="General">
                  <c:v>7.4492907999999997E-2</c:v>
                </c:pt>
                <c:pt idx="25396" formatCode="General">
                  <c:v>7.4420316E-2</c:v>
                </c:pt>
                <c:pt idx="25397" formatCode="General">
                  <c:v>7.4532831999999993E-2</c:v>
                </c:pt>
                <c:pt idx="25398" formatCode="General">
                  <c:v>7.4561594999999994E-2</c:v>
                </c:pt>
                <c:pt idx="25399" formatCode="General">
                  <c:v>7.5196092000000006E-2</c:v>
                </c:pt>
                <c:pt idx="25400" formatCode="General">
                  <c:v>7.5096831000000003E-2</c:v>
                </c:pt>
                <c:pt idx="25401" formatCode="General">
                  <c:v>7.5509410999999999E-2</c:v>
                </c:pt>
                <c:pt idx="25402" formatCode="General">
                  <c:v>7.4583764999999996E-2</c:v>
                </c:pt>
                <c:pt idx="25403" formatCode="General">
                  <c:v>7.4914965E-2</c:v>
                </c:pt>
                <c:pt idx="25404" formatCode="General">
                  <c:v>7.4474636999999996E-2</c:v>
                </c:pt>
                <c:pt idx="25405" formatCode="General">
                  <c:v>7.4619853999999999E-2</c:v>
                </c:pt>
                <c:pt idx="25406" formatCode="General">
                  <c:v>7.4885446999999994E-2</c:v>
                </c:pt>
                <c:pt idx="25407" formatCode="General">
                  <c:v>7.4632781999999995E-2</c:v>
                </c:pt>
                <c:pt idx="25408" formatCode="General">
                  <c:v>7.4736783000000001E-2</c:v>
                </c:pt>
                <c:pt idx="25409" formatCode="General">
                  <c:v>7.5212638999999998E-2</c:v>
                </c:pt>
                <c:pt idx="25410" formatCode="General">
                  <c:v>7.5662406000000001E-2</c:v>
                </c:pt>
                <c:pt idx="25411" formatCode="General">
                  <c:v>7.5445784000000002E-2</c:v>
                </c:pt>
                <c:pt idx="25412" formatCode="General">
                  <c:v>7.5552415999999997E-2</c:v>
                </c:pt>
                <c:pt idx="25413" formatCode="General">
                  <c:v>7.636503E-2</c:v>
                </c:pt>
                <c:pt idx="25414" formatCode="General">
                  <c:v>7.6614728000000007E-2</c:v>
                </c:pt>
                <c:pt idx="25415" formatCode="General">
                  <c:v>7.6766925999999999E-2</c:v>
                </c:pt>
                <c:pt idx="25416" formatCode="General">
                  <c:v>7.6934141999999997E-2</c:v>
                </c:pt>
                <c:pt idx="25417" formatCode="General">
                  <c:v>7.6931836000000003E-2</c:v>
                </c:pt>
                <c:pt idx="25418" formatCode="General">
                  <c:v>7.7018492999999993E-2</c:v>
                </c:pt>
                <c:pt idx="25419" formatCode="General">
                  <c:v>7.7368351000000002E-2</c:v>
                </c:pt>
                <c:pt idx="25420" formatCode="General">
                  <c:v>7.7013537000000007E-2</c:v>
                </c:pt>
                <c:pt idx="25421" formatCode="General">
                  <c:v>7.7185061999999999E-2</c:v>
                </c:pt>
                <c:pt idx="25422" formatCode="General">
                  <c:v>7.7364968000000006E-2</c:v>
                </c:pt>
                <c:pt idx="25423" formatCode="General">
                  <c:v>7.7468538000000003E-2</c:v>
                </c:pt>
                <c:pt idx="25424" formatCode="General">
                  <c:v>7.7599646999999994E-2</c:v>
                </c:pt>
                <c:pt idx="25425" formatCode="General">
                  <c:v>7.7070202000000004E-2</c:v>
                </c:pt>
                <c:pt idx="25426" formatCode="General">
                  <c:v>7.7592037000000003E-2</c:v>
                </c:pt>
                <c:pt idx="25427" formatCode="General">
                  <c:v>7.7883424000000007E-2</c:v>
                </c:pt>
                <c:pt idx="25428" formatCode="General">
                  <c:v>7.7380674999999996E-2</c:v>
                </c:pt>
                <c:pt idx="25429" formatCode="General">
                  <c:v>7.6564892999999995E-2</c:v>
                </c:pt>
                <c:pt idx="25430" formatCode="General">
                  <c:v>7.0237090000000002E-2</c:v>
                </c:pt>
                <c:pt idx="25431" formatCode="General">
                  <c:v>7.0440117999999996E-2</c:v>
                </c:pt>
                <c:pt idx="25432" formatCode="General">
                  <c:v>7.0107751999999995E-2</c:v>
                </c:pt>
                <c:pt idx="25433" formatCode="General">
                  <c:v>6.9787303999999994E-2</c:v>
                </c:pt>
                <c:pt idx="25434" formatCode="General">
                  <c:v>6.9916361999999996E-2</c:v>
                </c:pt>
                <c:pt idx="25435" formatCode="General">
                  <c:v>7.0065264000000002E-2</c:v>
                </c:pt>
                <c:pt idx="25436" formatCode="General">
                  <c:v>6.9856636999999999E-2</c:v>
                </c:pt>
                <c:pt idx="25437" formatCode="General">
                  <c:v>6.9764164000000004E-2</c:v>
                </c:pt>
                <c:pt idx="25438" formatCode="General">
                  <c:v>7.0078837000000005E-2</c:v>
                </c:pt>
                <c:pt idx="25439" formatCode="General">
                  <c:v>7.0228170000000006E-2</c:v>
                </c:pt>
                <c:pt idx="25440" formatCode="General">
                  <c:v>7.0185423999999996E-2</c:v>
                </c:pt>
                <c:pt idx="25441" formatCode="General">
                  <c:v>7.0117791999999998E-2</c:v>
                </c:pt>
                <c:pt idx="25442" formatCode="General">
                  <c:v>7.0464099000000002E-2</c:v>
                </c:pt>
                <c:pt idx="25443" formatCode="General">
                  <c:v>7.0248789000000006E-2</c:v>
                </c:pt>
                <c:pt idx="25444" formatCode="General">
                  <c:v>7.0272299999999996E-2</c:v>
                </c:pt>
                <c:pt idx="25445" formatCode="General">
                  <c:v>7.0326378999999994E-2</c:v>
                </c:pt>
                <c:pt idx="25446" formatCode="General">
                  <c:v>7.0392933000000005E-2</c:v>
                </c:pt>
                <c:pt idx="25447" formatCode="General">
                  <c:v>7.0440570999999993E-2</c:v>
                </c:pt>
                <c:pt idx="25448" formatCode="General">
                  <c:v>7.0208477000000005E-2</c:v>
                </c:pt>
                <c:pt idx="25449" formatCode="General">
                  <c:v>7.0262021999999993E-2</c:v>
                </c:pt>
                <c:pt idx="25450" formatCode="General">
                  <c:v>7.0677464999999995E-2</c:v>
                </c:pt>
                <c:pt idx="25451" formatCode="General">
                  <c:v>7.0643508999999993E-2</c:v>
                </c:pt>
                <c:pt idx="25452" formatCode="General">
                  <c:v>7.0218949000000003E-2</c:v>
                </c:pt>
                <c:pt idx="25453" formatCode="General">
                  <c:v>7.0195700999999999E-2</c:v>
                </c:pt>
                <c:pt idx="25454" formatCode="General">
                  <c:v>7.0326723999999993E-2</c:v>
                </c:pt>
                <c:pt idx="25455" formatCode="General">
                  <c:v>7.0434128999999998E-2</c:v>
                </c:pt>
                <c:pt idx="25456" formatCode="General">
                  <c:v>7.0140780999999999E-2</c:v>
                </c:pt>
                <c:pt idx="25457" formatCode="General">
                  <c:v>7.0248228999999995E-2</c:v>
                </c:pt>
                <c:pt idx="25458" formatCode="General">
                  <c:v>7.0766684999999996E-2</c:v>
                </c:pt>
                <c:pt idx="25459" formatCode="General">
                  <c:v>7.0636744000000001E-2</c:v>
                </c:pt>
                <c:pt idx="25460" formatCode="General">
                  <c:v>7.0515075999999996E-2</c:v>
                </c:pt>
                <c:pt idx="25461" formatCode="General">
                  <c:v>7.0555086000000003E-2</c:v>
                </c:pt>
                <c:pt idx="25462" formatCode="General">
                  <c:v>7.0695153999999996E-2</c:v>
                </c:pt>
                <c:pt idx="25463" formatCode="General">
                  <c:v>7.0846210000000007E-2</c:v>
                </c:pt>
                <c:pt idx="25464" formatCode="General">
                  <c:v>7.0963956999999994E-2</c:v>
                </c:pt>
                <c:pt idx="25465" formatCode="General">
                  <c:v>7.1056732999999997E-2</c:v>
                </c:pt>
                <c:pt idx="25466" formatCode="General">
                  <c:v>7.1363502999999995E-2</c:v>
                </c:pt>
                <c:pt idx="25467" formatCode="General">
                  <c:v>7.1018424999999996E-2</c:v>
                </c:pt>
                <c:pt idx="25468" formatCode="General">
                  <c:v>7.1328578000000004E-2</c:v>
                </c:pt>
                <c:pt idx="25469" formatCode="General">
                  <c:v>7.1259885999999995E-2</c:v>
                </c:pt>
                <c:pt idx="25470" formatCode="General">
                  <c:v>7.1134836000000007E-2</c:v>
                </c:pt>
                <c:pt idx="25471" formatCode="General">
                  <c:v>7.1075369999999999E-2</c:v>
                </c:pt>
                <c:pt idx="25472" formatCode="General">
                  <c:v>7.1145931999999995E-2</c:v>
                </c:pt>
                <c:pt idx="25473" formatCode="General">
                  <c:v>7.0973933000000003E-2</c:v>
                </c:pt>
                <c:pt idx="25474" formatCode="General">
                  <c:v>7.1058305000000002E-2</c:v>
                </c:pt>
                <c:pt idx="25475" formatCode="General">
                  <c:v>7.1090795999999998E-2</c:v>
                </c:pt>
                <c:pt idx="25476" formatCode="General">
                  <c:v>7.0979125000000004E-2</c:v>
                </c:pt>
                <c:pt idx="25477" formatCode="General">
                  <c:v>7.1299444000000003E-2</c:v>
                </c:pt>
                <c:pt idx="25478" formatCode="General">
                  <c:v>7.1495512999999997E-2</c:v>
                </c:pt>
                <c:pt idx="25479" formatCode="General">
                  <c:v>7.1467352999999997E-2</c:v>
                </c:pt>
                <c:pt idx="25480" formatCode="General">
                  <c:v>7.0533411000000004E-2</c:v>
                </c:pt>
                <c:pt idx="25481" formatCode="General">
                  <c:v>7.0617288E-2</c:v>
                </c:pt>
                <c:pt idx="25482" formatCode="General">
                  <c:v>7.0909705000000003E-2</c:v>
                </c:pt>
                <c:pt idx="25483" formatCode="General">
                  <c:v>7.1206324000000001E-2</c:v>
                </c:pt>
                <c:pt idx="25484" formatCode="General">
                  <c:v>7.0853622000000005E-2</c:v>
                </c:pt>
                <c:pt idx="25485" formatCode="General">
                  <c:v>7.0934677000000002E-2</c:v>
                </c:pt>
                <c:pt idx="25486" formatCode="General">
                  <c:v>7.0901603999999993E-2</c:v>
                </c:pt>
                <c:pt idx="25487" formatCode="General">
                  <c:v>7.1231295E-2</c:v>
                </c:pt>
                <c:pt idx="25488" formatCode="General">
                  <c:v>7.0954433999999997E-2</c:v>
                </c:pt>
                <c:pt idx="25489" formatCode="General">
                  <c:v>7.1045249000000005E-2</c:v>
                </c:pt>
                <c:pt idx="25490" formatCode="General">
                  <c:v>7.1333123999999998E-2</c:v>
                </c:pt>
                <c:pt idx="25491" formatCode="General">
                  <c:v>7.1315542999999995E-2</c:v>
                </c:pt>
                <c:pt idx="25492" formatCode="General">
                  <c:v>7.1077114999999996E-2</c:v>
                </c:pt>
                <c:pt idx="25493" formatCode="General">
                  <c:v>7.1253551999999998E-2</c:v>
                </c:pt>
                <c:pt idx="25494" formatCode="General">
                  <c:v>7.1244006999999998E-2</c:v>
                </c:pt>
                <c:pt idx="25495" formatCode="General">
                  <c:v>7.1334611000000006E-2</c:v>
                </c:pt>
                <c:pt idx="25496" formatCode="General">
                  <c:v>7.1221233999999994E-2</c:v>
                </c:pt>
                <c:pt idx="25497" formatCode="General">
                  <c:v>7.1305502000000007E-2</c:v>
                </c:pt>
                <c:pt idx="25498" formatCode="General">
                  <c:v>7.1490535999999993E-2</c:v>
                </c:pt>
                <c:pt idx="25499" formatCode="General">
                  <c:v>7.1082329E-2</c:v>
                </c:pt>
                <c:pt idx="25500" formatCode="General">
                  <c:v>7.0456837999999994E-2</c:v>
                </c:pt>
                <c:pt idx="25501" formatCode="General">
                  <c:v>7.0296172000000004E-2</c:v>
                </c:pt>
                <c:pt idx="25502" formatCode="General">
                  <c:v>7.0796418E-2</c:v>
                </c:pt>
                <c:pt idx="25503" formatCode="General">
                  <c:v>7.0720254999999996E-2</c:v>
                </c:pt>
                <c:pt idx="25504" formatCode="General">
                  <c:v>6.9598067999999999E-2</c:v>
                </c:pt>
                <c:pt idx="25505" formatCode="General">
                  <c:v>7.0601064000000005E-2</c:v>
                </c:pt>
                <c:pt idx="25506" formatCode="General">
                  <c:v>7.0747790000000005E-2</c:v>
                </c:pt>
                <c:pt idx="25507" formatCode="General">
                  <c:v>7.1369406999999996E-2</c:v>
                </c:pt>
                <c:pt idx="25508" formatCode="General">
                  <c:v>7.1054362999999995E-2</c:v>
                </c:pt>
                <c:pt idx="25509" formatCode="General">
                  <c:v>7.1117039000000007E-2</c:v>
                </c:pt>
                <c:pt idx="25510" formatCode="General">
                  <c:v>7.1168446999999996E-2</c:v>
                </c:pt>
                <c:pt idx="25511" formatCode="General">
                  <c:v>7.1048179000000003E-2</c:v>
                </c:pt>
                <c:pt idx="25512" formatCode="General">
                  <c:v>7.1095988999999998E-2</c:v>
                </c:pt>
                <c:pt idx="25513" formatCode="General">
                  <c:v>7.1239246000000006E-2</c:v>
                </c:pt>
                <c:pt idx="25514" formatCode="General">
                  <c:v>7.1430747000000003E-2</c:v>
                </c:pt>
                <c:pt idx="25515" formatCode="General">
                  <c:v>7.1344952000000003E-2</c:v>
                </c:pt>
                <c:pt idx="25516" formatCode="General">
                  <c:v>7.1157738999999998E-2</c:v>
                </c:pt>
                <c:pt idx="25517" formatCode="General">
                  <c:v>7.1312978999999999E-2</c:v>
                </c:pt>
                <c:pt idx="25518" formatCode="General">
                  <c:v>7.1090774999999995E-2</c:v>
                </c:pt>
                <c:pt idx="25519" formatCode="General">
                  <c:v>7.1020643999999994E-2</c:v>
                </c:pt>
                <c:pt idx="25520" formatCode="General">
                  <c:v>7.0906064000000005E-2</c:v>
                </c:pt>
                <c:pt idx="25521" formatCode="General">
                  <c:v>7.1448307000000003E-2</c:v>
                </c:pt>
                <c:pt idx="25522" formatCode="General">
                  <c:v>7.1622330999999997E-2</c:v>
                </c:pt>
                <c:pt idx="25523" formatCode="General">
                  <c:v>7.1515960000000003E-2</c:v>
                </c:pt>
                <c:pt idx="25524" formatCode="General">
                  <c:v>7.1405236999999996E-2</c:v>
                </c:pt>
                <c:pt idx="25525" formatCode="General">
                  <c:v>7.1426200999999995E-2</c:v>
                </c:pt>
                <c:pt idx="25526" formatCode="General">
                  <c:v>7.1209728E-2</c:v>
                </c:pt>
                <c:pt idx="25527" formatCode="General">
                  <c:v>7.1375762999999995E-2</c:v>
                </c:pt>
                <c:pt idx="25528" formatCode="General">
                  <c:v>7.1303412999999996E-2</c:v>
                </c:pt>
                <c:pt idx="25529" formatCode="General">
                  <c:v>7.1884455E-2</c:v>
                </c:pt>
                <c:pt idx="25530" formatCode="General">
                  <c:v>7.1955511999999999E-2</c:v>
                </c:pt>
                <c:pt idx="25531" formatCode="General">
                  <c:v>7.1822360000000002E-2</c:v>
                </c:pt>
                <c:pt idx="25532" formatCode="General">
                  <c:v>7.1666004000000005E-2</c:v>
                </c:pt>
                <c:pt idx="25533" formatCode="General">
                  <c:v>7.1736673000000001E-2</c:v>
                </c:pt>
                <c:pt idx="25534" formatCode="General">
                  <c:v>7.1633836000000006E-2</c:v>
                </c:pt>
                <c:pt idx="25535" formatCode="General">
                  <c:v>7.1652623999999998E-2</c:v>
                </c:pt>
                <c:pt idx="25536" formatCode="General">
                  <c:v>7.1763885999999999E-2</c:v>
                </c:pt>
                <c:pt idx="25537" formatCode="General">
                  <c:v>7.1899343000000004E-2</c:v>
                </c:pt>
                <c:pt idx="25538" formatCode="General">
                  <c:v>7.1822619000000004E-2</c:v>
                </c:pt>
                <c:pt idx="25539" formatCode="General">
                  <c:v>7.1778300000000003E-2</c:v>
                </c:pt>
                <c:pt idx="25540" formatCode="General">
                  <c:v>7.1813009999999997E-2</c:v>
                </c:pt>
                <c:pt idx="25541" formatCode="General">
                  <c:v>7.198852E-2</c:v>
                </c:pt>
                <c:pt idx="25542" formatCode="General">
                  <c:v>7.1979471000000003E-2</c:v>
                </c:pt>
                <c:pt idx="25543" formatCode="General">
                  <c:v>7.1751518E-2</c:v>
                </c:pt>
                <c:pt idx="25544" formatCode="General">
                  <c:v>7.1653916999999998E-2</c:v>
                </c:pt>
                <c:pt idx="25545" formatCode="General">
                  <c:v>7.1581157000000006E-2</c:v>
                </c:pt>
                <c:pt idx="25546" formatCode="General">
                  <c:v>7.1621577000000006E-2</c:v>
                </c:pt>
                <c:pt idx="25547" formatCode="General">
                  <c:v>7.1803809999999996E-2</c:v>
                </c:pt>
                <c:pt idx="25548" formatCode="General">
                  <c:v>7.1920199000000004E-2</c:v>
                </c:pt>
                <c:pt idx="25549" formatCode="General">
                  <c:v>7.1777760999999995E-2</c:v>
                </c:pt>
                <c:pt idx="25550" formatCode="General">
                  <c:v>7.1807019999999999E-2</c:v>
                </c:pt>
                <c:pt idx="25551" formatCode="General">
                  <c:v>7.1939568999999995E-2</c:v>
                </c:pt>
                <c:pt idx="25552" formatCode="General">
                  <c:v>7.1898998000000006E-2</c:v>
                </c:pt>
                <c:pt idx="25553" formatCode="General">
                  <c:v>7.1867542000000006E-2</c:v>
                </c:pt>
                <c:pt idx="25554" formatCode="General">
                  <c:v>7.2140482000000006E-2</c:v>
                </c:pt>
                <c:pt idx="25555" formatCode="General">
                  <c:v>7.2301815000000005E-2</c:v>
                </c:pt>
                <c:pt idx="25556" formatCode="General">
                  <c:v>7.2705517999999997E-2</c:v>
                </c:pt>
                <c:pt idx="25557" formatCode="General">
                  <c:v>7.2526926000000005E-2</c:v>
                </c:pt>
                <c:pt idx="25558" formatCode="General">
                  <c:v>7.2743653000000005E-2</c:v>
                </c:pt>
                <c:pt idx="25559" formatCode="General">
                  <c:v>7.2802796000000003E-2</c:v>
                </c:pt>
                <c:pt idx="25560" formatCode="General">
                  <c:v>7.2571654999999999E-2</c:v>
                </c:pt>
                <c:pt idx="25561" formatCode="General">
                  <c:v>7.2372271000000002E-2</c:v>
                </c:pt>
                <c:pt idx="25562" formatCode="General">
                  <c:v>7.2571784E-2</c:v>
                </c:pt>
                <c:pt idx="25563" formatCode="General">
                  <c:v>7.2314376E-2</c:v>
                </c:pt>
                <c:pt idx="25564" formatCode="General">
                  <c:v>7.2593136000000003E-2</c:v>
                </c:pt>
                <c:pt idx="25565" formatCode="General">
                  <c:v>7.2717173999999996E-2</c:v>
                </c:pt>
                <c:pt idx="25566" formatCode="General">
                  <c:v>7.2808268999999995E-2</c:v>
                </c:pt>
                <c:pt idx="25567" formatCode="General">
                  <c:v>7.2586499999999998E-2</c:v>
                </c:pt>
                <c:pt idx="25568" formatCode="General">
                  <c:v>7.2644156000000001E-2</c:v>
                </c:pt>
                <c:pt idx="25569" formatCode="General">
                  <c:v>7.2684057999999996E-2</c:v>
                </c:pt>
                <c:pt idx="25570" formatCode="General">
                  <c:v>7.2790989E-2</c:v>
                </c:pt>
                <c:pt idx="25571" formatCode="General">
                  <c:v>7.2346758999999997E-2</c:v>
                </c:pt>
                <c:pt idx="25572" formatCode="General">
                  <c:v>7.2496115999999999E-2</c:v>
                </c:pt>
                <c:pt idx="25573" formatCode="General">
                  <c:v>7.2648745000000001E-2</c:v>
                </c:pt>
                <c:pt idx="25574" formatCode="General">
                  <c:v>7.2559136999999996E-2</c:v>
                </c:pt>
                <c:pt idx="25575" formatCode="General">
                  <c:v>7.2545757000000002E-2</c:v>
                </c:pt>
                <c:pt idx="25576" formatCode="General">
                  <c:v>7.2574132E-2</c:v>
                </c:pt>
                <c:pt idx="25577" formatCode="General">
                  <c:v>7.2760307999999996E-2</c:v>
                </c:pt>
                <c:pt idx="25578" formatCode="General">
                  <c:v>7.3093338999999993E-2</c:v>
                </c:pt>
                <c:pt idx="25579" formatCode="General">
                  <c:v>7.2902639000000005E-2</c:v>
                </c:pt>
                <c:pt idx="25580" formatCode="General">
                  <c:v>7.2875684999999996E-2</c:v>
                </c:pt>
                <c:pt idx="25581" formatCode="General">
                  <c:v>7.2860775000000003E-2</c:v>
                </c:pt>
                <c:pt idx="25582" formatCode="General">
                  <c:v>7.2825827999999995E-2</c:v>
                </c:pt>
                <c:pt idx="25583" formatCode="General">
                  <c:v>7.2772051000000004E-2</c:v>
                </c:pt>
                <c:pt idx="25584" formatCode="General">
                  <c:v>7.3229011999999996E-2</c:v>
                </c:pt>
                <c:pt idx="25585" formatCode="General">
                  <c:v>7.3271715000000001E-2</c:v>
                </c:pt>
                <c:pt idx="25586" formatCode="General">
                  <c:v>7.2864417000000001E-2</c:v>
                </c:pt>
                <c:pt idx="25587" formatCode="General">
                  <c:v>7.2905827000000006E-2</c:v>
                </c:pt>
                <c:pt idx="25588" formatCode="General">
                  <c:v>7.3043008000000006E-2</c:v>
                </c:pt>
                <c:pt idx="25589" formatCode="General">
                  <c:v>7.3092499000000005E-2</c:v>
                </c:pt>
                <c:pt idx="25590" formatCode="General">
                  <c:v>7.3196111999999994E-2</c:v>
                </c:pt>
                <c:pt idx="25591" formatCode="General">
                  <c:v>7.3351562999999995E-2</c:v>
                </c:pt>
                <c:pt idx="25592" formatCode="General">
                  <c:v>7.3641182999999999E-2</c:v>
                </c:pt>
                <c:pt idx="25593" formatCode="General">
                  <c:v>7.3544874999999996E-2</c:v>
                </c:pt>
                <c:pt idx="25594" formatCode="General">
                  <c:v>7.3515335000000001E-2</c:v>
                </c:pt>
                <c:pt idx="25595" formatCode="General">
                  <c:v>7.3498164000000005E-2</c:v>
                </c:pt>
                <c:pt idx="25596" formatCode="General">
                  <c:v>7.3513977999999994E-2</c:v>
                </c:pt>
                <c:pt idx="25597" formatCode="General">
                  <c:v>7.3551769000000003E-2</c:v>
                </c:pt>
                <c:pt idx="25598" formatCode="General">
                  <c:v>7.3552717000000004E-2</c:v>
                </c:pt>
                <c:pt idx="25599" formatCode="General">
                  <c:v>7.3642324999999995E-2</c:v>
                </c:pt>
                <c:pt idx="25600" formatCode="General">
                  <c:v>7.3652709999999996E-2</c:v>
                </c:pt>
                <c:pt idx="25601" formatCode="General">
                  <c:v>7.3736803000000004E-2</c:v>
                </c:pt>
                <c:pt idx="25602" formatCode="General">
                  <c:v>7.3651869999999994E-2</c:v>
                </c:pt>
                <c:pt idx="25603" formatCode="General">
                  <c:v>7.3419026999999998E-2</c:v>
                </c:pt>
                <c:pt idx="25604" formatCode="General">
                  <c:v>7.3693581999999994E-2</c:v>
                </c:pt>
                <c:pt idx="25605" formatCode="General">
                  <c:v>7.3941076999999994E-2</c:v>
                </c:pt>
                <c:pt idx="25606" formatCode="General">
                  <c:v>7.3704591999999999E-2</c:v>
                </c:pt>
                <c:pt idx="25607" formatCode="General">
                  <c:v>7.3707866999999996E-2</c:v>
                </c:pt>
                <c:pt idx="25608" formatCode="General">
                  <c:v>7.3796764000000001E-2</c:v>
                </c:pt>
                <c:pt idx="25609" formatCode="General">
                  <c:v>7.3698021000000002E-2</c:v>
                </c:pt>
                <c:pt idx="25610" formatCode="General">
                  <c:v>7.3838777999999994E-2</c:v>
                </c:pt>
                <c:pt idx="25611" formatCode="General">
                  <c:v>7.4006080000000002E-2</c:v>
                </c:pt>
                <c:pt idx="25612" formatCode="General">
                  <c:v>7.3715796E-2</c:v>
                </c:pt>
                <c:pt idx="25613" formatCode="General">
                  <c:v>7.3779139999999993E-2</c:v>
                </c:pt>
                <c:pt idx="25614" formatCode="General">
                  <c:v>7.4054341999999995E-2</c:v>
                </c:pt>
                <c:pt idx="25615" formatCode="General">
                  <c:v>7.3877323999999994E-2</c:v>
                </c:pt>
                <c:pt idx="25616" formatCode="General">
                  <c:v>7.4212616999999995E-2</c:v>
                </c:pt>
                <c:pt idx="25617" formatCode="General">
                  <c:v>7.4297916000000006E-2</c:v>
                </c:pt>
                <c:pt idx="25618" formatCode="General">
                  <c:v>7.4252690999999996E-2</c:v>
                </c:pt>
                <c:pt idx="25619" formatCode="General">
                  <c:v>7.3941400000000004E-2</c:v>
                </c:pt>
                <c:pt idx="25620" formatCode="General">
                  <c:v>7.4206648E-2</c:v>
                </c:pt>
                <c:pt idx="25621" formatCode="General">
                  <c:v>7.4102863000000005E-2</c:v>
                </c:pt>
                <c:pt idx="25622" formatCode="General">
                  <c:v>7.4414585000000005E-2</c:v>
                </c:pt>
                <c:pt idx="25623" formatCode="General">
                  <c:v>7.4609276000000002E-2</c:v>
                </c:pt>
                <c:pt idx="25624" formatCode="General">
                  <c:v>7.4506911999999995E-2</c:v>
                </c:pt>
                <c:pt idx="25625" formatCode="General">
                  <c:v>7.4787824000000003E-2</c:v>
                </c:pt>
                <c:pt idx="25626" formatCode="General">
                  <c:v>7.4635324000000003E-2</c:v>
                </c:pt>
                <c:pt idx="25627" formatCode="General">
                  <c:v>7.4499995999999999E-2</c:v>
                </c:pt>
                <c:pt idx="25628" formatCode="General">
                  <c:v>7.4683327999999993E-2</c:v>
                </c:pt>
                <c:pt idx="25629" formatCode="General">
                  <c:v>7.4655125000000003E-2</c:v>
                </c:pt>
                <c:pt idx="25630" formatCode="General">
                  <c:v>7.4441150999999997E-2</c:v>
                </c:pt>
                <c:pt idx="25631" formatCode="General">
                  <c:v>7.4109693000000004E-2</c:v>
                </c:pt>
                <c:pt idx="25632" formatCode="General">
                  <c:v>7.4113182999999999E-2</c:v>
                </c:pt>
                <c:pt idx="25633" formatCode="General">
                  <c:v>7.4055915E-2</c:v>
                </c:pt>
                <c:pt idx="25634" formatCode="General">
                  <c:v>7.3771427000000001E-2</c:v>
                </c:pt>
                <c:pt idx="25635" formatCode="General">
                  <c:v>7.3992376999999998E-2</c:v>
                </c:pt>
                <c:pt idx="25636" formatCode="General">
                  <c:v>7.3722669000000005E-2</c:v>
                </c:pt>
                <c:pt idx="25637" formatCode="General">
                  <c:v>7.3493961999999996E-2</c:v>
                </c:pt>
                <c:pt idx="25638" formatCode="General">
                  <c:v>7.3601992000000005E-2</c:v>
                </c:pt>
                <c:pt idx="25639" formatCode="General">
                  <c:v>7.3570492000000001E-2</c:v>
                </c:pt>
                <c:pt idx="25640" formatCode="General">
                  <c:v>7.3835590000000006E-2</c:v>
                </c:pt>
                <c:pt idx="25641" formatCode="General">
                  <c:v>7.3830051999999993E-2</c:v>
                </c:pt>
                <c:pt idx="25642" formatCode="General">
                  <c:v>7.3899859999999998E-2</c:v>
                </c:pt>
                <c:pt idx="25643" formatCode="General">
                  <c:v>7.3737643000000005E-2</c:v>
                </c:pt>
                <c:pt idx="25644" formatCode="General">
                  <c:v>7.3836365000000001E-2</c:v>
                </c:pt>
                <c:pt idx="25645" formatCode="General">
                  <c:v>7.3540910000000001E-2</c:v>
                </c:pt>
                <c:pt idx="25646" formatCode="General">
                  <c:v>7.3771685000000004E-2</c:v>
                </c:pt>
                <c:pt idx="25647" formatCode="General">
                  <c:v>7.3747037000000001E-2</c:v>
                </c:pt>
                <c:pt idx="25648" formatCode="General">
                  <c:v>7.3795169999999993E-2</c:v>
                </c:pt>
                <c:pt idx="25649" formatCode="General">
                  <c:v>7.3720622E-2</c:v>
                </c:pt>
                <c:pt idx="25650" formatCode="General">
                  <c:v>7.3782027E-2</c:v>
                </c:pt>
                <c:pt idx="25651" formatCode="General">
                  <c:v>7.4015431000000007E-2</c:v>
                </c:pt>
                <c:pt idx="25652" formatCode="General">
                  <c:v>7.3862996E-2</c:v>
                </c:pt>
                <c:pt idx="25653" formatCode="General">
                  <c:v>7.3684576000000002E-2</c:v>
                </c:pt>
                <c:pt idx="25654" formatCode="General">
                  <c:v>7.3626403000000007E-2</c:v>
                </c:pt>
                <c:pt idx="25655" formatCode="General">
                  <c:v>7.3615070000000005E-2</c:v>
                </c:pt>
                <c:pt idx="25656" formatCode="General">
                  <c:v>7.3628472E-2</c:v>
                </c:pt>
                <c:pt idx="25657" formatCode="General">
                  <c:v>7.3559244999999995E-2</c:v>
                </c:pt>
                <c:pt idx="25658" formatCode="General">
                  <c:v>7.3601755000000005E-2</c:v>
                </c:pt>
                <c:pt idx="25659" formatCode="General">
                  <c:v>7.3677918999999994E-2</c:v>
                </c:pt>
                <c:pt idx="25660" formatCode="General">
                  <c:v>7.3737815999999998E-2</c:v>
                </c:pt>
                <c:pt idx="25661" formatCode="General">
                  <c:v>7.3642067000000005E-2</c:v>
                </c:pt>
                <c:pt idx="25662" formatCode="General">
                  <c:v>7.3668223000000005E-2</c:v>
                </c:pt>
                <c:pt idx="25663" formatCode="General">
                  <c:v>7.3637111000000005E-2</c:v>
                </c:pt>
                <c:pt idx="25664" formatCode="General">
                  <c:v>7.3495449000000004E-2</c:v>
                </c:pt>
                <c:pt idx="25665" formatCode="General">
                  <c:v>7.3447941000000003E-2</c:v>
                </c:pt>
                <c:pt idx="25666" formatCode="General">
                  <c:v>7.3183486000000006E-2</c:v>
                </c:pt>
                <c:pt idx="25667" formatCode="General">
                  <c:v>7.3252259E-2</c:v>
                </c:pt>
                <c:pt idx="25668" formatCode="General">
                  <c:v>7.3316227999999997E-2</c:v>
                </c:pt>
                <c:pt idx="25669" formatCode="General">
                  <c:v>7.3021569999999994E-2</c:v>
                </c:pt>
                <c:pt idx="25670" formatCode="General">
                  <c:v>7.3336157999999999E-2</c:v>
                </c:pt>
                <c:pt idx="25671" formatCode="General">
                  <c:v>7.3782845999999999E-2</c:v>
                </c:pt>
                <c:pt idx="25672" formatCode="General">
                  <c:v>7.3213607E-2</c:v>
                </c:pt>
                <c:pt idx="25673" formatCode="General">
                  <c:v>7.3576352999999997E-2</c:v>
                </c:pt>
                <c:pt idx="25674" formatCode="General">
                  <c:v>7.3365417000000002E-2</c:v>
                </c:pt>
                <c:pt idx="25675" formatCode="General">
                  <c:v>7.3570018000000001E-2</c:v>
                </c:pt>
                <c:pt idx="25676" formatCode="General">
                  <c:v>7.4001146000000004E-2</c:v>
                </c:pt>
                <c:pt idx="25677" formatCode="General">
                  <c:v>7.4258831999999997E-2</c:v>
                </c:pt>
                <c:pt idx="25678" formatCode="General">
                  <c:v>7.4418356000000005E-2</c:v>
                </c:pt>
                <c:pt idx="25679" formatCode="General">
                  <c:v>7.4645580000000003E-2</c:v>
                </c:pt>
                <c:pt idx="25680" formatCode="General">
                  <c:v>7.4471900999999993E-2</c:v>
                </c:pt>
                <c:pt idx="25681" formatCode="General">
                  <c:v>7.4231231999999994E-2</c:v>
                </c:pt>
                <c:pt idx="25682" formatCode="General">
                  <c:v>7.4286495999999994E-2</c:v>
                </c:pt>
                <c:pt idx="25683" formatCode="General">
                  <c:v>7.4022174999999996E-2</c:v>
                </c:pt>
                <c:pt idx="25684" formatCode="General">
                  <c:v>7.4256742000000001E-2</c:v>
                </c:pt>
                <c:pt idx="25685" formatCode="General">
                  <c:v>7.4373130999999995E-2</c:v>
                </c:pt>
                <c:pt idx="25686" formatCode="General">
                  <c:v>7.3987184999999997E-2</c:v>
                </c:pt>
                <c:pt idx="25687" formatCode="General">
                  <c:v>7.406546E-2</c:v>
                </c:pt>
                <c:pt idx="25688" formatCode="General">
                  <c:v>7.4369102000000006E-2</c:v>
                </c:pt>
                <c:pt idx="25689" formatCode="General">
                  <c:v>7.4610719000000006E-2</c:v>
                </c:pt>
                <c:pt idx="25690" formatCode="General">
                  <c:v>7.4435742999999999E-2</c:v>
                </c:pt>
                <c:pt idx="25691" formatCode="General">
                  <c:v>7.5158279999999994E-2</c:v>
                </c:pt>
                <c:pt idx="25692" formatCode="General">
                  <c:v>7.5063824000000001E-2</c:v>
                </c:pt>
                <c:pt idx="25693" formatCode="General">
                  <c:v>7.5014549E-2</c:v>
                </c:pt>
                <c:pt idx="25694" formatCode="General">
                  <c:v>7.4688499000000005E-2</c:v>
                </c:pt>
                <c:pt idx="25695" formatCode="General">
                  <c:v>7.5026593000000003E-2</c:v>
                </c:pt>
                <c:pt idx="25696" formatCode="General">
                  <c:v>7.4791529999999995E-2</c:v>
                </c:pt>
                <c:pt idx="25697" formatCode="General">
                  <c:v>7.4881094999999995E-2</c:v>
                </c:pt>
                <c:pt idx="25698" formatCode="General">
                  <c:v>7.3847203E-2</c:v>
                </c:pt>
                <c:pt idx="25699" formatCode="General">
                  <c:v>7.4800795000000003E-2</c:v>
                </c:pt>
                <c:pt idx="25700" formatCode="General">
                  <c:v>7.4480410999999996E-2</c:v>
                </c:pt>
                <c:pt idx="25701" formatCode="General">
                  <c:v>7.4551447000000007E-2</c:v>
                </c:pt>
                <c:pt idx="25702" formatCode="General">
                  <c:v>7.4289771000000004E-2</c:v>
                </c:pt>
                <c:pt idx="25703" formatCode="General">
                  <c:v>7.4401765999999994E-2</c:v>
                </c:pt>
                <c:pt idx="25704" formatCode="General">
                  <c:v>7.4584649000000003E-2</c:v>
                </c:pt>
                <c:pt idx="25705" formatCode="General">
                  <c:v>7.4188895000000005E-2</c:v>
                </c:pt>
                <c:pt idx="25706" formatCode="General">
                  <c:v>7.4192859E-2</c:v>
                </c:pt>
                <c:pt idx="25707" formatCode="General">
                  <c:v>7.4965317000000004E-2</c:v>
                </c:pt>
                <c:pt idx="25708" formatCode="General">
                  <c:v>7.4627697000000007E-2</c:v>
                </c:pt>
                <c:pt idx="25709" formatCode="General">
                  <c:v>7.4414864999999997E-2</c:v>
                </c:pt>
                <c:pt idx="25710" formatCode="General">
                  <c:v>7.4316099999999996E-2</c:v>
                </c:pt>
                <c:pt idx="25711" formatCode="General">
                  <c:v>7.4499263999999996E-2</c:v>
                </c:pt>
                <c:pt idx="25712" formatCode="General">
                  <c:v>7.4946335000000003E-2</c:v>
                </c:pt>
                <c:pt idx="25713" formatCode="General">
                  <c:v>7.4706489000000001E-2</c:v>
                </c:pt>
                <c:pt idx="25714" formatCode="General">
                  <c:v>7.4655274999999993E-2</c:v>
                </c:pt>
                <c:pt idx="25715" formatCode="General">
                  <c:v>7.4811180000000005E-2</c:v>
                </c:pt>
                <c:pt idx="25716" formatCode="General">
                  <c:v>7.5369534000000002E-2</c:v>
                </c:pt>
                <c:pt idx="25717" formatCode="General">
                  <c:v>7.4679341999999996E-2</c:v>
                </c:pt>
                <c:pt idx="25718" formatCode="General">
                  <c:v>7.4815079000000007E-2</c:v>
                </c:pt>
                <c:pt idx="25719" formatCode="General">
                  <c:v>7.5252499E-2</c:v>
                </c:pt>
                <c:pt idx="25720" formatCode="General">
                  <c:v>7.5366130000000003E-2</c:v>
                </c:pt>
                <c:pt idx="25721" formatCode="General">
                  <c:v>7.5385413999999998E-2</c:v>
                </c:pt>
                <c:pt idx="25722" formatCode="General">
                  <c:v>7.5512987000000004E-2</c:v>
                </c:pt>
                <c:pt idx="25723" formatCode="General">
                  <c:v>7.5105643999999999E-2</c:v>
                </c:pt>
                <c:pt idx="25724" formatCode="General">
                  <c:v>7.5444018000000002E-2</c:v>
                </c:pt>
                <c:pt idx="25725" formatCode="General">
                  <c:v>7.5020537999999998E-2</c:v>
                </c:pt>
                <c:pt idx="25726" formatCode="General">
                  <c:v>7.5284019999999993E-2</c:v>
                </c:pt>
                <c:pt idx="25727" formatCode="General">
                  <c:v>7.5562499000000005E-2</c:v>
                </c:pt>
                <c:pt idx="25728" formatCode="General">
                  <c:v>7.5361712999999997E-2</c:v>
                </c:pt>
                <c:pt idx="25729" formatCode="General">
                  <c:v>7.5368650999999995E-2</c:v>
                </c:pt>
                <c:pt idx="25730" formatCode="General">
                  <c:v>7.5473514000000005E-2</c:v>
                </c:pt>
                <c:pt idx="25731" formatCode="General">
                  <c:v>7.5418507999999995E-2</c:v>
                </c:pt>
                <c:pt idx="25732" formatCode="General">
                  <c:v>7.5569824999999993E-2</c:v>
                </c:pt>
                <c:pt idx="25733" formatCode="General">
                  <c:v>7.5113335000000003E-2</c:v>
                </c:pt>
                <c:pt idx="25734" formatCode="General">
                  <c:v>7.5270812000000006E-2</c:v>
                </c:pt>
                <c:pt idx="25735" formatCode="General">
                  <c:v>7.5116287000000004E-2</c:v>
                </c:pt>
                <c:pt idx="25736" formatCode="General">
                  <c:v>7.5253468000000004E-2</c:v>
                </c:pt>
                <c:pt idx="25737" formatCode="General">
                  <c:v>7.5367702999999994E-2</c:v>
                </c:pt>
                <c:pt idx="25738" formatCode="General">
                  <c:v>7.5383927000000003E-2</c:v>
                </c:pt>
                <c:pt idx="25739" formatCode="General">
                  <c:v>7.5028897999999997E-2</c:v>
                </c:pt>
                <c:pt idx="25740" formatCode="General">
                  <c:v>7.4946270999999995E-2</c:v>
                </c:pt>
                <c:pt idx="25741" formatCode="General">
                  <c:v>7.5505014999999995E-2</c:v>
                </c:pt>
                <c:pt idx="25742" formatCode="General">
                  <c:v>7.5512255E-2</c:v>
                </c:pt>
                <c:pt idx="25743" formatCode="General">
                  <c:v>7.5626661999999997E-2</c:v>
                </c:pt>
                <c:pt idx="25744" formatCode="General">
                  <c:v>7.5607571999999998E-2</c:v>
                </c:pt>
                <c:pt idx="25745" formatCode="General">
                  <c:v>7.5253618999999994E-2</c:v>
                </c:pt>
                <c:pt idx="25746" formatCode="General">
                  <c:v>7.5373779000000002E-2</c:v>
                </c:pt>
                <c:pt idx="25747" formatCode="General">
                  <c:v>7.4972685999999997E-2</c:v>
                </c:pt>
                <c:pt idx="25748" formatCode="General">
                  <c:v>7.4966458999999999E-2</c:v>
                </c:pt>
                <c:pt idx="25749" formatCode="General">
                  <c:v>7.5768216999999999E-2</c:v>
                </c:pt>
                <c:pt idx="25750" formatCode="General">
                  <c:v>7.5449426E-2</c:v>
                </c:pt>
                <c:pt idx="25751" formatCode="General">
                  <c:v>7.5269906999999997E-2</c:v>
                </c:pt>
                <c:pt idx="25752" formatCode="General">
                  <c:v>7.5823632000000002E-2</c:v>
                </c:pt>
                <c:pt idx="25753" formatCode="General">
                  <c:v>7.5600397999999999E-2</c:v>
                </c:pt>
                <c:pt idx="25754" formatCode="General">
                  <c:v>7.5569092000000004E-2</c:v>
                </c:pt>
                <c:pt idx="25755" formatCode="General">
                  <c:v>7.5468795000000005E-2</c:v>
                </c:pt>
                <c:pt idx="25756" formatCode="General">
                  <c:v>7.5800103999999993E-2</c:v>
                </c:pt>
                <c:pt idx="25757" formatCode="General">
                  <c:v>7.5781962999999994E-2</c:v>
                </c:pt>
                <c:pt idx="25758" formatCode="General">
                  <c:v>7.6251830000000007E-2</c:v>
                </c:pt>
                <c:pt idx="25759" formatCode="General">
                  <c:v>7.6163362999999998E-2</c:v>
                </c:pt>
                <c:pt idx="25760" formatCode="General">
                  <c:v>7.6107710999999995E-2</c:v>
                </c:pt>
                <c:pt idx="25761" formatCode="General">
                  <c:v>7.6171896000000003E-2</c:v>
                </c:pt>
                <c:pt idx="25762" formatCode="General">
                  <c:v>7.6274603999999996E-2</c:v>
                </c:pt>
                <c:pt idx="25763" formatCode="General">
                  <c:v>7.5901089000000005E-2</c:v>
                </c:pt>
                <c:pt idx="25764" formatCode="General">
                  <c:v>7.5867649999999995E-2</c:v>
                </c:pt>
                <c:pt idx="25765" formatCode="General">
                  <c:v>7.5760912999999999E-2</c:v>
                </c:pt>
                <c:pt idx="25766" formatCode="General">
                  <c:v>7.5566915999999998E-2</c:v>
                </c:pt>
                <c:pt idx="25767" formatCode="General">
                  <c:v>7.5638512000000005E-2</c:v>
                </c:pt>
                <c:pt idx="25768" formatCode="General">
                  <c:v>7.5741801999999997E-2</c:v>
                </c:pt>
                <c:pt idx="25769" formatCode="General">
                  <c:v>7.5933988999999993E-2</c:v>
                </c:pt>
                <c:pt idx="25770" formatCode="General">
                  <c:v>7.6224035999999995E-2</c:v>
                </c:pt>
                <c:pt idx="25771" formatCode="General">
                  <c:v>7.5845802000000004E-2</c:v>
                </c:pt>
                <c:pt idx="25772" formatCode="General">
                  <c:v>7.5457396999999996E-2</c:v>
                </c:pt>
                <c:pt idx="25773" formatCode="General">
                  <c:v>7.5454187000000006E-2</c:v>
                </c:pt>
                <c:pt idx="25774" formatCode="General">
                  <c:v>7.5887644000000004E-2</c:v>
                </c:pt>
                <c:pt idx="25775" formatCode="General">
                  <c:v>7.6271888999999995E-2</c:v>
                </c:pt>
                <c:pt idx="25776" formatCode="General">
                  <c:v>7.6016766999999999E-2</c:v>
                </c:pt>
                <c:pt idx="25777" formatCode="General">
                  <c:v>7.5927201999999999E-2</c:v>
                </c:pt>
                <c:pt idx="25778" formatCode="General">
                  <c:v>7.6341697E-2</c:v>
                </c:pt>
                <c:pt idx="25779" formatCode="General">
                  <c:v>7.5861293999999996E-2</c:v>
                </c:pt>
                <c:pt idx="25780" formatCode="General">
                  <c:v>7.5810122999999993E-2</c:v>
                </c:pt>
                <c:pt idx="25781" formatCode="General">
                  <c:v>7.5836861000000005E-2</c:v>
                </c:pt>
                <c:pt idx="25782" formatCode="General">
                  <c:v>7.6347751000000005E-2</c:v>
                </c:pt>
                <c:pt idx="25783" formatCode="General">
                  <c:v>7.6038270000000005E-2</c:v>
                </c:pt>
                <c:pt idx="25784" formatCode="General">
                  <c:v>7.5633320000000004E-2</c:v>
                </c:pt>
                <c:pt idx="25785" formatCode="General">
                  <c:v>7.5491052000000003E-2</c:v>
                </c:pt>
                <c:pt idx="25786" formatCode="General">
                  <c:v>7.5697934999999994E-2</c:v>
                </c:pt>
                <c:pt idx="25787" formatCode="General">
                  <c:v>7.5776145000000003E-2</c:v>
                </c:pt>
                <c:pt idx="25788" formatCode="General">
                  <c:v>7.6438372000000004E-2</c:v>
                </c:pt>
                <c:pt idx="25789" formatCode="General">
                  <c:v>7.6114002E-2</c:v>
                </c:pt>
                <c:pt idx="25790" formatCode="General">
                  <c:v>7.6022606000000006E-2</c:v>
                </c:pt>
                <c:pt idx="25791" formatCode="General">
                  <c:v>7.6240109E-2</c:v>
                </c:pt>
                <c:pt idx="25792" formatCode="General">
                  <c:v>7.6666071000000002E-2</c:v>
                </c:pt>
                <c:pt idx="25793" formatCode="General">
                  <c:v>7.6229357999999997E-2</c:v>
                </c:pt>
                <c:pt idx="25794" formatCode="General">
                  <c:v>7.6158278999999995E-2</c:v>
                </c:pt>
                <c:pt idx="25795" formatCode="General">
                  <c:v>7.6175622999999998E-2</c:v>
                </c:pt>
                <c:pt idx="25796" formatCode="General">
                  <c:v>7.6626233000000002E-2</c:v>
                </c:pt>
                <c:pt idx="25797" formatCode="General">
                  <c:v>7.6184585999999999E-2</c:v>
                </c:pt>
                <c:pt idx="25798" formatCode="General">
                  <c:v>7.6015559999999996E-2</c:v>
                </c:pt>
                <c:pt idx="25799" formatCode="General">
                  <c:v>7.6363178000000004E-2</c:v>
                </c:pt>
                <c:pt idx="25800" formatCode="General">
                  <c:v>7.621406E-2</c:v>
                </c:pt>
                <c:pt idx="25801" formatCode="General">
                  <c:v>7.5588160000000001E-2</c:v>
                </c:pt>
                <c:pt idx="25802" formatCode="General">
                  <c:v>7.6050400000000004E-2</c:v>
                </c:pt>
                <c:pt idx="25803" formatCode="General">
                  <c:v>7.6360247000000006E-2</c:v>
                </c:pt>
                <c:pt idx="25804" formatCode="General">
                  <c:v>7.6252153000000003E-2</c:v>
                </c:pt>
                <c:pt idx="25805" formatCode="General">
                  <c:v>7.5556788999999999E-2</c:v>
                </c:pt>
                <c:pt idx="25806" formatCode="General">
                  <c:v>7.6220846999999994E-2</c:v>
                </c:pt>
                <c:pt idx="25807" formatCode="General">
                  <c:v>7.5998237999999996E-2</c:v>
                </c:pt>
                <c:pt idx="25808" formatCode="General">
                  <c:v>7.6212982999999998E-2</c:v>
                </c:pt>
                <c:pt idx="25809" formatCode="General">
                  <c:v>7.5946421E-2</c:v>
                </c:pt>
                <c:pt idx="25810" formatCode="General">
                  <c:v>7.6143240000000001E-2</c:v>
                </c:pt>
                <c:pt idx="25811" formatCode="General">
                  <c:v>7.6514535999999994E-2</c:v>
                </c:pt>
                <c:pt idx="25812" formatCode="General">
                  <c:v>7.6127381999999993E-2</c:v>
                </c:pt>
                <c:pt idx="25813" formatCode="General">
                  <c:v>7.6343893999999995E-2</c:v>
                </c:pt>
                <c:pt idx="25814" formatCode="General">
                  <c:v>7.6639030999999996E-2</c:v>
                </c:pt>
                <c:pt idx="25815" formatCode="General">
                  <c:v>7.6582128999999999E-2</c:v>
                </c:pt>
                <c:pt idx="25816" formatCode="General">
                  <c:v>7.6352922000000004E-2</c:v>
                </c:pt>
                <c:pt idx="25817" formatCode="General">
                  <c:v>7.6749883000000005E-2</c:v>
                </c:pt>
                <c:pt idx="25818" formatCode="General">
                  <c:v>7.6601067999999994E-2</c:v>
                </c:pt>
                <c:pt idx="25819" formatCode="General">
                  <c:v>7.6440268000000006E-2</c:v>
                </c:pt>
                <c:pt idx="25820" formatCode="General">
                  <c:v>7.6571140999999995E-2</c:v>
                </c:pt>
                <c:pt idx="25821" formatCode="General">
                  <c:v>7.6552288999999996E-2</c:v>
                </c:pt>
                <c:pt idx="25822" formatCode="General">
                  <c:v>7.6422836999999993E-2</c:v>
                </c:pt>
                <c:pt idx="25823" formatCode="General">
                  <c:v>7.6283587999999999E-2</c:v>
                </c:pt>
                <c:pt idx="25824" formatCode="General">
                  <c:v>7.5954844999999993E-2</c:v>
                </c:pt>
                <c:pt idx="25825" formatCode="General">
                  <c:v>7.6460305000000006E-2</c:v>
                </c:pt>
                <c:pt idx="25826" formatCode="General">
                  <c:v>7.6233279000000001E-2</c:v>
                </c:pt>
                <c:pt idx="25827" formatCode="General">
                  <c:v>7.6213327999999997E-2</c:v>
                </c:pt>
                <c:pt idx="25828" formatCode="General">
                  <c:v>7.6667664999999996E-2</c:v>
                </c:pt>
                <c:pt idx="25829" formatCode="General">
                  <c:v>7.6758673999999999E-2</c:v>
                </c:pt>
                <c:pt idx="25830" formatCode="General">
                  <c:v>7.6467329000000001E-2</c:v>
                </c:pt>
                <c:pt idx="25831" formatCode="General">
                  <c:v>7.6166293999999996E-2</c:v>
                </c:pt>
                <c:pt idx="25832" formatCode="General">
                  <c:v>7.6236963000000005E-2</c:v>
                </c:pt>
                <c:pt idx="25833" formatCode="General">
                  <c:v>7.6255945000000006E-2</c:v>
                </c:pt>
                <c:pt idx="25834" formatCode="General">
                  <c:v>7.6537568E-2</c:v>
                </c:pt>
                <c:pt idx="25835" formatCode="General">
                  <c:v>7.6372938000000001E-2</c:v>
                </c:pt>
                <c:pt idx="25836" formatCode="General">
                  <c:v>7.6550673E-2</c:v>
                </c:pt>
                <c:pt idx="25837" formatCode="General">
                  <c:v>7.6397263000000007E-2</c:v>
                </c:pt>
                <c:pt idx="25838" formatCode="General">
                  <c:v>7.6505659000000004E-2</c:v>
                </c:pt>
                <c:pt idx="25839" formatCode="General">
                  <c:v>7.652436E-2</c:v>
                </c:pt>
                <c:pt idx="25840" formatCode="General">
                  <c:v>7.6174911999999997E-2</c:v>
                </c:pt>
                <c:pt idx="25841" formatCode="General">
                  <c:v>7.6710627000000003E-2</c:v>
                </c:pt>
                <c:pt idx="25842" formatCode="General">
                  <c:v>7.6564073999999996E-2</c:v>
                </c:pt>
                <c:pt idx="25843" formatCode="General">
                  <c:v>7.6344820999999993E-2</c:v>
                </c:pt>
                <c:pt idx="25844" formatCode="General">
                  <c:v>7.6496393999999995E-2</c:v>
                </c:pt>
                <c:pt idx="25845" formatCode="General">
                  <c:v>7.6422191E-2</c:v>
                </c:pt>
                <c:pt idx="25846" formatCode="General">
                  <c:v>7.6268031999999999E-2</c:v>
                </c:pt>
                <c:pt idx="25847" formatCode="General">
                  <c:v>7.6724696999999994E-2</c:v>
                </c:pt>
                <c:pt idx="25848" formatCode="General">
                  <c:v>7.6372141000000004E-2</c:v>
                </c:pt>
                <c:pt idx="25849" formatCode="General">
                  <c:v>7.6448777999999995E-2</c:v>
                </c:pt>
                <c:pt idx="25850" formatCode="General">
                  <c:v>7.6411762999999994E-2</c:v>
                </c:pt>
                <c:pt idx="25851" formatCode="General">
                  <c:v>7.6405687E-2</c:v>
                </c:pt>
                <c:pt idx="25852" formatCode="General">
                  <c:v>7.6080779000000001E-2</c:v>
                </c:pt>
                <c:pt idx="25853" formatCode="General">
                  <c:v>7.6723748999999994E-2</c:v>
                </c:pt>
                <c:pt idx="25854" formatCode="General">
                  <c:v>7.6385972999999996E-2</c:v>
                </c:pt>
                <c:pt idx="25855" formatCode="General">
                  <c:v>7.6635281999999999E-2</c:v>
                </c:pt>
                <c:pt idx="25856" formatCode="General">
                  <c:v>7.6482217000000005E-2</c:v>
                </c:pt>
                <c:pt idx="25857" formatCode="General">
                  <c:v>7.6460284000000003E-2</c:v>
                </c:pt>
                <c:pt idx="25858" formatCode="General">
                  <c:v>7.6306469000000002E-2</c:v>
                </c:pt>
                <c:pt idx="25859" formatCode="General">
                  <c:v>7.6649975999999995E-2</c:v>
                </c:pt>
                <c:pt idx="25860" formatCode="General">
                  <c:v>7.5917808000000003E-2</c:v>
                </c:pt>
                <c:pt idx="25861" formatCode="General">
                  <c:v>7.5921708000000004E-2</c:v>
                </c:pt>
                <c:pt idx="25862" formatCode="General">
                  <c:v>7.5913476999999993E-2</c:v>
                </c:pt>
                <c:pt idx="25863" formatCode="General">
                  <c:v>7.6155197999999993E-2</c:v>
                </c:pt>
                <c:pt idx="25864" formatCode="General">
                  <c:v>7.5589366000000005E-2</c:v>
                </c:pt>
                <c:pt idx="25865" formatCode="General">
                  <c:v>7.5653614999999994E-2</c:v>
                </c:pt>
                <c:pt idx="25866" formatCode="General">
                  <c:v>7.5585078999999999E-2</c:v>
                </c:pt>
                <c:pt idx="25867" formatCode="General">
                  <c:v>7.5778128E-2</c:v>
                </c:pt>
                <c:pt idx="25868" formatCode="General">
                  <c:v>7.5602875999999999E-2</c:v>
                </c:pt>
                <c:pt idx="25869" formatCode="General">
                  <c:v>7.5980398000000005E-2</c:v>
                </c:pt>
                <c:pt idx="25870" formatCode="General">
                  <c:v>7.5883312999999994E-2</c:v>
                </c:pt>
                <c:pt idx="25871" formatCode="General">
                  <c:v>7.6041974999999998E-2</c:v>
                </c:pt>
                <c:pt idx="25872" formatCode="General">
                  <c:v>7.5970164000000007E-2</c:v>
                </c:pt>
                <c:pt idx="25873" formatCode="General">
                  <c:v>7.5861811000000001E-2</c:v>
                </c:pt>
                <c:pt idx="25874" formatCode="General">
                  <c:v>7.5951698999999998E-2</c:v>
                </c:pt>
                <c:pt idx="25875" formatCode="General">
                  <c:v>7.6103165E-2</c:v>
                </c:pt>
                <c:pt idx="25876" formatCode="General">
                  <c:v>7.6000435000000005E-2</c:v>
                </c:pt>
                <c:pt idx="25877" formatCode="General">
                  <c:v>7.6411913999999997E-2</c:v>
                </c:pt>
                <c:pt idx="25878" formatCode="General">
                  <c:v>7.6281217999999998E-2</c:v>
                </c:pt>
                <c:pt idx="25879" formatCode="General">
                  <c:v>7.6156058999999998E-2</c:v>
                </c:pt>
                <c:pt idx="25880" formatCode="General">
                  <c:v>7.6750357000000005E-2</c:v>
                </c:pt>
                <c:pt idx="25881" formatCode="General">
                  <c:v>7.6609793999999995E-2</c:v>
                </c:pt>
                <c:pt idx="25882" formatCode="General">
                  <c:v>7.662716E-2</c:v>
                </c:pt>
                <c:pt idx="25883" formatCode="General">
                  <c:v>7.6889262E-2</c:v>
                </c:pt>
                <c:pt idx="25884" formatCode="General">
                  <c:v>7.6723661999999998E-2</c:v>
                </c:pt>
                <c:pt idx="25885" formatCode="General">
                  <c:v>7.6179371999999995E-2</c:v>
                </c:pt>
                <c:pt idx="25886" formatCode="General">
                  <c:v>7.5626209E-2</c:v>
                </c:pt>
                <c:pt idx="25887" formatCode="General">
                  <c:v>7.5726590999999996E-2</c:v>
                </c:pt>
                <c:pt idx="25888" formatCode="General">
                  <c:v>7.5656309000000005E-2</c:v>
                </c:pt>
                <c:pt idx="25889" formatCode="General">
                  <c:v>7.5858644000000003E-2</c:v>
                </c:pt>
                <c:pt idx="25890" formatCode="General">
                  <c:v>7.6398857000000001E-2</c:v>
                </c:pt>
                <c:pt idx="25891" formatCode="General">
                  <c:v>7.6079874000000006E-2</c:v>
                </c:pt>
                <c:pt idx="25892" formatCode="General">
                  <c:v>7.6321852999999995E-2</c:v>
                </c:pt>
                <c:pt idx="25893" formatCode="General">
                  <c:v>7.6248662999999994E-2</c:v>
                </c:pt>
                <c:pt idx="25894" formatCode="General">
                  <c:v>7.6431757000000003E-2</c:v>
                </c:pt>
                <c:pt idx="25895" formatCode="General">
                  <c:v>7.6472091000000006E-2</c:v>
                </c:pt>
                <c:pt idx="25896" formatCode="General">
                  <c:v>7.6506800999999999E-2</c:v>
                </c:pt>
                <c:pt idx="25897" formatCode="General">
                  <c:v>7.6335792999999999E-2</c:v>
                </c:pt>
                <c:pt idx="25898" formatCode="General">
                  <c:v>7.6748633999999996E-2</c:v>
                </c:pt>
                <c:pt idx="25899" formatCode="General">
                  <c:v>7.626368E-2</c:v>
                </c:pt>
                <c:pt idx="25900" formatCode="General">
                  <c:v>7.6444361000000002E-2</c:v>
                </c:pt>
                <c:pt idx="25901" formatCode="General">
                  <c:v>7.6416954999999995E-2</c:v>
                </c:pt>
                <c:pt idx="25902" formatCode="General">
                  <c:v>7.6580276000000003E-2</c:v>
                </c:pt>
                <c:pt idx="25903" formatCode="General">
                  <c:v>7.6494734999999994E-2</c:v>
                </c:pt>
                <c:pt idx="25904" formatCode="General">
                  <c:v>7.6508266000000005E-2</c:v>
                </c:pt>
                <c:pt idx="25905" formatCode="General">
                  <c:v>7.6716918999999995E-2</c:v>
                </c:pt>
                <c:pt idx="25906" formatCode="General">
                  <c:v>7.6991087E-2</c:v>
                </c:pt>
                <c:pt idx="25907" formatCode="General">
                  <c:v>7.6405622000000006E-2</c:v>
                </c:pt>
                <c:pt idx="25908" formatCode="General">
                  <c:v>7.6272836999999996E-2</c:v>
                </c:pt>
                <c:pt idx="25909" formatCode="General">
                  <c:v>7.6196478999999998E-2</c:v>
                </c:pt>
                <c:pt idx="25910" formatCode="General">
                  <c:v>7.6438609000000005E-2</c:v>
                </c:pt>
                <c:pt idx="25911" formatCode="General">
                  <c:v>7.6503094999999993E-2</c:v>
                </c:pt>
                <c:pt idx="25912" formatCode="General">
                  <c:v>7.6192794999999994E-2</c:v>
                </c:pt>
                <c:pt idx="25913" formatCode="General">
                  <c:v>7.6552051999999995E-2</c:v>
                </c:pt>
                <c:pt idx="25914" formatCode="General">
                  <c:v>7.6231813999999995E-2</c:v>
                </c:pt>
                <c:pt idx="25915" formatCode="General">
                  <c:v>7.6556036999999993E-2</c:v>
                </c:pt>
                <c:pt idx="25916" formatCode="General">
                  <c:v>7.6397628999999995E-2</c:v>
                </c:pt>
                <c:pt idx="25917" formatCode="General">
                  <c:v>7.6328532000000004E-2</c:v>
                </c:pt>
                <c:pt idx="25918" formatCode="General">
                  <c:v>7.6665166000000007E-2</c:v>
                </c:pt>
                <c:pt idx="25919" formatCode="General">
                  <c:v>7.6464010999999998E-2</c:v>
                </c:pt>
                <c:pt idx="25920" formatCode="General">
                  <c:v>7.6505335999999993E-2</c:v>
                </c:pt>
                <c:pt idx="25921" formatCode="General">
                  <c:v>7.6642671999999995E-2</c:v>
                </c:pt>
                <c:pt idx="25922" formatCode="General">
                  <c:v>7.6413055999999993E-2</c:v>
                </c:pt>
                <c:pt idx="25923" formatCode="General">
                  <c:v>7.6676735999999995E-2</c:v>
                </c:pt>
                <c:pt idx="25924" formatCode="General">
                  <c:v>7.7147056000000006E-2</c:v>
                </c:pt>
                <c:pt idx="25925" formatCode="General">
                  <c:v>7.7027002999999997E-2</c:v>
                </c:pt>
                <c:pt idx="25926" formatCode="General">
                  <c:v>7.7157979000000002E-2</c:v>
                </c:pt>
                <c:pt idx="25927" formatCode="General">
                  <c:v>7.7182735000000002E-2</c:v>
                </c:pt>
                <c:pt idx="25928" formatCode="General">
                  <c:v>7.6773002000000007E-2</c:v>
                </c:pt>
                <c:pt idx="25929" formatCode="General">
                  <c:v>7.6966008000000002E-2</c:v>
                </c:pt>
                <c:pt idx="25930" formatCode="General">
                  <c:v>7.6851772999999998E-2</c:v>
                </c:pt>
                <c:pt idx="25931" formatCode="General">
                  <c:v>7.7162935000000002E-2</c:v>
                </c:pt>
                <c:pt idx="25932" formatCode="General">
                  <c:v>7.6649782E-2</c:v>
                </c:pt>
                <c:pt idx="25933" formatCode="General">
                  <c:v>7.6765439000000005E-2</c:v>
                </c:pt>
                <c:pt idx="25934" formatCode="General">
                  <c:v>7.6711057999999999E-2</c:v>
                </c:pt>
                <c:pt idx="25935" formatCode="General">
                  <c:v>7.6656956999999998E-2</c:v>
                </c:pt>
                <c:pt idx="25936" formatCode="General">
                  <c:v>7.6693584999999995E-2</c:v>
                </c:pt>
                <c:pt idx="25937" formatCode="General">
                  <c:v>7.6110209999999998E-2</c:v>
                </c:pt>
                <c:pt idx="25938" formatCode="General">
                  <c:v>7.7263682E-2</c:v>
                </c:pt>
                <c:pt idx="25939" formatCode="General">
                  <c:v>7.7031894000000004E-2</c:v>
                </c:pt>
                <c:pt idx="25940" formatCode="General">
                  <c:v>7.7120878000000004E-2</c:v>
                </c:pt>
                <c:pt idx="25941" formatCode="General">
                  <c:v>7.6575342000000005E-2</c:v>
                </c:pt>
                <c:pt idx="25942" formatCode="General">
                  <c:v>7.6743398000000004E-2</c:v>
                </c:pt>
                <c:pt idx="25943" formatCode="General">
                  <c:v>7.6533172999999996E-2</c:v>
                </c:pt>
                <c:pt idx="25944" formatCode="General">
                  <c:v>7.6678157999999996E-2</c:v>
                </c:pt>
                <c:pt idx="25945" formatCode="General">
                  <c:v>7.708537E-2</c:v>
                </c:pt>
                <c:pt idx="25946" formatCode="General">
                  <c:v>7.7285141000000002E-2</c:v>
                </c:pt>
                <c:pt idx="25947" formatCode="General">
                  <c:v>7.7082418999999999E-2</c:v>
                </c:pt>
                <c:pt idx="25948" formatCode="General">
                  <c:v>7.7772765999999993E-2</c:v>
                </c:pt>
                <c:pt idx="25949" formatCode="General">
                  <c:v>7.7534143999999999E-2</c:v>
                </c:pt>
                <c:pt idx="25950" formatCode="General">
                  <c:v>7.7790670000000006E-2</c:v>
                </c:pt>
                <c:pt idx="25951" formatCode="General">
                  <c:v>7.7542740999999998E-2</c:v>
                </c:pt>
                <c:pt idx="25952" formatCode="General">
                  <c:v>7.7493487999999999E-2</c:v>
                </c:pt>
                <c:pt idx="25953" formatCode="General">
                  <c:v>7.8137275000000006E-2</c:v>
                </c:pt>
                <c:pt idx="25954" formatCode="General">
                  <c:v>7.7512533999999994E-2</c:v>
                </c:pt>
                <c:pt idx="25955" formatCode="General">
                  <c:v>7.7462634000000002E-2</c:v>
                </c:pt>
                <c:pt idx="25956" formatCode="General">
                  <c:v>7.8002055000000001E-2</c:v>
                </c:pt>
                <c:pt idx="25957" formatCode="General">
                  <c:v>7.7594471999999998E-2</c:v>
                </c:pt>
                <c:pt idx="25958" formatCode="General">
                  <c:v>7.7602814000000006E-2</c:v>
                </c:pt>
                <c:pt idx="25959" formatCode="General">
                  <c:v>7.7420469000000006E-2</c:v>
                </c:pt>
                <c:pt idx="25960" formatCode="General">
                  <c:v>7.7342582000000007E-2</c:v>
                </c:pt>
                <c:pt idx="25961" formatCode="General">
                  <c:v>7.6951421000000006E-2</c:v>
                </c:pt>
                <c:pt idx="25962" formatCode="General">
                  <c:v>7.7346158999999998E-2</c:v>
                </c:pt>
                <c:pt idx="25963" formatCode="General">
                  <c:v>7.6626384000000006E-2</c:v>
                </c:pt>
                <c:pt idx="25964" formatCode="General">
                  <c:v>7.6370050999999994E-2</c:v>
                </c:pt>
                <c:pt idx="25965" formatCode="General">
                  <c:v>7.6398900000000006E-2</c:v>
                </c:pt>
                <c:pt idx="25966" formatCode="General">
                  <c:v>7.6580298000000005E-2</c:v>
                </c:pt>
                <c:pt idx="25967" formatCode="General">
                  <c:v>7.6640281000000005E-2</c:v>
                </c:pt>
                <c:pt idx="25968" formatCode="General">
                  <c:v>7.7158517999999995E-2</c:v>
                </c:pt>
                <c:pt idx="25969" formatCode="General">
                  <c:v>7.6790927999999994E-2</c:v>
                </c:pt>
                <c:pt idx="25970" formatCode="General">
                  <c:v>7.6702461999999999E-2</c:v>
                </c:pt>
                <c:pt idx="25971" formatCode="General">
                  <c:v>7.6624703000000002E-2</c:v>
                </c:pt>
                <c:pt idx="25972" formatCode="General">
                  <c:v>7.6820531999999997E-2</c:v>
                </c:pt>
                <c:pt idx="25973" formatCode="General">
                  <c:v>7.7228326E-2</c:v>
                </c:pt>
                <c:pt idx="25974" formatCode="General">
                  <c:v>7.6341589000000001E-2</c:v>
                </c:pt>
                <c:pt idx="25975" formatCode="General">
                  <c:v>7.6859657999999997E-2</c:v>
                </c:pt>
                <c:pt idx="25976" formatCode="General">
                  <c:v>7.6944052999999998E-2</c:v>
                </c:pt>
                <c:pt idx="25977" formatCode="General">
                  <c:v>7.6943406000000006E-2</c:v>
                </c:pt>
                <c:pt idx="25978" formatCode="General">
                  <c:v>7.7322135E-2</c:v>
                </c:pt>
                <c:pt idx="25979" formatCode="General">
                  <c:v>7.7178146000000003E-2</c:v>
                </c:pt>
                <c:pt idx="25980" formatCode="General">
                  <c:v>7.705497E-2</c:v>
                </c:pt>
                <c:pt idx="25981" formatCode="General">
                  <c:v>7.7006168999999999E-2</c:v>
                </c:pt>
                <c:pt idx="25982" formatCode="General">
                  <c:v>7.7193702000000003E-2</c:v>
                </c:pt>
                <c:pt idx="25983" formatCode="General">
                  <c:v>7.6935822000000001E-2</c:v>
                </c:pt>
                <c:pt idx="25984" formatCode="General">
                  <c:v>7.7847206000000002E-2</c:v>
                </c:pt>
                <c:pt idx="25985" formatCode="General">
                  <c:v>7.7621687999999994E-2</c:v>
                </c:pt>
                <c:pt idx="25986" formatCode="General">
                  <c:v>7.7602082000000003E-2</c:v>
                </c:pt>
                <c:pt idx="25987" formatCode="General">
                  <c:v>7.7642823999999999E-2</c:v>
                </c:pt>
                <c:pt idx="25988" formatCode="General">
                  <c:v>7.8067445999999999E-2</c:v>
                </c:pt>
                <c:pt idx="25989" formatCode="General">
                  <c:v>7.7345554999999996E-2</c:v>
                </c:pt>
                <c:pt idx="25990" formatCode="General">
                  <c:v>7.7519235000000006E-2</c:v>
                </c:pt>
                <c:pt idx="25991" formatCode="General">
                  <c:v>7.7935931E-2</c:v>
                </c:pt>
                <c:pt idx="25992" formatCode="General">
                  <c:v>7.7933583000000001E-2</c:v>
                </c:pt>
                <c:pt idx="25993" formatCode="General">
                  <c:v>7.8046525000000005E-2</c:v>
                </c:pt>
                <c:pt idx="25994" formatCode="General">
                  <c:v>7.7661633999999993E-2</c:v>
                </c:pt>
                <c:pt idx="25995" formatCode="General">
                  <c:v>7.7676543000000001E-2</c:v>
                </c:pt>
                <c:pt idx="25996" formatCode="General">
                  <c:v>7.7883445999999995E-2</c:v>
                </c:pt>
                <c:pt idx="25997" formatCode="General">
                  <c:v>7.7996947999999997E-2</c:v>
                </c:pt>
                <c:pt idx="25998" formatCode="General">
                  <c:v>7.7892537999999997E-2</c:v>
                </c:pt>
                <c:pt idx="25999" formatCode="General">
                  <c:v>7.7877973000000003E-2</c:v>
                </c:pt>
                <c:pt idx="26000" formatCode="General">
                  <c:v>7.8222682000000002E-2</c:v>
                </c:pt>
                <c:pt idx="26001" formatCode="General">
                  <c:v>7.8306516000000007E-2</c:v>
                </c:pt>
                <c:pt idx="26002" formatCode="General">
                  <c:v>7.7923886999999997E-2</c:v>
                </c:pt>
                <c:pt idx="26003" formatCode="General">
                  <c:v>7.7786705999999997E-2</c:v>
                </c:pt>
                <c:pt idx="26004" formatCode="General">
                  <c:v>7.8192582999999996E-2</c:v>
                </c:pt>
                <c:pt idx="26005" formatCode="General">
                  <c:v>7.8642714000000002E-2</c:v>
                </c:pt>
                <c:pt idx="26006" formatCode="General">
                  <c:v>7.8922700999999998E-2</c:v>
                </c:pt>
                <c:pt idx="26007" formatCode="General">
                  <c:v>7.8392892000000006E-2</c:v>
                </c:pt>
                <c:pt idx="26008" formatCode="General">
                  <c:v>7.7944894000000001E-2</c:v>
                </c:pt>
                <c:pt idx="26009" formatCode="General">
                  <c:v>7.8812775000000002E-2</c:v>
                </c:pt>
                <c:pt idx="26010" formatCode="General">
                  <c:v>7.7603267000000004E-2</c:v>
                </c:pt>
                <c:pt idx="26011" formatCode="General">
                  <c:v>7.6949310000000007E-2</c:v>
                </c:pt>
                <c:pt idx="26012" formatCode="General">
                  <c:v>7.7594041000000002E-2</c:v>
                </c:pt>
                <c:pt idx="26013" formatCode="General">
                  <c:v>7.7665403999999993E-2</c:v>
                </c:pt>
                <c:pt idx="26014" formatCode="General">
                  <c:v>7.7408726999999997E-2</c:v>
                </c:pt>
                <c:pt idx="26015" formatCode="General">
                  <c:v>7.7749237999999998E-2</c:v>
                </c:pt>
                <c:pt idx="26016" formatCode="General">
                  <c:v>7.7851407999999997E-2</c:v>
                </c:pt>
                <c:pt idx="26017" formatCode="General">
                  <c:v>7.8002873E-2</c:v>
                </c:pt>
                <c:pt idx="26018" formatCode="General">
                  <c:v>7.8088905E-2</c:v>
                </c:pt>
                <c:pt idx="26019" formatCode="General">
                  <c:v>7.8052148000000002E-2</c:v>
                </c:pt>
                <c:pt idx="26020" formatCode="General">
                  <c:v>7.7977384999999996E-2</c:v>
                </c:pt>
                <c:pt idx="26021" formatCode="General">
                  <c:v>7.8203053999999994E-2</c:v>
                </c:pt>
                <c:pt idx="26022" formatCode="General">
                  <c:v>7.8261615000000007E-2</c:v>
                </c:pt>
                <c:pt idx="26023" formatCode="General">
                  <c:v>7.6970985000000006E-2</c:v>
                </c:pt>
                <c:pt idx="26024" formatCode="General">
                  <c:v>7.7002915000000005E-2</c:v>
                </c:pt>
                <c:pt idx="26025" formatCode="General">
                  <c:v>7.7319139999999995E-2</c:v>
                </c:pt>
                <c:pt idx="26026" formatCode="General">
                  <c:v>7.6961827999999996E-2</c:v>
                </c:pt>
                <c:pt idx="26027" formatCode="General">
                  <c:v>7.6629464999999994E-2</c:v>
                </c:pt>
                <c:pt idx="26028" formatCode="General">
                  <c:v>7.695726E-2</c:v>
                </c:pt>
                <c:pt idx="26029" formatCode="General">
                  <c:v>7.6678481000000007E-2</c:v>
                </c:pt>
                <c:pt idx="26030" formatCode="General">
                  <c:v>7.6957367999999998E-2</c:v>
                </c:pt>
                <c:pt idx="26031" formatCode="General">
                  <c:v>7.7173706999999994E-2</c:v>
                </c:pt>
                <c:pt idx="26032" formatCode="General">
                  <c:v>7.7831240999999995E-2</c:v>
                </c:pt>
                <c:pt idx="26033" formatCode="General">
                  <c:v>7.7306901999999997E-2</c:v>
                </c:pt>
                <c:pt idx="26034" formatCode="General">
                  <c:v>7.7469679999999999E-2</c:v>
                </c:pt>
                <c:pt idx="26035" formatCode="General">
                  <c:v>7.7495750000000002E-2</c:v>
                </c:pt>
                <c:pt idx="26036" formatCode="General">
                  <c:v>7.7394937999999996E-2</c:v>
                </c:pt>
                <c:pt idx="26037" formatCode="General">
                  <c:v>7.7202902000000004E-2</c:v>
                </c:pt>
                <c:pt idx="26038" formatCode="General">
                  <c:v>7.7519600999999994E-2</c:v>
                </c:pt>
                <c:pt idx="26039" formatCode="General">
                  <c:v>7.7539680999999999E-2</c:v>
                </c:pt>
                <c:pt idx="26040" formatCode="General">
                  <c:v>7.7439860999999999E-2</c:v>
                </c:pt>
                <c:pt idx="26041" formatCode="General">
                  <c:v>7.7855135000000006E-2</c:v>
                </c:pt>
                <c:pt idx="26042" formatCode="General">
                  <c:v>7.7574219E-2</c:v>
                </c:pt>
                <c:pt idx="26043" formatCode="General">
                  <c:v>7.7643039999999997E-2</c:v>
                </c:pt>
                <c:pt idx="26044" formatCode="General">
                  <c:v>7.7759408000000002E-2</c:v>
                </c:pt>
                <c:pt idx="26045" formatCode="General">
                  <c:v>7.8027995000000003E-2</c:v>
                </c:pt>
                <c:pt idx="26046" formatCode="General">
                  <c:v>7.8802800000000006E-2</c:v>
                </c:pt>
                <c:pt idx="26047" formatCode="General">
                  <c:v>7.8560216000000002E-2</c:v>
                </c:pt>
                <c:pt idx="26048" formatCode="General">
                  <c:v>7.8603198999999999E-2</c:v>
                </c:pt>
                <c:pt idx="26049" formatCode="General">
                  <c:v>7.8394767000000004E-2</c:v>
                </c:pt>
                <c:pt idx="26050" formatCode="General">
                  <c:v>7.8224878999999997E-2</c:v>
                </c:pt>
                <c:pt idx="26051" formatCode="General">
                  <c:v>7.8700975000000006E-2</c:v>
                </c:pt>
                <c:pt idx="26052" formatCode="General">
                  <c:v>7.8280769E-2</c:v>
                </c:pt>
                <c:pt idx="26053" formatCode="General">
                  <c:v>7.8492799000000002E-2</c:v>
                </c:pt>
                <c:pt idx="26054" formatCode="General">
                  <c:v>7.8452380000000002E-2</c:v>
                </c:pt>
                <c:pt idx="26055" formatCode="General">
                  <c:v>7.8479721000000002E-2</c:v>
                </c:pt>
                <c:pt idx="26056" formatCode="General">
                  <c:v>7.8798038000000001E-2</c:v>
                </c:pt>
                <c:pt idx="26057" formatCode="General">
                  <c:v>7.8708990000000006E-2</c:v>
                </c:pt>
                <c:pt idx="26058" formatCode="General">
                  <c:v>7.8499521000000003E-2</c:v>
                </c:pt>
                <c:pt idx="26059" formatCode="General">
                  <c:v>7.8110860000000004E-2</c:v>
                </c:pt>
                <c:pt idx="26060" formatCode="General">
                  <c:v>7.8148176999999999E-2</c:v>
                </c:pt>
                <c:pt idx="26061" formatCode="General">
                  <c:v>7.8271612000000004E-2</c:v>
                </c:pt>
                <c:pt idx="26062" formatCode="General">
                  <c:v>7.8393560000000001E-2</c:v>
                </c:pt>
                <c:pt idx="26063" formatCode="General">
                  <c:v>7.8236816000000001E-2</c:v>
                </c:pt>
                <c:pt idx="26064" formatCode="General">
                  <c:v>7.8133375000000005E-2</c:v>
                </c:pt>
                <c:pt idx="26065" formatCode="General">
                  <c:v>7.8201544999999997E-2</c:v>
                </c:pt>
                <c:pt idx="26066" formatCode="General">
                  <c:v>7.8590658999999993E-2</c:v>
                </c:pt>
                <c:pt idx="26067" formatCode="General">
                  <c:v>7.8478299000000001E-2</c:v>
                </c:pt>
                <c:pt idx="26068" formatCode="General">
                  <c:v>7.8832898999999998E-2</c:v>
                </c:pt>
                <c:pt idx="26069" formatCode="General">
                  <c:v>7.8691430000000007E-2</c:v>
                </c:pt>
                <c:pt idx="26070" formatCode="General">
                  <c:v>7.8314788999999996E-2</c:v>
                </c:pt>
                <c:pt idx="26071" formatCode="General">
                  <c:v>7.8858710999999998E-2</c:v>
                </c:pt>
                <c:pt idx="26072" formatCode="General">
                  <c:v>7.9257627999999997E-2</c:v>
                </c:pt>
                <c:pt idx="26073" formatCode="General">
                  <c:v>7.8511932000000006E-2</c:v>
                </c:pt>
                <c:pt idx="26074" formatCode="General">
                  <c:v>7.8232722000000005E-2</c:v>
                </c:pt>
                <c:pt idx="26075" formatCode="General">
                  <c:v>7.8788407000000005E-2</c:v>
                </c:pt>
                <c:pt idx="26076" formatCode="General">
                  <c:v>7.9071818000000002E-2</c:v>
                </c:pt>
                <c:pt idx="26077" formatCode="General">
                  <c:v>7.9101616E-2</c:v>
                </c:pt>
                <c:pt idx="26078" formatCode="General">
                  <c:v>7.9411938000000001E-2</c:v>
                </c:pt>
                <c:pt idx="26079" formatCode="General">
                  <c:v>7.9075223E-2</c:v>
                </c:pt>
                <c:pt idx="26080" formatCode="General">
                  <c:v>7.9187583000000006E-2</c:v>
                </c:pt>
                <c:pt idx="26081" formatCode="General">
                  <c:v>7.8651031999999996E-2</c:v>
                </c:pt>
                <c:pt idx="26082" formatCode="General">
                  <c:v>7.8713235000000006E-2</c:v>
                </c:pt>
                <c:pt idx="26083" formatCode="General">
                  <c:v>7.8976479000000002E-2</c:v>
                </c:pt>
                <c:pt idx="26084" formatCode="General">
                  <c:v>7.8885061000000006E-2</c:v>
                </c:pt>
                <c:pt idx="26085" formatCode="General">
                  <c:v>7.8958553000000001E-2</c:v>
                </c:pt>
                <c:pt idx="26086" formatCode="General">
                  <c:v>7.9212036999999999E-2</c:v>
                </c:pt>
                <c:pt idx="26087" formatCode="General">
                  <c:v>7.9166447000000001E-2</c:v>
                </c:pt>
                <c:pt idx="26088" formatCode="General">
                  <c:v>7.9088623999999996E-2</c:v>
                </c:pt>
                <c:pt idx="26089" formatCode="General">
                  <c:v>7.9255731999999995E-2</c:v>
                </c:pt>
                <c:pt idx="26090" formatCode="General">
                  <c:v>7.9222228000000006E-2</c:v>
                </c:pt>
                <c:pt idx="26091" formatCode="General">
                  <c:v>7.9505295000000004E-2</c:v>
                </c:pt>
                <c:pt idx="26092" formatCode="General">
                  <c:v>7.9308755999999994E-2</c:v>
                </c:pt>
                <c:pt idx="26093" formatCode="General">
                  <c:v>7.9296712000000005E-2</c:v>
                </c:pt>
                <c:pt idx="26094" formatCode="General">
                  <c:v>7.9079682999999998E-2</c:v>
                </c:pt>
                <c:pt idx="26095" formatCode="General">
                  <c:v>7.9395541E-2</c:v>
                </c:pt>
                <c:pt idx="26096" formatCode="General">
                  <c:v>7.9332002999999998E-2</c:v>
                </c:pt>
                <c:pt idx="26097" formatCode="General">
                  <c:v>7.9483662999999996E-2</c:v>
                </c:pt>
                <c:pt idx="26098" formatCode="General">
                  <c:v>7.9243903000000004E-2</c:v>
                </c:pt>
                <c:pt idx="26099" formatCode="General">
                  <c:v>7.9223952E-2</c:v>
                </c:pt>
                <c:pt idx="26100" formatCode="General">
                  <c:v>7.9428139999999994E-2</c:v>
                </c:pt>
                <c:pt idx="26101" formatCode="General">
                  <c:v>7.9264652000000005E-2</c:v>
                </c:pt>
                <c:pt idx="26102" formatCode="General">
                  <c:v>7.9538992000000003E-2</c:v>
                </c:pt>
                <c:pt idx="26103" formatCode="General">
                  <c:v>7.9399549E-2</c:v>
                </c:pt>
                <c:pt idx="26104" formatCode="General">
                  <c:v>7.9493359E-2</c:v>
                </c:pt>
                <c:pt idx="26105" formatCode="General">
                  <c:v>7.9474807999999994E-2</c:v>
                </c:pt>
                <c:pt idx="26106" formatCode="General">
                  <c:v>7.9417604000000003E-2</c:v>
                </c:pt>
                <c:pt idx="26107" formatCode="General">
                  <c:v>7.9247070000000003E-2</c:v>
                </c:pt>
                <c:pt idx="26108" formatCode="General">
                  <c:v>7.9165562999999994E-2</c:v>
                </c:pt>
                <c:pt idx="26109" formatCode="General">
                  <c:v>7.9542439000000006E-2</c:v>
                </c:pt>
                <c:pt idx="26110" formatCode="General">
                  <c:v>8.0324678999999996E-2</c:v>
                </c:pt>
                <c:pt idx="26111" formatCode="General">
                  <c:v>8.1083302999999995E-2</c:v>
                </c:pt>
                <c:pt idx="26112" formatCode="General">
                  <c:v>8.0967344999999996E-2</c:v>
                </c:pt>
                <c:pt idx="26113" formatCode="General">
                  <c:v>7.9873900999999997E-2</c:v>
                </c:pt>
                <c:pt idx="26114" formatCode="General">
                  <c:v>7.9615005000000003E-2</c:v>
                </c:pt>
                <c:pt idx="26115" formatCode="General">
                  <c:v>7.9610416000000003E-2</c:v>
                </c:pt>
                <c:pt idx="26116" formatCode="General">
                  <c:v>8.0247114999999994E-2</c:v>
                </c:pt>
                <c:pt idx="26117" formatCode="General">
                  <c:v>8.0030968999999993E-2</c:v>
                </c:pt>
                <c:pt idx="26118" formatCode="General">
                  <c:v>8.0496591000000006E-2</c:v>
                </c:pt>
                <c:pt idx="26119" formatCode="General">
                  <c:v>8.0485819E-2</c:v>
                </c:pt>
                <c:pt idx="26120" formatCode="General">
                  <c:v>8.0362341000000004E-2</c:v>
                </c:pt>
                <c:pt idx="26121" formatCode="General">
                  <c:v>8.0186226999999999E-2</c:v>
                </c:pt>
                <c:pt idx="26122" formatCode="General">
                  <c:v>7.9875043000000007E-2</c:v>
                </c:pt>
                <c:pt idx="26123" formatCode="General">
                  <c:v>7.9895512000000002E-2</c:v>
                </c:pt>
                <c:pt idx="26124" formatCode="General">
                  <c:v>7.9749539999999994E-2</c:v>
                </c:pt>
                <c:pt idx="26125" formatCode="General">
                  <c:v>8.0544164000000001E-2</c:v>
                </c:pt>
                <c:pt idx="26126" formatCode="General">
                  <c:v>8.0373565999999994E-2</c:v>
                </c:pt>
                <c:pt idx="26127" formatCode="General">
                  <c:v>8.0854919999999997E-2</c:v>
                </c:pt>
                <c:pt idx="26128" formatCode="General">
                  <c:v>8.0525592000000007E-2</c:v>
                </c:pt>
                <c:pt idx="26129" formatCode="General">
                  <c:v>8.0944850999999998E-2</c:v>
                </c:pt>
                <c:pt idx="26130" formatCode="General">
                  <c:v>8.0605914000000001E-2</c:v>
                </c:pt>
                <c:pt idx="26131" formatCode="General">
                  <c:v>8.0669452000000003E-2</c:v>
                </c:pt>
                <c:pt idx="26132" formatCode="General">
                  <c:v>8.0694574000000005E-2</c:v>
                </c:pt>
                <c:pt idx="26133" formatCode="General">
                  <c:v>8.0200230999999997E-2</c:v>
                </c:pt>
                <c:pt idx="26134" formatCode="General">
                  <c:v>8.0275383000000006E-2</c:v>
                </c:pt>
                <c:pt idx="26135" formatCode="General">
                  <c:v>8.0355531999999993E-2</c:v>
                </c:pt>
                <c:pt idx="26136" formatCode="General">
                  <c:v>8.0235394000000002E-2</c:v>
                </c:pt>
                <c:pt idx="26137" formatCode="General">
                  <c:v>8.0422732999999996E-2</c:v>
                </c:pt>
                <c:pt idx="26138" formatCode="General">
                  <c:v>8.0568962999999993E-2</c:v>
                </c:pt>
                <c:pt idx="26139" formatCode="General">
                  <c:v>8.0311773000000003E-2</c:v>
                </c:pt>
                <c:pt idx="26140" formatCode="General">
                  <c:v>8.0550476999999995E-2</c:v>
                </c:pt>
                <c:pt idx="26141" formatCode="General">
                  <c:v>8.0809673999999998E-2</c:v>
                </c:pt>
                <c:pt idx="26142" formatCode="General">
                  <c:v>8.0448070999999996E-2</c:v>
                </c:pt>
                <c:pt idx="26143" formatCode="General">
                  <c:v>8.0498853999999995E-2</c:v>
                </c:pt>
                <c:pt idx="26144" formatCode="General">
                  <c:v>8.0605396999999995E-2</c:v>
                </c:pt>
                <c:pt idx="26145" formatCode="General">
                  <c:v>8.0339544999999998E-2</c:v>
                </c:pt>
                <c:pt idx="26146" formatCode="General">
                  <c:v>8.0776062999999995E-2</c:v>
                </c:pt>
                <c:pt idx="26147" formatCode="General">
                  <c:v>8.0612033E-2</c:v>
                </c:pt>
                <c:pt idx="26148" formatCode="General">
                  <c:v>8.1181422000000003E-2</c:v>
                </c:pt>
                <c:pt idx="26149" formatCode="General">
                  <c:v>8.0949484000000002E-2</c:v>
                </c:pt>
                <c:pt idx="26150" formatCode="General">
                  <c:v>8.0679879999999995E-2</c:v>
                </c:pt>
                <c:pt idx="26151" formatCode="General">
                  <c:v>7.9777958999999996E-2</c:v>
                </c:pt>
                <c:pt idx="26152" formatCode="General">
                  <c:v>7.9472135999999999E-2</c:v>
                </c:pt>
                <c:pt idx="26153" formatCode="General">
                  <c:v>7.9032821000000003E-2</c:v>
                </c:pt>
                <c:pt idx="26154" formatCode="General">
                  <c:v>7.9653592999999995E-2</c:v>
                </c:pt>
                <c:pt idx="26155" formatCode="General">
                  <c:v>7.9595549000000002E-2</c:v>
                </c:pt>
                <c:pt idx="26156" formatCode="General">
                  <c:v>7.9634632999999996E-2</c:v>
                </c:pt>
                <c:pt idx="26157" formatCode="General">
                  <c:v>7.9628492999999995E-2</c:v>
                </c:pt>
                <c:pt idx="26158" formatCode="General">
                  <c:v>7.9877133000000003E-2</c:v>
                </c:pt>
                <c:pt idx="26159" formatCode="General">
                  <c:v>7.9941791999999998E-2</c:v>
                </c:pt>
                <c:pt idx="26160" formatCode="General">
                  <c:v>8.0237204000000006E-2</c:v>
                </c:pt>
                <c:pt idx="26161" formatCode="General">
                  <c:v>7.9736871000000001E-2</c:v>
                </c:pt>
                <c:pt idx="26162" formatCode="General">
                  <c:v>8.0998822999999998E-2</c:v>
                </c:pt>
                <c:pt idx="26163" formatCode="General">
                  <c:v>8.0729823000000006E-2</c:v>
                </c:pt>
                <c:pt idx="26164" formatCode="General">
                  <c:v>8.0668978000000002E-2</c:v>
                </c:pt>
                <c:pt idx="26165" formatCode="General">
                  <c:v>8.0284453000000006E-2</c:v>
                </c:pt>
                <c:pt idx="26166" formatCode="General">
                  <c:v>8.0234360000000005E-2</c:v>
                </c:pt>
                <c:pt idx="26167" formatCode="General">
                  <c:v>8.0220441000000003E-2</c:v>
                </c:pt>
                <c:pt idx="26168" formatCode="General">
                  <c:v>8.0759968000000001E-2</c:v>
                </c:pt>
                <c:pt idx="26169" formatCode="General">
                  <c:v>8.0296950000000006E-2</c:v>
                </c:pt>
                <c:pt idx="26170" formatCode="General">
                  <c:v>8.0500599000000006E-2</c:v>
                </c:pt>
                <c:pt idx="26171" formatCode="General">
                  <c:v>8.0793579000000004E-2</c:v>
                </c:pt>
                <c:pt idx="26172" formatCode="General">
                  <c:v>8.0825897999999993E-2</c:v>
                </c:pt>
                <c:pt idx="26173" formatCode="General">
                  <c:v>8.1053441000000004E-2</c:v>
                </c:pt>
                <c:pt idx="26174" formatCode="General">
                  <c:v>8.0846214999999999E-2</c:v>
                </c:pt>
                <c:pt idx="26175" formatCode="General">
                  <c:v>8.1225591E-2</c:v>
                </c:pt>
                <c:pt idx="26176" formatCode="General">
                  <c:v>8.1004145E-2</c:v>
                </c:pt>
                <c:pt idx="26177" formatCode="General">
                  <c:v>8.0875775999999996E-2</c:v>
                </c:pt>
                <c:pt idx="26178" formatCode="General">
                  <c:v>8.0184288000000006E-2</c:v>
                </c:pt>
                <c:pt idx="26179" formatCode="General">
                  <c:v>7.9304920000000001E-2</c:v>
                </c:pt>
                <c:pt idx="26180" formatCode="General">
                  <c:v>7.9867394999999994E-2</c:v>
                </c:pt>
                <c:pt idx="26181" formatCode="General">
                  <c:v>7.9986865000000004E-2</c:v>
                </c:pt>
                <c:pt idx="26182" formatCode="General">
                  <c:v>8.0030516999999995E-2</c:v>
                </c:pt>
                <c:pt idx="26183" formatCode="General">
                  <c:v>8.0042516999999994E-2</c:v>
                </c:pt>
                <c:pt idx="26184" formatCode="General">
                  <c:v>8.0542419000000004E-2</c:v>
                </c:pt>
                <c:pt idx="26185" formatCode="General">
                  <c:v>7.9699554000000006E-2</c:v>
                </c:pt>
                <c:pt idx="26186" formatCode="General">
                  <c:v>8.0381775000000003E-2</c:v>
                </c:pt>
                <c:pt idx="26187" formatCode="General">
                  <c:v>8.0429562999999996E-2</c:v>
                </c:pt>
                <c:pt idx="26188" formatCode="General">
                  <c:v>8.0535223000000003E-2</c:v>
                </c:pt>
                <c:pt idx="26189" formatCode="General">
                  <c:v>8.0411636999999994E-2</c:v>
                </c:pt>
                <c:pt idx="26190" formatCode="General">
                  <c:v>8.0358397999999998E-2</c:v>
                </c:pt>
                <c:pt idx="26191" formatCode="General">
                  <c:v>8.0653293000000001E-2</c:v>
                </c:pt>
                <c:pt idx="26192" formatCode="General">
                  <c:v>8.1007052999999996E-2</c:v>
                </c:pt>
                <c:pt idx="26193" formatCode="General">
                  <c:v>8.0389811000000005E-2</c:v>
                </c:pt>
                <c:pt idx="26194" formatCode="General">
                  <c:v>8.0820252999999995E-2</c:v>
                </c:pt>
                <c:pt idx="26195" formatCode="General">
                  <c:v>8.0651677000000005E-2</c:v>
                </c:pt>
                <c:pt idx="26196" formatCode="General">
                  <c:v>8.0097328999999995E-2</c:v>
                </c:pt>
                <c:pt idx="26197" formatCode="General">
                  <c:v>8.0415257000000004E-2</c:v>
                </c:pt>
                <c:pt idx="26198" formatCode="General">
                  <c:v>8.0823311999999994E-2</c:v>
                </c:pt>
                <c:pt idx="26199" formatCode="General">
                  <c:v>8.1032908000000001E-2</c:v>
                </c:pt>
                <c:pt idx="26200" formatCode="General">
                  <c:v>8.0356005999999994E-2</c:v>
                </c:pt>
                <c:pt idx="26201" formatCode="General">
                  <c:v>8.0369537000000005E-2</c:v>
                </c:pt>
                <c:pt idx="26202" formatCode="General">
                  <c:v>8.0349175999999994E-2</c:v>
                </c:pt>
                <c:pt idx="26203" formatCode="General">
                  <c:v>8.0150181000000001E-2</c:v>
                </c:pt>
                <c:pt idx="26204" formatCode="General">
                  <c:v>7.9950927000000005E-2</c:v>
                </c:pt>
                <c:pt idx="26205" formatCode="General">
                  <c:v>8.0127298999999999E-2</c:v>
                </c:pt>
                <c:pt idx="26206" formatCode="General">
                  <c:v>8.0360250999999994E-2</c:v>
                </c:pt>
                <c:pt idx="26207" formatCode="General">
                  <c:v>8.0038056999999996E-2</c:v>
                </c:pt>
                <c:pt idx="26208" formatCode="General">
                  <c:v>7.9995548E-2</c:v>
                </c:pt>
                <c:pt idx="26209" formatCode="General">
                  <c:v>7.9699919999999994E-2</c:v>
                </c:pt>
                <c:pt idx="26210" formatCode="General">
                  <c:v>7.9456558999999996E-2</c:v>
                </c:pt>
                <c:pt idx="26211" formatCode="General">
                  <c:v>7.9902600000000004E-2</c:v>
                </c:pt>
                <c:pt idx="26212" formatCode="General">
                  <c:v>7.9875409999999994E-2</c:v>
                </c:pt>
                <c:pt idx="26213" formatCode="General">
                  <c:v>7.9811053000000007E-2</c:v>
                </c:pt>
                <c:pt idx="26214" formatCode="General">
                  <c:v>7.9692789E-2</c:v>
                </c:pt>
                <c:pt idx="26215" formatCode="General">
                  <c:v>8.0151451999999998E-2</c:v>
                </c:pt>
                <c:pt idx="26216" formatCode="General">
                  <c:v>7.9970598000000004E-2</c:v>
                </c:pt>
                <c:pt idx="26217" formatCode="General">
                  <c:v>7.9707311000000003E-2</c:v>
                </c:pt>
                <c:pt idx="26218" formatCode="General">
                  <c:v>7.9998198000000006E-2</c:v>
                </c:pt>
                <c:pt idx="26219" formatCode="General">
                  <c:v>7.9756972999999995E-2</c:v>
                </c:pt>
                <c:pt idx="26220" formatCode="General">
                  <c:v>7.9813121000000001E-2</c:v>
                </c:pt>
                <c:pt idx="26221" formatCode="General">
                  <c:v>7.9789227000000004E-2</c:v>
                </c:pt>
                <c:pt idx="26222" formatCode="General">
                  <c:v>7.9867933000000002E-2</c:v>
                </c:pt>
                <c:pt idx="26223" formatCode="General">
                  <c:v>7.9934423000000004E-2</c:v>
                </c:pt>
                <c:pt idx="26224" formatCode="General">
                  <c:v>8.0454447999999998E-2</c:v>
                </c:pt>
                <c:pt idx="26225" formatCode="General">
                  <c:v>8.0628343000000005E-2</c:v>
                </c:pt>
                <c:pt idx="26226" formatCode="General">
                  <c:v>8.0162526999999997E-2</c:v>
                </c:pt>
                <c:pt idx="26227" formatCode="General">
                  <c:v>8.0514000000000002E-2</c:v>
                </c:pt>
                <c:pt idx="26228" formatCode="General">
                  <c:v>8.0799740999999994E-2</c:v>
                </c:pt>
                <c:pt idx="26229" formatCode="General">
                  <c:v>8.0464014E-2</c:v>
                </c:pt>
                <c:pt idx="26230" formatCode="General">
                  <c:v>8.0461429000000001E-2</c:v>
                </c:pt>
                <c:pt idx="26231" formatCode="General">
                  <c:v>8.0860608E-2</c:v>
                </c:pt>
                <c:pt idx="26232" formatCode="General">
                  <c:v>8.0794569999999996E-2</c:v>
                </c:pt>
                <c:pt idx="26233" formatCode="General">
                  <c:v>8.0907513E-2</c:v>
                </c:pt>
                <c:pt idx="26234" formatCode="General">
                  <c:v>8.0896653999999998E-2</c:v>
                </c:pt>
                <c:pt idx="26235" formatCode="General">
                  <c:v>8.1047235999999995E-2</c:v>
                </c:pt>
                <c:pt idx="26236" formatCode="General">
                  <c:v>8.0504111000000003E-2</c:v>
                </c:pt>
                <c:pt idx="26237" formatCode="General">
                  <c:v>8.0877908999999998E-2</c:v>
                </c:pt>
                <c:pt idx="26238" formatCode="General">
                  <c:v>8.0283073999999996E-2</c:v>
                </c:pt>
                <c:pt idx="26239" formatCode="General">
                  <c:v>8.0482802000000006E-2</c:v>
                </c:pt>
                <c:pt idx="26240" formatCode="General">
                  <c:v>8.0371260999999999E-2</c:v>
                </c:pt>
                <c:pt idx="26241" formatCode="General">
                  <c:v>7.8207341E-2</c:v>
                </c:pt>
                <c:pt idx="26242" formatCode="General">
                  <c:v>7.8665295999999996E-2</c:v>
                </c:pt>
                <c:pt idx="26243" formatCode="General">
                  <c:v>7.9116201999999997E-2</c:v>
                </c:pt>
                <c:pt idx="26244" formatCode="General">
                  <c:v>7.9358266999999996E-2</c:v>
                </c:pt>
                <c:pt idx="26245" formatCode="General">
                  <c:v>7.9138911000000006E-2</c:v>
                </c:pt>
                <c:pt idx="26246" formatCode="General">
                  <c:v>7.9017286000000006E-2</c:v>
                </c:pt>
                <c:pt idx="26247" formatCode="General">
                  <c:v>7.9889500000000002E-2</c:v>
                </c:pt>
                <c:pt idx="26248" formatCode="General">
                  <c:v>7.9613798999999999E-2</c:v>
                </c:pt>
                <c:pt idx="26249" formatCode="General">
                  <c:v>7.9264372E-2</c:v>
                </c:pt>
                <c:pt idx="26250" formatCode="General">
                  <c:v>7.9236211000000001E-2</c:v>
                </c:pt>
                <c:pt idx="26251" formatCode="General">
                  <c:v>7.9357448999999997E-2</c:v>
                </c:pt>
                <c:pt idx="26252" formatCode="General">
                  <c:v>7.8849920000000004E-2</c:v>
                </c:pt>
                <c:pt idx="26253" formatCode="General">
                  <c:v>7.9734867000000001E-2</c:v>
                </c:pt>
                <c:pt idx="26254" formatCode="General">
                  <c:v>7.8498271999999994E-2</c:v>
                </c:pt>
                <c:pt idx="26255" formatCode="General">
                  <c:v>7.8719051999999998E-2</c:v>
                </c:pt>
                <c:pt idx="26256" formatCode="General">
                  <c:v>7.8839664000000004E-2</c:v>
                </c:pt>
                <c:pt idx="26257" formatCode="General">
                  <c:v>7.8542290000000001E-2</c:v>
                </c:pt>
                <c:pt idx="26258" formatCode="General">
                  <c:v>7.9071559999999999E-2</c:v>
                </c:pt>
                <c:pt idx="26259" formatCode="General">
                  <c:v>7.9112215999999999E-2</c:v>
                </c:pt>
                <c:pt idx="26260" formatCode="General">
                  <c:v>7.8824517999999996E-2</c:v>
                </c:pt>
                <c:pt idx="26261" formatCode="General">
                  <c:v>7.9049066000000001E-2</c:v>
                </c:pt>
                <c:pt idx="26262" formatCode="General">
                  <c:v>7.9244334E-2</c:v>
                </c:pt>
                <c:pt idx="26263" formatCode="General">
                  <c:v>7.9140031999999999E-2</c:v>
                </c:pt>
                <c:pt idx="26264" formatCode="General">
                  <c:v>7.9160005000000006E-2</c:v>
                </c:pt>
                <c:pt idx="26265" formatCode="General">
                  <c:v>7.9479828000000002E-2</c:v>
                </c:pt>
                <c:pt idx="26266" formatCode="General">
                  <c:v>7.9279820000000001E-2</c:v>
                </c:pt>
                <c:pt idx="26267" formatCode="General">
                  <c:v>7.9377788000000005E-2</c:v>
                </c:pt>
                <c:pt idx="26268" formatCode="General">
                  <c:v>7.9667124000000006E-2</c:v>
                </c:pt>
                <c:pt idx="26269" formatCode="General">
                  <c:v>7.9850329999999997E-2</c:v>
                </c:pt>
                <c:pt idx="26270" formatCode="General">
                  <c:v>8.0140184000000003E-2</c:v>
                </c:pt>
                <c:pt idx="26271" formatCode="General">
                  <c:v>8.0708987999999995E-2</c:v>
                </c:pt>
                <c:pt idx="26272" formatCode="General">
                  <c:v>8.0051479999999994E-2</c:v>
                </c:pt>
                <c:pt idx="26273" formatCode="General">
                  <c:v>7.9520161000000006E-2</c:v>
                </c:pt>
                <c:pt idx="26274" formatCode="General">
                  <c:v>7.9406293000000003E-2</c:v>
                </c:pt>
                <c:pt idx="26275" formatCode="General">
                  <c:v>7.9976846000000004E-2</c:v>
                </c:pt>
                <c:pt idx="26276" formatCode="General">
                  <c:v>7.9696623999999994E-2</c:v>
                </c:pt>
                <c:pt idx="26277" formatCode="General">
                  <c:v>7.9959329999999995E-2</c:v>
                </c:pt>
                <c:pt idx="26278" formatCode="General">
                  <c:v>7.9953986000000005E-2</c:v>
                </c:pt>
                <c:pt idx="26279" formatCode="General">
                  <c:v>7.9635580999999997E-2</c:v>
                </c:pt>
                <c:pt idx="26280" formatCode="General">
                  <c:v>7.9552997E-2</c:v>
                </c:pt>
                <c:pt idx="26281" formatCode="General">
                  <c:v>7.9701536000000003E-2</c:v>
                </c:pt>
                <c:pt idx="26282" formatCode="General">
                  <c:v>7.9775804000000006E-2</c:v>
                </c:pt>
                <c:pt idx="26283" formatCode="General">
                  <c:v>7.9951616000000003E-2</c:v>
                </c:pt>
                <c:pt idx="26284" formatCode="General">
                  <c:v>7.9656889999999994E-2</c:v>
                </c:pt>
                <c:pt idx="26285" formatCode="General">
                  <c:v>7.9675570000000001E-2</c:v>
                </c:pt>
                <c:pt idx="26286" formatCode="General">
                  <c:v>7.9695741E-2</c:v>
                </c:pt>
                <c:pt idx="26287" formatCode="General">
                  <c:v>7.9716940999999999E-2</c:v>
                </c:pt>
                <c:pt idx="26288" formatCode="General">
                  <c:v>7.9478233999999995E-2</c:v>
                </c:pt>
                <c:pt idx="26289" formatCode="General">
                  <c:v>7.9463021999999994E-2</c:v>
                </c:pt>
                <c:pt idx="26290" formatCode="General">
                  <c:v>7.9636657999999999E-2</c:v>
                </c:pt>
                <c:pt idx="26291" formatCode="General">
                  <c:v>7.9930157000000002E-2</c:v>
                </c:pt>
                <c:pt idx="26292" formatCode="General">
                  <c:v>8.0219752000000005E-2</c:v>
                </c:pt>
                <c:pt idx="26293" formatCode="General">
                  <c:v>8.0099613E-2</c:v>
                </c:pt>
                <c:pt idx="26294" formatCode="General">
                  <c:v>7.9921668000000001E-2</c:v>
                </c:pt>
                <c:pt idx="26295" formatCode="General">
                  <c:v>7.9617849000000004E-2</c:v>
                </c:pt>
                <c:pt idx="26296" formatCode="General">
                  <c:v>7.9541318999999999E-2</c:v>
                </c:pt>
                <c:pt idx="26297" formatCode="General">
                  <c:v>7.9658872000000006E-2</c:v>
                </c:pt>
                <c:pt idx="26298" formatCode="General">
                  <c:v>8.0112087999999998E-2</c:v>
                </c:pt>
                <c:pt idx="26299" formatCode="General">
                  <c:v>8.0260084999999995E-2</c:v>
                </c:pt>
                <c:pt idx="26300" formatCode="General">
                  <c:v>8.0116354000000001E-2</c:v>
                </c:pt>
                <c:pt idx="26301" formatCode="General">
                  <c:v>8.0263510999999996E-2</c:v>
                </c:pt>
                <c:pt idx="26302" formatCode="General">
                  <c:v>7.9691277000000005E-2</c:v>
                </c:pt>
                <c:pt idx="26303" formatCode="General">
                  <c:v>7.9580531999999995E-2</c:v>
                </c:pt>
                <c:pt idx="26304" formatCode="General">
                  <c:v>7.8505921000000006E-2</c:v>
                </c:pt>
                <c:pt idx="26305" formatCode="General">
                  <c:v>7.8426460000000003E-2</c:v>
                </c:pt>
                <c:pt idx="26306" formatCode="General">
                  <c:v>7.8464144E-2</c:v>
                </c:pt>
                <c:pt idx="26307" formatCode="General">
                  <c:v>7.9015951000000001E-2</c:v>
                </c:pt>
                <c:pt idx="26308" formatCode="General">
                  <c:v>7.9566182999999999E-2</c:v>
                </c:pt>
                <c:pt idx="26309" formatCode="General">
                  <c:v>7.8832639999999995E-2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B4A-48C0-84F1-E48F59925B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0206671"/>
        <c:axId val="580202351"/>
      </c:scatterChart>
      <c:valAx>
        <c:axId val="58020667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80202351"/>
        <c:crosses val="autoZero"/>
        <c:crossBetween val="midCat"/>
      </c:valAx>
      <c:valAx>
        <c:axId val="5802023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8020667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11/26/24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MTN.211128 incident and mitigation</a:t>
            </a:r>
            <a:br>
              <a:rPr lang="en-GB" dirty="0"/>
            </a:br>
            <a:r>
              <a:rPr lang="en-GB" dirty="0"/>
              <a:t>TE-MSC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Philip Schwarz</a:t>
            </a:r>
          </a:p>
          <a:p>
            <a:r>
              <a:rPr lang="en-US" sz="1800" dirty="0"/>
              <a:t>26.11.2024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F4DEE5-387D-40DD-1D80-5BD622747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829390" cy="4608512"/>
          </a:xfrm>
        </p:spPr>
        <p:txBody>
          <a:bodyPr/>
          <a:lstStyle/>
          <a:p>
            <a:r>
              <a:rPr lang="en-GB" dirty="0"/>
              <a:t>20.08.2024:</a:t>
            </a:r>
          </a:p>
          <a:p>
            <a:pPr lvl="1"/>
            <a:r>
              <a:rPr lang="en-GB" dirty="0"/>
              <a:t>CCC informed that circuit corresponding to 3 MTNs in 241 tripped due to excessive current-to-ground </a:t>
            </a:r>
          </a:p>
          <a:p>
            <a:pPr lvl="1"/>
            <a:r>
              <a:rPr lang="en-GB" dirty="0"/>
              <a:t>Fuse on converter was exchanged and operation restarted</a:t>
            </a:r>
          </a:p>
          <a:p>
            <a:pPr lvl="1"/>
            <a:r>
              <a:rPr lang="en-GB" dirty="0"/>
              <a:t>Magnet tripped again multiple times during the night, with accelerating frequency</a:t>
            </a:r>
          </a:p>
          <a:p>
            <a:pPr lvl="1"/>
            <a:r>
              <a:rPr lang="en-GB" dirty="0"/>
              <a:t>No increased water consumption of abnormal conductivity for the water was observed</a:t>
            </a:r>
          </a:p>
          <a:p>
            <a:r>
              <a:rPr lang="en-GB" dirty="0"/>
              <a:t>28.08.2024:</a:t>
            </a:r>
          </a:p>
          <a:p>
            <a:pPr lvl="1"/>
            <a:r>
              <a:rPr lang="en-GB" dirty="0"/>
              <a:t>Access was possible and the circuit split between cables and magnet chain, confirming that the problem lies with the magnets</a:t>
            </a:r>
          </a:p>
          <a:p>
            <a:pPr lvl="1"/>
            <a:r>
              <a:rPr lang="en-GB" dirty="0"/>
              <a:t>Increase of tripping threshold from 100 mA to 160 mA 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47BAAE-8125-2B45-272B-E965E2685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Incident and mitigation timeline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71127-55BF-C6E0-B38A-7F10DC4C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26.11.2024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904F3-B228-3D26-9890-F219D8CD4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Philip Schwarz | </a:t>
            </a:r>
            <a:r>
              <a:rPr lang="en-GB" dirty="0"/>
              <a:t>MTN.211128 incident and mitigation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9EDDC-DBEF-39FD-81EB-E2D16450B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520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B13CF-0584-0B26-97E5-B04A0B54D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Incident and mitigation timeline (continued)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1078AE-3A1C-E6ED-A062-2F7E4D0D252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09.09.2024: </a:t>
            </a:r>
          </a:p>
          <a:p>
            <a:pPr lvl="1"/>
            <a:r>
              <a:rPr lang="en-GB" dirty="0"/>
              <a:t>The circuit did not trip since the incident and occasional measurements of the current-to-ground reveal current-to-ground well below the threshold of even 100 mA </a:t>
            </a:r>
          </a:p>
          <a:p>
            <a:pPr lvl="1"/>
            <a:r>
              <a:rPr lang="en-GB" dirty="0"/>
              <a:t>Installation of datalogger to monitor and record the development of current-to-ground </a:t>
            </a:r>
          </a:p>
          <a:p>
            <a:pPr lvl="1"/>
            <a:r>
              <a:rPr lang="en-GB" dirty="0"/>
              <a:t>Data logs shows hiking current (only sometimes above 100 mA), followed by a drop to lower levels </a:t>
            </a:r>
          </a:p>
          <a:p>
            <a:pPr lvl="1"/>
            <a:r>
              <a:rPr lang="en-GB" dirty="0"/>
              <a:t>Suggests a worsening problem</a:t>
            </a:r>
          </a:p>
          <a:p>
            <a:pPr lvl="1"/>
            <a:r>
              <a:rPr lang="en-GB" dirty="0"/>
              <a:t>Due to radiation environment, a closer investigation during the YETS was planned</a:t>
            </a: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C2176A-533A-08B4-705C-5DC92F6B6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26.11.2024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457C3-D8F3-7D1A-27A9-D33DEA7AD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Philip Schwarz | </a:t>
            </a:r>
            <a:r>
              <a:rPr lang="en-GB" dirty="0"/>
              <a:t>MTN.211128 incident and mitigation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E945AE-DC17-CFA5-8230-42B142649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2DF04A5D-41A7-2159-61CD-6471DDFEF9F5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172200" y="1592263"/>
          <a:ext cx="561181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46945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AFC64A-55CC-02E3-3737-FC50EBD05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8184076" cy="4608512"/>
          </a:xfrm>
        </p:spPr>
        <p:txBody>
          <a:bodyPr/>
          <a:lstStyle/>
          <a:p>
            <a:r>
              <a:rPr lang="en-GB" dirty="0"/>
              <a:t>21.10.2024: </a:t>
            </a:r>
          </a:p>
          <a:p>
            <a:pPr lvl="1"/>
            <a:r>
              <a:rPr lang="en-GB" dirty="0"/>
              <a:t>CCC informed that a leak in the water circuit had caused a trip of the pumps </a:t>
            </a:r>
          </a:p>
          <a:p>
            <a:pPr lvl="1"/>
            <a:r>
              <a:rPr lang="en-GB" dirty="0"/>
              <a:t>Leak was significant enough as to not allow the continuation of the operation</a:t>
            </a:r>
          </a:p>
          <a:p>
            <a:r>
              <a:rPr lang="en-GB" dirty="0"/>
              <a:t>22.10.2024:</a:t>
            </a:r>
          </a:p>
          <a:p>
            <a:pPr lvl="1"/>
            <a:r>
              <a:rPr lang="en-GB" dirty="0"/>
              <a:t>Access was granted and MTN.241128 found with a leak on a broken insulator</a:t>
            </a:r>
          </a:p>
          <a:p>
            <a:pPr lvl="1"/>
            <a:r>
              <a:rPr lang="en-GB" dirty="0"/>
              <a:t>Replacement of the insulator was not possible within exposure time limits, as part of the broken insulator remains gripped within the fixation nut </a:t>
            </a:r>
          </a:p>
          <a:p>
            <a:pPr lvl="1"/>
            <a:r>
              <a:rPr lang="en-GB" dirty="0"/>
              <a:t>In agreement with the beamline physicists, it was decided to remove the faulty magnet (MTN.241128) from the circuit, as the remaining two magnets were sufficient to enable ion operation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082637-B08E-FED7-158D-4C810291C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Incident and mitigation timeline (continued)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85FD53-DBBE-A8D8-FB75-089F34ACD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26.11.2024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B70AE-30F5-3509-139B-6B2831F12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Philip Schwarz | </a:t>
            </a:r>
            <a:r>
              <a:rPr lang="en-GB" dirty="0"/>
              <a:t>MTN.211128 incident and mitigation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A4372-239D-B6A6-26EA-EAE01067A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DE65A173-D871-FBB8-CA3B-613E28E79A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7239" y="1439763"/>
            <a:ext cx="3995189" cy="2250062"/>
          </a:xfrm>
          <a:prstGeom prst="rect">
            <a:avLst/>
          </a:prstGeom>
        </p:spPr>
      </p:pic>
      <p:pic>
        <p:nvPicPr>
          <p:cNvPr id="8" name="Picture 7" descr="A close-up of a pipe with a drop of oil&#10;&#10;Description automatically generated">
            <a:extLst>
              <a:ext uri="{FF2B5EF4-FFF2-40B4-BE49-F238E27FC236}">
                <a16:creationId xmlns:a16="http://schemas.microsoft.com/office/drawing/2014/main" id="{561102A0-8428-685F-ACBB-0BB852581F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92064" y="3811471"/>
            <a:ext cx="3490363" cy="238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248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040576-F45F-E20D-8D70-1F3E35E03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764211" cy="4608512"/>
          </a:xfrm>
        </p:spPr>
        <p:txBody>
          <a:bodyPr/>
          <a:lstStyle/>
          <a:p>
            <a:r>
              <a:rPr lang="en-GB" dirty="0"/>
              <a:t>Operation was continued with the magnet removed</a:t>
            </a:r>
          </a:p>
          <a:p>
            <a:pPr lvl="1"/>
            <a:r>
              <a:rPr lang="en-GB" dirty="0"/>
              <a:t>A significant improvement can be observed in the current-to-ground development after the intervention</a:t>
            </a:r>
          </a:p>
          <a:p>
            <a:pPr lvl="1"/>
            <a:r>
              <a:rPr lang="en-GB" dirty="0"/>
              <a:t>The current-to-ground levels seem much more in line with typically observed levels</a:t>
            </a:r>
          </a:p>
          <a:p>
            <a:r>
              <a:rPr lang="en-GB" dirty="0"/>
              <a:t>MTN.241128 will be exchanged during the YETS  </a:t>
            </a:r>
          </a:p>
          <a:p>
            <a:r>
              <a:rPr lang="en-GB" dirty="0"/>
              <a:t>Broken insulator and neighbouring insulators will be analysed for cause of (apparent) corrosion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2A3665-9FB7-AF51-6F95-4B3DB287C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Situation now and future actions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5B1364-F5C0-BC92-6DF0-61FB511C1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26.11.2024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7A5C9-49F1-0FD5-7D62-48A2B37C9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Philip Schwarz | </a:t>
            </a:r>
            <a:r>
              <a:rPr lang="en-GB" dirty="0"/>
              <a:t>MTN.211128 incident and mitigation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EAE20-7417-AB35-A0FB-5636A07DB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Content Placeholder 12">
            <a:extLst>
              <a:ext uri="{FF2B5EF4-FFF2-40B4-BE49-F238E27FC236}">
                <a16:creationId xmlns:a16="http://schemas.microsoft.com/office/drawing/2014/main" id="{D0CD5FD5-8EA1-C93D-65F4-DD8A57E2EA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2064739"/>
            <a:ext cx="5611813" cy="3663560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C66770EA-1CA5-F6D9-4A4E-CE801346F85F}"/>
              </a:ext>
            </a:extLst>
          </p:cNvPr>
          <p:cNvSpPr/>
          <p:nvPr/>
        </p:nvSpPr>
        <p:spPr>
          <a:xfrm>
            <a:off x="10758725" y="3429000"/>
            <a:ext cx="253880" cy="782595"/>
          </a:xfrm>
          <a:prstGeom prst="down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464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153726"/>
            <a:ext cx="11376024" cy="4608512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sz="3200" dirty="0"/>
              <a:t>Thanks to all involved groups for their support, </a:t>
            </a:r>
          </a:p>
          <a:p>
            <a:pPr marL="0" indent="0" algn="ctr">
              <a:buNone/>
            </a:pPr>
            <a:r>
              <a:rPr lang="en-US" sz="3200" dirty="0"/>
              <a:t>enabling a quick mitigation of the problem!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26.11.2024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Philip Schwarz | </a:t>
            </a:r>
            <a:r>
              <a:rPr lang="en-GB" dirty="0"/>
              <a:t>MTN.211128 incident and mitigation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449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642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Presentations</Template>
  <TotalTime>22415</TotalTime>
  <Words>431</Words>
  <Application>Microsoft Macintosh PowerPoint</Application>
  <PresentationFormat>Widescreen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MTN.211128 incident and mitigation TE-MSC</vt:lpstr>
      <vt:lpstr>Incident and mitigation timeline</vt:lpstr>
      <vt:lpstr>Incident and mitigation timeline (continued)</vt:lpstr>
      <vt:lpstr>Incident and mitigation timeline (continued)</vt:lpstr>
      <vt:lpstr>Situation now and future actions</vt:lpstr>
      <vt:lpstr>Questions?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Consolidation proposal for NA magnets</dc:title>
  <dc:creator>Philip Schwarz</dc:creator>
  <cp:lastModifiedBy>Philip Schwarz</cp:lastModifiedBy>
  <cp:revision>453</cp:revision>
  <dcterms:created xsi:type="dcterms:W3CDTF">2021-02-14T16:53:49Z</dcterms:created>
  <dcterms:modified xsi:type="dcterms:W3CDTF">2024-11-26T13:32:04Z</dcterms:modified>
</cp:coreProperties>
</file>