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m4v" ContentType="video/unknown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1000" r:id="rId3"/>
    <p:sldId id="1003" r:id="rId4"/>
    <p:sldId id="1018" r:id="rId5"/>
    <p:sldId id="1020" r:id="rId6"/>
    <p:sldId id="2187" r:id="rId7"/>
    <p:sldId id="2188" r:id="rId8"/>
    <p:sldId id="1022" r:id="rId9"/>
    <p:sldId id="2189" r:id="rId10"/>
    <p:sldId id="353" r:id="rId11"/>
    <p:sldId id="2190" r:id="rId12"/>
    <p:sldId id="1635" r:id="rId13"/>
    <p:sldId id="1050" r:id="rId14"/>
    <p:sldId id="1049" r:id="rId15"/>
    <p:sldId id="1017" r:id="rId16"/>
    <p:sldId id="1019" r:id="rId17"/>
    <p:sldId id="1023" r:id="rId18"/>
    <p:sldId id="104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22FCFE-1A45-5D4B-99B8-D5ECC177FEEF}" v="91" dt="2025-06-20T09:09:26.2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2"/>
    <p:restoredTop sz="94830"/>
  </p:normalViewPr>
  <p:slideViewPr>
    <p:cSldViewPr snapToGrid="0" snapToObjects="1">
      <p:cViewPr varScale="1">
        <p:scale>
          <a:sx n="116" d="100"/>
          <a:sy n="116" d="100"/>
        </p:scale>
        <p:origin x="6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oyu Shi" userId="693de0f192d70816" providerId="LiveId" clId="{E522FCFE-1A45-5D4B-99B8-D5ECC177FEEF}"/>
    <pc:docChg chg="undo custSel addSld modSld">
      <pc:chgData name="Haoyu Shi" userId="693de0f192d70816" providerId="LiveId" clId="{E522FCFE-1A45-5D4B-99B8-D5ECC177FEEF}" dt="2025-06-20T10:47:34.442" v="1041" actId="20577"/>
      <pc:docMkLst>
        <pc:docMk/>
      </pc:docMkLst>
      <pc:sldChg chg="modSp mod">
        <pc:chgData name="Haoyu Shi" userId="693de0f192d70816" providerId="LiveId" clId="{E522FCFE-1A45-5D4B-99B8-D5ECC177FEEF}" dt="2025-06-20T10:15:38.191" v="990" actId="20577"/>
        <pc:sldMkLst>
          <pc:docMk/>
          <pc:sldMk cId="1996528066" sldId="256"/>
        </pc:sldMkLst>
        <pc:spChg chg="mod">
          <ac:chgData name="Haoyu Shi" userId="693de0f192d70816" providerId="LiveId" clId="{E522FCFE-1A45-5D4B-99B8-D5ECC177FEEF}" dt="2025-06-20T10:15:38.191" v="990" actId="20577"/>
          <ac:spMkLst>
            <pc:docMk/>
            <pc:sldMk cId="1996528066" sldId="256"/>
            <ac:spMk id="3" creationId="{F3E68CE2-7C94-5541-8C2E-535DEC7D1343}"/>
          </ac:spMkLst>
        </pc:spChg>
      </pc:sldChg>
      <pc:sldChg chg="addSp modSp mod">
        <pc:chgData name="Haoyu Shi" userId="693de0f192d70816" providerId="LiveId" clId="{E522FCFE-1A45-5D4B-99B8-D5ECC177FEEF}" dt="2025-06-20T10:47:15.286" v="996" actId="20577"/>
        <pc:sldMkLst>
          <pc:docMk/>
          <pc:sldMk cId="1560970492" sldId="353"/>
        </pc:sldMkLst>
        <pc:spChg chg="mod">
          <ac:chgData name="Haoyu Shi" userId="693de0f192d70816" providerId="LiveId" clId="{E522FCFE-1A45-5D4B-99B8-D5ECC177FEEF}" dt="2025-06-20T10:47:15.286" v="996" actId="20577"/>
          <ac:spMkLst>
            <pc:docMk/>
            <pc:sldMk cId="1560970492" sldId="353"/>
            <ac:spMk id="3" creationId="{4F34C246-9DDE-4074-650A-0A482D2305C7}"/>
          </ac:spMkLst>
        </pc:spChg>
        <pc:spChg chg="add mod">
          <ac:chgData name="Haoyu Shi" userId="693de0f192d70816" providerId="LiveId" clId="{E522FCFE-1A45-5D4B-99B8-D5ECC177FEEF}" dt="2025-06-20T05:25:01.366" v="300"/>
          <ac:spMkLst>
            <pc:docMk/>
            <pc:sldMk cId="1560970492" sldId="353"/>
            <ac:spMk id="13" creationId="{B58C746D-A781-DE09-1BB1-10BBDFECBEE3}"/>
          </ac:spMkLst>
        </pc:spChg>
        <pc:spChg chg="add mod">
          <ac:chgData name="Haoyu Shi" userId="693de0f192d70816" providerId="LiveId" clId="{E522FCFE-1A45-5D4B-99B8-D5ECC177FEEF}" dt="2025-06-20T05:25:01.366" v="300"/>
          <ac:spMkLst>
            <pc:docMk/>
            <pc:sldMk cId="1560970492" sldId="353"/>
            <ac:spMk id="16" creationId="{17E687EB-481C-E68E-62A2-1E03EB9942F5}"/>
          </ac:spMkLst>
        </pc:spChg>
      </pc:sldChg>
      <pc:sldChg chg="addSp delSp modSp mod">
        <pc:chgData name="Haoyu Shi" userId="693de0f192d70816" providerId="LiveId" clId="{E522FCFE-1A45-5D4B-99B8-D5ECC177FEEF}" dt="2025-06-20T08:40:09.043" v="936" actId="1076"/>
        <pc:sldMkLst>
          <pc:docMk/>
          <pc:sldMk cId="0" sldId="1000"/>
        </pc:sldMkLst>
        <pc:spChg chg="mod">
          <ac:chgData name="Haoyu Shi" userId="693de0f192d70816" providerId="LiveId" clId="{E522FCFE-1A45-5D4B-99B8-D5ECC177FEEF}" dt="2025-06-20T08:08:36.667" v="909" actId="20577"/>
          <ac:spMkLst>
            <pc:docMk/>
            <pc:sldMk cId="0" sldId="1000"/>
            <ac:spMk id="3" creationId="{00000000-0000-0000-0000-000000000000}"/>
          </ac:spMkLst>
        </pc:spChg>
        <pc:spChg chg="mod">
          <ac:chgData name="Haoyu Shi" userId="693de0f192d70816" providerId="LiveId" clId="{E522FCFE-1A45-5D4B-99B8-D5ECC177FEEF}" dt="2025-06-20T08:39:33.860" v="925" actId="166"/>
          <ac:spMkLst>
            <pc:docMk/>
            <pc:sldMk cId="0" sldId="1000"/>
            <ac:spMk id="6" creationId="{00000000-0000-0000-0000-000000000000}"/>
          </ac:spMkLst>
        </pc:spChg>
        <pc:spChg chg="add del mod">
          <ac:chgData name="Haoyu Shi" userId="693de0f192d70816" providerId="LiveId" clId="{E522FCFE-1A45-5D4B-99B8-D5ECC177FEEF}" dt="2025-06-19T20:51:39.919" v="85" actId="21"/>
          <ac:spMkLst>
            <pc:docMk/>
            <pc:sldMk cId="0" sldId="1000"/>
            <ac:spMk id="8" creationId="{D9E3A3DC-ADFA-C3EF-DB92-47A84BCCF359}"/>
          </ac:spMkLst>
        </pc:spChg>
        <pc:spChg chg="add mod">
          <ac:chgData name="Haoyu Shi" userId="693de0f192d70816" providerId="LiveId" clId="{E522FCFE-1A45-5D4B-99B8-D5ECC177FEEF}" dt="2025-06-20T07:40:38.500" v="621" actId="1076"/>
          <ac:spMkLst>
            <pc:docMk/>
            <pc:sldMk cId="0" sldId="1000"/>
            <ac:spMk id="11" creationId="{B59AD6FC-6450-3891-6ADD-ADA83068A0C4}"/>
          </ac:spMkLst>
        </pc:spChg>
        <pc:spChg chg="add del mod">
          <ac:chgData name="Haoyu Shi" userId="693de0f192d70816" providerId="LiveId" clId="{E522FCFE-1A45-5D4B-99B8-D5ECC177FEEF}" dt="2025-06-20T08:08:46.515" v="913"/>
          <ac:spMkLst>
            <pc:docMk/>
            <pc:sldMk cId="0" sldId="1000"/>
            <ac:spMk id="12" creationId="{C7F5892A-FF85-79E9-1C77-307A771A5F0F}"/>
          </ac:spMkLst>
        </pc:spChg>
        <pc:graphicFrameChg chg="del">
          <ac:chgData name="Haoyu Shi" userId="693de0f192d70816" providerId="LiveId" clId="{E522FCFE-1A45-5D4B-99B8-D5ECC177FEEF}" dt="2025-06-20T07:37:14.283" v="584" actId="478"/>
          <ac:graphicFrameMkLst>
            <pc:docMk/>
            <pc:sldMk cId="0" sldId="1000"/>
            <ac:graphicFrameMk id="7" creationId="{A9D1482D-73C3-BA92-AC29-9277779FF233}"/>
          </ac:graphicFrameMkLst>
        </pc:graphicFrameChg>
        <pc:picChg chg="add del mod">
          <ac:chgData name="Haoyu Shi" userId="693de0f192d70816" providerId="LiveId" clId="{E522FCFE-1A45-5D4B-99B8-D5ECC177FEEF}" dt="2025-06-20T07:41:11.215" v="625" actId="14826"/>
          <ac:picMkLst>
            <pc:docMk/>
            <pc:sldMk cId="0" sldId="1000"/>
            <ac:picMk id="9" creationId="{98E14456-C727-97B9-DC2A-E23B3A83DE3C}"/>
          </ac:picMkLst>
        </pc:picChg>
        <pc:picChg chg="mod">
          <ac:chgData name="Haoyu Shi" userId="693de0f192d70816" providerId="LiveId" clId="{E522FCFE-1A45-5D4B-99B8-D5ECC177FEEF}" dt="2025-06-20T08:39:22.095" v="923" actId="1076"/>
          <ac:picMkLst>
            <pc:docMk/>
            <pc:sldMk cId="0" sldId="1000"/>
            <ac:picMk id="10" creationId="{43332EE0-EF3D-4798-BE3B-7BDC3EF0D843}"/>
          </ac:picMkLst>
        </pc:picChg>
        <pc:picChg chg="add mod">
          <ac:chgData name="Haoyu Shi" userId="693de0f192d70816" providerId="LiveId" clId="{E522FCFE-1A45-5D4B-99B8-D5ECC177FEEF}" dt="2025-06-20T08:39:51.964" v="927" actId="1076"/>
          <ac:picMkLst>
            <pc:docMk/>
            <pc:sldMk cId="0" sldId="1000"/>
            <ac:picMk id="13" creationId="{3897427F-A3EF-1B33-A00D-7CB8672FA3B2}"/>
          </ac:picMkLst>
        </pc:picChg>
        <pc:picChg chg="add mod">
          <ac:chgData name="Haoyu Shi" userId="693de0f192d70816" providerId="LiveId" clId="{E522FCFE-1A45-5D4B-99B8-D5ECC177FEEF}" dt="2025-06-20T08:40:09.043" v="936" actId="1076"/>
          <ac:picMkLst>
            <pc:docMk/>
            <pc:sldMk cId="0" sldId="1000"/>
            <ac:picMk id="14" creationId="{09B9CFEB-C5C3-FD0D-E02C-452C1A55FA5D}"/>
          </ac:picMkLst>
        </pc:picChg>
      </pc:sldChg>
      <pc:sldChg chg="modSp mod">
        <pc:chgData name="Haoyu Shi" userId="693de0f192d70816" providerId="LiveId" clId="{E522FCFE-1A45-5D4B-99B8-D5ECC177FEEF}" dt="2025-06-20T05:27:02.665" v="418" actId="20577"/>
        <pc:sldMkLst>
          <pc:docMk/>
          <pc:sldMk cId="3995938375" sldId="1017"/>
        </pc:sldMkLst>
        <pc:spChg chg="mod">
          <ac:chgData name="Haoyu Shi" userId="693de0f192d70816" providerId="LiveId" clId="{E522FCFE-1A45-5D4B-99B8-D5ECC177FEEF}" dt="2025-06-20T05:27:02.665" v="418" actId="20577"/>
          <ac:spMkLst>
            <pc:docMk/>
            <pc:sldMk cId="3995938375" sldId="1017"/>
            <ac:spMk id="3" creationId="{00000000-0000-0000-0000-000000000000}"/>
          </ac:spMkLst>
        </pc:spChg>
        <pc:spChg chg="mod">
          <ac:chgData name="Haoyu Shi" userId="693de0f192d70816" providerId="LiveId" clId="{E522FCFE-1A45-5D4B-99B8-D5ECC177FEEF}" dt="2025-06-20T05:26:51.659" v="393" actId="20577"/>
          <ac:spMkLst>
            <pc:docMk/>
            <pc:sldMk cId="3995938375" sldId="1017"/>
            <ac:spMk id="11" creationId="{689ED695-9A5F-4171-B62D-4B660B484C0A}"/>
          </ac:spMkLst>
        </pc:spChg>
      </pc:sldChg>
      <pc:sldChg chg="addSp modSp mod">
        <pc:chgData name="Haoyu Shi" userId="693de0f192d70816" providerId="LiveId" clId="{E522FCFE-1A45-5D4B-99B8-D5ECC177FEEF}" dt="2025-06-20T07:42:51.915" v="627" actId="20577"/>
        <pc:sldMkLst>
          <pc:docMk/>
          <pc:sldMk cId="3955379645" sldId="1018"/>
        </pc:sldMkLst>
        <pc:spChg chg="add mod">
          <ac:chgData name="Haoyu Shi" userId="693de0f192d70816" providerId="LiveId" clId="{E522FCFE-1A45-5D4B-99B8-D5ECC177FEEF}" dt="2025-06-19T20:51:55.214" v="91" actId="1076"/>
          <ac:spMkLst>
            <pc:docMk/>
            <pc:sldMk cId="3955379645" sldId="1018"/>
            <ac:spMk id="5" creationId="{A2B91A08-3FA9-4268-A3F4-3D929A0F9471}"/>
          </ac:spMkLst>
        </pc:spChg>
        <pc:spChg chg="mod">
          <ac:chgData name="Haoyu Shi" userId="693de0f192d70816" providerId="LiveId" clId="{E522FCFE-1A45-5D4B-99B8-D5ECC177FEEF}" dt="2025-06-20T07:42:51.915" v="627" actId="20577"/>
          <ac:spMkLst>
            <pc:docMk/>
            <pc:sldMk cId="3955379645" sldId="1018"/>
            <ac:spMk id="27" creationId="{05C5C438-AA70-44F1-9F94-3A0B9A95D186}"/>
          </ac:spMkLst>
        </pc:spChg>
      </pc:sldChg>
      <pc:sldChg chg="modSp mod">
        <pc:chgData name="Haoyu Shi" userId="693de0f192d70816" providerId="LiveId" clId="{E522FCFE-1A45-5D4B-99B8-D5ECC177FEEF}" dt="2025-06-20T05:26:45.967" v="392" actId="20577"/>
        <pc:sldMkLst>
          <pc:docMk/>
          <pc:sldMk cId="1478833591" sldId="1019"/>
        </pc:sldMkLst>
        <pc:spChg chg="mod">
          <ac:chgData name="Haoyu Shi" userId="693de0f192d70816" providerId="LiveId" clId="{E522FCFE-1A45-5D4B-99B8-D5ECC177FEEF}" dt="2025-06-20T05:26:42.151" v="390" actId="207"/>
          <ac:spMkLst>
            <pc:docMk/>
            <pc:sldMk cId="1478833591" sldId="1019"/>
            <ac:spMk id="11" creationId="{689ED695-9A5F-4171-B62D-4B660B484C0A}"/>
          </ac:spMkLst>
        </pc:spChg>
        <pc:spChg chg="mod">
          <ac:chgData name="Haoyu Shi" userId="693de0f192d70816" providerId="LiveId" clId="{E522FCFE-1A45-5D4B-99B8-D5ECC177FEEF}" dt="2025-06-20T05:26:45.967" v="392" actId="20577"/>
          <ac:spMkLst>
            <pc:docMk/>
            <pc:sldMk cId="1478833591" sldId="1019"/>
            <ac:spMk id="29" creationId="{C4A3AFD0-B211-4FE5-847C-C4DE587620A9}"/>
          </ac:spMkLst>
        </pc:spChg>
      </pc:sldChg>
      <pc:sldChg chg="modSp mod">
        <pc:chgData name="Haoyu Shi" userId="693de0f192d70816" providerId="LiveId" clId="{E522FCFE-1A45-5D4B-99B8-D5ECC177FEEF}" dt="2025-06-20T07:49:16.317" v="659" actId="20577"/>
        <pc:sldMkLst>
          <pc:docMk/>
          <pc:sldMk cId="1246481246" sldId="1020"/>
        </pc:sldMkLst>
        <pc:spChg chg="mod">
          <ac:chgData name="Haoyu Shi" userId="693de0f192d70816" providerId="LiveId" clId="{E522FCFE-1A45-5D4B-99B8-D5ECC177FEEF}" dt="2025-06-20T07:49:16.317" v="659" actId="20577"/>
          <ac:spMkLst>
            <pc:docMk/>
            <pc:sldMk cId="1246481246" sldId="1020"/>
            <ac:spMk id="29" creationId="{AA75668A-D4A2-2AF5-D925-BAFA6F337AAF}"/>
          </ac:spMkLst>
        </pc:spChg>
        <pc:spChg chg="mod">
          <ac:chgData name="Haoyu Shi" userId="693de0f192d70816" providerId="LiveId" clId="{E522FCFE-1A45-5D4B-99B8-D5ECC177FEEF}" dt="2025-06-20T07:49:12.651" v="657" actId="1076"/>
          <ac:spMkLst>
            <pc:docMk/>
            <pc:sldMk cId="1246481246" sldId="1020"/>
            <ac:spMk id="32" creationId="{6FEB705A-EA65-2092-9757-52454DF3D4C7}"/>
          </ac:spMkLst>
        </pc:spChg>
      </pc:sldChg>
      <pc:sldChg chg="modSp mod">
        <pc:chgData name="Haoyu Shi" userId="693de0f192d70816" providerId="LiveId" clId="{E522FCFE-1A45-5D4B-99B8-D5ECC177FEEF}" dt="2025-06-20T07:59:00.766" v="849" actId="1076"/>
        <pc:sldMkLst>
          <pc:docMk/>
          <pc:sldMk cId="2617670236" sldId="1022"/>
        </pc:sldMkLst>
        <pc:spChg chg="mod">
          <ac:chgData name="Haoyu Shi" userId="693de0f192d70816" providerId="LiveId" clId="{E522FCFE-1A45-5D4B-99B8-D5ECC177FEEF}" dt="2025-06-20T07:58:56.520" v="847" actId="1076"/>
          <ac:spMkLst>
            <pc:docMk/>
            <pc:sldMk cId="2617670236" sldId="1022"/>
            <ac:spMk id="8" creationId="{6ACFB44D-3970-43C4-88F5-CADA320F1203}"/>
          </ac:spMkLst>
        </pc:spChg>
        <pc:spChg chg="mod">
          <ac:chgData name="Haoyu Shi" userId="693de0f192d70816" providerId="LiveId" clId="{E522FCFE-1A45-5D4B-99B8-D5ECC177FEEF}" dt="2025-06-19T20:55:20.732" v="93" actId="1076"/>
          <ac:spMkLst>
            <pc:docMk/>
            <pc:sldMk cId="2617670236" sldId="1022"/>
            <ac:spMk id="10" creationId="{49BA0C69-928D-CA84-649E-3E6432AEDC3D}"/>
          </ac:spMkLst>
        </pc:spChg>
        <pc:spChg chg="mod">
          <ac:chgData name="Haoyu Shi" userId="693de0f192d70816" providerId="LiveId" clId="{E522FCFE-1A45-5D4B-99B8-D5ECC177FEEF}" dt="2025-06-20T07:59:00.766" v="849" actId="1076"/>
          <ac:spMkLst>
            <pc:docMk/>
            <pc:sldMk cId="2617670236" sldId="1022"/>
            <ac:spMk id="19" creationId="{F848235E-C8E8-4C95-BE54-210D7241EE49}"/>
          </ac:spMkLst>
        </pc:spChg>
      </pc:sldChg>
      <pc:sldChg chg="addSp delSp modSp mod">
        <pc:chgData name="Haoyu Shi" userId="693de0f192d70816" providerId="LiveId" clId="{E522FCFE-1A45-5D4B-99B8-D5ECC177FEEF}" dt="2025-06-20T05:26:27.215" v="388" actId="313"/>
        <pc:sldMkLst>
          <pc:docMk/>
          <pc:sldMk cId="4193658087" sldId="1023"/>
        </pc:sldMkLst>
        <pc:spChg chg="mod">
          <ac:chgData name="Haoyu Shi" userId="693de0f192d70816" providerId="LiveId" clId="{E522FCFE-1A45-5D4B-99B8-D5ECC177FEEF}" dt="2025-06-20T05:25:41.103" v="343" actId="1076"/>
          <ac:spMkLst>
            <pc:docMk/>
            <pc:sldMk cId="4193658087" sldId="1023"/>
            <ac:spMk id="3" creationId="{00000000-0000-0000-0000-000000000000}"/>
          </ac:spMkLst>
        </pc:spChg>
        <pc:spChg chg="del">
          <ac:chgData name="Haoyu Shi" userId="693de0f192d70816" providerId="LiveId" clId="{E522FCFE-1A45-5D4B-99B8-D5ECC177FEEF}" dt="2025-06-20T05:25:52.512" v="344" actId="478"/>
          <ac:spMkLst>
            <pc:docMk/>
            <pc:sldMk cId="4193658087" sldId="1023"/>
            <ac:spMk id="4" creationId="{9A94E7E0-8A06-4E7D-B0AF-304272F613B2}"/>
          </ac:spMkLst>
        </pc:spChg>
        <pc:spChg chg="del">
          <ac:chgData name="Haoyu Shi" userId="693de0f192d70816" providerId="LiveId" clId="{E522FCFE-1A45-5D4B-99B8-D5ECC177FEEF}" dt="2025-06-20T05:25:10.914" v="301" actId="478"/>
          <ac:spMkLst>
            <pc:docMk/>
            <pc:sldMk cId="4193658087" sldId="1023"/>
            <ac:spMk id="8" creationId="{A1BC36AD-DCA7-4FF2-BD50-AC735E400B60}"/>
          </ac:spMkLst>
        </pc:spChg>
        <pc:spChg chg="add mod">
          <ac:chgData name="Haoyu Shi" userId="693de0f192d70816" providerId="LiveId" clId="{E522FCFE-1A45-5D4B-99B8-D5ECC177FEEF}" dt="2025-06-20T05:26:27.215" v="388" actId="313"/>
          <ac:spMkLst>
            <pc:docMk/>
            <pc:sldMk cId="4193658087" sldId="1023"/>
            <ac:spMk id="9" creationId="{C147D359-E17C-87C7-C610-5026471BB5F8}"/>
          </ac:spMkLst>
        </pc:spChg>
        <pc:spChg chg="mod">
          <ac:chgData name="Haoyu Shi" userId="693de0f192d70816" providerId="LiveId" clId="{E522FCFE-1A45-5D4B-99B8-D5ECC177FEEF}" dt="2025-06-20T05:26:01.300" v="345" actId="1076"/>
          <ac:spMkLst>
            <pc:docMk/>
            <pc:sldMk cId="4193658087" sldId="1023"/>
            <ac:spMk id="13" creationId="{71ED90D8-84B3-4709-BF6C-B6A30FA4F520}"/>
          </ac:spMkLst>
        </pc:spChg>
      </pc:sldChg>
      <pc:sldChg chg="modSp mod">
        <pc:chgData name="Haoyu Shi" userId="693de0f192d70816" providerId="LiveId" clId="{E522FCFE-1A45-5D4B-99B8-D5ECC177FEEF}" dt="2025-06-20T05:25:34.240" v="342" actId="20577"/>
        <pc:sldMkLst>
          <pc:docMk/>
          <pc:sldMk cId="310669786" sldId="1046"/>
        </pc:sldMkLst>
        <pc:spChg chg="mod">
          <ac:chgData name="Haoyu Shi" userId="693de0f192d70816" providerId="LiveId" clId="{E522FCFE-1A45-5D4B-99B8-D5ECC177FEEF}" dt="2025-06-20T05:25:34.240" v="342" actId="20577"/>
          <ac:spMkLst>
            <pc:docMk/>
            <pc:sldMk cId="310669786" sldId="1046"/>
            <ac:spMk id="3" creationId="{00000000-0000-0000-0000-000000000000}"/>
          </ac:spMkLst>
        </pc:spChg>
      </pc:sldChg>
      <pc:sldChg chg="addSp delSp modSp mod">
        <pc:chgData name="Haoyu Shi" userId="693de0f192d70816" providerId="LiveId" clId="{E522FCFE-1A45-5D4B-99B8-D5ECC177FEEF}" dt="2025-06-20T09:26:24.621" v="987" actId="478"/>
        <pc:sldMkLst>
          <pc:docMk/>
          <pc:sldMk cId="3409509674" sldId="1050"/>
        </pc:sldMkLst>
        <pc:spChg chg="add del mod">
          <ac:chgData name="Haoyu Shi" userId="693de0f192d70816" providerId="LiveId" clId="{E522FCFE-1A45-5D4B-99B8-D5ECC177FEEF}" dt="2025-06-20T09:26:24.621" v="987" actId="478"/>
          <ac:spMkLst>
            <pc:docMk/>
            <pc:sldMk cId="3409509674" sldId="1050"/>
            <ac:spMk id="2" creationId="{F3D19FE5-5FB8-03D2-6719-AA4F6E52D094}"/>
          </ac:spMkLst>
        </pc:spChg>
        <pc:spChg chg="mod">
          <ac:chgData name="Haoyu Shi" userId="693de0f192d70816" providerId="LiveId" clId="{E522FCFE-1A45-5D4B-99B8-D5ECC177FEEF}" dt="2025-06-20T05:27:26.841" v="422" actId="20577"/>
          <ac:spMkLst>
            <pc:docMk/>
            <pc:sldMk cId="3409509674" sldId="1050"/>
            <ac:spMk id="8" creationId="{4B3DA9B0-CC01-4D2D-342C-DC9C9381C689}"/>
          </ac:spMkLst>
        </pc:spChg>
        <pc:graphicFrameChg chg="mod modGraphic">
          <ac:chgData name="Haoyu Shi" userId="693de0f192d70816" providerId="LiveId" clId="{E522FCFE-1A45-5D4B-99B8-D5ECC177FEEF}" dt="2025-06-20T05:31:05.121" v="569" actId="20577"/>
          <ac:graphicFrameMkLst>
            <pc:docMk/>
            <pc:sldMk cId="3409509674" sldId="1050"/>
            <ac:graphicFrameMk id="7" creationId="{19A490AA-794C-29B1-A65C-6F2FA4D7B976}"/>
          </ac:graphicFrameMkLst>
        </pc:graphicFrameChg>
      </pc:sldChg>
      <pc:sldChg chg="addSp delSp modSp add mod">
        <pc:chgData name="Haoyu Shi" userId="693de0f192d70816" providerId="LiveId" clId="{E522FCFE-1A45-5D4B-99B8-D5ECC177FEEF}" dt="2025-06-20T05:25:01.366" v="300"/>
        <pc:sldMkLst>
          <pc:docMk/>
          <pc:sldMk cId="1036261572" sldId="1635"/>
        </pc:sldMkLst>
        <pc:spChg chg="mod">
          <ac:chgData name="Haoyu Shi" userId="693de0f192d70816" providerId="LiveId" clId="{E522FCFE-1A45-5D4B-99B8-D5ECC177FEEF}" dt="2025-06-19T21:02:24.412" v="130" actId="20577"/>
          <ac:spMkLst>
            <pc:docMk/>
            <pc:sldMk cId="1036261572" sldId="1635"/>
            <ac:spMk id="3" creationId="{0BEC9F2C-E3A3-3B63-C7DD-FC916D35F185}"/>
          </ac:spMkLst>
        </pc:spChg>
        <pc:spChg chg="add mod">
          <ac:chgData name="Haoyu Shi" userId="693de0f192d70816" providerId="LiveId" clId="{E522FCFE-1A45-5D4B-99B8-D5ECC177FEEF}" dt="2025-06-20T05:25:01.366" v="300"/>
          <ac:spMkLst>
            <pc:docMk/>
            <pc:sldMk cId="1036261572" sldId="1635"/>
            <ac:spMk id="8" creationId="{32C32C8F-A0FA-7555-CFC3-B09033DBF478}"/>
          </ac:spMkLst>
        </pc:spChg>
        <pc:spChg chg="add mod">
          <ac:chgData name="Haoyu Shi" userId="693de0f192d70816" providerId="LiveId" clId="{E522FCFE-1A45-5D4B-99B8-D5ECC177FEEF}" dt="2025-06-20T05:25:01.366" v="300"/>
          <ac:spMkLst>
            <pc:docMk/>
            <pc:sldMk cId="1036261572" sldId="1635"/>
            <ac:spMk id="9" creationId="{CD037A77-A939-DD8E-AB52-393DE496A5BF}"/>
          </ac:spMkLst>
        </pc:spChg>
        <pc:spChg chg="mod">
          <ac:chgData name="Haoyu Shi" userId="693de0f192d70816" providerId="LiveId" clId="{E522FCFE-1A45-5D4B-99B8-D5ECC177FEEF}" dt="2025-06-19T21:03:17.562" v="287" actId="20577"/>
          <ac:spMkLst>
            <pc:docMk/>
            <pc:sldMk cId="1036261572" sldId="1635"/>
            <ac:spMk id="16" creationId="{E81494BE-1449-5F11-A8C9-E601E151A144}"/>
          </ac:spMkLst>
        </pc:spChg>
        <pc:picChg chg="del">
          <ac:chgData name="Haoyu Shi" userId="693de0f192d70816" providerId="LiveId" clId="{E522FCFE-1A45-5D4B-99B8-D5ECC177FEEF}" dt="2025-06-19T21:03:21.500" v="288" actId="478"/>
          <ac:picMkLst>
            <pc:docMk/>
            <pc:sldMk cId="1036261572" sldId="1635"/>
            <ac:picMk id="2" creationId="{887CDF8D-7070-F300-E40C-DE8E15DC82D0}"/>
          </ac:picMkLst>
        </pc:picChg>
        <pc:picChg chg="del">
          <ac:chgData name="Haoyu Shi" userId="693de0f192d70816" providerId="LiveId" clId="{E522FCFE-1A45-5D4B-99B8-D5ECC177FEEF}" dt="2025-06-19T21:03:23.221" v="289" actId="478"/>
          <ac:picMkLst>
            <pc:docMk/>
            <pc:sldMk cId="1036261572" sldId="1635"/>
            <ac:picMk id="5" creationId="{6D1C6BF9-73DF-F73A-521C-747C1C54C461}"/>
          </ac:picMkLst>
        </pc:picChg>
      </pc:sldChg>
      <pc:sldChg chg="addSp delSp modSp mod">
        <pc:chgData name="Haoyu Shi" userId="693de0f192d70816" providerId="LiveId" clId="{E522FCFE-1A45-5D4B-99B8-D5ECC177FEEF}" dt="2025-06-20T07:49:40.215" v="667" actId="1076"/>
        <pc:sldMkLst>
          <pc:docMk/>
          <pc:sldMk cId="2679461392" sldId="2187"/>
        </pc:sldMkLst>
        <pc:spChg chg="add mod">
          <ac:chgData name="Haoyu Shi" userId="693de0f192d70816" providerId="LiveId" clId="{E522FCFE-1A45-5D4B-99B8-D5ECC177FEEF}" dt="2025-06-20T07:48:55.036" v="648" actId="14100"/>
          <ac:spMkLst>
            <pc:docMk/>
            <pc:sldMk cId="2679461392" sldId="2187"/>
            <ac:spMk id="8" creationId="{AB8A95F1-2FA5-634D-B9C8-A3CB2C573A77}"/>
          </ac:spMkLst>
        </pc:spChg>
        <pc:spChg chg="add mod">
          <ac:chgData name="Haoyu Shi" userId="693de0f192d70816" providerId="LiveId" clId="{E522FCFE-1A45-5D4B-99B8-D5ECC177FEEF}" dt="2025-06-20T07:49:07.151" v="655" actId="1076"/>
          <ac:spMkLst>
            <pc:docMk/>
            <pc:sldMk cId="2679461392" sldId="2187"/>
            <ac:spMk id="9" creationId="{B8DFEB0E-6BCD-4A9B-4C4C-FC9839291D6E}"/>
          </ac:spMkLst>
        </pc:spChg>
        <pc:spChg chg="add mod">
          <ac:chgData name="Haoyu Shi" userId="693de0f192d70816" providerId="LiveId" clId="{E522FCFE-1A45-5D4B-99B8-D5ECC177FEEF}" dt="2025-06-20T07:49:29.529" v="663" actId="1076"/>
          <ac:spMkLst>
            <pc:docMk/>
            <pc:sldMk cId="2679461392" sldId="2187"/>
            <ac:spMk id="12" creationId="{3813D6C6-98EE-6E70-3116-35DFA3D84759}"/>
          </ac:spMkLst>
        </pc:spChg>
        <pc:spChg chg="add mod">
          <ac:chgData name="Haoyu Shi" userId="693de0f192d70816" providerId="LiveId" clId="{E522FCFE-1A45-5D4B-99B8-D5ECC177FEEF}" dt="2025-06-20T07:49:32.944" v="665" actId="1076"/>
          <ac:spMkLst>
            <pc:docMk/>
            <pc:sldMk cId="2679461392" sldId="2187"/>
            <ac:spMk id="17" creationId="{0CAF126A-9FE9-5DDD-9A98-690C2989E10E}"/>
          </ac:spMkLst>
        </pc:spChg>
        <pc:spChg chg="add mod">
          <ac:chgData name="Haoyu Shi" userId="693de0f192d70816" providerId="LiveId" clId="{E522FCFE-1A45-5D4B-99B8-D5ECC177FEEF}" dt="2025-06-20T07:49:25.064" v="661" actId="1076"/>
          <ac:spMkLst>
            <pc:docMk/>
            <pc:sldMk cId="2679461392" sldId="2187"/>
            <ac:spMk id="18" creationId="{371A6C94-CD7F-4253-6F82-14203C9C2F52}"/>
          </ac:spMkLst>
        </pc:spChg>
        <pc:spChg chg="del">
          <ac:chgData name="Haoyu Shi" userId="693de0f192d70816" providerId="LiveId" clId="{E522FCFE-1A45-5D4B-99B8-D5ECC177FEEF}" dt="2025-06-20T07:47:17.774" v="630" actId="478"/>
          <ac:spMkLst>
            <pc:docMk/>
            <pc:sldMk cId="2679461392" sldId="2187"/>
            <ac:spMk id="23" creationId="{8D425331-C644-EE43-BDE0-9CF77E3CBC58}"/>
          </ac:spMkLst>
        </pc:spChg>
        <pc:spChg chg="del">
          <ac:chgData name="Haoyu Shi" userId="693de0f192d70816" providerId="LiveId" clId="{E522FCFE-1A45-5D4B-99B8-D5ECC177FEEF}" dt="2025-06-20T07:47:16.645" v="629" actId="478"/>
          <ac:spMkLst>
            <pc:docMk/>
            <pc:sldMk cId="2679461392" sldId="2187"/>
            <ac:spMk id="24" creationId="{B6BACCDC-AF7C-01DE-C19B-47A0F02F8B3B}"/>
          </ac:spMkLst>
        </pc:spChg>
        <pc:spChg chg="del">
          <ac:chgData name="Haoyu Shi" userId="693de0f192d70816" providerId="LiveId" clId="{E522FCFE-1A45-5D4B-99B8-D5ECC177FEEF}" dt="2025-06-20T07:47:20.497" v="632" actId="478"/>
          <ac:spMkLst>
            <pc:docMk/>
            <pc:sldMk cId="2679461392" sldId="2187"/>
            <ac:spMk id="28" creationId="{2B433AA1-0DFC-8788-F54B-56394AF3A6D8}"/>
          </ac:spMkLst>
        </pc:spChg>
        <pc:spChg chg="del">
          <ac:chgData name="Haoyu Shi" userId="693de0f192d70816" providerId="LiveId" clId="{E522FCFE-1A45-5D4B-99B8-D5ECC177FEEF}" dt="2025-06-20T07:47:20.497" v="632" actId="478"/>
          <ac:spMkLst>
            <pc:docMk/>
            <pc:sldMk cId="2679461392" sldId="2187"/>
            <ac:spMk id="29" creationId="{33CC9FB0-4BF8-A970-B89B-C0E6ECB80DED}"/>
          </ac:spMkLst>
        </pc:spChg>
        <pc:spChg chg="del">
          <ac:chgData name="Haoyu Shi" userId="693de0f192d70816" providerId="LiveId" clId="{E522FCFE-1A45-5D4B-99B8-D5ECC177FEEF}" dt="2025-06-20T07:47:20.497" v="632" actId="478"/>
          <ac:spMkLst>
            <pc:docMk/>
            <pc:sldMk cId="2679461392" sldId="2187"/>
            <ac:spMk id="32" creationId="{59642EE7-197D-5A20-54FF-0568DE025B95}"/>
          </ac:spMkLst>
        </pc:spChg>
        <pc:picChg chg="add mod">
          <ac:chgData name="Haoyu Shi" userId="693de0f192d70816" providerId="LiveId" clId="{E522FCFE-1A45-5D4B-99B8-D5ECC177FEEF}" dt="2025-06-20T07:49:01.738" v="654" actId="1076"/>
          <ac:picMkLst>
            <pc:docMk/>
            <pc:sldMk cId="2679461392" sldId="2187"/>
            <ac:picMk id="4" creationId="{64A40141-AB4D-E040-6656-63232B655722}"/>
          </ac:picMkLst>
        </pc:picChg>
        <pc:picChg chg="add mod">
          <ac:chgData name="Haoyu Shi" userId="693de0f192d70816" providerId="LiveId" clId="{E522FCFE-1A45-5D4B-99B8-D5ECC177FEEF}" dt="2025-06-20T07:48:57.927" v="651" actId="1076"/>
          <ac:picMkLst>
            <pc:docMk/>
            <pc:sldMk cId="2679461392" sldId="2187"/>
            <ac:picMk id="7" creationId="{F8A7836E-BAEE-E316-A304-C5BBF2CEA37B}"/>
          </ac:picMkLst>
        </pc:picChg>
        <pc:picChg chg="add mod">
          <ac:chgData name="Haoyu Shi" userId="693de0f192d70816" providerId="LiveId" clId="{E522FCFE-1A45-5D4B-99B8-D5ECC177FEEF}" dt="2025-06-20T07:49:26.547" v="662" actId="1076"/>
          <ac:picMkLst>
            <pc:docMk/>
            <pc:sldMk cId="2679461392" sldId="2187"/>
            <ac:picMk id="10" creationId="{A029270F-0EC3-B432-66B9-4B627D629B6C}"/>
          </ac:picMkLst>
        </pc:picChg>
        <pc:picChg chg="add mod">
          <ac:chgData name="Haoyu Shi" userId="693de0f192d70816" providerId="LiveId" clId="{E522FCFE-1A45-5D4B-99B8-D5ECC177FEEF}" dt="2025-06-20T07:49:30.473" v="664" actId="1076"/>
          <ac:picMkLst>
            <pc:docMk/>
            <pc:sldMk cId="2679461392" sldId="2187"/>
            <ac:picMk id="11" creationId="{A0999E70-245B-95D2-E7F5-A31F44BAD6C3}"/>
          </ac:picMkLst>
        </pc:picChg>
        <pc:picChg chg="del">
          <ac:chgData name="Haoyu Shi" userId="693de0f192d70816" providerId="LiveId" clId="{E522FCFE-1A45-5D4B-99B8-D5ECC177FEEF}" dt="2025-06-20T07:47:15.895" v="628" actId="478"/>
          <ac:picMkLst>
            <pc:docMk/>
            <pc:sldMk cId="2679461392" sldId="2187"/>
            <ac:picMk id="22" creationId="{11A5620C-1340-818F-DF71-2D8571589B7E}"/>
          </ac:picMkLst>
        </pc:picChg>
        <pc:picChg chg="del">
          <ac:chgData name="Haoyu Shi" userId="693de0f192d70816" providerId="LiveId" clId="{E522FCFE-1A45-5D4B-99B8-D5ECC177FEEF}" dt="2025-06-20T07:47:18.313" v="631" actId="478"/>
          <ac:picMkLst>
            <pc:docMk/>
            <pc:sldMk cId="2679461392" sldId="2187"/>
            <ac:picMk id="25" creationId="{2E9399C1-33B8-8D82-FDF8-539A4B823DB1}"/>
          </ac:picMkLst>
        </pc:picChg>
        <pc:picChg chg="del">
          <ac:chgData name="Haoyu Shi" userId="693de0f192d70816" providerId="LiveId" clId="{E522FCFE-1A45-5D4B-99B8-D5ECC177FEEF}" dt="2025-06-20T07:47:20.497" v="632" actId="478"/>
          <ac:picMkLst>
            <pc:docMk/>
            <pc:sldMk cId="2679461392" sldId="2187"/>
            <ac:picMk id="26" creationId="{9A751B6E-031E-D538-7015-66A58BC300CA}"/>
          </ac:picMkLst>
        </pc:picChg>
        <pc:picChg chg="del">
          <ac:chgData name="Haoyu Shi" userId="693de0f192d70816" providerId="LiveId" clId="{E522FCFE-1A45-5D4B-99B8-D5ECC177FEEF}" dt="2025-06-20T07:47:20.497" v="632" actId="478"/>
          <ac:picMkLst>
            <pc:docMk/>
            <pc:sldMk cId="2679461392" sldId="2187"/>
            <ac:picMk id="27" creationId="{49FD3123-3F89-72AD-572B-C159462F1A66}"/>
          </ac:picMkLst>
        </pc:picChg>
        <pc:cxnChg chg="del">
          <ac:chgData name="Haoyu Shi" userId="693de0f192d70816" providerId="LiveId" clId="{E522FCFE-1A45-5D4B-99B8-D5ECC177FEEF}" dt="2025-06-20T07:47:20.497" v="632" actId="478"/>
          <ac:cxnSpMkLst>
            <pc:docMk/>
            <pc:sldMk cId="2679461392" sldId="2187"/>
            <ac:cxnSpMk id="30" creationId="{55AD3838-77CB-0889-B0A3-7BF957EA8A01}"/>
          </ac:cxnSpMkLst>
        </pc:cxnChg>
        <pc:cxnChg chg="add mod">
          <ac:chgData name="Haoyu Shi" userId="693de0f192d70816" providerId="LiveId" clId="{E522FCFE-1A45-5D4B-99B8-D5ECC177FEEF}" dt="2025-06-20T07:49:40.215" v="667" actId="1076"/>
          <ac:cxnSpMkLst>
            <pc:docMk/>
            <pc:sldMk cId="2679461392" sldId="2187"/>
            <ac:cxnSpMk id="31" creationId="{6A9C4D24-7500-C073-D522-13193724DA40}"/>
          </ac:cxnSpMkLst>
        </pc:cxnChg>
      </pc:sldChg>
      <pc:sldChg chg="addSp delSp modSp mod">
        <pc:chgData name="Haoyu Shi" userId="693de0f192d70816" providerId="LiveId" clId="{E522FCFE-1A45-5D4B-99B8-D5ECC177FEEF}" dt="2025-06-20T07:59:09.590" v="851" actId="478"/>
        <pc:sldMkLst>
          <pc:docMk/>
          <pc:sldMk cId="2650518870" sldId="2188"/>
        </pc:sldMkLst>
        <pc:spChg chg="add mod">
          <ac:chgData name="Haoyu Shi" userId="693de0f192d70816" providerId="LiveId" clId="{E522FCFE-1A45-5D4B-99B8-D5ECC177FEEF}" dt="2025-06-19T20:50:29.824" v="6" actId="20577"/>
          <ac:spMkLst>
            <pc:docMk/>
            <pc:sldMk cId="2650518870" sldId="2188"/>
            <ac:spMk id="4" creationId="{825A4DBD-686A-F6AD-1398-5496B49B8B56}"/>
          </ac:spMkLst>
        </pc:spChg>
        <pc:spChg chg="del">
          <ac:chgData name="Haoyu Shi" userId="693de0f192d70816" providerId="LiveId" clId="{E522FCFE-1A45-5D4B-99B8-D5ECC177FEEF}" dt="2025-06-20T07:58:52.016" v="846" actId="478"/>
          <ac:spMkLst>
            <pc:docMk/>
            <pc:sldMk cId="2650518870" sldId="2188"/>
            <ac:spMk id="9" creationId="{E1A20527-2DE1-1FDB-4571-4E02EA0317F8}"/>
          </ac:spMkLst>
        </pc:spChg>
        <pc:spChg chg="mod">
          <ac:chgData name="Haoyu Shi" userId="693de0f192d70816" providerId="LiveId" clId="{E522FCFE-1A45-5D4B-99B8-D5ECC177FEEF}" dt="2025-06-20T07:59:07.691" v="850" actId="1076"/>
          <ac:spMkLst>
            <pc:docMk/>
            <pc:sldMk cId="2650518870" sldId="2188"/>
            <ac:spMk id="11" creationId="{15D6B211-1EEF-357A-7282-375B8B51A57F}"/>
          </ac:spMkLst>
        </pc:spChg>
        <pc:spChg chg="del">
          <ac:chgData name="Haoyu Shi" userId="693de0f192d70816" providerId="LiveId" clId="{E522FCFE-1A45-5D4B-99B8-D5ECC177FEEF}" dt="2025-06-20T07:59:09.590" v="851" actId="478"/>
          <ac:spMkLst>
            <pc:docMk/>
            <pc:sldMk cId="2650518870" sldId="2188"/>
            <ac:spMk id="14" creationId="{AECCD137-25D8-B678-1F00-FBF7E270D876}"/>
          </ac:spMkLst>
        </pc:spChg>
      </pc:sldChg>
      <pc:sldChg chg="addSp delSp modSp mod">
        <pc:chgData name="Haoyu Shi" userId="693de0f192d70816" providerId="LiveId" clId="{E522FCFE-1A45-5D4B-99B8-D5ECC177FEEF}" dt="2025-06-20T10:47:34.442" v="1041" actId="20577"/>
        <pc:sldMkLst>
          <pc:docMk/>
          <pc:sldMk cId="3572165057" sldId="2189"/>
        </pc:sldMkLst>
        <pc:spChg chg="mod">
          <ac:chgData name="Haoyu Shi" userId="693de0f192d70816" providerId="LiveId" clId="{E522FCFE-1A45-5D4B-99B8-D5ECC177FEEF}" dt="2025-06-20T10:47:34.442" v="1041" actId="20577"/>
          <ac:spMkLst>
            <pc:docMk/>
            <pc:sldMk cId="3572165057" sldId="2189"/>
            <ac:spMk id="10" creationId="{25D65650-A4C0-1203-3F02-982936E89908}"/>
          </ac:spMkLst>
        </pc:spChg>
        <pc:spChg chg="add mod">
          <ac:chgData name="Haoyu Shi" userId="693de0f192d70816" providerId="LiveId" clId="{E522FCFE-1A45-5D4B-99B8-D5ECC177FEEF}" dt="2025-06-20T09:13:30.675" v="986" actId="1076"/>
          <ac:spMkLst>
            <pc:docMk/>
            <pc:sldMk cId="3572165057" sldId="2189"/>
            <ac:spMk id="12" creationId="{AB981002-0F5D-386F-26D3-FA8609204970}"/>
          </ac:spMkLst>
        </pc:spChg>
        <pc:picChg chg="add mod">
          <ac:chgData name="Haoyu Shi" userId="693de0f192d70816" providerId="LiveId" clId="{E522FCFE-1A45-5D4B-99B8-D5ECC177FEEF}" dt="2025-06-20T05:32:25.244" v="575" actId="1076"/>
          <ac:picMkLst>
            <pc:docMk/>
            <pc:sldMk cId="3572165057" sldId="2189"/>
            <ac:picMk id="3" creationId="{999379B2-F40C-D496-6B5F-5A4D5739C4A6}"/>
          </ac:picMkLst>
        </pc:picChg>
        <pc:picChg chg="add del mod">
          <ac:chgData name="Haoyu Shi" userId="693de0f192d70816" providerId="LiveId" clId="{E522FCFE-1A45-5D4B-99B8-D5ECC177FEEF}" dt="2025-06-20T09:08:59.443" v="942" actId="478"/>
          <ac:picMkLst>
            <pc:docMk/>
            <pc:sldMk cId="3572165057" sldId="2189"/>
            <ac:picMk id="7" creationId="{5688F407-907C-4604-0897-5AD697DBF609}"/>
          </ac:picMkLst>
        </pc:picChg>
        <pc:picChg chg="add mod">
          <ac:chgData name="Haoyu Shi" userId="693de0f192d70816" providerId="LiveId" clId="{E522FCFE-1A45-5D4B-99B8-D5ECC177FEEF}" dt="2025-06-20T09:09:16.352" v="950" actId="1076"/>
          <ac:picMkLst>
            <pc:docMk/>
            <pc:sldMk cId="3572165057" sldId="2189"/>
            <ac:picMk id="8" creationId="{7757BA26-5B9E-DF46-257F-8D052F2FB046}"/>
          </ac:picMkLst>
        </pc:picChg>
        <pc:picChg chg="add mod">
          <ac:chgData name="Haoyu Shi" userId="693de0f192d70816" providerId="LiveId" clId="{E522FCFE-1A45-5D4B-99B8-D5ECC177FEEF}" dt="2025-06-20T09:09:18.534" v="951" actId="1076"/>
          <ac:picMkLst>
            <pc:docMk/>
            <pc:sldMk cId="3572165057" sldId="2189"/>
            <ac:picMk id="9" creationId="{AE3E38F9-9082-3B4C-0404-4E6AEE6B2DAD}"/>
          </ac:picMkLst>
        </pc:picChg>
        <pc:picChg chg="del">
          <ac:chgData name="Haoyu Shi" userId="693de0f192d70816" providerId="LiveId" clId="{E522FCFE-1A45-5D4B-99B8-D5ECC177FEEF}" dt="2025-06-20T05:31:27.157" v="570" actId="478"/>
          <ac:picMkLst>
            <pc:docMk/>
            <pc:sldMk cId="3572165057" sldId="2189"/>
            <ac:picMk id="11" creationId="{E6BAC86F-73D8-7415-BF7C-E2F929AF9CFC}"/>
          </ac:picMkLst>
        </pc:picChg>
        <pc:picChg chg="mod">
          <ac:chgData name="Haoyu Shi" userId="693de0f192d70816" providerId="LiveId" clId="{E522FCFE-1A45-5D4B-99B8-D5ECC177FEEF}" dt="2025-06-20T07:51:58.937" v="679" actId="1076"/>
          <ac:picMkLst>
            <pc:docMk/>
            <pc:sldMk cId="3572165057" sldId="2189"/>
            <ac:picMk id="14" creationId="{C95F33A0-2616-7BCA-549B-0266DB6C34AF}"/>
          </ac:picMkLst>
        </pc:picChg>
        <pc:picChg chg="mod">
          <ac:chgData name="Haoyu Shi" userId="693de0f192d70816" providerId="LiveId" clId="{E522FCFE-1A45-5D4B-99B8-D5ECC177FEEF}" dt="2025-06-20T09:09:01.849" v="943" actId="1076"/>
          <ac:picMkLst>
            <pc:docMk/>
            <pc:sldMk cId="3572165057" sldId="2189"/>
            <ac:picMk id="15" creationId="{AAA6856B-1C3A-D20A-CF67-27189FFAA526}"/>
          </ac:picMkLst>
        </pc:picChg>
        <pc:picChg chg="mod">
          <ac:chgData name="Haoyu Shi" userId="693de0f192d70816" providerId="LiveId" clId="{E522FCFE-1A45-5D4B-99B8-D5ECC177FEEF}" dt="2025-06-20T09:09:07.470" v="946" actId="1076"/>
          <ac:picMkLst>
            <pc:docMk/>
            <pc:sldMk cId="3572165057" sldId="2189"/>
            <ac:picMk id="16" creationId="{77F05EDA-BED9-10B5-CA99-0244B9769F5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16C81DD-D41A-A34E-8B9B-A43D8B2552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1006FD-9F89-114D-8434-81DC152FAF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A75D6-4C5C-9747-9B6A-0F854FA21A30}" type="datetimeFigureOut">
              <a:rPr lang="en-US" smtClean="0"/>
              <a:t>6/19/25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00FD66-CAAB-E94D-BCEA-3EC2EBE716C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662D08-6CD8-6444-BEA3-DEDC35AB31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DF419-F6C6-7D47-9C92-988E5FDC9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4749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2B6C2-B180-264F-AEC3-9EC2FDB3D492}" type="datetimeFigureOut">
              <a:rPr lang="en-US" smtClean="0"/>
              <a:t>6/19/25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1B28DC-9981-7A46-B6C3-A922ABC524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8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4479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4240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903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6856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592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075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0D5BA7-D3FE-AB30-16D9-CC9B60CA0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17A11A1-B6E8-E800-087F-C0FB0AD84D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27807396-66C9-DBEC-B29A-037CC3C85B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EC97DFD-DB00-B0C8-9585-E99644818F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093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58DC0A-AB34-2524-57AA-F19D5ACC9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4A292964-FF67-3B05-2D1A-C29A1FA361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C4F44941-BF86-BB93-E44E-48E5AF94C8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9851A1D-2C44-CB3F-9559-F7B431AF9C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941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89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1B28DC-9981-7A46-B6C3-A922ABC524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892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992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204E8-A9ED-DB47-8737-D9935E4D7C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3EB3B4-E6F6-4A42-8F22-9B84590B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25EF3-DE0D-154A-B55A-897EA1651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34FF0-E443-E647-BE1F-03AE4E6D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4A02C-65E2-7942-B6A2-51BA00BD7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504C-F89A-414D-A090-E880DF830E3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图片 6" descr="图片包含 自然, 火山口&#10;&#10;描述已自动生成">
            <a:extLst>
              <a:ext uri="{FF2B5EF4-FFF2-40B4-BE49-F238E27FC236}">
                <a16:creationId xmlns:a16="http://schemas.microsoft.com/office/drawing/2014/main" id="{8461089B-1E41-644D-9E42-015CBD3B16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025178" cy="681037"/>
          </a:xfrm>
          <a:prstGeom prst="rect">
            <a:avLst/>
          </a:prstGeom>
        </p:spPr>
      </p:pic>
      <p:pic>
        <p:nvPicPr>
          <p:cNvPr id="8" name="图片 4">
            <a:extLst>
              <a:ext uri="{FF2B5EF4-FFF2-40B4-BE49-F238E27FC236}">
                <a16:creationId xmlns:a16="http://schemas.microsoft.com/office/drawing/2014/main" id="{03782B9D-2140-1B4F-A68C-7483BA2397E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983" y="0"/>
            <a:ext cx="1249016" cy="73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265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0EC18-6FEA-E144-8886-48AE9F51C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5C7A78-170E-BE41-9E2E-EF5668FC02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C7E58-4CB2-AB42-A3E4-68E12EBE2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07F3F-D94A-8A47-B5CF-E7A5B993F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862F3-AF56-C44C-B7F3-6BC9E8C02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504C-F89A-414D-A090-E880DF830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777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574CA5-6BAD-1648-910F-0264075116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FC7B75-2A83-D54D-8682-90FC36B615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B23F88-5C9A-5C4A-8D1A-62384D400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9F526-0112-FC4C-AB51-12686EDCD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C0B26-52B6-7941-A760-5B7CA36D4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504C-F89A-414D-A090-E880DF830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724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8433E66B-DA24-8C4A-B679-9A2EABE69DB6}"/>
              </a:ext>
            </a:extLst>
          </p:cNvPr>
          <p:cNvSpPr/>
          <p:nvPr userDrawn="1"/>
        </p:nvSpPr>
        <p:spPr>
          <a:xfrm>
            <a:off x="1162877" y="590309"/>
            <a:ext cx="9745319" cy="1198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5EB36C-EFC9-E04D-BE49-2DD73D0FF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6191" y="0"/>
            <a:ext cx="9687339" cy="733293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FED40-80A4-3042-BAC6-80B92E4EF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50981"/>
            <a:ext cx="10515600" cy="52311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C98E1-1AA3-3E40-AFE2-26E211CB0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1C974-0565-6940-A3D9-661FBD48B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B9E73-636C-234C-8A70-2BB319E32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504C-F89A-414D-A090-E880DF830E3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图片 6" descr="图片包含 自然, 火山口&#10;&#10;描述已自动生成">
            <a:extLst>
              <a:ext uri="{FF2B5EF4-FFF2-40B4-BE49-F238E27FC236}">
                <a16:creationId xmlns:a16="http://schemas.microsoft.com/office/drawing/2014/main" id="{82381836-8202-4D43-8F6E-39EC0A0C5A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12" y="-12700"/>
            <a:ext cx="1166190" cy="774713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46DE7D65-26D1-4646-8EAC-1C078AB2EE86}"/>
              </a:ext>
            </a:extLst>
          </p:cNvPr>
          <p:cNvSpPr/>
          <p:nvPr userDrawn="1"/>
        </p:nvSpPr>
        <p:spPr>
          <a:xfrm>
            <a:off x="10863469" y="-3"/>
            <a:ext cx="1338470" cy="7747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8" name="图片 4">
            <a:extLst>
              <a:ext uri="{FF2B5EF4-FFF2-40B4-BE49-F238E27FC236}">
                <a16:creationId xmlns:a16="http://schemas.microsoft.com/office/drawing/2014/main" id="{4DB0E0D4-781D-CD4C-9521-4D18AA9894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196" y="-21874"/>
            <a:ext cx="1249016" cy="73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296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61A04-B3D8-F843-8B8B-F0402F683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5A371-71E9-6E48-8F1F-021B1EAED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7ECAE-D494-6C45-8E52-5823C0108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CF4DF-AEEF-4447-852B-928DFAE55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84FC12-C648-0548-95E7-5413B8414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504C-F89A-414D-A090-E880DF830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90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CB223-9178-3147-A8BA-B57C7B2DC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F091E-0B77-6D45-BF3E-E2D277E76C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630B92-ECAA-3D49-8CB5-D3FDF5670B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66225-8FDD-5E4D-B6C1-BFEDCC834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DD832D-6F71-164A-995A-57A340169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BFC58F-B32F-F845-A056-76E0D8B28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504C-F89A-414D-A090-E880DF830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154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F8812-DFD7-6F42-8879-348EAB1FA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ED5A9B-1508-B045-8FE5-735C270FFF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6C6E3A-C037-1A45-BC2E-E7528A5A1E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924F01-946D-CB46-8461-F0897AB020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E5AF40-D013-904A-BC4E-B35936A243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6ED33C-4E9A-4447-BE82-EF217CACD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8C1051-BC44-0949-BBB9-8BA7C4F7B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F63E11-0CD4-924E-BE03-F30B7DD75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504C-F89A-414D-A090-E880DF830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15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B13C-5327-954A-A08D-21D8E0E53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31D94B-D543-F545-8073-367EE80B5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F36ADC-8D38-E442-87DA-A344955B3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BFB275-4A25-BF4B-B431-6975C7BE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504C-F89A-414D-A090-E880DF830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703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BDCEF2-3B36-8049-816B-233434361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B87FB7-0037-1342-974A-77A8044EE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E4F423-CE77-AB42-B0BE-CCAB33840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504C-F89A-414D-A090-E880DF830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99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397C0-3584-1C4B-95F5-BF75CF375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502F0-9069-4A40-9EEE-F7F99A5B0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DCB338-3B61-2F41-8C07-D2D96BE382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629380-4C9A-E641-BB3C-3F0F2059F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32A63C-CF2D-6444-B3DA-FEA564EBB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96405B-50D5-DA40-A114-6D69B51D2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504C-F89A-414D-A090-E880DF830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994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F6AF3-5FA3-F440-98AC-12FCFB4D3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5D0F8D-05B3-F44D-8F12-8928647E25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1B4D69-91C1-5440-A407-FEDC2356D0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11E768-5182-5D4A-8534-96E9B96E4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CBE7BF-E4B7-4A41-BDDF-956EAA951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65D196-900C-BB47-93C3-2F12DF639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504C-F89A-414D-A090-E880DF830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695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30B366-EB14-B848-9758-097AD14D4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B0FAB8-BFA9-E44C-98D6-17D488C612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F0D114-701C-FA42-B2CC-5844F99C0E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1816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9D896-C0C8-9446-A8E3-93FF351298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46852" y="6356350"/>
            <a:ext cx="79115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200"/>
              <a:t>DRD8 Meeting 2025, Bristol, H.Shi(shihy@ihep.ac.cn)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0F9E4-752A-0040-8938-160CCF107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72130" y="6356350"/>
            <a:ext cx="11816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3504C-F89A-414D-A090-E880DF830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13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8.wmv"/><Relationship Id="rId1" Type="http://schemas.microsoft.com/office/2007/relationships/media" Target="../media/media8.wmv"/><Relationship Id="rId5" Type="http://schemas.openxmlformats.org/officeDocument/2006/relationships/image" Target="../media/image45.png"/><Relationship Id="rId4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png"/><Relationship Id="rId2" Type="http://schemas.openxmlformats.org/officeDocument/2006/relationships/video" Target="../media/media2.m4v"/><Relationship Id="rId1" Type="http://schemas.microsoft.com/office/2007/relationships/media" Target="../media/media2.m4v"/><Relationship Id="rId6" Type="http://schemas.openxmlformats.org/officeDocument/2006/relationships/image" Target="../media/image11.png"/><Relationship Id="rId5" Type="http://schemas.openxmlformats.org/officeDocument/2006/relationships/image" Target="../media/image16.png"/><Relationship Id="rId10" Type="http://schemas.openxmlformats.org/officeDocument/2006/relationships/image" Target="../media/image15.png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microsoft.com/office/2007/relationships/media" Target="../media/media4.wmv"/><Relationship Id="rId7" Type="http://schemas.openxmlformats.org/officeDocument/2006/relationships/image" Target="../media/image19.png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4.wm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13" Type="http://schemas.openxmlformats.org/officeDocument/2006/relationships/image" Target="../media/image25.png"/><Relationship Id="rId3" Type="http://schemas.microsoft.com/office/2007/relationships/media" Target="../media/media6.wmv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4.png"/><Relationship Id="rId2" Type="http://schemas.openxmlformats.org/officeDocument/2006/relationships/video" Target="../media/media5.wmv"/><Relationship Id="rId16" Type="http://schemas.openxmlformats.org/officeDocument/2006/relationships/image" Target="../media/image28.png"/><Relationship Id="rId1" Type="http://schemas.microsoft.com/office/2007/relationships/media" Target="../media/media5.wmv"/><Relationship Id="rId6" Type="http://schemas.openxmlformats.org/officeDocument/2006/relationships/video" Target="../media/media7.wmv"/><Relationship Id="rId11" Type="http://schemas.openxmlformats.org/officeDocument/2006/relationships/image" Target="../media/image23.png"/><Relationship Id="rId5" Type="http://schemas.microsoft.com/office/2007/relationships/media" Target="../media/media7.wmv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video" Target="../media/media6.wmv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D99B3-0486-9343-BB28-66B2CBAF71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0205" y="597803"/>
            <a:ext cx="11171582" cy="2636520"/>
          </a:xfrm>
        </p:spPr>
        <p:txBody>
          <a:bodyPr>
            <a:normAutofit/>
          </a:bodyPr>
          <a:lstStyle/>
          <a:p>
            <a:r>
              <a:rPr lang="en-US" altLang="zh-CN" sz="5400" dirty="0"/>
              <a:t>Conceptual Considerations for the Installation and Key Technical Challenges of the CEPC Detector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E68CE2-7C94-5541-8C2E-535DEC7D13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2752" y="3234323"/>
            <a:ext cx="9866489" cy="1616507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Quan JI, </a:t>
            </a:r>
            <a:r>
              <a:rPr lang="en-US" altLang="zh-CN" sz="2000" u="sng" dirty="0"/>
              <a:t>Haoyu</a:t>
            </a:r>
            <a:r>
              <a:rPr lang="zh-CN" altLang="en-US" sz="2000" u="sng" dirty="0"/>
              <a:t> </a:t>
            </a:r>
            <a:r>
              <a:rPr lang="en-US" altLang="zh-CN" sz="2000" u="sng" dirty="0"/>
              <a:t>SHI</a:t>
            </a:r>
            <a:r>
              <a:rPr lang="en-US" altLang="zh-CN" sz="2000" dirty="0"/>
              <a:t>(IHEP, CAS)</a:t>
            </a:r>
          </a:p>
          <a:p>
            <a:endParaRPr lang="en-US" altLang="zh-CN" sz="2000" dirty="0"/>
          </a:p>
          <a:p>
            <a:r>
              <a:rPr lang="en-US" altLang="zh-CN" sz="2000" dirty="0"/>
              <a:t>DRD8 Collaboration Meeting, 2025</a:t>
            </a:r>
          </a:p>
          <a:p>
            <a:r>
              <a:rPr lang="en-US" altLang="zh-CN" sz="2000" dirty="0"/>
              <a:t>June 20</a:t>
            </a:r>
            <a:r>
              <a:rPr lang="en-US" altLang="zh-CN" sz="2000" baseline="30000" dirty="0"/>
              <a:t>th</a:t>
            </a:r>
            <a:r>
              <a:rPr lang="en-US" altLang="zh-CN" sz="2000" dirty="0"/>
              <a:t>, 2025, The University of Bristol, Bristol, UK</a:t>
            </a:r>
            <a:endParaRPr lang="en-US" sz="2000" dirty="0"/>
          </a:p>
        </p:txBody>
      </p:sp>
      <p:pic>
        <p:nvPicPr>
          <p:cNvPr id="4" name="图片 3" descr="8d5d924e275b0c7f58feed1244176003">
            <a:extLst>
              <a:ext uri="{FF2B5EF4-FFF2-40B4-BE49-F238E27FC236}">
                <a16:creationId xmlns:a16="http://schemas.microsoft.com/office/drawing/2014/main" id="{9803C942-89F3-BBA4-57D5-1E4AB938A8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679" b="6192"/>
          <a:stretch/>
        </p:blipFill>
        <p:spPr>
          <a:xfrm>
            <a:off x="1582785" y="4892651"/>
            <a:ext cx="9026425" cy="196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28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1F9D17-072F-43CC-2D3A-C529EA1C9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/>
              <a:t>Thin pipes</a:t>
            </a:r>
            <a:r>
              <a:rPr kumimoji="1" lang="zh-CN" altLang="en-US"/>
              <a:t> </a:t>
            </a:r>
            <a:r>
              <a:rPr kumimoji="1" lang="en-US" altLang="zh-CN"/>
              <a:t>at BESIII</a:t>
            </a:r>
            <a:endParaRPr kumimoji="1"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F34C246-9DDE-4074-650A-0A482D2305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940" y="934353"/>
            <a:ext cx="5140944" cy="5665230"/>
          </a:xfrm>
        </p:spPr>
        <p:txBody>
          <a:bodyPr>
            <a:noAutofit/>
          </a:bodyPr>
          <a:lstStyle/>
          <a:p>
            <a:r>
              <a:rPr kumimoji="1" lang="en-US" altLang="zh-CN" dirty="0"/>
              <a:t>The BESIII central Be pipe</a:t>
            </a:r>
          </a:p>
          <a:p>
            <a:pPr lvl="1"/>
            <a:r>
              <a:rPr lang="en-US" altLang="zh-CN" dirty="0"/>
              <a:t>The inner layer has a thickness of 0.8 mm</a:t>
            </a:r>
          </a:p>
          <a:p>
            <a:pPr lvl="1"/>
            <a:r>
              <a:rPr lang="en-US" altLang="zh-CN" dirty="0"/>
              <a:t>The outer layer has a thickness of 0.6 mm</a:t>
            </a:r>
          </a:p>
          <a:p>
            <a:pPr lvl="1"/>
            <a:r>
              <a:rPr lang="en-US" altLang="zh-CN" dirty="0"/>
              <a:t>The gap for the coolant has a thickness of 0.8 mm</a:t>
            </a:r>
          </a:p>
          <a:p>
            <a:pPr lvl="2"/>
            <a:r>
              <a:rPr lang="en-US" altLang="zh-CN" dirty="0"/>
              <a:t>Paraffin was used as coolant</a:t>
            </a:r>
          </a:p>
          <a:p>
            <a:pPr lvl="2"/>
            <a:r>
              <a:rPr lang="en-US" altLang="zh-CN" dirty="0"/>
              <a:t>An anti-corrosion coating is applied in the gap.</a:t>
            </a:r>
          </a:p>
          <a:p>
            <a:pPr lvl="1"/>
            <a:r>
              <a:rPr lang="en-US" altLang="zh-CN" dirty="0"/>
              <a:t>For shielding the SR, a gold coating with a thickness of 15 µm is used.</a:t>
            </a:r>
          </a:p>
          <a:p>
            <a:r>
              <a:rPr lang="en-US" altLang="zh-CN" dirty="0"/>
              <a:t>The extending pipe made by Cu, using active water cooling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3D8A177-F5CD-A9A4-1D2C-68A479875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504C-F89A-414D-A090-E880DF830E38}" type="slidenum">
              <a:rPr lang="en-US" smtClean="0"/>
              <a:t>10</a:t>
            </a:fld>
            <a:endParaRPr lang="en-US" dirty="0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A936E2ED-596F-F37C-9564-9B2552B3C5D0}"/>
              </a:ext>
            </a:extLst>
          </p:cNvPr>
          <p:cNvGrpSpPr/>
          <p:nvPr/>
        </p:nvGrpSpPr>
        <p:grpSpPr>
          <a:xfrm>
            <a:off x="5687094" y="1556830"/>
            <a:ext cx="3137417" cy="2155854"/>
            <a:chOff x="5750448" y="-356548"/>
            <a:chExt cx="6077777" cy="4188557"/>
          </a:xfrm>
        </p:grpSpPr>
        <p:graphicFrame>
          <p:nvGraphicFramePr>
            <p:cNvPr id="6" name="Object 4">
              <a:extLst>
                <a:ext uri="{FF2B5EF4-FFF2-40B4-BE49-F238E27FC236}">
                  <a16:creationId xmlns:a16="http://schemas.microsoft.com/office/drawing/2014/main" id="{3DF466BE-38CC-FF58-BB9E-12E92C0CE51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36838351"/>
                </p:ext>
              </p:extLst>
            </p:nvPr>
          </p:nvGraphicFramePr>
          <p:xfrm>
            <a:off x="5750448" y="-356548"/>
            <a:ext cx="6077777" cy="41885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VoloViewContainer" r:id="rId3" imgW="7572240" imgH="4971960" progId="AutoCAD.Drawing.16">
                    <p:embed/>
                  </p:oleObj>
                </mc:Choice>
                <mc:Fallback>
                  <p:oleObj name="VoloViewContainer" r:id="rId3" imgW="7572240" imgH="4971960" progId="AutoCAD.Drawing.16">
                    <p:embed/>
                    <p:pic>
                      <p:nvPicPr>
                        <p:cNvPr id="6" name="Object 4">
                          <a:extLst>
                            <a:ext uri="{FF2B5EF4-FFF2-40B4-BE49-F238E27FC236}">
                              <a16:creationId xmlns:a16="http://schemas.microsoft.com/office/drawing/2014/main" id="{3DF466BE-38CC-FF58-BB9E-12E92C0CE51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50448" y="-356548"/>
                          <a:ext cx="6077777" cy="41885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1814FEDA-9D60-02CB-DE99-C68961E94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3102" y="758190"/>
              <a:ext cx="1820423" cy="65713"/>
            </a:xfrm>
            <a:prstGeom prst="rect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miter lim="800000"/>
              <a:headEnd/>
              <a:tailEnd type="non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4810EDAF-ACFA-08EE-1B5B-DDED5F4BE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3102" y="2817768"/>
              <a:ext cx="1851035" cy="65713"/>
            </a:xfrm>
            <a:prstGeom prst="rect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miter lim="800000"/>
              <a:headEnd/>
              <a:tailEnd type="non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" name="Rectangle 15">
              <a:extLst>
                <a:ext uri="{FF2B5EF4-FFF2-40B4-BE49-F238E27FC236}">
                  <a16:creationId xmlns:a16="http://schemas.microsoft.com/office/drawing/2014/main" id="{F0E0519D-6D26-03A5-355C-45ECC8D5D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4342" y="763284"/>
              <a:ext cx="1881648" cy="65713"/>
            </a:xfrm>
            <a:prstGeom prst="rect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miter lim="800000"/>
              <a:headEnd/>
              <a:tailEnd type="non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Rectangle 16">
              <a:extLst>
                <a:ext uri="{FF2B5EF4-FFF2-40B4-BE49-F238E27FC236}">
                  <a16:creationId xmlns:a16="http://schemas.microsoft.com/office/drawing/2014/main" id="{29532018-CFE3-845B-60D4-48EE6B74C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35568" y="2819198"/>
              <a:ext cx="1820423" cy="64285"/>
            </a:xfrm>
            <a:prstGeom prst="rect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miter lim="800000"/>
              <a:headEnd/>
              <a:tailEnd type="non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12" name="Picture 11" descr="A close-up of a machine&#10;&#10;AI-generated content may be incorrect.">
            <a:extLst>
              <a:ext uri="{FF2B5EF4-FFF2-40B4-BE49-F238E27FC236}">
                <a16:creationId xmlns:a16="http://schemas.microsoft.com/office/drawing/2014/main" id="{DB124835-5C16-189A-8C8A-21B2C7EE58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6379" y="3813985"/>
            <a:ext cx="3389820" cy="254236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65C7ABF0-D2B0-68A0-3872-8CB30CF24A38}"/>
              </a:ext>
            </a:extLst>
          </p:cNvPr>
          <p:cNvSpPr txBox="1"/>
          <p:nvPr/>
        </p:nvSpPr>
        <p:spPr>
          <a:xfrm>
            <a:off x="5569835" y="1012871"/>
            <a:ext cx="6560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</a:rPr>
              <a:t>Running successfully nearly two decades with no issues. No Leakage</a:t>
            </a:r>
            <a:endParaRPr kumimoji="1" lang="zh-CN" altLang="en-US" dirty="0">
              <a:solidFill>
                <a:srgbClr val="FF0000"/>
              </a:solidFill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F85AA97C-52DF-A797-9D47-F16D70BB519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6753" t="1532"/>
          <a:stretch>
            <a:fillRect/>
          </a:stretch>
        </p:blipFill>
        <p:spPr>
          <a:xfrm rot="5400000">
            <a:off x="9281646" y="3803686"/>
            <a:ext cx="2498520" cy="2519118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844625BB-6938-E9F8-F019-8EC48A8E5371}"/>
              </a:ext>
            </a:extLst>
          </p:cNvPr>
          <p:cNvSpPr txBox="1"/>
          <p:nvPr/>
        </p:nvSpPr>
        <p:spPr>
          <a:xfrm>
            <a:off x="9271347" y="6356350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Dec 27</a:t>
            </a:r>
            <a:r>
              <a:rPr kumimoji="1" lang="en-US" altLang="zh-CN" baseline="30000" dirty="0"/>
              <a:t>th</a:t>
            </a:r>
            <a:r>
              <a:rPr kumimoji="1" lang="en-US" altLang="zh-CN" dirty="0"/>
              <a:t>, 2024</a:t>
            </a:r>
            <a:endParaRPr kumimoji="1" lang="zh-CN" altLang="en-US" dirty="0"/>
          </a:p>
        </p:txBody>
      </p:sp>
      <p:pic>
        <p:nvPicPr>
          <p:cNvPr id="17" name="图片 16" descr="戴头盔的男人站在摩托车上&#10;&#10;AI 生成的内容可能不正确。">
            <a:extLst>
              <a:ext uri="{FF2B5EF4-FFF2-40B4-BE49-F238E27FC236}">
                <a16:creationId xmlns:a16="http://schemas.microsoft.com/office/drawing/2014/main" id="{F8BC7BEA-E3FA-5949-4F9A-BE6C01AAB9A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2992" t="2595"/>
          <a:stretch>
            <a:fillRect/>
          </a:stretch>
        </p:blipFill>
        <p:spPr>
          <a:xfrm rot="5400000">
            <a:off x="9370174" y="1338535"/>
            <a:ext cx="2310652" cy="2519119"/>
          </a:xfrm>
          <a:prstGeom prst="rect">
            <a:avLst/>
          </a:prstGeom>
        </p:spPr>
      </p:pic>
      <p:sp>
        <p:nvSpPr>
          <p:cNvPr id="13" name="日期占位符 12">
            <a:extLst>
              <a:ext uri="{FF2B5EF4-FFF2-40B4-BE49-F238E27FC236}">
                <a16:creationId xmlns:a16="http://schemas.microsoft.com/office/drawing/2014/main" id="{B58C746D-A781-DE09-1BB1-10BBDFECB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16" name="页脚占位符 15">
            <a:extLst>
              <a:ext uri="{FF2B5EF4-FFF2-40B4-BE49-F238E27FC236}">
                <a16:creationId xmlns:a16="http://schemas.microsoft.com/office/drawing/2014/main" id="{17E687EB-481C-E68E-62A2-1E03EB994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</p:spTree>
    <p:extLst>
      <p:ext uri="{BB962C8B-B14F-4D97-AF65-F5344CB8AC3E}">
        <p14:creationId xmlns:p14="http://schemas.microsoft.com/office/powerpoint/2010/main" val="1560970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54E5AE-B4BA-61C9-14BF-5D46F0BC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Cooling Design of CEPC Detector</a:t>
            </a:r>
            <a:endParaRPr kumimoji="1"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DE17517-DFCF-F7D2-0264-3CF18272A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8024E53-3B1E-224A-4A04-42F275AAD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F3749D-2BEE-9F39-536F-D6FE0AEA9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504C-F89A-414D-A090-E880DF830E38}" type="slidenum">
              <a:rPr lang="en-US" smtClean="0"/>
              <a:t>11</a:t>
            </a:fld>
            <a:endParaRPr lang="en-US"/>
          </a:p>
        </p:txBody>
      </p:sp>
      <p:pic>
        <p:nvPicPr>
          <p:cNvPr id="7" name="内容占位符 6" descr="2c73caeb4a9a08e580610ebfae6d4f0">
            <a:extLst>
              <a:ext uri="{FF2B5EF4-FFF2-40B4-BE49-F238E27FC236}">
                <a16:creationId xmlns:a16="http://schemas.microsoft.com/office/drawing/2014/main" id="{336E03B6-FE25-4AC7-0BEA-B7C0B10C63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14612" y="833713"/>
            <a:ext cx="8323745" cy="450541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E1F7413-24B4-62B3-7698-CE7E2A0EC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9145" y="949414"/>
            <a:ext cx="1984654" cy="145941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D8EB6F5-ED61-ECF2-145C-1C089B857A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9656" y="2624951"/>
            <a:ext cx="2128779" cy="922934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D5B5180E-9A4D-CF23-B051-2D1907849F9C}"/>
              </a:ext>
            </a:extLst>
          </p:cNvPr>
          <p:cNvSpPr txBox="1"/>
          <p:nvPr/>
        </p:nvSpPr>
        <p:spPr>
          <a:xfrm>
            <a:off x="1429034" y="5663070"/>
            <a:ext cx="6308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We are also investigating on Microchannels and  Supercritical CO</a:t>
            </a:r>
            <a:r>
              <a:rPr kumimoji="1" lang="en-US" altLang="zh-CN" baseline="-25000" dirty="0"/>
              <a:t>2 </a:t>
            </a:r>
            <a:endParaRPr kumimoji="1" lang="zh-CN" altLang="en-US" baseline="-25000" dirty="0"/>
          </a:p>
        </p:txBody>
      </p:sp>
      <p:pic>
        <p:nvPicPr>
          <p:cNvPr id="12" name="图片 11" descr="建筑的摆设布局&#10;&#10;AI 生成的内容可能不正确。">
            <a:extLst>
              <a:ext uri="{FF2B5EF4-FFF2-40B4-BE49-F238E27FC236}">
                <a16:creationId xmlns:a16="http://schemas.microsoft.com/office/drawing/2014/main" id="{ED0131D7-E544-9533-DAA5-2488E03C840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6623" t="-326" b="-1"/>
          <a:stretch>
            <a:fillRect/>
          </a:stretch>
        </p:blipFill>
        <p:spPr>
          <a:xfrm rot="5400000">
            <a:off x="9388253" y="3876993"/>
            <a:ext cx="2128330" cy="218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116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内容占位符 15">
            <a:extLst>
              <a:ext uri="{FF2B5EF4-FFF2-40B4-BE49-F238E27FC236}">
                <a16:creationId xmlns:a16="http://schemas.microsoft.com/office/drawing/2014/main" id="{E81494BE-1449-5F11-A8C9-E601E151A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The radiation level at CEPC Det. is more friendly comparing with LHC.</a:t>
            </a:r>
          </a:p>
          <a:p>
            <a:endParaRPr lang="zh-CN" alt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EC9F2C-E3A3-3B63-C7DD-FC916D35F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Concerning the Radiation Env.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B2A42D-0EEF-DEFE-D796-B17EB22B2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12</a:t>
            </a:fld>
            <a:endParaRPr lang="zh-CN" altLang="en-US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9BE872A0-DB8A-0EAE-F8AF-C74619154E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4133" y="1875237"/>
            <a:ext cx="5701867" cy="3984367"/>
          </a:xfrm>
          <a:prstGeom prst="rect">
            <a:avLst/>
          </a:prstGeom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4E5C78E3-1F3E-CE7F-CE31-8326D2596D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03651" y="1964945"/>
            <a:ext cx="5378749" cy="372998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92DBEF9D-9B20-8848-DF81-568804DBF0A2}"/>
              </a:ext>
            </a:extLst>
          </p:cNvPr>
          <p:cNvSpPr txBox="1"/>
          <p:nvPr/>
        </p:nvSpPr>
        <p:spPr>
          <a:xfrm>
            <a:off x="7287662" y="2431287"/>
            <a:ext cx="381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Highest: at the level of 10</a:t>
            </a:r>
            <a:r>
              <a:rPr lang="en-US" altLang="zh-CN" baseline="30000" dirty="0"/>
              <a:t>13</a:t>
            </a:r>
            <a:r>
              <a:rPr lang="en-US" altLang="zh-CN" dirty="0"/>
              <a:t>/yr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C6ED381-CFC2-7AB7-0F7C-E751BEEE6239}"/>
              </a:ext>
            </a:extLst>
          </p:cNvPr>
          <p:cNvSpPr txBox="1"/>
          <p:nvPr/>
        </p:nvSpPr>
        <p:spPr>
          <a:xfrm>
            <a:off x="1962796" y="2369502"/>
            <a:ext cx="21989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Highest: ~0.2MGy/yr</a:t>
            </a:r>
          </a:p>
        </p:txBody>
      </p:sp>
      <p:sp>
        <p:nvSpPr>
          <p:cNvPr id="8" name="日期占位符 7">
            <a:extLst>
              <a:ext uri="{FF2B5EF4-FFF2-40B4-BE49-F238E27FC236}">
                <a16:creationId xmlns:a16="http://schemas.microsoft.com/office/drawing/2014/main" id="{32C32C8F-A0FA-7555-CFC3-B09033DBF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9" name="页脚占位符 8">
            <a:extLst>
              <a:ext uri="{FF2B5EF4-FFF2-40B4-BE49-F238E27FC236}">
                <a16:creationId xmlns:a16="http://schemas.microsoft.com/office/drawing/2014/main" id="{CD037A77-A939-DD8E-AB52-393DE496A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</p:spTree>
    <p:extLst>
      <p:ext uri="{BB962C8B-B14F-4D97-AF65-F5344CB8AC3E}">
        <p14:creationId xmlns:p14="http://schemas.microsoft.com/office/powerpoint/2010/main" val="1036261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内容占位符 6">
            <a:extLst>
              <a:ext uri="{FF2B5EF4-FFF2-40B4-BE49-F238E27FC236}">
                <a16:creationId xmlns:a16="http://schemas.microsoft.com/office/drawing/2014/main" id="{19A490AA-794C-29B1-A65C-6F2FA4D7B9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4969064"/>
              </p:ext>
            </p:extLst>
          </p:nvPr>
        </p:nvGraphicFramePr>
        <p:xfrm>
          <a:off x="838199" y="1690621"/>
          <a:ext cx="10515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2109">
                  <a:extLst>
                    <a:ext uri="{9D8B030D-6E8A-4147-A177-3AD203B41FA5}">
                      <a16:colId xmlns:a16="http://schemas.microsoft.com/office/drawing/2014/main" val="1557085822"/>
                    </a:ext>
                  </a:extLst>
                </a:gridCol>
                <a:gridCol w="7233491">
                  <a:extLst>
                    <a:ext uri="{9D8B030D-6E8A-4147-A177-3AD203B41FA5}">
                      <a16:colId xmlns:a16="http://schemas.microsoft.com/office/drawing/2014/main" val="18963815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Working Packages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CEPC Interests / Doing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0670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WP 8.1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Curved Det/MDI/Alignment… + Robotic Arms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435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WP 8.2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Material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900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WP 8.3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Cooling system design, CO</a:t>
                      </a:r>
                      <a:r>
                        <a:rPr lang="en-US" altLang="zh-CN" baseline="-25000" dirty="0"/>
                        <a:t>2</a:t>
                      </a:r>
                      <a:r>
                        <a:rPr lang="en-US" altLang="zh-CN" dirty="0"/>
                        <a:t> cooling + Micro Channels…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768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WP 8.4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3D Simulation (in) </a:t>
                      </a:r>
                      <a:r>
                        <a:rPr lang="en-US" altLang="zh-CN" dirty="0" err="1"/>
                        <a:t>xR</a:t>
                      </a:r>
                      <a:r>
                        <a:rPr lang="en-US" altLang="zh-CN" dirty="0"/>
                        <a:t> + Converting tools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592308"/>
                  </a:ext>
                </a:extLst>
              </a:tr>
            </a:tbl>
          </a:graphicData>
        </a:graphic>
      </p:graphicFrame>
      <p:sp>
        <p:nvSpPr>
          <p:cNvPr id="3" name="标题 2">
            <a:extLst>
              <a:ext uri="{FF2B5EF4-FFF2-40B4-BE49-F238E27FC236}">
                <a16:creationId xmlns:a16="http://schemas.microsoft.com/office/drawing/2014/main" id="{D68E4190-708B-249E-BCEB-17BC56D17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DRD8 Related Items @ CEPC Detector</a:t>
            </a:r>
            <a:endParaRPr kumimoji="1"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C7383A6-EC72-F435-89C1-3C1F9D708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E9FA1E5-2608-3567-4B84-0A4B45164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341DC87-E7BA-048D-3C16-5374D8D3E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4B3DA9B0-CC01-4D2D-342C-DC9C9381C689}"/>
              </a:ext>
            </a:extLst>
          </p:cNvPr>
          <p:cNvSpPr/>
          <p:nvPr/>
        </p:nvSpPr>
        <p:spPr>
          <a:xfrm>
            <a:off x="4561188" y="5253633"/>
            <a:ext cx="3069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409509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>
            <a:extLst>
              <a:ext uri="{FF2B5EF4-FFF2-40B4-BE49-F238E27FC236}">
                <a16:creationId xmlns:a16="http://schemas.microsoft.com/office/drawing/2014/main" id="{CDC1F053-DA14-D7F2-96F4-F30C72DBEB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标题 3">
            <a:extLst>
              <a:ext uri="{FF2B5EF4-FFF2-40B4-BE49-F238E27FC236}">
                <a16:creationId xmlns:a16="http://schemas.microsoft.com/office/drawing/2014/main" id="{7A0D765B-CEBB-EDB6-4614-5E589F87B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Backup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73245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96183" y="-4363"/>
            <a:ext cx="5496954" cy="701731"/>
          </a:xfrm>
        </p:spPr>
        <p:txBody>
          <a:bodyPr wrap="none">
            <a:spAutoFit/>
          </a:bodyPr>
          <a:lstStyle/>
          <a:p>
            <a:r>
              <a:rPr lang="en-US" altLang="zh-CN" dirty="0"/>
              <a:t>Steps of the installation</a:t>
            </a:r>
          </a:p>
        </p:txBody>
      </p:sp>
      <p:sp>
        <p:nvSpPr>
          <p:cNvPr id="11" name="矩形 2">
            <a:extLst>
              <a:ext uri="{FF2B5EF4-FFF2-40B4-BE49-F238E27FC236}">
                <a16:creationId xmlns:a16="http://schemas.microsoft.com/office/drawing/2014/main" id="{689ED695-9A5F-4171-B62D-4B660B484C0A}"/>
              </a:ext>
            </a:extLst>
          </p:cNvPr>
          <p:cNvSpPr/>
          <p:nvPr/>
        </p:nvSpPr>
        <p:spPr bwMode="auto">
          <a:xfrm>
            <a:off x="479376" y="1191045"/>
            <a:ext cx="458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rgbClr val="0070C0"/>
                </a:solidFill>
              </a:rPr>
              <a:t>Overall Installation Sequence :</a:t>
            </a:r>
            <a:endParaRPr lang="zh-CN" sz="2000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5ADEEE51-A18A-483A-B99C-1D4F2E2DD4E1}"/>
              </a:ext>
            </a:extLst>
          </p:cNvPr>
          <p:cNvSpPr/>
          <p:nvPr/>
        </p:nvSpPr>
        <p:spPr>
          <a:xfrm>
            <a:off x="479376" y="2204864"/>
            <a:ext cx="7123617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060607"/>
                </a:solidFill>
              </a:rPr>
              <a:t>1) Pre-assembly of sub-detectors </a:t>
            </a:r>
            <a:r>
              <a:rPr lang="en-US" altLang="zh-CN" sz="2000" dirty="0">
                <a:solidFill>
                  <a:srgbClr val="0070C0"/>
                </a:solidFill>
              </a:rPr>
              <a:t>in the Ground Hall</a:t>
            </a:r>
          </a:p>
          <a:p>
            <a:endParaRPr lang="en-US" altLang="zh-CN" sz="2000" dirty="0">
              <a:solidFill>
                <a:srgbClr val="060607"/>
              </a:solidFill>
            </a:endParaRPr>
          </a:p>
          <a:p>
            <a:r>
              <a:rPr lang="en-US" altLang="zh-CN" sz="2000" dirty="0">
                <a:solidFill>
                  <a:srgbClr val="060607"/>
                </a:solidFill>
              </a:rPr>
              <a:t>2) Transport </a:t>
            </a:r>
            <a:r>
              <a:rPr lang="en-US" altLang="zh-CN" sz="2000" dirty="0">
                <a:solidFill>
                  <a:srgbClr val="0070C0"/>
                </a:solidFill>
              </a:rPr>
              <a:t>through the shaft</a:t>
            </a:r>
          </a:p>
          <a:p>
            <a:endParaRPr lang="en-US" altLang="zh-CN" sz="2000" dirty="0">
              <a:solidFill>
                <a:srgbClr val="0070C0"/>
              </a:solidFill>
            </a:endParaRPr>
          </a:p>
          <a:p>
            <a:r>
              <a:rPr lang="en-US" altLang="zh-CN" sz="2000" dirty="0"/>
              <a:t>3) Install each sub-detector </a:t>
            </a:r>
            <a:r>
              <a:rPr lang="en-US" altLang="zh-CN" sz="2000" b="1" dirty="0">
                <a:solidFill>
                  <a:srgbClr val="0070C0"/>
                </a:solidFill>
              </a:rPr>
              <a:t>in the underground experimental hall </a:t>
            </a:r>
            <a:endParaRPr lang="zh-CN" altLang="en-US" sz="2000" b="1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98E9EF4-B35F-404C-9D21-5BDAD2424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84631" y="6394265"/>
            <a:ext cx="263214" cy="276999"/>
          </a:xfrm>
        </p:spPr>
        <p:txBody>
          <a:bodyPr wrap="none">
            <a:spAutoFit/>
          </a:bodyPr>
          <a:lstStyle/>
          <a:p>
            <a:pPr algn="ctr"/>
            <a:fld id="{F15E9139-A00B-4B2A-98A6-095DC08F1345}" type="slidenum">
              <a:rPr lang="zh-CN" altLang="en-US" smtClean="0"/>
              <a:t>15</a:t>
            </a:fld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DD4EDFB-3B05-D23B-4230-C6D38568E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4A1844-0B07-2BFC-9900-34D89148E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</p:spTree>
    <p:extLst>
      <p:ext uri="{BB962C8B-B14F-4D97-AF65-F5344CB8AC3E}">
        <p14:creationId xmlns:p14="http://schemas.microsoft.com/office/powerpoint/2010/main" val="3995938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32752" y="151644"/>
            <a:ext cx="9231245" cy="707886"/>
          </a:xfrm>
        </p:spPr>
        <p:txBody>
          <a:bodyPr wrap="none">
            <a:spAutoFit/>
          </a:bodyPr>
          <a:lstStyle/>
          <a:p>
            <a:r>
              <a:rPr lang="en-US" altLang="zh-CN" dirty="0"/>
              <a:t>Sub-detector Installation Design</a:t>
            </a:r>
          </a:p>
        </p:txBody>
      </p:sp>
      <p:sp>
        <p:nvSpPr>
          <p:cNvPr id="11" name="矩形 2">
            <a:extLst>
              <a:ext uri="{FF2B5EF4-FFF2-40B4-BE49-F238E27FC236}">
                <a16:creationId xmlns:a16="http://schemas.microsoft.com/office/drawing/2014/main" id="{689ED695-9A5F-4171-B62D-4B660B484C0A}"/>
              </a:ext>
            </a:extLst>
          </p:cNvPr>
          <p:cNvSpPr/>
          <p:nvPr/>
        </p:nvSpPr>
        <p:spPr bwMode="auto">
          <a:xfrm>
            <a:off x="479376" y="1191045"/>
            <a:ext cx="61091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dirty="0"/>
              <a:t>Installation Steps for the Sub-detectors : </a:t>
            </a:r>
            <a:endParaRPr lang="zh-CN" sz="2000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C4A3AFD0-B211-4FE5-847C-C4DE587620A9}"/>
              </a:ext>
            </a:extLst>
          </p:cNvPr>
          <p:cNvSpPr txBox="1"/>
          <p:nvPr/>
        </p:nvSpPr>
        <p:spPr bwMode="auto">
          <a:xfrm>
            <a:off x="769679" y="2780928"/>
            <a:ext cx="9857827" cy="3016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1)   Alternating installation :   </a:t>
            </a:r>
            <a:r>
              <a:rPr lang="en-US" altLang="zh-CN" dirty="0">
                <a:solidFill>
                  <a:srgbClr val="0070C0"/>
                </a:solidFill>
              </a:rPr>
              <a:t>Yoke  </a:t>
            </a:r>
            <a:r>
              <a:rPr lang="en-US" altLang="zh-CN" dirty="0"/>
              <a:t>and</a:t>
            </a:r>
            <a:r>
              <a:rPr lang="en-US" altLang="zh-CN" dirty="0">
                <a:solidFill>
                  <a:srgbClr val="0070C0"/>
                </a:solidFill>
              </a:rPr>
              <a:t>  Magnet                       </a:t>
            </a:r>
            <a:r>
              <a:rPr lang="en-US" altLang="zh-CN" b="1" dirty="0"/>
              <a:t>(3)</a:t>
            </a:r>
            <a:r>
              <a:rPr lang="en-US" altLang="zh-CN" dirty="0"/>
              <a:t>   ---   </a:t>
            </a:r>
            <a:r>
              <a:rPr lang="en-US" altLang="zh-CN" dirty="0">
                <a:solidFill>
                  <a:srgbClr val="0070C0"/>
                </a:solidFill>
              </a:rPr>
              <a:t>Barrel</a:t>
            </a:r>
            <a:r>
              <a:rPr lang="en-US" altLang="zh-CN" dirty="0"/>
              <a:t> and </a:t>
            </a:r>
            <a:r>
              <a:rPr lang="en-US" altLang="zh-CN" dirty="0">
                <a:solidFill>
                  <a:srgbClr val="0070C0"/>
                </a:solidFill>
              </a:rPr>
              <a:t>End</a:t>
            </a:r>
            <a:r>
              <a:rPr lang="en-US" altLang="zh-CN" dirty="0"/>
              <a:t> Yoke</a:t>
            </a:r>
            <a:endParaRPr lang="en-US" altLang="zh-CN" dirty="0">
              <a:solidFill>
                <a:srgbClr val="FF0000"/>
              </a:solidFill>
            </a:endParaRPr>
          </a:p>
          <a:p>
            <a:endParaRPr lang="en-US" altLang="zh-CN" sz="800" dirty="0">
              <a:solidFill>
                <a:srgbClr val="0070C0"/>
              </a:solidFill>
            </a:endParaRPr>
          </a:p>
          <a:p>
            <a:r>
              <a:rPr lang="en-US" altLang="zh-CN" sz="2400" dirty="0"/>
              <a:t>2)   Core shaft   installation :   </a:t>
            </a:r>
            <a:r>
              <a:rPr lang="en-US" altLang="zh-CN" dirty="0">
                <a:solidFill>
                  <a:srgbClr val="0070C0"/>
                </a:solidFill>
              </a:rPr>
              <a:t>Barrel </a:t>
            </a:r>
            <a:r>
              <a:rPr lang="en-US" altLang="zh-CN" dirty="0"/>
              <a:t>HCAL</a:t>
            </a:r>
            <a:r>
              <a:rPr lang="en-US" altLang="zh-CN" dirty="0">
                <a:solidFill>
                  <a:srgbClr val="0070C0"/>
                </a:solidFill>
              </a:rPr>
              <a:t>  </a:t>
            </a:r>
            <a:r>
              <a:rPr lang="en-US" altLang="zh-CN" dirty="0"/>
              <a:t>and </a:t>
            </a:r>
            <a:r>
              <a:rPr lang="en-US" altLang="zh-CN" dirty="0">
                <a:solidFill>
                  <a:srgbClr val="0070C0"/>
                </a:solidFill>
              </a:rPr>
              <a:t> Barrel </a:t>
            </a:r>
            <a:r>
              <a:rPr lang="en-US" altLang="zh-CN" dirty="0"/>
              <a:t>ECAL</a:t>
            </a:r>
            <a:r>
              <a:rPr lang="en-US" altLang="zh-CN" dirty="0">
                <a:solidFill>
                  <a:srgbClr val="0070C0"/>
                </a:solidFill>
              </a:rPr>
              <a:t>   </a:t>
            </a:r>
            <a:r>
              <a:rPr lang="en-US" altLang="zh-CN" b="1" dirty="0"/>
              <a:t>(2)</a:t>
            </a:r>
            <a:r>
              <a:rPr lang="en-US" altLang="zh-CN" dirty="0"/>
              <a:t>   ---   </a:t>
            </a:r>
            <a:r>
              <a:rPr lang="en-US" altLang="zh-CN" dirty="0">
                <a:solidFill>
                  <a:srgbClr val="0070C0"/>
                </a:solidFill>
              </a:rPr>
              <a:t>Barrel</a:t>
            </a:r>
            <a:r>
              <a:rPr lang="en-US" altLang="zh-CN" dirty="0"/>
              <a:t> Detectors</a:t>
            </a:r>
          </a:p>
          <a:p>
            <a:endParaRPr lang="en-US" altLang="zh-CN" sz="800" dirty="0">
              <a:solidFill>
                <a:srgbClr val="0070C0"/>
              </a:solidFill>
            </a:endParaRPr>
          </a:p>
          <a:p>
            <a:r>
              <a:rPr lang="en-US" altLang="zh-CN" sz="2400" dirty="0"/>
              <a:t>3)   Cantilever   installation :   </a:t>
            </a:r>
            <a:r>
              <a:rPr lang="en-US" altLang="zh-CN" dirty="0">
                <a:solidFill>
                  <a:srgbClr val="0070C0"/>
                </a:solidFill>
              </a:rPr>
              <a:t>TPC(</a:t>
            </a:r>
            <a:r>
              <a:rPr lang="en-US" altLang="zh-CN" sz="1200" dirty="0">
                <a:solidFill>
                  <a:srgbClr val="0070C0"/>
                </a:solidFill>
              </a:rPr>
              <a:t>OTK</a:t>
            </a:r>
            <a:r>
              <a:rPr lang="en-US" altLang="zh-CN" dirty="0">
                <a:solidFill>
                  <a:srgbClr val="0070C0"/>
                </a:solidFill>
              </a:rPr>
              <a:t>)  </a:t>
            </a:r>
            <a:r>
              <a:rPr lang="en-US" altLang="zh-CN" dirty="0"/>
              <a:t>ITK </a:t>
            </a:r>
            <a:r>
              <a:rPr lang="en-US" altLang="zh-CN" dirty="0">
                <a:solidFill>
                  <a:srgbClr val="0070C0"/>
                </a:solidFill>
              </a:rPr>
              <a:t>+ Beampipe(</a:t>
            </a:r>
            <a:r>
              <a:rPr lang="en-US" altLang="zh-CN" sz="1200" dirty="0"/>
              <a:t>Vertex</a:t>
            </a:r>
            <a:r>
              <a:rPr lang="en-US" altLang="zh-CN" sz="1200" dirty="0">
                <a:solidFill>
                  <a:srgbClr val="0070C0"/>
                </a:solidFill>
              </a:rPr>
              <a:t> + </a:t>
            </a:r>
            <a:r>
              <a:rPr lang="en-US" altLang="zh-CN" sz="1200" dirty="0"/>
              <a:t>LumiCal</a:t>
            </a:r>
            <a:r>
              <a:rPr lang="en-US" altLang="zh-CN" dirty="0">
                <a:solidFill>
                  <a:srgbClr val="0070C0"/>
                </a:solidFill>
              </a:rPr>
              <a:t>)  </a:t>
            </a:r>
            <a:r>
              <a:rPr lang="en-US" altLang="zh-CN" b="1" dirty="0"/>
              <a:t>(3)</a:t>
            </a:r>
            <a:r>
              <a:rPr lang="en-US" altLang="zh-CN" dirty="0"/>
              <a:t>   ---   </a:t>
            </a:r>
            <a:r>
              <a:rPr lang="en-US" altLang="zh-CN" dirty="0">
                <a:solidFill>
                  <a:srgbClr val="0070C0"/>
                </a:solidFill>
              </a:rPr>
              <a:t>Barrel</a:t>
            </a:r>
            <a:r>
              <a:rPr lang="en-US" altLang="zh-CN" dirty="0"/>
              <a:t> Detectors</a:t>
            </a:r>
          </a:p>
          <a:p>
            <a:r>
              <a:rPr lang="en-US" altLang="zh-CN" dirty="0">
                <a:solidFill>
                  <a:srgbClr val="0070C0"/>
                </a:solidFill>
              </a:rPr>
              <a:t>                                                                                          </a:t>
            </a:r>
            <a:r>
              <a:rPr lang="en-US" altLang="zh-CN" dirty="0"/>
              <a:t>End HCAL</a:t>
            </a:r>
            <a:r>
              <a:rPr lang="en-US" altLang="zh-CN" dirty="0">
                <a:solidFill>
                  <a:srgbClr val="0070C0"/>
                </a:solidFill>
              </a:rPr>
              <a:t>   and   </a:t>
            </a:r>
            <a:r>
              <a:rPr lang="en-US" altLang="zh-CN" dirty="0"/>
              <a:t>End ECAL </a:t>
            </a:r>
            <a:r>
              <a:rPr lang="en-US" altLang="zh-CN" b="1" dirty="0"/>
              <a:t>(2)</a:t>
            </a:r>
            <a:r>
              <a:rPr lang="en-US" altLang="zh-CN" dirty="0"/>
              <a:t>   ---   </a:t>
            </a:r>
            <a:r>
              <a:rPr lang="en-US" altLang="zh-CN" dirty="0">
                <a:solidFill>
                  <a:srgbClr val="0070C0"/>
                </a:solidFill>
              </a:rPr>
              <a:t>End</a:t>
            </a:r>
            <a:r>
              <a:rPr lang="en-US" altLang="zh-CN" dirty="0"/>
              <a:t> Detectors</a:t>
            </a:r>
          </a:p>
          <a:p>
            <a:endParaRPr lang="en-US" altLang="zh-CN" sz="2000" dirty="0"/>
          </a:p>
          <a:p>
            <a:r>
              <a:rPr lang="en-US" altLang="zh-CN" sz="2400" dirty="0"/>
              <a:t>4)   Detector movement, positioning and alignment</a:t>
            </a:r>
          </a:p>
          <a:p>
            <a:endParaRPr lang="en-US" altLang="zh-CN" sz="800" dirty="0">
              <a:solidFill>
                <a:srgbClr val="0070C0"/>
              </a:solidFill>
            </a:endParaRPr>
          </a:p>
          <a:p>
            <a:r>
              <a:rPr lang="en-US" altLang="zh-CN" sz="1600" dirty="0"/>
              <a:t>            Move the detectors from the Pre-assembly point to the Collision point</a:t>
            </a:r>
          </a:p>
          <a:p>
            <a:r>
              <a:rPr lang="en-US" altLang="zh-CN" sz="1600" dirty="0"/>
              <a:t>            Connect the beampipe and Acc component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9A0B698-05FF-493A-903F-ED3F17499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84631" y="6394265"/>
            <a:ext cx="263214" cy="276999"/>
          </a:xfrm>
        </p:spPr>
        <p:txBody>
          <a:bodyPr wrap="none">
            <a:spAutoFit/>
          </a:bodyPr>
          <a:lstStyle/>
          <a:p>
            <a:pPr algn="ctr"/>
            <a:fld id="{F15E9139-A00B-4B2A-98A6-095DC08F1345}" type="slidenum">
              <a:rPr lang="zh-CN" altLang="en-US" smtClean="0"/>
              <a:t>16</a:t>
            </a:fld>
            <a:endParaRPr lang="zh-CN" altLang="en-US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BEEFA29F-1B61-4C6F-86BB-C1EBD24BB480}"/>
              </a:ext>
            </a:extLst>
          </p:cNvPr>
          <p:cNvSpPr/>
          <p:nvPr/>
        </p:nvSpPr>
        <p:spPr>
          <a:xfrm>
            <a:off x="4724453" y="2062930"/>
            <a:ext cx="2647841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none">
            <a:spAutoFit/>
          </a:bodyPr>
          <a:lstStyle/>
          <a:p>
            <a:pPr algn="ctr"/>
            <a:r>
              <a:rPr lang="en-US" altLang="zh-CN" b="1" dirty="0"/>
              <a:t>Minimal installation steps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C0737CE-0219-F3CF-2EA8-E8EAEEEF8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2A5AE4-0E3F-0C7A-CDD6-4B5AB281C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</p:spTree>
    <p:extLst>
      <p:ext uri="{BB962C8B-B14F-4D97-AF65-F5344CB8AC3E}">
        <p14:creationId xmlns:p14="http://schemas.microsoft.com/office/powerpoint/2010/main" val="14788335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29034" y="2526"/>
            <a:ext cx="9231245" cy="707886"/>
          </a:xfrm>
        </p:spPr>
        <p:txBody>
          <a:bodyPr wrap="none">
            <a:spAutoFit/>
          </a:bodyPr>
          <a:lstStyle/>
          <a:p>
            <a:r>
              <a:rPr lang="en-US" altLang="zh-CN" dirty="0"/>
              <a:t>Sub-detector Installation Design</a:t>
            </a:r>
          </a:p>
        </p:txBody>
      </p:sp>
      <p:pic>
        <p:nvPicPr>
          <p:cNvPr id="12" name="探测器平推20250221B">
            <a:hlinkClick r:id="" action="ppaction://media"/>
            <a:extLst>
              <a:ext uri="{FF2B5EF4-FFF2-40B4-BE49-F238E27FC236}">
                <a16:creationId xmlns:a16="http://schemas.microsoft.com/office/drawing/2014/main" id="{53ADCD29-B2C5-4C2B-8A05-655FFDA140C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 bwMode="auto">
          <a:xfrm>
            <a:off x="76314" y="1739900"/>
            <a:ext cx="6080000" cy="342000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71ED90D8-84B3-4709-BF6C-B6A30FA4F520}"/>
              </a:ext>
            </a:extLst>
          </p:cNvPr>
          <p:cNvSpPr/>
          <p:nvPr/>
        </p:nvSpPr>
        <p:spPr bwMode="auto">
          <a:xfrm>
            <a:off x="6156314" y="1698100"/>
            <a:ext cx="56335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1. Move the detectors and two guide rails of the two sides</a:t>
            </a:r>
          </a:p>
          <a:p>
            <a:r>
              <a:rPr lang="en-US" altLang="zh-CN" dirty="0"/>
              <a:t>2. Connect the </a:t>
            </a:r>
            <a:r>
              <a:rPr lang="en-US" altLang="zh-CN" dirty="0">
                <a:solidFill>
                  <a:srgbClr val="0070C0"/>
                </a:solidFill>
              </a:rPr>
              <a:t>beampipe</a:t>
            </a:r>
            <a:r>
              <a:rPr lang="en-US" altLang="zh-CN" dirty="0"/>
              <a:t> and </a:t>
            </a:r>
            <a:r>
              <a:rPr lang="en-US" altLang="zh-CN" dirty="0">
                <a:solidFill>
                  <a:srgbClr val="0070C0"/>
                </a:solidFill>
              </a:rPr>
              <a:t>Acc component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BC9B9CB1-21A6-43C0-ABFB-0752182BA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84631" y="6394265"/>
            <a:ext cx="263214" cy="276999"/>
          </a:xfrm>
        </p:spPr>
        <p:txBody>
          <a:bodyPr wrap="none">
            <a:spAutoFit/>
          </a:bodyPr>
          <a:lstStyle/>
          <a:p>
            <a:pPr algn="ctr"/>
            <a:fld id="{F15E9139-A00B-4B2A-98A6-095DC08F1345}" type="slidenum">
              <a:rPr lang="zh-CN" altLang="en-US" smtClean="0"/>
              <a:t>17</a:t>
            </a:fld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8E5A1EA-33F3-429A-9A25-60F7E0547ED7}"/>
              </a:ext>
            </a:extLst>
          </p:cNvPr>
          <p:cNvSpPr/>
          <p:nvPr/>
        </p:nvSpPr>
        <p:spPr>
          <a:xfrm>
            <a:off x="4615567" y="5589240"/>
            <a:ext cx="7331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Purpose of moving the guide rails to the collision point :</a:t>
            </a:r>
          </a:p>
          <a:p>
            <a:r>
              <a:rPr lang="en-US" altLang="zh-CN" dirty="0"/>
              <a:t>To facilitate the maintenance and replacement of the detectors in the future</a:t>
            </a:r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986B0D3-A899-B6DD-CAC2-F4DFDE668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262BDDE-6405-3CA4-D68C-7019AC8F5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147D359-E17C-87C7-C610-5026471BB5F8}"/>
              </a:ext>
            </a:extLst>
          </p:cNvPr>
          <p:cNvSpPr txBox="1"/>
          <p:nvPr/>
        </p:nvSpPr>
        <p:spPr>
          <a:xfrm>
            <a:off x="7237547" y="3567499"/>
            <a:ext cx="3422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The alignment is very challenging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3658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6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17382" y="3077"/>
            <a:ext cx="7886262" cy="701731"/>
          </a:xfrm>
        </p:spPr>
        <p:txBody>
          <a:bodyPr wrap="none">
            <a:spAutoFit/>
          </a:bodyPr>
          <a:lstStyle/>
          <a:p>
            <a:r>
              <a:rPr lang="en-US" altLang="zh-CN" dirty="0"/>
              <a:t>Requirements and Space for </a:t>
            </a:r>
            <a:r>
              <a:rPr lang="en-US" altLang="zh-CN" dirty="0" err="1"/>
              <a:t>cabel</a:t>
            </a:r>
            <a:endParaRPr lang="en-US" altLang="zh-CN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BC9B9CB1-21A6-43C0-ABFB-0752182BA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84631" y="6394265"/>
            <a:ext cx="263214" cy="276999"/>
          </a:xfrm>
        </p:spPr>
        <p:txBody>
          <a:bodyPr wrap="none">
            <a:spAutoFit/>
          </a:bodyPr>
          <a:lstStyle/>
          <a:p>
            <a:pPr algn="ctr"/>
            <a:fld id="{F15E9139-A00B-4B2A-98A6-095DC08F1345}" type="slidenum">
              <a:rPr lang="zh-CN" altLang="en-US" smtClean="0"/>
              <a:t>18</a:t>
            </a:fld>
            <a:endParaRPr lang="zh-CN" altLang="en-US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1801D9AA-767F-418D-9825-5D6E893DF3B4}"/>
              </a:ext>
            </a:extLst>
          </p:cNvPr>
          <p:cNvSpPr/>
          <p:nvPr/>
        </p:nvSpPr>
        <p:spPr>
          <a:xfrm>
            <a:off x="341162" y="1132181"/>
            <a:ext cx="43643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/>
              <a:t>Pipeline Layout Optimization</a:t>
            </a:r>
            <a:endParaRPr lang="zh-CN" altLang="en-US" sz="28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1E21EE2-DC08-4901-A774-279FF6971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4478" y="1919361"/>
            <a:ext cx="3367786" cy="37800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705A4522-B618-43C7-A392-223F8A951E17}"/>
              </a:ext>
            </a:extLst>
          </p:cNvPr>
          <p:cNvSpPr txBox="1"/>
          <p:nvPr/>
        </p:nvSpPr>
        <p:spPr>
          <a:xfrm rot="2340000">
            <a:off x="6707584" y="3058566"/>
            <a:ext cx="59740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ECAL</a:t>
            </a:r>
            <a:endParaRPr lang="zh-CN" altLang="en-US" sz="16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5170E79-09AF-4D06-8877-9CDEDC03FDB8}"/>
              </a:ext>
            </a:extLst>
          </p:cNvPr>
          <p:cNvSpPr txBox="1"/>
          <p:nvPr/>
        </p:nvSpPr>
        <p:spPr>
          <a:xfrm rot="780000">
            <a:off x="6263191" y="2811259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HCAL</a:t>
            </a:r>
            <a:endParaRPr lang="zh-CN" altLang="en-US" sz="16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B036AB1-9C6C-4A23-9E5D-E9DE796B2DFA}"/>
              </a:ext>
            </a:extLst>
          </p:cNvPr>
          <p:cNvSpPr txBox="1"/>
          <p:nvPr/>
        </p:nvSpPr>
        <p:spPr>
          <a:xfrm rot="-1260000">
            <a:off x="5876109" y="2846619"/>
            <a:ext cx="5221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OTK</a:t>
            </a:r>
            <a:endParaRPr lang="zh-CN" altLang="en-US" sz="160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F9B183D-C8D4-4067-919E-4504A32CADDA}"/>
              </a:ext>
            </a:extLst>
          </p:cNvPr>
          <p:cNvSpPr txBox="1"/>
          <p:nvPr/>
        </p:nvSpPr>
        <p:spPr>
          <a:xfrm rot="3840000">
            <a:off x="7080781" y="3508963"/>
            <a:ext cx="4988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TPC</a:t>
            </a:r>
            <a:endParaRPr lang="zh-CN" altLang="en-US" sz="16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9AEB8BE-7E3B-44E7-B6E9-C50094A26D16}"/>
              </a:ext>
            </a:extLst>
          </p:cNvPr>
          <p:cNvSpPr txBox="1"/>
          <p:nvPr/>
        </p:nvSpPr>
        <p:spPr>
          <a:xfrm rot="-3300000">
            <a:off x="5612616" y="3120468"/>
            <a:ext cx="4427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ITK</a:t>
            </a:r>
            <a:endParaRPr lang="zh-CN" altLang="en-US" sz="1600" dirty="0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47B9FCEE-7293-40A2-AD78-1EC9A84D11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40877" y="2729361"/>
            <a:ext cx="2587771" cy="2160000"/>
          </a:xfrm>
          <a:prstGeom prst="rect">
            <a:avLst/>
          </a:prstGeom>
        </p:spPr>
      </p:pic>
      <p:cxnSp>
        <p:nvCxnSpPr>
          <p:cNvPr id="20" name="直接箭头连接符 10">
            <a:extLst>
              <a:ext uri="{FF2B5EF4-FFF2-40B4-BE49-F238E27FC236}">
                <a16:creationId xmlns:a16="http://schemas.microsoft.com/office/drawing/2014/main" id="{F50D6A5D-5E21-4BA4-9472-4E6039289DDE}"/>
              </a:ext>
            </a:extLst>
          </p:cNvPr>
          <p:cNvCxnSpPr>
            <a:cxnSpLocks/>
          </p:cNvCxnSpPr>
          <p:nvPr/>
        </p:nvCxnSpPr>
        <p:spPr bwMode="auto">
          <a:xfrm flipH="1">
            <a:off x="8616280" y="3719561"/>
            <a:ext cx="576064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>
            <a:extLst>
              <a:ext uri="{FF2B5EF4-FFF2-40B4-BE49-F238E27FC236}">
                <a16:creationId xmlns:a16="http://schemas.microsoft.com/office/drawing/2014/main" id="{E8AE3C1D-8C0F-476C-861D-FCEE40A18A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414" y="2148240"/>
            <a:ext cx="3837697" cy="3060000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F16E6FD1-7263-4E0C-8988-DD9301634FE2}"/>
              </a:ext>
            </a:extLst>
          </p:cNvPr>
          <p:cNvSpPr/>
          <p:nvPr/>
        </p:nvSpPr>
        <p:spPr>
          <a:xfrm>
            <a:off x="704038" y="1871241"/>
            <a:ext cx="27438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>
                <a:solidFill>
                  <a:srgbClr val="0070C0"/>
                </a:solidFill>
              </a:rPr>
              <a:t>What to do after the pipeline is led out?</a:t>
            </a:r>
            <a:endParaRPr lang="zh-CN" altLang="en-US" sz="1200" b="1" dirty="0">
              <a:solidFill>
                <a:srgbClr val="0070C0"/>
              </a:solidFill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F53A4866-AD6B-44D3-8719-51A6FB6CEE55}"/>
              </a:ext>
            </a:extLst>
          </p:cNvPr>
          <p:cNvSpPr/>
          <p:nvPr/>
        </p:nvSpPr>
        <p:spPr>
          <a:xfrm>
            <a:off x="98583" y="5372687"/>
            <a:ext cx="4251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zh-CN" b="1" dirty="0">
                <a:latin typeface="-apple-system"/>
              </a:rPr>
              <a:t> </a:t>
            </a:r>
            <a:r>
              <a:rPr lang="en-US" altLang="zh-CN" dirty="0">
                <a:latin typeface="inherit"/>
              </a:rPr>
              <a:t>The </a:t>
            </a:r>
            <a:r>
              <a:rPr lang="en-US" altLang="zh-CN" dirty="0">
                <a:solidFill>
                  <a:srgbClr val="FF0000"/>
                </a:solidFill>
                <a:latin typeface="inherit"/>
              </a:rPr>
              <a:t>red arrow </a:t>
            </a:r>
            <a:r>
              <a:rPr lang="en-US" altLang="zh-CN" dirty="0">
                <a:latin typeface="inherit"/>
              </a:rPr>
              <a:t>indicates the pipeline route</a:t>
            </a:r>
            <a:endParaRPr lang="en-US" altLang="zh-CN" i="0" dirty="0">
              <a:effectLst/>
              <a:latin typeface="-apple-system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F74ACDED-4320-4AE5-95C0-C5754FE6D12D}"/>
              </a:ext>
            </a:extLst>
          </p:cNvPr>
          <p:cNvSpPr/>
          <p:nvPr/>
        </p:nvSpPr>
        <p:spPr>
          <a:xfrm>
            <a:off x="5577501" y="3941273"/>
            <a:ext cx="19936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/>
              <a:t>Quadrant angle arrangement</a:t>
            </a:r>
            <a:endParaRPr lang="zh-CN" altLang="en-US" sz="1200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5B284B42-ED4A-4968-AA14-1A765EB6FBEA}"/>
              </a:ext>
            </a:extLst>
          </p:cNvPr>
          <p:cNvSpPr txBox="1"/>
          <p:nvPr/>
        </p:nvSpPr>
        <p:spPr>
          <a:xfrm>
            <a:off x="10213474" y="4310793"/>
            <a:ext cx="506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/>
              <a:t>ITK</a:t>
            </a:r>
            <a:endParaRPr lang="zh-CN" altLang="en-US" sz="2000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2B90C276-BD19-4CDC-AAE0-5D38B3CD64DD}"/>
              </a:ext>
            </a:extLst>
          </p:cNvPr>
          <p:cNvSpPr txBox="1"/>
          <p:nvPr/>
        </p:nvSpPr>
        <p:spPr>
          <a:xfrm>
            <a:off x="8463182" y="4925029"/>
            <a:ext cx="1521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Quick connect</a:t>
            </a:r>
            <a:endParaRPr lang="zh-CN" altLang="en-US" dirty="0"/>
          </a:p>
        </p:txBody>
      </p:sp>
      <p:cxnSp>
        <p:nvCxnSpPr>
          <p:cNvPr id="29" name="直接箭头连接符 10">
            <a:extLst>
              <a:ext uri="{FF2B5EF4-FFF2-40B4-BE49-F238E27FC236}">
                <a16:creationId xmlns:a16="http://schemas.microsoft.com/office/drawing/2014/main" id="{07397DCD-1E1F-45E8-BB67-59E48968DFB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752184" y="4218273"/>
            <a:ext cx="1193103" cy="794903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>
            <a:extLst>
              <a:ext uri="{FF2B5EF4-FFF2-40B4-BE49-F238E27FC236}">
                <a16:creationId xmlns:a16="http://schemas.microsoft.com/office/drawing/2014/main" id="{75D746C8-4CCE-473D-951B-68B6AE5925C2}"/>
              </a:ext>
            </a:extLst>
          </p:cNvPr>
          <p:cNvSpPr/>
          <p:nvPr/>
        </p:nvSpPr>
        <p:spPr>
          <a:xfrm>
            <a:off x="3719736" y="5878309"/>
            <a:ext cx="79780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For the convenience of maintenance and installation : </a:t>
            </a:r>
          </a:p>
          <a:p>
            <a:r>
              <a:rPr lang="en-US" altLang="zh-CN" dirty="0">
                <a:solidFill>
                  <a:srgbClr val="0070C0"/>
                </a:solidFill>
              </a:rPr>
              <a:t>Arranging the pipelines according to quadrant angles is the most reasonable design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93AD7D58-8DD8-44D1-8333-B097FC1D1166}"/>
              </a:ext>
            </a:extLst>
          </p:cNvPr>
          <p:cNvSpPr txBox="1"/>
          <p:nvPr/>
        </p:nvSpPr>
        <p:spPr>
          <a:xfrm>
            <a:off x="5698801" y="1235633"/>
            <a:ext cx="6229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</a:rPr>
              <a:t>Achieve</a:t>
            </a:r>
            <a:r>
              <a:rPr lang="en-US" altLang="zh-CN" dirty="0"/>
              <a:t> : </a:t>
            </a:r>
            <a:r>
              <a:rPr lang="en-US" altLang="zh-CN" b="1" dirty="0"/>
              <a:t>more time is required for the optimization design</a:t>
            </a:r>
            <a:endParaRPr lang="zh-CN" altLang="en-US" b="1" dirty="0"/>
          </a:p>
        </p:txBody>
      </p:sp>
      <p:sp>
        <p:nvSpPr>
          <p:cNvPr id="35" name="箭头: 下 34">
            <a:extLst>
              <a:ext uri="{FF2B5EF4-FFF2-40B4-BE49-F238E27FC236}">
                <a16:creationId xmlns:a16="http://schemas.microsoft.com/office/drawing/2014/main" id="{73516415-8921-4E9F-B3CC-4540239AB876}"/>
              </a:ext>
            </a:extLst>
          </p:cNvPr>
          <p:cNvSpPr/>
          <p:nvPr/>
        </p:nvSpPr>
        <p:spPr>
          <a:xfrm>
            <a:off x="6178344" y="1739361"/>
            <a:ext cx="396000" cy="180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E67FBEF-FBC8-026B-CC4E-3C3E4B685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CA3322F-115D-CED3-7FDF-2D20D7F20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</p:spTree>
    <p:extLst>
      <p:ext uri="{BB962C8B-B14F-4D97-AF65-F5344CB8AC3E}">
        <p14:creationId xmlns:p14="http://schemas.microsoft.com/office/powerpoint/2010/main" val="310669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7">
            <a:extLst>
              <a:ext uri="{FF2B5EF4-FFF2-40B4-BE49-F238E27FC236}">
                <a16:creationId xmlns:a16="http://schemas.microsoft.com/office/drawing/2014/main" id="{09B9CFEB-C5C3-FD0D-E02C-452C1A55FA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142" y="1184754"/>
            <a:ext cx="4279577" cy="156388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30016" y="3077"/>
            <a:ext cx="9331978" cy="701731"/>
          </a:xfrm>
        </p:spPr>
        <p:txBody>
          <a:bodyPr wrap="none">
            <a:spAutoFit/>
          </a:bodyPr>
          <a:lstStyle/>
          <a:p>
            <a:r>
              <a:rPr kumimoji="1" lang="en-US" altLang="zh-CN" dirty="0"/>
              <a:t>Circular Electron-Positron Collider(CEPC)</a:t>
            </a:r>
            <a:endParaRPr kumimoji="1"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784631" y="6394265"/>
            <a:ext cx="263214" cy="276999"/>
          </a:xfrm>
        </p:spPr>
        <p:txBody>
          <a:bodyPr wrap="none">
            <a:spAutoFit/>
          </a:bodyPr>
          <a:lstStyle/>
          <a:p>
            <a:pPr algn="ctr"/>
            <a:fld id="{F15E9139-A00B-4B2A-98A6-095DC08F1345}" type="slidenum">
              <a:rPr lang="zh-CN" altLang="en-US" smtClean="0"/>
              <a:t>2</a:t>
            </a:fld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43332EE0-EF3D-4798-BE3B-7BDC3EF0D84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38200" y="3157965"/>
            <a:ext cx="5850801" cy="3106052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5FA3395-10A2-48FD-DCE5-BF9A9AF80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EC56EFB-4F87-8FCF-0018-BC11F03CE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8E14456-C727-97B9-DC2A-E23B3A83DE3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101465" y="1003047"/>
            <a:ext cx="4361322" cy="504033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59AD6FC-6450-3891-6ADD-ADA83068A0C4}"/>
              </a:ext>
            </a:extLst>
          </p:cNvPr>
          <p:cNvSpPr txBox="1"/>
          <p:nvPr/>
        </p:nvSpPr>
        <p:spPr>
          <a:xfrm>
            <a:off x="9048049" y="6082363"/>
            <a:ext cx="2999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CEPC Acc. Parameters @ 2025</a:t>
            </a:r>
            <a:endParaRPr kumimoji="1" lang="zh-CN" altLang="en-US" dirty="0"/>
          </a:p>
        </p:txBody>
      </p:sp>
      <p:pic>
        <p:nvPicPr>
          <p:cNvPr id="13" name="Picture 6">
            <a:extLst>
              <a:ext uri="{FF2B5EF4-FFF2-40B4-BE49-F238E27FC236}">
                <a16:creationId xmlns:a16="http://schemas.microsoft.com/office/drawing/2014/main" id="{3897427F-A3EF-1B33-A00D-7CB8672FA3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768" y="989458"/>
            <a:ext cx="3079011" cy="2031513"/>
          </a:xfrm>
          <a:prstGeom prst="rect">
            <a:avLst/>
          </a:prstGeom>
        </p:spPr>
      </p:pic>
      <p:sp>
        <p:nvSpPr>
          <p:cNvPr id="6" name="矩形 2"/>
          <p:cNvSpPr/>
          <p:nvPr/>
        </p:nvSpPr>
        <p:spPr bwMode="auto">
          <a:xfrm>
            <a:off x="210232" y="3680295"/>
            <a:ext cx="1936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dirty="0"/>
              <a:t>CEPC Ref. Detector</a:t>
            </a:r>
            <a:endParaRPr lang="zh-CN" sz="1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39802" y="3077"/>
            <a:ext cx="8112414" cy="701731"/>
          </a:xfrm>
        </p:spPr>
        <p:txBody>
          <a:bodyPr wrap="none">
            <a:spAutoFit/>
          </a:bodyPr>
          <a:lstStyle/>
          <a:p>
            <a:r>
              <a:rPr lang="en-US" altLang="zh-CN" dirty="0"/>
              <a:t>Geometry and Mechanical Support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784631" y="6394265"/>
            <a:ext cx="263214" cy="276999"/>
          </a:xfrm>
        </p:spPr>
        <p:txBody>
          <a:bodyPr wrap="none">
            <a:spAutoFit/>
          </a:bodyPr>
          <a:lstStyle/>
          <a:p>
            <a:pPr algn="ctr"/>
            <a:fld id="{F15E9139-A00B-4B2A-98A6-095DC08F1345}" type="slidenum">
              <a:rPr lang="zh-CN" altLang="en-US" smtClean="0"/>
              <a:t>3</a:t>
            </a:fld>
            <a:endParaRPr lang="zh-CN" alt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8CDA063D-9933-6DB5-434B-49760896A30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7590"/>
          <a:stretch>
            <a:fillRect/>
          </a:stretch>
        </p:blipFill>
        <p:spPr>
          <a:xfrm>
            <a:off x="526841" y="1230520"/>
            <a:ext cx="5893838" cy="4968000"/>
          </a:xfrm>
          <a:prstGeom prst="rect">
            <a:avLst/>
          </a:prstGeom>
        </p:spPr>
      </p:pic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1123435C-FA44-66D0-C2CF-160EF409C3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213429"/>
              </p:ext>
            </p:extLst>
          </p:nvPr>
        </p:nvGraphicFramePr>
        <p:xfrm>
          <a:off x="6818243" y="997962"/>
          <a:ext cx="4966388" cy="3933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3194">
                  <a:extLst>
                    <a:ext uri="{9D8B030D-6E8A-4147-A177-3AD203B41FA5}">
                      <a16:colId xmlns:a16="http://schemas.microsoft.com/office/drawing/2014/main" val="1369773247"/>
                    </a:ext>
                  </a:extLst>
                </a:gridCol>
                <a:gridCol w="2483194">
                  <a:extLst>
                    <a:ext uri="{9D8B030D-6E8A-4147-A177-3AD203B41FA5}">
                      <a16:colId xmlns:a16="http://schemas.microsoft.com/office/drawing/2014/main" val="667727018"/>
                    </a:ext>
                  </a:extLst>
                </a:gridCol>
              </a:tblGrid>
              <a:tr h="33540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Sub-System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Supported by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8215812"/>
                  </a:ext>
                </a:extLst>
              </a:tr>
              <a:tr h="33540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Barrel Yoke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Base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242288"/>
                  </a:ext>
                </a:extLst>
              </a:tr>
              <a:tr h="33540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Magnet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Barrel Yoke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734246"/>
                  </a:ext>
                </a:extLst>
              </a:tr>
              <a:tr h="33540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Barrel HCal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Barrel Yoke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375152"/>
                  </a:ext>
                </a:extLst>
              </a:tr>
              <a:tr h="33540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Barrel ECal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Barrel HCal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4122844"/>
                  </a:ext>
                </a:extLst>
              </a:tr>
              <a:tr h="33540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TPC + Barrel OTK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Barrel ECal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563057"/>
                  </a:ext>
                </a:extLst>
              </a:tr>
              <a:tr h="33540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ITK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TPC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6254093"/>
                  </a:ext>
                </a:extLst>
              </a:tr>
              <a:tr h="33540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Beampipe + VTX + LumiCal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ITK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774157"/>
                  </a:ext>
                </a:extLst>
              </a:tr>
              <a:tr h="146358">
                <a:tc gridSpan="2">
                  <a:txBody>
                    <a:bodyPr/>
                    <a:lstStyle/>
                    <a:p>
                      <a:endParaRPr lang="zh-CN" alt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4185416"/>
                  </a:ext>
                </a:extLst>
              </a:tr>
              <a:tr h="33540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Endcap Yoke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Base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9260773"/>
                  </a:ext>
                </a:extLst>
              </a:tr>
              <a:tr h="33540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Endcap HCal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Barrel HCal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1830792"/>
                  </a:ext>
                </a:extLst>
              </a:tr>
              <a:tr h="33540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Endcap ECal + OTK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Barrel ECal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396896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81215778-A4F4-B8C6-7A9F-82C50C998678}"/>
              </a:ext>
            </a:extLst>
          </p:cNvPr>
          <p:cNvSpPr txBox="1"/>
          <p:nvPr/>
        </p:nvSpPr>
        <p:spPr>
          <a:xfrm>
            <a:off x="8537783" y="5193936"/>
            <a:ext cx="232568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Detector Overall</a:t>
            </a:r>
          </a:p>
          <a:p>
            <a:r>
              <a:rPr lang="zh-CN" altLang="en-US" dirty="0"/>
              <a:t>Length: 11,950 mm</a:t>
            </a:r>
          </a:p>
          <a:p>
            <a:r>
              <a:rPr lang="zh-CN" altLang="en-US" dirty="0"/>
              <a:t>Height: 10,370 mm</a:t>
            </a:r>
          </a:p>
          <a:p>
            <a:r>
              <a:rPr lang="zh-CN" altLang="en-US" dirty="0"/>
              <a:t>Weight: 5,290 t</a:t>
            </a:r>
          </a:p>
        </p:txBody>
      </p:sp>
      <p:sp>
        <p:nvSpPr>
          <p:cNvPr id="8" name="日期占位符 7">
            <a:extLst>
              <a:ext uri="{FF2B5EF4-FFF2-40B4-BE49-F238E27FC236}">
                <a16:creationId xmlns:a16="http://schemas.microsoft.com/office/drawing/2014/main" id="{306E5FC4-91EC-8FFA-6E03-4A6B5A596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9" name="页脚占位符 8">
            <a:extLst>
              <a:ext uri="{FF2B5EF4-FFF2-40B4-BE49-F238E27FC236}">
                <a16:creationId xmlns:a16="http://schemas.microsoft.com/office/drawing/2014/main" id="{94B7FCFD-9A43-3977-4733-D920B99AD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</p:spTree>
    <p:extLst>
      <p:ext uri="{BB962C8B-B14F-4D97-AF65-F5344CB8AC3E}">
        <p14:creationId xmlns:p14="http://schemas.microsoft.com/office/powerpoint/2010/main" val="707017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93294" y="3077"/>
            <a:ext cx="8102732" cy="701731"/>
          </a:xfrm>
        </p:spPr>
        <p:txBody>
          <a:bodyPr wrap="none">
            <a:spAutoFit/>
          </a:bodyPr>
          <a:lstStyle/>
          <a:p>
            <a:r>
              <a:rPr lang="en-US" altLang="zh-CN" dirty="0"/>
              <a:t>Sub-detector Installation Sequence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8EE5A78-4BAD-42F6-B98A-9652BC9828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91681"/>
            <a:ext cx="12192000" cy="3518557"/>
          </a:xfrm>
          <a:prstGeom prst="rect">
            <a:avLst/>
          </a:prstGeom>
        </p:spPr>
      </p:pic>
      <p:sp>
        <p:nvSpPr>
          <p:cNvPr id="7" name="文本框 11">
            <a:extLst>
              <a:ext uri="{FF2B5EF4-FFF2-40B4-BE49-F238E27FC236}">
                <a16:creationId xmlns:a16="http://schemas.microsoft.com/office/drawing/2014/main" id="{1B56BA9D-2E70-4688-B528-80724C178C6F}"/>
              </a:ext>
            </a:extLst>
          </p:cNvPr>
          <p:cNvSpPr/>
          <p:nvPr/>
        </p:nvSpPr>
        <p:spPr bwMode="auto">
          <a:xfrm>
            <a:off x="9678258" y="5881682"/>
            <a:ext cx="613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dirty="0"/>
              <a:t>Yoke</a:t>
            </a:r>
            <a:endParaRPr lang="zh-CN" dirty="0"/>
          </a:p>
        </p:txBody>
      </p:sp>
      <p:cxnSp>
        <p:nvCxnSpPr>
          <p:cNvPr id="8" name="直接箭头连接符 10">
            <a:extLst>
              <a:ext uri="{FF2B5EF4-FFF2-40B4-BE49-F238E27FC236}">
                <a16:creationId xmlns:a16="http://schemas.microsoft.com/office/drawing/2014/main" id="{ADF29688-4A4E-4CCB-AAED-AB3BE3083C12}"/>
              </a:ext>
            </a:extLst>
          </p:cNvPr>
          <p:cNvCxnSpPr/>
          <p:nvPr/>
        </p:nvCxnSpPr>
        <p:spPr bwMode="auto">
          <a:xfrm flipH="1" flipV="1">
            <a:off x="9343028" y="5026545"/>
            <a:ext cx="474835" cy="860034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10">
            <a:extLst>
              <a:ext uri="{FF2B5EF4-FFF2-40B4-BE49-F238E27FC236}">
                <a16:creationId xmlns:a16="http://schemas.microsoft.com/office/drawing/2014/main" id="{55D30FE6-2DD4-420A-8A80-9F3C929777DE}"/>
              </a:ext>
            </a:extLst>
          </p:cNvPr>
          <p:cNvCxnSpPr/>
          <p:nvPr/>
        </p:nvCxnSpPr>
        <p:spPr bwMode="auto">
          <a:xfrm flipH="1" flipV="1">
            <a:off x="7392144" y="5026545"/>
            <a:ext cx="498911" cy="855138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21">
            <a:extLst>
              <a:ext uri="{FF2B5EF4-FFF2-40B4-BE49-F238E27FC236}">
                <a16:creationId xmlns:a16="http://schemas.microsoft.com/office/drawing/2014/main" id="{5DE55775-D6B4-44B2-938F-B67217A9FC03}"/>
              </a:ext>
            </a:extLst>
          </p:cNvPr>
          <p:cNvSpPr/>
          <p:nvPr/>
        </p:nvSpPr>
        <p:spPr bwMode="auto">
          <a:xfrm>
            <a:off x="7522322" y="5886478"/>
            <a:ext cx="914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dirty="0"/>
              <a:t>Magnet</a:t>
            </a:r>
            <a:endParaRPr lang="zh-CN" dirty="0"/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A9FDF7E1-5149-44F3-B741-9D1890F95E69}"/>
              </a:ext>
            </a:extLst>
          </p:cNvPr>
          <p:cNvCxnSpPr/>
          <p:nvPr/>
        </p:nvCxnSpPr>
        <p:spPr bwMode="auto">
          <a:xfrm flipH="1" flipV="1">
            <a:off x="6407151" y="5026545"/>
            <a:ext cx="504210" cy="834198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23">
            <a:extLst>
              <a:ext uri="{FF2B5EF4-FFF2-40B4-BE49-F238E27FC236}">
                <a16:creationId xmlns:a16="http://schemas.microsoft.com/office/drawing/2014/main" id="{588ED3F8-460E-464B-9B57-8CD49C64EF8A}"/>
              </a:ext>
            </a:extLst>
          </p:cNvPr>
          <p:cNvSpPr/>
          <p:nvPr/>
        </p:nvSpPr>
        <p:spPr bwMode="auto">
          <a:xfrm>
            <a:off x="6723739" y="5871748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dirty="0"/>
              <a:t>HCAL</a:t>
            </a:r>
            <a:endParaRPr lang="zh-CN" dirty="0"/>
          </a:p>
        </p:txBody>
      </p:sp>
      <p:cxnSp>
        <p:nvCxnSpPr>
          <p:cNvPr id="14" name="直接箭头连接符 10">
            <a:extLst>
              <a:ext uri="{FF2B5EF4-FFF2-40B4-BE49-F238E27FC236}">
                <a16:creationId xmlns:a16="http://schemas.microsoft.com/office/drawing/2014/main" id="{4F7B36D6-0C91-4F46-A372-2B5BDBBD33E6}"/>
              </a:ext>
            </a:extLst>
          </p:cNvPr>
          <p:cNvCxnSpPr/>
          <p:nvPr/>
        </p:nvCxnSpPr>
        <p:spPr bwMode="auto">
          <a:xfrm flipH="1" flipV="1">
            <a:off x="5400806" y="4987745"/>
            <a:ext cx="577727" cy="898247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25">
            <a:extLst>
              <a:ext uri="{FF2B5EF4-FFF2-40B4-BE49-F238E27FC236}">
                <a16:creationId xmlns:a16="http://schemas.microsoft.com/office/drawing/2014/main" id="{83279CAB-41B4-44A5-A5C2-791D0649A91A}"/>
              </a:ext>
            </a:extLst>
          </p:cNvPr>
          <p:cNvSpPr/>
          <p:nvPr/>
        </p:nvSpPr>
        <p:spPr bwMode="auto">
          <a:xfrm>
            <a:off x="5912814" y="5878388"/>
            <a:ext cx="64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dirty="0"/>
              <a:t>ECAL</a:t>
            </a:r>
            <a:endParaRPr lang="zh-CN" dirty="0"/>
          </a:p>
        </p:txBody>
      </p:sp>
      <p:cxnSp>
        <p:nvCxnSpPr>
          <p:cNvPr id="16" name="直接箭头连接符 10">
            <a:extLst>
              <a:ext uri="{FF2B5EF4-FFF2-40B4-BE49-F238E27FC236}">
                <a16:creationId xmlns:a16="http://schemas.microsoft.com/office/drawing/2014/main" id="{8298971B-74EA-45FD-8E78-D34E55A45DF3}"/>
              </a:ext>
            </a:extLst>
          </p:cNvPr>
          <p:cNvCxnSpPr/>
          <p:nvPr/>
        </p:nvCxnSpPr>
        <p:spPr bwMode="auto">
          <a:xfrm flipH="1" flipV="1">
            <a:off x="4821449" y="4877411"/>
            <a:ext cx="579357" cy="983332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27">
            <a:extLst>
              <a:ext uri="{FF2B5EF4-FFF2-40B4-BE49-F238E27FC236}">
                <a16:creationId xmlns:a16="http://schemas.microsoft.com/office/drawing/2014/main" id="{F0D56763-DDAF-4930-BB00-6E60F165BA7E}"/>
              </a:ext>
            </a:extLst>
          </p:cNvPr>
          <p:cNvSpPr/>
          <p:nvPr/>
        </p:nvSpPr>
        <p:spPr bwMode="auto">
          <a:xfrm>
            <a:off x="4675546" y="5885991"/>
            <a:ext cx="1001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dirty="0"/>
              <a:t>TPC</a:t>
            </a:r>
            <a:r>
              <a:rPr lang="en-US" sz="1600" dirty="0">
                <a:solidFill>
                  <a:srgbClr val="FF0000"/>
                </a:solidFill>
              </a:rPr>
              <a:t>(OTK)</a:t>
            </a:r>
            <a:endParaRPr lang="zh-CN" sz="1600" dirty="0">
              <a:solidFill>
                <a:srgbClr val="FF0000"/>
              </a:solidFill>
            </a:endParaRPr>
          </a:p>
        </p:txBody>
      </p:sp>
      <p:cxnSp>
        <p:nvCxnSpPr>
          <p:cNvPr id="18" name="直接箭头连接符 10">
            <a:extLst>
              <a:ext uri="{FF2B5EF4-FFF2-40B4-BE49-F238E27FC236}">
                <a16:creationId xmlns:a16="http://schemas.microsoft.com/office/drawing/2014/main" id="{A769BE27-8490-44CC-A355-8835FE32D67C}"/>
              </a:ext>
            </a:extLst>
          </p:cNvPr>
          <p:cNvCxnSpPr/>
          <p:nvPr/>
        </p:nvCxnSpPr>
        <p:spPr bwMode="auto">
          <a:xfrm flipV="1">
            <a:off x="4284537" y="4667945"/>
            <a:ext cx="83271" cy="1192798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31">
            <a:extLst>
              <a:ext uri="{FF2B5EF4-FFF2-40B4-BE49-F238E27FC236}">
                <a16:creationId xmlns:a16="http://schemas.microsoft.com/office/drawing/2014/main" id="{A19F9319-97CB-4B50-9239-57AF7325FEBA}"/>
              </a:ext>
            </a:extLst>
          </p:cNvPr>
          <p:cNvSpPr/>
          <p:nvPr/>
        </p:nvSpPr>
        <p:spPr bwMode="auto">
          <a:xfrm>
            <a:off x="2170727" y="5882789"/>
            <a:ext cx="1576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0070C0"/>
                </a:solidFill>
              </a:rPr>
              <a:t>End ECAL</a:t>
            </a:r>
            <a:r>
              <a:rPr lang="en-US" sz="1600" dirty="0">
                <a:solidFill>
                  <a:srgbClr val="FF0000"/>
                </a:solidFill>
              </a:rPr>
              <a:t>(OTK)</a:t>
            </a:r>
            <a:endParaRPr lang="zh-CN" sz="1600" dirty="0">
              <a:solidFill>
                <a:srgbClr val="FF0000"/>
              </a:solidFill>
            </a:endParaRPr>
          </a:p>
        </p:txBody>
      </p:sp>
      <p:cxnSp>
        <p:nvCxnSpPr>
          <p:cNvPr id="20" name="直接箭头连接符 10">
            <a:extLst>
              <a:ext uri="{FF2B5EF4-FFF2-40B4-BE49-F238E27FC236}">
                <a16:creationId xmlns:a16="http://schemas.microsoft.com/office/drawing/2014/main" id="{E46BAF94-A057-4182-BCA2-FB36D18D74C3}"/>
              </a:ext>
            </a:extLst>
          </p:cNvPr>
          <p:cNvCxnSpPr/>
          <p:nvPr/>
        </p:nvCxnSpPr>
        <p:spPr bwMode="auto">
          <a:xfrm flipV="1">
            <a:off x="2856793" y="5144204"/>
            <a:ext cx="358887" cy="727545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40">
            <a:extLst>
              <a:ext uri="{FF2B5EF4-FFF2-40B4-BE49-F238E27FC236}">
                <a16:creationId xmlns:a16="http://schemas.microsoft.com/office/drawing/2014/main" id="{1F1A0E7E-94F7-440A-9608-7221B6DB6F21}"/>
              </a:ext>
            </a:extLst>
          </p:cNvPr>
          <p:cNvSpPr/>
          <p:nvPr/>
        </p:nvSpPr>
        <p:spPr bwMode="auto">
          <a:xfrm>
            <a:off x="3999571" y="5871748"/>
            <a:ext cx="474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dirty="0"/>
              <a:t>ITK</a:t>
            </a:r>
            <a:endParaRPr lang="zh-CN" dirty="0"/>
          </a:p>
        </p:txBody>
      </p:sp>
      <p:sp>
        <p:nvSpPr>
          <p:cNvPr id="22" name="文本框 34">
            <a:extLst>
              <a:ext uri="{FF2B5EF4-FFF2-40B4-BE49-F238E27FC236}">
                <a16:creationId xmlns:a16="http://schemas.microsoft.com/office/drawing/2014/main" id="{D8269064-1A4D-4048-B15B-8135F38C3E6C}"/>
              </a:ext>
            </a:extLst>
          </p:cNvPr>
          <p:cNvSpPr/>
          <p:nvPr/>
        </p:nvSpPr>
        <p:spPr bwMode="auto">
          <a:xfrm>
            <a:off x="736199" y="5877315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0070C0"/>
                </a:solidFill>
              </a:rPr>
              <a:t>End HCAL</a:t>
            </a:r>
            <a:endParaRPr lang="zh-CN" dirty="0">
              <a:solidFill>
                <a:srgbClr val="0070C0"/>
              </a:solidFill>
            </a:endParaRPr>
          </a:p>
        </p:txBody>
      </p:sp>
      <p:cxnSp>
        <p:nvCxnSpPr>
          <p:cNvPr id="23" name="直接箭头连接符 10">
            <a:extLst>
              <a:ext uri="{FF2B5EF4-FFF2-40B4-BE49-F238E27FC236}">
                <a16:creationId xmlns:a16="http://schemas.microsoft.com/office/drawing/2014/main" id="{B483A0AD-0F1A-40B9-96F9-652B01AFDE34}"/>
              </a:ext>
            </a:extLst>
          </p:cNvPr>
          <p:cNvCxnSpPr/>
          <p:nvPr/>
        </p:nvCxnSpPr>
        <p:spPr bwMode="auto">
          <a:xfrm flipH="1" flipV="1">
            <a:off x="3575720" y="4667945"/>
            <a:ext cx="286606" cy="550556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60">
            <a:extLst>
              <a:ext uri="{FF2B5EF4-FFF2-40B4-BE49-F238E27FC236}">
                <a16:creationId xmlns:a16="http://schemas.microsoft.com/office/drawing/2014/main" id="{0DDAC398-EB3F-4E29-AEB0-89704903F13A}"/>
              </a:ext>
            </a:extLst>
          </p:cNvPr>
          <p:cNvSpPr/>
          <p:nvPr/>
        </p:nvSpPr>
        <p:spPr bwMode="auto">
          <a:xfrm>
            <a:off x="152068" y="5250955"/>
            <a:ext cx="1722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/>
              <a:t>ACC Component</a:t>
            </a:r>
            <a:endParaRPr lang="zh-CN" dirty="0"/>
          </a:p>
        </p:txBody>
      </p:sp>
      <p:cxnSp>
        <p:nvCxnSpPr>
          <p:cNvPr id="25" name="直接箭头连接符 10">
            <a:extLst>
              <a:ext uri="{FF2B5EF4-FFF2-40B4-BE49-F238E27FC236}">
                <a16:creationId xmlns:a16="http://schemas.microsoft.com/office/drawing/2014/main" id="{90F26166-3A0B-4C46-9E23-D93C42DEACDD}"/>
              </a:ext>
            </a:extLst>
          </p:cNvPr>
          <p:cNvCxnSpPr/>
          <p:nvPr/>
        </p:nvCxnSpPr>
        <p:spPr bwMode="auto">
          <a:xfrm flipV="1">
            <a:off x="1791695" y="4987745"/>
            <a:ext cx="487881" cy="895045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10">
            <a:extLst>
              <a:ext uri="{FF2B5EF4-FFF2-40B4-BE49-F238E27FC236}">
                <a16:creationId xmlns:a16="http://schemas.microsoft.com/office/drawing/2014/main" id="{A1BA54BD-5B40-49EC-8CE0-A2DC5813C32D}"/>
              </a:ext>
            </a:extLst>
          </p:cNvPr>
          <p:cNvCxnSpPr/>
          <p:nvPr/>
        </p:nvCxnSpPr>
        <p:spPr bwMode="auto">
          <a:xfrm flipV="1">
            <a:off x="1055440" y="4877411"/>
            <a:ext cx="216024" cy="362138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:a16="http://schemas.microsoft.com/office/drawing/2014/main" id="{05C5C438-AA70-44F1-9F94-3A0B9A95D186}"/>
              </a:ext>
            </a:extLst>
          </p:cNvPr>
          <p:cNvSpPr/>
          <p:nvPr/>
        </p:nvSpPr>
        <p:spPr bwMode="auto">
          <a:xfrm>
            <a:off x="100954" y="959552"/>
            <a:ext cx="730598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1)</a:t>
            </a:r>
            <a:r>
              <a:rPr lang="en-US" altLang="zh-CN" sz="2000" dirty="0"/>
              <a:t>   </a:t>
            </a:r>
            <a:r>
              <a:rPr lang="en-US" altLang="zh-CN" sz="2000" b="1" dirty="0"/>
              <a:t>Install the barrel sub-detector in the following order :</a:t>
            </a:r>
          </a:p>
          <a:p>
            <a:r>
              <a:rPr lang="en-US" altLang="zh-CN" dirty="0"/>
              <a:t>    </a:t>
            </a:r>
            <a:r>
              <a:rPr lang="en-US" altLang="zh-CN" dirty="0">
                <a:solidFill>
                  <a:srgbClr val="0070C0"/>
                </a:solidFill>
              </a:rPr>
              <a:t>Yoke, Magnet, HCAL, ECAL, TPC</a:t>
            </a:r>
            <a:r>
              <a:rPr lang="en-US" altLang="zh-CN" dirty="0">
                <a:solidFill>
                  <a:srgbClr val="FF0000"/>
                </a:solidFill>
              </a:rPr>
              <a:t>(OTK)</a:t>
            </a:r>
            <a:r>
              <a:rPr lang="en-US" altLang="zh-CN" dirty="0">
                <a:solidFill>
                  <a:srgbClr val="0070C0"/>
                </a:solidFill>
              </a:rPr>
              <a:t>, ITK, Beampipe</a:t>
            </a:r>
            <a:r>
              <a:rPr lang="en-US" altLang="zh-CN" dirty="0">
                <a:solidFill>
                  <a:srgbClr val="FF0000"/>
                </a:solidFill>
              </a:rPr>
              <a:t>(Vertex)</a:t>
            </a:r>
          </a:p>
          <a:p>
            <a:r>
              <a:rPr lang="en-US" altLang="zh-CN" sz="2400" b="1" dirty="0"/>
              <a:t>2)</a:t>
            </a:r>
            <a:r>
              <a:rPr lang="en-US" altLang="zh-CN" sz="2000" dirty="0">
                <a:solidFill>
                  <a:srgbClr val="0070C0"/>
                </a:solidFill>
              </a:rPr>
              <a:t>   </a:t>
            </a:r>
            <a:r>
              <a:rPr lang="en-US" altLang="zh-CN" sz="2000" b="1" dirty="0"/>
              <a:t>Install the endcaps in the following order :</a:t>
            </a:r>
          </a:p>
          <a:p>
            <a:r>
              <a:rPr lang="en-US" altLang="zh-CN" dirty="0"/>
              <a:t>    </a:t>
            </a:r>
            <a:r>
              <a:rPr lang="en-US" altLang="zh-CN" dirty="0">
                <a:solidFill>
                  <a:srgbClr val="0070C0"/>
                </a:solidFill>
              </a:rPr>
              <a:t>End ECAL</a:t>
            </a:r>
            <a:r>
              <a:rPr lang="en-US" altLang="zh-CN" dirty="0">
                <a:solidFill>
                  <a:srgbClr val="FF0000"/>
                </a:solidFill>
              </a:rPr>
              <a:t>(OTK)</a:t>
            </a:r>
            <a:r>
              <a:rPr lang="en-US" altLang="zh-CN" dirty="0"/>
              <a:t>, </a:t>
            </a:r>
            <a:r>
              <a:rPr lang="en-US" altLang="zh-CN" dirty="0">
                <a:solidFill>
                  <a:srgbClr val="0070C0"/>
                </a:solidFill>
              </a:rPr>
              <a:t>End HCAL, End Yoke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28" name="文本框 56">
            <a:extLst>
              <a:ext uri="{FF2B5EF4-FFF2-40B4-BE49-F238E27FC236}">
                <a16:creationId xmlns:a16="http://schemas.microsoft.com/office/drawing/2014/main" id="{ABF9A68E-E531-4754-BD91-410A562FB38E}"/>
              </a:ext>
            </a:extLst>
          </p:cNvPr>
          <p:cNvSpPr/>
          <p:nvPr/>
        </p:nvSpPr>
        <p:spPr bwMode="auto">
          <a:xfrm>
            <a:off x="3291407" y="5144204"/>
            <a:ext cx="10246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600" dirty="0"/>
              <a:t>Beampipe</a:t>
            </a:r>
            <a:endParaRPr sz="1600" dirty="0"/>
          </a:p>
          <a:p>
            <a:pPr algn="ctr">
              <a:defRPr/>
            </a:pPr>
            <a:r>
              <a:rPr lang="en-US" sz="1200" dirty="0">
                <a:solidFill>
                  <a:srgbClr val="FF0000"/>
                </a:solidFill>
              </a:rPr>
              <a:t>(Vertex)</a:t>
            </a:r>
            <a:endParaRPr lang="zh-CN" sz="1200" dirty="0">
              <a:solidFill>
                <a:srgbClr val="FF0000"/>
              </a:solidFill>
            </a:endParaRPr>
          </a:p>
        </p:txBody>
      </p:sp>
      <p:sp>
        <p:nvSpPr>
          <p:cNvPr id="29" name="Slide Number Placeholder 4">
            <a:extLst>
              <a:ext uri="{FF2B5EF4-FFF2-40B4-BE49-F238E27FC236}">
                <a16:creationId xmlns:a16="http://schemas.microsoft.com/office/drawing/2014/main" id="{52CD8187-1ED2-4303-A086-5C29D81D2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84631" y="6394265"/>
            <a:ext cx="263214" cy="276999"/>
          </a:xfrm>
        </p:spPr>
        <p:txBody>
          <a:bodyPr wrap="none">
            <a:spAutoFit/>
          </a:bodyPr>
          <a:lstStyle/>
          <a:p>
            <a:pPr algn="ctr"/>
            <a:fld id="{F15E9139-A00B-4B2A-98A6-095DC08F1345}" type="slidenum">
              <a:rPr lang="zh-CN" altLang="en-US" smtClean="0"/>
              <a:t>4</a:t>
            </a:fld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BF86FED-609C-26BE-310D-890DC11B5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4A1957E-0F3A-5D35-1DFF-C34A1706D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2B91A08-3FA9-4268-A3F4-3D929A0F9471}"/>
              </a:ext>
            </a:extLst>
          </p:cNvPr>
          <p:cNvSpPr txBox="1"/>
          <p:nvPr/>
        </p:nvSpPr>
        <p:spPr>
          <a:xfrm>
            <a:off x="100954" y="2820806"/>
            <a:ext cx="5691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/>
              <a:t>Easy to install, Easy to repair, Easy to replace</a:t>
            </a:r>
            <a:endParaRPr kumimoji="1"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55379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13733" y="25922"/>
            <a:ext cx="9461885" cy="646331"/>
          </a:xfrm>
        </p:spPr>
        <p:txBody>
          <a:bodyPr wrap="none">
            <a:spAutoFit/>
          </a:bodyPr>
          <a:lstStyle/>
          <a:p>
            <a:r>
              <a:rPr lang="en-US" altLang="zh-CN" sz="4000" dirty="0"/>
              <a:t>Inter supporting between the barrel modules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308A982-DFA9-44CA-A96C-A98D5326B7B1}"/>
              </a:ext>
            </a:extLst>
          </p:cNvPr>
          <p:cNvSpPr txBox="1"/>
          <p:nvPr/>
        </p:nvSpPr>
        <p:spPr bwMode="auto">
          <a:xfrm>
            <a:off x="545331" y="2108355"/>
            <a:ext cx="4318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Installation design of "zero auxiliary tooling"</a:t>
            </a:r>
            <a:endParaRPr lang="zh-CN" altLang="en-US" dirty="0"/>
          </a:p>
        </p:txBody>
      </p:sp>
      <p:pic>
        <p:nvPicPr>
          <p:cNvPr id="7" name="33f1375842bb81805d25fc6e83360c84">
            <a:hlinkClick r:id="" action="ppaction://media"/>
            <a:extLst>
              <a:ext uri="{FF2B5EF4-FFF2-40B4-BE49-F238E27FC236}">
                <a16:creationId xmlns:a16="http://schemas.microsoft.com/office/drawing/2014/main" id="{3EBC5C4D-D787-4F9E-85E6-2650927A2E2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1851" t="10695" r="7833" b="-986"/>
          <a:stretch>
            <a:fillRect/>
          </a:stretch>
        </p:blipFill>
        <p:spPr bwMode="auto">
          <a:xfrm>
            <a:off x="256801" y="2408381"/>
            <a:ext cx="4896000" cy="3096000"/>
          </a:xfrm>
          <a:prstGeom prst="rect">
            <a:avLst/>
          </a:prstGeom>
        </p:spPr>
      </p:pic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B34FC64B-9BED-48C4-AE4E-5CF985822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84631" y="6394265"/>
            <a:ext cx="263214" cy="276999"/>
          </a:xfrm>
        </p:spPr>
        <p:txBody>
          <a:bodyPr wrap="none">
            <a:spAutoFit/>
          </a:bodyPr>
          <a:lstStyle/>
          <a:p>
            <a:pPr algn="ctr"/>
            <a:fld id="{F15E9139-A00B-4B2A-98A6-095DC08F1345}" type="slidenum">
              <a:rPr lang="zh-CN" altLang="en-US" smtClean="0"/>
              <a:t>5</a:t>
            </a:fld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C8D7857-695C-428A-9BAD-C62F6C04D0B3}"/>
              </a:ext>
            </a:extLst>
          </p:cNvPr>
          <p:cNvSpPr/>
          <p:nvPr/>
        </p:nvSpPr>
        <p:spPr>
          <a:xfrm>
            <a:off x="256801" y="1263393"/>
            <a:ext cx="4393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</a:rPr>
              <a:t>Inter-supporting connection structure </a:t>
            </a:r>
            <a:r>
              <a:rPr lang="en-US" altLang="zh-CN" dirty="0"/>
              <a:t>design</a:t>
            </a:r>
            <a:endParaRPr lang="zh-CN" altLang="en-US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49C08F20-801E-40CF-B2B3-E4CB4EF7E4A0}"/>
              </a:ext>
            </a:extLst>
          </p:cNvPr>
          <p:cNvSpPr/>
          <p:nvPr/>
        </p:nvSpPr>
        <p:spPr>
          <a:xfrm>
            <a:off x="896142" y="1597237"/>
            <a:ext cx="31145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/>
              <a:t>makes zero auxiliary  tooling assembly possible</a:t>
            </a:r>
            <a:endParaRPr lang="zh-CN" altLang="en-US" sz="1200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EF4E01A8-4B0C-4FD5-AC56-8BE3C3A4C39F}"/>
              </a:ext>
            </a:extLst>
          </p:cNvPr>
          <p:cNvSpPr/>
          <p:nvPr/>
        </p:nvSpPr>
        <p:spPr>
          <a:xfrm>
            <a:off x="3106811" y="2711806"/>
            <a:ext cx="18078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-apple-system"/>
              </a:rPr>
              <a:t>CITIC Heavy Industries</a:t>
            </a:r>
            <a:endParaRPr lang="zh-CN" altLang="en-US" sz="1400" dirty="0"/>
          </a:p>
        </p:txBody>
      </p:sp>
      <p:cxnSp>
        <p:nvCxnSpPr>
          <p:cNvPr id="16" name="直接箭头连接符 10">
            <a:extLst>
              <a:ext uri="{FF2B5EF4-FFF2-40B4-BE49-F238E27FC236}">
                <a16:creationId xmlns:a16="http://schemas.microsoft.com/office/drawing/2014/main" id="{02E640D8-2629-4AD3-90BA-38F2D4310E1F}"/>
              </a:ext>
            </a:extLst>
          </p:cNvPr>
          <p:cNvCxnSpPr>
            <a:cxnSpLocks/>
          </p:cNvCxnSpPr>
          <p:nvPr/>
        </p:nvCxnSpPr>
        <p:spPr bwMode="auto">
          <a:xfrm>
            <a:off x="2453427" y="1838276"/>
            <a:ext cx="0" cy="396000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日期占位符 18">
            <a:extLst>
              <a:ext uri="{FF2B5EF4-FFF2-40B4-BE49-F238E27FC236}">
                <a16:creationId xmlns:a16="http://schemas.microsoft.com/office/drawing/2014/main" id="{6FC8B340-737B-9E68-52F7-7F177E5E1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20" name="页脚占位符 19">
            <a:extLst>
              <a:ext uri="{FF2B5EF4-FFF2-40B4-BE49-F238E27FC236}">
                <a16:creationId xmlns:a16="http://schemas.microsoft.com/office/drawing/2014/main" id="{9B4331A1-876D-212A-797F-89EA250C0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DRD8 Meeting 2025, Bristol, </a:t>
            </a:r>
            <a:r>
              <a:rPr lang="en-US" dirty="0" err="1"/>
              <a:t>H.Shi</a:t>
            </a:r>
            <a:r>
              <a:rPr lang="en-US" dirty="0"/>
              <a:t>(</a:t>
            </a:r>
            <a:r>
              <a:rPr lang="en-US" dirty="0" err="1"/>
              <a:t>shihy@ihep.ac.cn</a:t>
            </a:r>
            <a:r>
              <a:rPr lang="en-US" dirty="0"/>
              <a:t>)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91D8E452-9E43-E87C-203C-B36048C8CF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4675" y="872528"/>
            <a:ext cx="5634425" cy="1726415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356EDE9D-290F-854E-1068-19C3E41BB0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6044268" y="3010576"/>
            <a:ext cx="1726514" cy="1430259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7C44E031-74C6-56C6-5FD8-BE0F3448A5F3}"/>
              </a:ext>
            </a:extLst>
          </p:cNvPr>
          <p:cNvSpPr txBox="1"/>
          <p:nvPr/>
        </p:nvSpPr>
        <p:spPr bwMode="auto">
          <a:xfrm>
            <a:off x="7898014" y="3875262"/>
            <a:ext cx="18501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070C0"/>
                </a:solidFill>
                <a:latin typeface="+mn-ea"/>
              </a:rPr>
              <a:t>Deformation</a:t>
            </a:r>
          </a:p>
          <a:p>
            <a:pPr algn="ctr"/>
            <a:r>
              <a:rPr lang="en-US" altLang="zh-CN" sz="1600" dirty="0">
                <a:solidFill>
                  <a:srgbClr val="0070C0"/>
                </a:solidFill>
                <a:latin typeface="+mn-ea"/>
              </a:rPr>
              <a:t>8.5 mm--&gt; 0.9mm</a:t>
            </a:r>
            <a:endParaRPr lang="zh-CN" altLang="en-US" sz="1600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24" name="右箭头 23">
            <a:extLst>
              <a:ext uri="{FF2B5EF4-FFF2-40B4-BE49-F238E27FC236}">
                <a16:creationId xmlns:a16="http://schemas.microsoft.com/office/drawing/2014/main" id="{FCAADB4D-641A-D6F7-347A-A5F9F7AF0DDF}"/>
              </a:ext>
            </a:extLst>
          </p:cNvPr>
          <p:cNvSpPr/>
          <p:nvPr/>
        </p:nvSpPr>
        <p:spPr>
          <a:xfrm>
            <a:off x="8207635" y="3337592"/>
            <a:ext cx="1232452" cy="38811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D894CC88-9926-42A0-87D0-D6960BF748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9875432" y="2970494"/>
            <a:ext cx="1850186" cy="1510422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FCC19D9B-2656-672F-BAC5-F740820768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92414" y="5222700"/>
            <a:ext cx="2369134" cy="85574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2E1495F8-AC63-DA0B-96F7-226F84715A9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96735" y="5022534"/>
            <a:ext cx="1164281" cy="1074653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id="{4DB7578E-7B8E-D871-00E0-66B6AF219FD9}"/>
              </a:ext>
            </a:extLst>
          </p:cNvPr>
          <p:cNvSpPr txBox="1"/>
          <p:nvPr/>
        </p:nvSpPr>
        <p:spPr>
          <a:xfrm rot="-540000">
            <a:off x="7312756" y="5877172"/>
            <a:ext cx="1484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Barrel Yoke Module</a:t>
            </a:r>
            <a:endParaRPr lang="zh-CN" altLang="en-US" sz="1200" b="1" dirty="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AA75668A-D4A2-2AF5-D925-BAFA6F337AAF}"/>
              </a:ext>
            </a:extLst>
          </p:cNvPr>
          <p:cNvSpPr/>
          <p:nvPr/>
        </p:nvSpPr>
        <p:spPr>
          <a:xfrm>
            <a:off x="10653335" y="5641220"/>
            <a:ext cx="1304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/>
              <a:t>Each layer of muon detectors </a:t>
            </a:r>
          </a:p>
          <a:p>
            <a:pPr algn="ctr"/>
            <a:r>
              <a:rPr lang="en-US" altLang="zh-CN" sz="1200" dirty="0"/>
              <a:t>converges into a single HDMI c  able</a:t>
            </a:r>
            <a:endParaRPr lang="zh-CN" altLang="en-US" sz="1200" dirty="0"/>
          </a:p>
        </p:txBody>
      </p:sp>
      <p:cxnSp>
        <p:nvCxnSpPr>
          <p:cNvPr id="30" name="直接箭头连接符 10">
            <a:extLst>
              <a:ext uri="{FF2B5EF4-FFF2-40B4-BE49-F238E27FC236}">
                <a16:creationId xmlns:a16="http://schemas.microsoft.com/office/drawing/2014/main" id="{DC58246E-5B21-84D1-5281-D5FC990087B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0148150" y="5770486"/>
            <a:ext cx="620025" cy="108515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>
            <a:extLst>
              <a:ext uri="{FF2B5EF4-FFF2-40B4-BE49-F238E27FC236}">
                <a16:creationId xmlns:a16="http://schemas.microsoft.com/office/drawing/2014/main" id="{6FEB705A-EA65-2092-9757-52454DF3D4C7}"/>
              </a:ext>
            </a:extLst>
          </p:cNvPr>
          <p:cNvSpPr txBox="1"/>
          <p:nvPr/>
        </p:nvSpPr>
        <p:spPr>
          <a:xfrm>
            <a:off x="5934091" y="4697458"/>
            <a:ext cx="2210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Requires such design: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6481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C80AE-29C6-1DFC-69F1-A1F01AB17E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rrelYoke">
            <a:hlinkClick r:id="" action="ppaction://media"/>
            <a:extLst>
              <a:ext uri="{FF2B5EF4-FFF2-40B4-BE49-F238E27FC236}">
                <a16:creationId xmlns:a16="http://schemas.microsoft.com/office/drawing/2014/main" id="{F7ADDC5B-3C4B-8848-9F0B-F301A1EFBB3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154" y="2709906"/>
            <a:ext cx="5342451" cy="271574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2387F17-0B47-4078-CB63-57F2C2011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056" y="25922"/>
            <a:ext cx="7987251" cy="646331"/>
          </a:xfrm>
        </p:spPr>
        <p:txBody>
          <a:bodyPr wrap="none">
            <a:spAutoFit/>
          </a:bodyPr>
          <a:lstStyle/>
          <a:p>
            <a:r>
              <a:rPr lang="en-US" altLang="zh-CN" sz="4000" dirty="0"/>
              <a:t>Installation of Barrel Yoke and Magnet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1543BA9-7B19-8EDF-0D09-CBCDF453C524}"/>
              </a:ext>
            </a:extLst>
          </p:cNvPr>
          <p:cNvSpPr txBox="1"/>
          <p:nvPr/>
        </p:nvSpPr>
        <p:spPr bwMode="auto">
          <a:xfrm>
            <a:off x="545331" y="2108355"/>
            <a:ext cx="4318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Installation design of "zero auxiliary tooling"</a:t>
            </a:r>
            <a:endParaRPr lang="zh-CN" altLang="en-US" dirty="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A6957600-D553-68C9-99C4-9007683F6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84631" y="6394265"/>
            <a:ext cx="263214" cy="276999"/>
          </a:xfrm>
        </p:spPr>
        <p:txBody>
          <a:bodyPr wrap="none">
            <a:spAutoFit/>
          </a:bodyPr>
          <a:lstStyle/>
          <a:p>
            <a:pPr algn="ctr"/>
            <a:fld id="{F15E9139-A00B-4B2A-98A6-095DC08F1345}" type="slidenum">
              <a:rPr lang="zh-CN" altLang="en-US" smtClean="0"/>
              <a:t>6</a:t>
            </a:fld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0B197C24-C6EE-0D28-BD02-30AAACED92DA}"/>
              </a:ext>
            </a:extLst>
          </p:cNvPr>
          <p:cNvSpPr/>
          <p:nvPr/>
        </p:nvSpPr>
        <p:spPr>
          <a:xfrm>
            <a:off x="256801" y="1263393"/>
            <a:ext cx="4393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</a:rPr>
              <a:t>Inter-supporting connection structure </a:t>
            </a:r>
            <a:r>
              <a:rPr lang="en-US" altLang="zh-CN" dirty="0"/>
              <a:t>design</a:t>
            </a:r>
            <a:endParaRPr lang="zh-CN" altLang="en-US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56DDB5DB-4DCD-BB64-99A7-6B90A8F5D5B2}"/>
              </a:ext>
            </a:extLst>
          </p:cNvPr>
          <p:cNvSpPr/>
          <p:nvPr/>
        </p:nvSpPr>
        <p:spPr>
          <a:xfrm>
            <a:off x="896142" y="1597237"/>
            <a:ext cx="31145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/>
              <a:t>makes zero auxiliary  tooling assembly possible</a:t>
            </a:r>
            <a:endParaRPr lang="zh-CN" altLang="en-US" sz="1200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107301E6-5540-66B5-2AC4-C745D23B1D6A}"/>
              </a:ext>
            </a:extLst>
          </p:cNvPr>
          <p:cNvSpPr/>
          <p:nvPr/>
        </p:nvSpPr>
        <p:spPr>
          <a:xfrm>
            <a:off x="3106811" y="2711806"/>
            <a:ext cx="18078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-apple-system"/>
              </a:rPr>
              <a:t>CITIC Heavy Industries</a:t>
            </a:r>
            <a:endParaRPr lang="zh-CN" altLang="en-US" sz="1400" dirty="0"/>
          </a:p>
        </p:txBody>
      </p:sp>
      <p:cxnSp>
        <p:nvCxnSpPr>
          <p:cNvPr id="16" name="直接箭头连接符 10">
            <a:extLst>
              <a:ext uri="{FF2B5EF4-FFF2-40B4-BE49-F238E27FC236}">
                <a16:creationId xmlns:a16="http://schemas.microsoft.com/office/drawing/2014/main" id="{11ECDE85-717E-9459-F629-E0BBB4F0B67E}"/>
              </a:ext>
            </a:extLst>
          </p:cNvPr>
          <p:cNvCxnSpPr>
            <a:cxnSpLocks/>
          </p:cNvCxnSpPr>
          <p:nvPr/>
        </p:nvCxnSpPr>
        <p:spPr bwMode="auto">
          <a:xfrm>
            <a:off x="2453427" y="1838276"/>
            <a:ext cx="0" cy="396000"/>
          </a:xfrm>
          <a:prstGeom prst="straightConnector1">
            <a:avLst/>
          </a:prstGeom>
          <a:ln w="4445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日期占位符 18">
            <a:extLst>
              <a:ext uri="{FF2B5EF4-FFF2-40B4-BE49-F238E27FC236}">
                <a16:creationId xmlns:a16="http://schemas.microsoft.com/office/drawing/2014/main" id="{D4F39B24-83B1-527D-A230-BB21C54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20" name="页脚占位符 19">
            <a:extLst>
              <a:ext uri="{FF2B5EF4-FFF2-40B4-BE49-F238E27FC236}">
                <a16:creationId xmlns:a16="http://schemas.microsoft.com/office/drawing/2014/main" id="{DE743AB2-81FC-8F7F-68FE-C16C22A44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DRD8 Meeting 2025, Bristol, </a:t>
            </a:r>
            <a:r>
              <a:rPr lang="en-US" dirty="0" err="1"/>
              <a:t>H.Shi</a:t>
            </a:r>
            <a:r>
              <a:rPr lang="en-US" dirty="0"/>
              <a:t>(</a:t>
            </a:r>
            <a:r>
              <a:rPr lang="en-US" dirty="0" err="1"/>
              <a:t>shihy@ihep.ac.cn</a:t>
            </a:r>
            <a:r>
              <a:rPr lang="en-US" dirty="0"/>
              <a:t>)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B5AE697C-7606-2483-5F51-8A23FFD750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4675" y="872528"/>
            <a:ext cx="5634425" cy="172641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64A40141-AB4D-E040-6656-63232B6557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6222207" y="4576941"/>
            <a:ext cx="1576761" cy="146614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8A7836E-BAEE-E316-A304-C5BBF2CEA3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6222207" y="2940562"/>
            <a:ext cx="1324348" cy="153708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AB8A95F1-2FA5-634D-B9C8-A3CB2C573A77}"/>
              </a:ext>
            </a:extLst>
          </p:cNvPr>
          <p:cNvSpPr txBox="1"/>
          <p:nvPr/>
        </p:nvSpPr>
        <p:spPr>
          <a:xfrm>
            <a:off x="5555318" y="2650251"/>
            <a:ext cx="1605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0070C0"/>
                </a:solidFill>
              </a:rPr>
              <a:t>Barrel Yoke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8DFEB0E-6BCD-4A9B-4C4C-FC9839291D6E}"/>
              </a:ext>
            </a:extLst>
          </p:cNvPr>
          <p:cNvSpPr txBox="1"/>
          <p:nvPr/>
        </p:nvSpPr>
        <p:spPr>
          <a:xfrm>
            <a:off x="7010587" y="6024933"/>
            <a:ext cx="914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rgbClr val="0070C0"/>
                </a:solidFill>
              </a:rPr>
              <a:t>Magnet</a:t>
            </a:r>
            <a:endParaRPr lang="zh-CN" altLang="en-US" dirty="0">
              <a:solidFill>
                <a:srgbClr val="0070C0"/>
              </a:solidFill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A029270F-0EC3-B432-66B9-4B627D629B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36477" y="3571637"/>
            <a:ext cx="2369134" cy="85574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A0999E70-245B-95D2-E7F5-A31F44BAD6C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07029" y="4745795"/>
            <a:ext cx="1164281" cy="1074653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3813D6C6-98EE-6E70-3116-35DFA3D84759}"/>
              </a:ext>
            </a:extLst>
          </p:cNvPr>
          <p:cNvSpPr txBox="1"/>
          <p:nvPr/>
        </p:nvSpPr>
        <p:spPr>
          <a:xfrm rot="-540000">
            <a:off x="9615275" y="4001621"/>
            <a:ext cx="1484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Barrel Yoke Module</a:t>
            </a:r>
            <a:endParaRPr lang="zh-CN" altLang="en-US" sz="1200" b="1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0CAF126A-9FE9-5DDD-9A98-690C2989E10E}"/>
              </a:ext>
            </a:extLst>
          </p:cNvPr>
          <p:cNvSpPr/>
          <p:nvPr/>
        </p:nvSpPr>
        <p:spPr>
          <a:xfrm>
            <a:off x="10288715" y="5378602"/>
            <a:ext cx="1304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/>
              <a:t>Each layer of muon detectors </a:t>
            </a:r>
          </a:p>
          <a:p>
            <a:pPr algn="ctr"/>
            <a:r>
              <a:rPr lang="en-US" altLang="zh-CN" sz="1200" dirty="0"/>
              <a:t>converges into a single HDMI c  able</a:t>
            </a:r>
            <a:endParaRPr lang="zh-CN" altLang="en-US" sz="1200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371A6C94-CD7F-4253-6F82-14203C9C2F52}"/>
              </a:ext>
            </a:extLst>
          </p:cNvPr>
          <p:cNvSpPr txBox="1"/>
          <p:nvPr/>
        </p:nvSpPr>
        <p:spPr>
          <a:xfrm>
            <a:off x="8147343" y="2984819"/>
            <a:ext cx="2210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Requires such design:</a:t>
            </a:r>
            <a:endParaRPr kumimoji="1" lang="zh-CN" altLang="en-US" dirty="0"/>
          </a:p>
        </p:txBody>
      </p:sp>
      <p:cxnSp>
        <p:nvCxnSpPr>
          <p:cNvPr id="31" name="直接箭头连接符 10">
            <a:extLst>
              <a:ext uri="{FF2B5EF4-FFF2-40B4-BE49-F238E27FC236}">
                <a16:creationId xmlns:a16="http://schemas.microsoft.com/office/drawing/2014/main" id="{6A9C4D24-7500-C073-D522-13193724DA4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787338" y="5425652"/>
            <a:ext cx="620025" cy="108515"/>
          </a:xfrm>
          <a:prstGeom prst="straightConnector1">
            <a:avLst/>
          </a:prstGeom>
          <a:ln w="3175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46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BA3CDA-F43F-BF6C-8979-647F55BE55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98AC64-B127-10C7-7784-8B462D27B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7785" y="38504"/>
            <a:ext cx="8813759" cy="701731"/>
          </a:xfrm>
        </p:spPr>
        <p:txBody>
          <a:bodyPr wrap="none">
            <a:spAutoFit/>
          </a:bodyPr>
          <a:lstStyle/>
          <a:p>
            <a:r>
              <a:rPr lang="en-US" altLang="zh-CN" dirty="0"/>
              <a:t>Installation of the Barrel HCal and ECal</a:t>
            </a:r>
          </a:p>
        </p:txBody>
      </p:sp>
      <p:pic>
        <p:nvPicPr>
          <p:cNvPr id="12" name="桶部HCAL芯轴法安装20250220-A">
            <a:hlinkClick r:id="" action="ppaction://media"/>
            <a:extLst>
              <a:ext uri="{FF2B5EF4-FFF2-40B4-BE49-F238E27FC236}">
                <a16:creationId xmlns:a16="http://schemas.microsoft.com/office/drawing/2014/main" id="{19AC611C-218B-BA12-AEF4-71CB0D62EEE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11754" t="15425" r="13443" b="8288"/>
          <a:stretch/>
        </p:blipFill>
        <p:spPr bwMode="auto">
          <a:xfrm>
            <a:off x="203771" y="2421361"/>
            <a:ext cx="6017957" cy="3452400"/>
          </a:xfrm>
          <a:prstGeom prst="rect">
            <a:avLst/>
          </a:prstGeom>
        </p:spPr>
      </p:pic>
      <p:pic>
        <p:nvPicPr>
          <p:cNvPr id="13" name="ECAL芯轴法安装20250226">
            <a:hlinkClick r:id="" action="ppaction://media"/>
            <a:extLst>
              <a:ext uri="{FF2B5EF4-FFF2-40B4-BE49-F238E27FC236}">
                <a16:creationId xmlns:a16="http://schemas.microsoft.com/office/drawing/2014/main" id="{E4E8921D-8F79-FB1D-1BBC-0F9C2871A622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6173" t="5928" r="11376" b="985"/>
          <a:stretch/>
        </p:blipFill>
        <p:spPr bwMode="auto">
          <a:xfrm>
            <a:off x="6232948" y="2420888"/>
            <a:ext cx="5436000" cy="3452400"/>
          </a:xfrm>
          <a:prstGeom prst="rect">
            <a:avLst/>
          </a:prstGeom>
        </p:spPr>
      </p:pic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50E4602A-D5B1-B607-EF8C-EF7385894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84631" y="6394265"/>
            <a:ext cx="263214" cy="276999"/>
          </a:xfrm>
        </p:spPr>
        <p:txBody>
          <a:bodyPr wrap="none">
            <a:spAutoFit/>
          </a:bodyPr>
          <a:lstStyle/>
          <a:p>
            <a:pPr algn="ctr"/>
            <a:fld id="{F15E9139-A00B-4B2A-98A6-095DC08F1345}" type="slidenum">
              <a:rPr lang="zh-CN" altLang="en-US" smtClean="0"/>
              <a:t>7</a:t>
            </a:fld>
            <a:endParaRPr lang="zh-CN" altLang="en-US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C961AF6-A19F-55B4-CABE-28A0E0241C9D}"/>
              </a:ext>
            </a:extLst>
          </p:cNvPr>
          <p:cNvSpPr txBox="1"/>
          <p:nvPr/>
        </p:nvSpPr>
        <p:spPr>
          <a:xfrm>
            <a:off x="2049000" y="2138457"/>
            <a:ext cx="2327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Install the Barrel HCAL 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3CE55BE-BC3F-B45E-03B7-79AF23DF5A3F}"/>
              </a:ext>
            </a:extLst>
          </p:cNvPr>
          <p:cNvSpPr txBox="1"/>
          <p:nvPr/>
        </p:nvSpPr>
        <p:spPr>
          <a:xfrm>
            <a:off x="7856730" y="2132856"/>
            <a:ext cx="2292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Install the Barrel ECAL </a:t>
            </a:r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F2817F9-EB91-FC4F-0D17-7E4567CC4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E01D79F-2391-847A-E73E-98CBA9326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DRD8 Meeting 2025, Bristol, </a:t>
            </a:r>
            <a:r>
              <a:rPr lang="en-US" dirty="0" err="1"/>
              <a:t>H.Shi</a:t>
            </a:r>
            <a:r>
              <a:rPr lang="en-US" dirty="0"/>
              <a:t>(</a:t>
            </a:r>
            <a:r>
              <a:rPr lang="en-US" dirty="0" err="1"/>
              <a:t>shihy@ihep.ac.cn</a:t>
            </a:r>
            <a:r>
              <a:rPr lang="en-US" dirty="0"/>
              <a:t>)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15D6B211-1EEF-357A-7282-375B8B51A57F}"/>
              </a:ext>
            </a:extLst>
          </p:cNvPr>
          <p:cNvSpPr/>
          <p:nvPr/>
        </p:nvSpPr>
        <p:spPr>
          <a:xfrm>
            <a:off x="10058399" y="1658544"/>
            <a:ext cx="18078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-apple-system"/>
              </a:rPr>
              <a:t>CITIC Heavy Industries</a:t>
            </a:r>
            <a:endParaRPr lang="zh-CN" altLang="en-US" sz="14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25A4DBD-686A-F6AD-1398-5496B49B8B56}"/>
              </a:ext>
            </a:extLst>
          </p:cNvPr>
          <p:cNvSpPr txBox="1"/>
          <p:nvPr/>
        </p:nvSpPr>
        <p:spPr bwMode="auto">
          <a:xfrm>
            <a:off x="407368" y="1124744"/>
            <a:ext cx="2231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Core shaft installation</a:t>
            </a:r>
            <a:endParaRPr lang="en-US" altLang="zh-CN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51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56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406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00B46EA7-2A2F-4CDB-9A84-FCF27B94742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66375" y="5797255"/>
            <a:ext cx="1615256" cy="33855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67608" y="13683"/>
            <a:ext cx="6921510" cy="701731"/>
          </a:xfrm>
        </p:spPr>
        <p:txBody>
          <a:bodyPr wrap="none">
            <a:spAutoFit/>
          </a:bodyPr>
          <a:lstStyle/>
          <a:p>
            <a:r>
              <a:rPr lang="en-US" altLang="zh-CN" dirty="0"/>
              <a:t>Installation of other detectors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A26D6AFC-2138-4FB2-BE69-B1C8050B5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84631" y="6394265"/>
            <a:ext cx="263214" cy="276999"/>
          </a:xfrm>
        </p:spPr>
        <p:txBody>
          <a:bodyPr wrap="none">
            <a:spAutoFit/>
          </a:bodyPr>
          <a:lstStyle/>
          <a:p>
            <a:pPr algn="ctr"/>
            <a:fld id="{F15E9139-A00B-4B2A-98A6-095DC08F1345}" type="slidenum">
              <a:rPr lang="zh-CN" altLang="en-US" smtClean="0"/>
              <a:t>8</a:t>
            </a:fld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311F62E-D884-4DE1-BABC-0A1B422B3336}"/>
              </a:ext>
            </a:extLst>
          </p:cNvPr>
          <p:cNvSpPr txBox="1"/>
          <p:nvPr/>
        </p:nvSpPr>
        <p:spPr bwMode="auto">
          <a:xfrm>
            <a:off x="535142" y="2685158"/>
            <a:ext cx="32711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Install the TPC</a:t>
            </a:r>
            <a:r>
              <a:rPr lang="en-US" altLang="zh-CN" sz="1200" dirty="0">
                <a:solidFill>
                  <a:srgbClr val="0070C0"/>
                </a:solidFill>
              </a:rPr>
              <a:t>(+OTK) </a:t>
            </a:r>
            <a:r>
              <a:rPr lang="en-US" altLang="zh-CN" sz="1600" dirty="0"/>
              <a:t>and ITK</a:t>
            </a:r>
            <a:r>
              <a:rPr lang="en-US" altLang="zh-CN" sz="1200" dirty="0">
                <a:solidFill>
                  <a:srgbClr val="0070C0"/>
                </a:solidFill>
              </a:rPr>
              <a:t>(+Beampipe)</a:t>
            </a:r>
            <a:endParaRPr lang="zh-CN" altLang="en-US" sz="1200" dirty="0">
              <a:solidFill>
                <a:srgbClr val="0070C0"/>
              </a:solidFill>
            </a:endParaRPr>
          </a:p>
        </p:txBody>
      </p:sp>
      <p:pic>
        <p:nvPicPr>
          <p:cNvPr id="15" name="TPC-ITK2025.03.01A">
            <a:hlinkClick r:id="" action="ppaction://media"/>
            <a:extLst>
              <a:ext uri="{FF2B5EF4-FFF2-40B4-BE49-F238E27FC236}">
                <a16:creationId xmlns:a16="http://schemas.microsoft.com/office/drawing/2014/main" id="{30B60E14-EE2B-4AEC-9F64-0C1E4719ACD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0"/>
          <a:srcRect l="13663" t="-503" r="13498" b="421"/>
          <a:stretch/>
        </p:blipFill>
        <p:spPr bwMode="auto">
          <a:xfrm>
            <a:off x="191344" y="3160434"/>
            <a:ext cx="3958748" cy="3060000"/>
          </a:xfrm>
          <a:prstGeom prst="rect">
            <a:avLst/>
          </a:prstGeom>
        </p:spPr>
      </p:pic>
      <p:pic>
        <p:nvPicPr>
          <p:cNvPr id="16" name="端部ECAL-端部HCAL2025.03.01">
            <a:hlinkClick r:id="" action="ppaction://media"/>
            <a:extLst>
              <a:ext uri="{FF2B5EF4-FFF2-40B4-BE49-F238E27FC236}">
                <a16:creationId xmlns:a16="http://schemas.microsoft.com/office/drawing/2014/main" id="{E8C10695-436B-4648-B238-FF664D1916CF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1"/>
          <a:srcRect l="7428" t="-1004" r="11862" b="910"/>
          <a:stretch/>
        </p:blipFill>
        <p:spPr bwMode="auto">
          <a:xfrm>
            <a:off x="7397914" y="3160434"/>
            <a:ext cx="4386718" cy="3060000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331C8706-5954-4162-B0DE-7F61ED712808}"/>
              </a:ext>
            </a:extLst>
          </p:cNvPr>
          <p:cNvSpPr txBox="1"/>
          <p:nvPr/>
        </p:nvSpPr>
        <p:spPr bwMode="auto">
          <a:xfrm>
            <a:off x="8073485" y="2685158"/>
            <a:ext cx="3035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Install the End ECAL and End HCAL</a:t>
            </a:r>
            <a:endParaRPr lang="zh-CN" altLang="en-US" sz="1200" dirty="0">
              <a:solidFill>
                <a:srgbClr val="0070C0"/>
              </a:solidFill>
            </a:endParaRPr>
          </a:p>
        </p:txBody>
      </p:sp>
      <p:pic>
        <p:nvPicPr>
          <p:cNvPr id="18" name="束流管安装20250225-2">
            <a:hlinkClick r:id="" action="ppaction://media"/>
            <a:extLst>
              <a:ext uri="{FF2B5EF4-FFF2-40B4-BE49-F238E27FC236}">
                <a16:creationId xmlns:a16="http://schemas.microsoft.com/office/drawing/2014/main" id="{ED84BFAA-9B81-4124-9498-1ACB8373C16D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 rotWithShape="1">
          <a:blip r:embed="rId12"/>
          <a:srcRect l="-1" t="10392" r="382" b="9109"/>
          <a:stretch/>
        </p:blipFill>
        <p:spPr bwMode="auto">
          <a:xfrm>
            <a:off x="4229603" y="3165284"/>
            <a:ext cx="3088800" cy="14040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F848235E-C8E8-4C95-BE54-210D7241EE49}"/>
              </a:ext>
            </a:extLst>
          </p:cNvPr>
          <p:cNvSpPr txBox="1"/>
          <p:nvPr/>
        </p:nvSpPr>
        <p:spPr bwMode="auto">
          <a:xfrm>
            <a:off x="4959796" y="2370360"/>
            <a:ext cx="19495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FF0000"/>
                </a:solidFill>
              </a:rPr>
              <a:t>Pre-assembly</a:t>
            </a:r>
            <a:r>
              <a:rPr lang="en-US" altLang="zh-CN" sz="1600" b="1" dirty="0"/>
              <a:t> </a:t>
            </a:r>
          </a:p>
          <a:p>
            <a:pPr algn="ctr"/>
            <a:r>
              <a:rPr lang="en-US" altLang="zh-CN" sz="1600" b="1" dirty="0"/>
              <a:t>of</a:t>
            </a:r>
            <a:r>
              <a:rPr lang="en-US" altLang="zh-CN" sz="1600" b="1" dirty="0">
                <a:solidFill>
                  <a:srgbClr val="0070C0"/>
                </a:solidFill>
              </a:rPr>
              <a:t> Beampipe </a:t>
            </a:r>
            <a:r>
              <a:rPr lang="en-US" altLang="zh-CN" sz="1600" b="1" dirty="0"/>
              <a:t>and </a:t>
            </a:r>
            <a:r>
              <a:rPr lang="en-US" altLang="zh-CN" sz="1600" b="1" dirty="0">
                <a:solidFill>
                  <a:srgbClr val="0070C0"/>
                </a:solidFill>
              </a:rPr>
              <a:t>ITK</a:t>
            </a:r>
            <a:endParaRPr lang="zh-CN" altLang="en-US" sz="1600" b="1" dirty="0">
              <a:solidFill>
                <a:srgbClr val="0070C0"/>
              </a:solidFill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1E0A90A0-3F72-40C1-8F05-FA7B27A2BCDE}"/>
              </a:ext>
            </a:extLst>
          </p:cNvPr>
          <p:cNvSpPr/>
          <p:nvPr/>
        </p:nvSpPr>
        <p:spPr>
          <a:xfrm>
            <a:off x="4343707" y="5301208"/>
            <a:ext cx="29070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latin typeface="-apple-system"/>
              </a:rPr>
              <a:t>Reduce the installation difficulty </a:t>
            </a:r>
          </a:p>
          <a:p>
            <a:pPr algn="ctr"/>
            <a:r>
              <a:rPr lang="en-US" altLang="zh-CN" sz="1600" dirty="0">
                <a:latin typeface="-apple-system"/>
              </a:rPr>
              <a:t>of the Beampipe </a:t>
            </a:r>
            <a:endParaRPr lang="zh-CN" altLang="en-US" sz="1600" dirty="0"/>
          </a:p>
        </p:txBody>
      </p:sp>
      <p:cxnSp>
        <p:nvCxnSpPr>
          <p:cNvPr id="14" name="直接箭头连接符 10">
            <a:extLst>
              <a:ext uri="{FF2B5EF4-FFF2-40B4-BE49-F238E27FC236}">
                <a16:creationId xmlns:a16="http://schemas.microsoft.com/office/drawing/2014/main" id="{184CBA1F-5CB9-4B60-8BB8-63B7B90AAD27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777253" y="4833208"/>
            <a:ext cx="0" cy="468000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id="{0CE41B72-8C53-4BB7-B5F5-D0254D986226}"/>
              </a:ext>
            </a:extLst>
          </p:cNvPr>
          <p:cNvSpPr/>
          <p:nvPr/>
        </p:nvSpPr>
        <p:spPr>
          <a:xfrm>
            <a:off x="493077" y="1700808"/>
            <a:ext cx="3140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  <a:latin typeface="-apple-system"/>
              </a:rPr>
              <a:t>Pre-assemble the near-end ring</a:t>
            </a:r>
            <a:endParaRPr lang="zh-CN" altLang="en-US" dirty="0">
              <a:solidFill>
                <a:srgbClr val="0070C0"/>
              </a:solidFill>
            </a:endParaRPr>
          </a:p>
        </p:txBody>
      </p:sp>
      <p:cxnSp>
        <p:nvCxnSpPr>
          <p:cNvPr id="20" name="直接箭头连接符 10">
            <a:extLst>
              <a:ext uri="{FF2B5EF4-FFF2-40B4-BE49-F238E27FC236}">
                <a16:creationId xmlns:a16="http://schemas.microsoft.com/office/drawing/2014/main" id="{92C34FFD-4C19-40C0-8D59-0DBE4BDECC1F}"/>
              </a:ext>
            </a:extLst>
          </p:cNvPr>
          <p:cNvCxnSpPr>
            <a:cxnSpLocks/>
          </p:cNvCxnSpPr>
          <p:nvPr/>
        </p:nvCxnSpPr>
        <p:spPr bwMode="auto">
          <a:xfrm>
            <a:off x="2170717" y="2132920"/>
            <a:ext cx="0" cy="576000"/>
          </a:xfrm>
          <a:prstGeom prst="straightConnector1">
            <a:avLst/>
          </a:prstGeom>
          <a:ln w="63500">
            <a:solidFill>
              <a:schemeClr val="tx1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 20">
            <a:extLst>
              <a:ext uri="{FF2B5EF4-FFF2-40B4-BE49-F238E27FC236}">
                <a16:creationId xmlns:a16="http://schemas.microsoft.com/office/drawing/2014/main" id="{BFFD135B-8CB5-41AB-956B-A6DDB835B5A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623392" y="2033701"/>
            <a:ext cx="1044000" cy="66945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B8BE9C57-115F-4E59-9FB7-E5E2369AA9B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 bwMode="auto">
          <a:xfrm>
            <a:off x="2567608" y="2213128"/>
            <a:ext cx="1044000" cy="34929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62F78FE5-9E6D-4E27-997A-4DA4DCAAED4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68797" y="1803152"/>
            <a:ext cx="608934" cy="93600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650C2396-39E2-4839-A618-3062B31ED3F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44763" y="1803152"/>
            <a:ext cx="650436" cy="936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6ACFB44D-3970-43C4-88F5-CADA320F1203}"/>
              </a:ext>
            </a:extLst>
          </p:cNvPr>
          <p:cNvSpPr/>
          <p:nvPr/>
        </p:nvSpPr>
        <p:spPr>
          <a:xfrm>
            <a:off x="4801606" y="1602430"/>
            <a:ext cx="2647841" cy="3693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none">
            <a:spAutoFit/>
          </a:bodyPr>
          <a:lstStyle/>
          <a:p>
            <a:pPr algn="ctr"/>
            <a:r>
              <a:rPr lang="en-US" altLang="zh-CN" b="1" dirty="0"/>
              <a:t>Minimal installation steps</a:t>
            </a:r>
          </a:p>
        </p:txBody>
      </p:sp>
      <p:sp>
        <p:nvSpPr>
          <p:cNvPr id="6" name="日期占位符 5">
            <a:extLst>
              <a:ext uri="{FF2B5EF4-FFF2-40B4-BE49-F238E27FC236}">
                <a16:creationId xmlns:a16="http://schemas.microsoft.com/office/drawing/2014/main" id="{FFFC679A-8B39-871E-A8D6-BEB7DE21B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9" name="页脚占位符 8">
            <a:extLst>
              <a:ext uri="{FF2B5EF4-FFF2-40B4-BE49-F238E27FC236}">
                <a16:creationId xmlns:a16="http://schemas.microsoft.com/office/drawing/2014/main" id="{CD4373C1-514E-9268-DBAF-D2254233F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DRD8 Meeting 2025, Bristol, H.Shi(shihy@ihep.ac.cn)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49BA0C69-928D-CA84-649E-3E6432AEDC3D}"/>
              </a:ext>
            </a:extLst>
          </p:cNvPr>
          <p:cNvSpPr/>
          <p:nvPr/>
        </p:nvSpPr>
        <p:spPr>
          <a:xfrm>
            <a:off x="10171119" y="1208261"/>
            <a:ext cx="18078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-apple-system"/>
              </a:rPr>
              <a:t>CITIC Heavy Industries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1767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66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4066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7566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9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30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video>
              <p:cMediaNode vol="80000">
                <p:cTn id="32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CB5954-60CF-03B3-B6AF-45E1F6361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Design of the Beampipe and VTX</a:t>
            </a:r>
            <a:endParaRPr kumimoji="1"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9E956A-22CF-5DA3-3C85-9415896A3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06/20/2025</a:t>
            </a:r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4CA1BA-0B73-774E-83A1-DD0D82D44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DRD8 Meeting 2025, Bristol, </a:t>
            </a:r>
            <a:r>
              <a:rPr lang="en-US" dirty="0" err="1"/>
              <a:t>H.Shi</a:t>
            </a:r>
            <a:r>
              <a:rPr lang="en-US" dirty="0"/>
              <a:t>(</a:t>
            </a:r>
            <a:r>
              <a:rPr lang="en-US" dirty="0" err="1"/>
              <a:t>shihy@ihep.ac.cn</a:t>
            </a:r>
            <a:r>
              <a:rPr lang="en-US" dirty="0"/>
              <a:t>)</a:t>
            </a: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05BDFB1-AF32-F8B0-FC40-1C0F055DC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504C-F89A-414D-A090-E880DF830E38}" type="slidenum">
              <a:rPr lang="en-US" smtClean="0"/>
              <a:t>9</a:t>
            </a:fld>
            <a:endParaRPr lang="en-US"/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25D65650-A4C0-1203-3F02-982936E89908}"/>
              </a:ext>
            </a:extLst>
          </p:cNvPr>
          <p:cNvSpPr txBox="1">
            <a:spLocks/>
          </p:cNvSpPr>
          <p:nvPr/>
        </p:nvSpPr>
        <p:spPr>
          <a:xfrm>
            <a:off x="480392" y="949129"/>
            <a:ext cx="6019800" cy="540722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2400" dirty="0"/>
              <a:t>Central Beam pipe at the CEPC</a:t>
            </a:r>
          </a:p>
          <a:p>
            <a:pPr lvl="1"/>
            <a:r>
              <a:rPr kumimoji="1" lang="en-US" altLang="zh-CN" sz="2000" dirty="0"/>
              <a:t>Single Beam pipe has a total length of 1.4 m</a:t>
            </a:r>
          </a:p>
          <a:p>
            <a:pPr lvl="1"/>
            <a:r>
              <a:rPr kumimoji="1" lang="en-US" altLang="zh-CN" sz="2000" dirty="0"/>
              <a:t>Racetrack design @ Extending pipe implemented</a:t>
            </a:r>
          </a:p>
          <a:p>
            <a:r>
              <a:rPr kumimoji="1" lang="en-US" altLang="zh-CN" sz="2400" dirty="0"/>
              <a:t>Central Be pipe</a:t>
            </a:r>
          </a:p>
          <a:p>
            <a:pPr lvl="1"/>
            <a:r>
              <a:rPr kumimoji="1" lang="en-US" altLang="zh-CN" sz="2000" dirty="0"/>
              <a:t>20 mm inner diameter </a:t>
            </a:r>
          </a:p>
          <a:p>
            <a:pPr lvl="1"/>
            <a:r>
              <a:rPr lang="en-US" altLang="zh-CN" sz="2000" dirty="0"/>
              <a:t>The inner layer has a thickness of 0.20 mm</a:t>
            </a:r>
          </a:p>
          <a:p>
            <a:pPr lvl="1"/>
            <a:r>
              <a:rPr lang="en-US" altLang="zh-CN" sz="2000" dirty="0"/>
              <a:t>The outer layer has a thickness of 0.15 mm</a:t>
            </a:r>
          </a:p>
          <a:p>
            <a:pPr lvl="1"/>
            <a:r>
              <a:rPr lang="en-US" altLang="zh-CN" sz="2000" dirty="0"/>
              <a:t>The gap for coolant has a thickness of 0.2 mm with water or 0.3 mm with paraffin</a:t>
            </a:r>
          </a:p>
          <a:p>
            <a:pPr lvl="1"/>
            <a:r>
              <a:rPr lang="en-US" altLang="zh-CN" sz="2000" dirty="0"/>
              <a:t>Material Budget: ~0.15% X/X</a:t>
            </a:r>
            <a:r>
              <a:rPr lang="en-US" altLang="zh-CN" sz="2000" baseline="-25000" dirty="0"/>
              <a:t>0</a:t>
            </a:r>
            <a:endParaRPr lang="en-US" altLang="zh-CN" sz="2000" dirty="0"/>
          </a:p>
          <a:p>
            <a:pPr lvl="1"/>
            <a:r>
              <a:rPr lang="en-US" altLang="zh-CN" sz="2000" dirty="0"/>
              <a:t>For shielding the SR, a gold coating with thickness of ~5 µm is used(~0.30% X/X</a:t>
            </a:r>
            <a:r>
              <a:rPr lang="en-US" altLang="zh-CN" sz="2000" baseline="-25000" dirty="0"/>
              <a:t>0 </a:t>
            </a:r>
            <a:r>
              <a:rPr lang="en-US" altLang="zh-CN" sz="2000" dirty="0"/>
              <a:t>in total)</a:t>
            </a:r>
          </a:p>
          <a:p>
            <a:r>
              <a:rPr lang="en-US" altLang="zh-CN" sz="2400" dirty="0"/>
              <a:t>Extending Al pipe</a:t>
            </a:r>
          </a:p>
          <a:p>
            <a:pPr lvl="1"/>
            <a:r>
              <a:rPr lang="en-US" altLang="zh-CN" sz="2000" dirty="0"/>
              <a:t>Be window implemented for LumiCal</a:t>
            </a:r>
          </a:p>
          <a:p>
            <a:pPr lvl="1"/>
            <a:r>
              <a:rPr lang="en-US" altLang="zh-CN" sz="2000" dirty="0"/>
              <a:t>Active water cooling</a:t>
            </a:r>
          </a:p>
          <a:p>
            <a:r>
              <a:rPr lang="en-US" altLang="zh-CN" sz="2400" dirty="0"/>
              <a:t>Vertex</a:t>
            </a:r>
          </a:p>
          <a:p>
            <a:pPr lvl="1"/>
            <a:r>
              <a:rPr lang="en-US" altLang="zh-CN" sz="2000" dirty="0"/>
              <a:t>Stitching based bent MAPS + Ladder based barrel</a:t>
            </a:r>
          </a:p>
          <a:p>
            <a:pPr lvl="1"/>
            <a:endParaRPr kumimoji="1" lang="en-US" altLang="zh-CN" sz="2000" dirty="0"/>
          </a:p>
          <a:p>
            <a:pPr lvl="1"/>
            <a:endParaRPr kumimoji="1" lang="zh-CN" altLang="en-US" sz="2000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C95F33A0-2616-7BCA-549B-0266DB6C34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579" y="2194861"/>
            <a:ext cx="5271610" cy="627105"/>
          </a:xfrm>
          <a:prstGeom prst="rect">
            <a:avLst/>
          </a:prstGeom>
        </p:spPr>
      </p:pic>
      <p:pic>
        <p:nvPicPr>
          <p:cNvPr id="15" name="图片 14" descr="图表&#10;&#10;AI 生成的内容可能不正确。">
            <a:extLst>
              <a:ext uri="{FF2B5EF4-FFF2-40B4-BE49-F238E27FC236}">
                <a16:creationId xmlns:a16="http://schemas.microsoft.com/office/drawing/2014/main" id="{AAA6856B-1C3A-D20A-CF67-27189FFAA5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192" y="3037802"/>
            <a:ext cx="2146267" cy="153206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7F05EDA-BED9-10B5-CA99-0244B9769F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0420" y="2821966"/>
            <a:ext cx="2691188" cy="165525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99379B2-F40C-D496-6B5F-5A4D5739C4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9783" y="949129"/>
            <a:ext cx="5590793" cy="117100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757BA26-5B9E-DF46-257F-8D052F2FB0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6293973" y="4547366"/>
            <a:ext cx="3533072" cy="116262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E3E38F9-9082-3B4C-0404-4E6AEE6B2D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 rot="20924147">
            <a:off x="7240131" y="5460593"/>
            <a:ext cx="2192058" cy="279446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AB981002-0F5D-386F-26D3-FA8609204970}"/>
              </a:ext>
            </a:extLst>
          </p:cNvPr>
          <p:cNvSpPr txBox="1"/>
          <p:nvPr/>
        </p:nvSpPr>
        <p:spPr>
          <a:xfrm>
            <a:off x="9950209" y="5494183"/>
            <a:ext cx="1625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Highest @ Z:</a:t>
            </a:r>
          </a:p>
          <a:p>
            <a:r>
              <a:rPr kumimoji="1" lang="en-US" altLang="zh-CN" dirty="0"/>
              <a:t>1200 W in total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2165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31894</TotalTime>
  <Words>1291</Words>
  <Application>Microsoft Macintosh PowerPoint</Application>
  <PresentationFormat>宽屏</PresentationFormat>
  <Paragraphs>239</Paragraphs>
  <Slides>18</Slides>
  <Notes>12</Notes>
  <HiddenSlides>0</HiddenSlides>
  <MMClips>8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-apple-system</vt:lpstr>
      <vt:lpstr>inherit</vt:lpstr>
      <vt:lpstr>Arial</vt:lpstr>
      <vt:lpstr>Calibri</vt:lpstr>
      <vt:lpstr>Calibri Light</vt:lpstr>
      <vt:lpstr>Office Theme</vt:lpstr>
      <vt:lpstr>VoloViewContainer</vt:lpstr>
      <vt:lpstr>Conceptual Considerations for the Installation and Key Technical Challenges of the CEPC Detector</vt:lpstr>
      <vt:lpstr>Circular Electron-Positron Collider(CEPC)</vt:lpstr>
      <vt:lpstr>Geometry and Mechanical Support</vt:lpstr>
      <vt:lpstr>Sub-detector Installation Sequence</vt:lpstr>
      <vt:lpstr>Inter supporting between the barrel modules</vt:lpstr>
      <vt:lpstr>Installation of Barrel Yoke and Magnet</vt:lpstr>
      <vt:lpstr>Installation of the Barrel HCal and ECal</vt:lpstr>
      <vt:lpstr>Installation of other detectors</vt:lpstr>
      <vt:lpstr>Design of the Beampipe and VTX</vt:lpstr>
      <vt:lpstr>Thin pipes at BESIII</vt:lpstr>
      <vt:lpstr>Cooling Design of CEPC Detector</vt:lpstr>
      <vt:lpstr>Concerning the Radiation Env.</vt:lpstr>
      <vt:lpstr>DRD8 Related Items @ CEPC Detector</vt:lpstr>
      <vt:lpstr>Backup</vt:lpstr>
      <vt:lpstr>Steps of the installation</vt:lpstr>
      <vt:lpstr>Sub-detector Installation Design</vt:lpstr>
      <vt:lpstr>Sub-detector Installation Design</vt:lpstr>
      <vt:lpstr>Requirements and Space for cabel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Detector Backgrounds</dc:title>
  <dc:creator>石澔玙</dc:creator>
  <cp:lastModifiedBy>Haoyu Shi</cp:lastModifiedBy>
  <cp:revision>8</cp:revision>
  <dcterms:created xsi:type="dcterms:W3CDTF">2020-08-18T05:51:03Z</dcterms:created>
  <dcterms:modified xsi:type="dcterms:W3CDTF">2025-06-20T10:47:36Z</dcterms:modified>
</cp:coreProperties>
</file>