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20"/>
  </p:notesMasterIdLst>
  <p:sldIdLst>
    <p:sldId id="412" r:id="rId5"/>
    <p:sldId id="2147479017" r:id="rId6"/>
    <p:sldId id="2147479040" r:id="rId7"/>
    <p:sldId id="2147479058" r:id="rId8"/>
    <p:sldId id="2147479051" r:id="rId9"/>
    <p:sldId id="2147479026" r:id="rId10"/>
    <p:sldId id="2147479050" r:id="rId11"/>
    <p:sldId id="2147479057" r:id="rId12"/>
    <p:sldId id="2147479022" r:id="rId13"/>
    <p:sldId id="2147479037" r:id="rId14"/>
    <p:sldId id="2147479055" r:id="rId15"/>
    <p:sldId id="2147479053" r:id="rId16"/>
    <p:sldId id="2147479056" r:id="rId17"/>
    <p:sldId id="2147479054" r:id="rId18"/>
    <p:sldId id="2147479018" r:id="rId19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C6DE"/>
    <a:srgbClr val="FF99FF"/>
    <a:srgbClr val="002F5F"/>
    <a:srgbClr val="0995A6"/>
    <a:srgbClr val="001F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41A873-CAC8-47B6-AFE4-FD8A68C5FA99}" v="6" dt="2025-06-16T11:55:17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2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C4606D-188D-481A-9F8F-7A388DCCDE49}" type="datetimeFigureOut">
              <a:rPr lang="en-GB" smtClean="0"/>
              <a:t>16/06/2025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F653B-132E-4B3F-8AD0-1C7DA6BE7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333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5850B9-9DBF-2144-8B28-8C197A1F3BD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7346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8D7368D-31D9-8101-473D-CD39E706FD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796401" y="3378954"/>
            <a:ext cx="6394567" cy="3479046"/>
          </a:xfrm>
          <a:custGeom>
            <a:avLst/>
            <a:gdLst>
              <a:gd name="connsiteX0" fmla="*/ 5171297 w 6394567"/>
              <a:gd name="connsiteY0" fmla="*/ 284 h 3479046"/>
              <a:gd name="connsiteX1" fmla="*/ 6394290 w 6394567"/>
              <a:gd name="connsiteY1" fmla="*/ 430072 h 3479046"/>
              <a:gd name="connsiteX2" fmla="*/ 6394567 w 6394567"/>
              <a:gd name="connsiteY2" fmla="*/ 430316 h 3479046"/>
              <a:gd name="connsiteX3" fmla="*/ 6394567 w 6394567"/>
              <a:gd name="connsiteY3" fmla="*/ 3479046 h 3479046"/>
              <a:gd name="connsiteX4" fmla="*/ 0 w 6394567"/>
              <a:gd name="connsiteY4" fmla="*/ 3479046 h 3479046"/>
              <a:gd name="connsiteX5" fmla="*/ 3916974 w 6394567"/>
              <a:gd name="connsiteY5" fmla="*/ 405504 h 3479046"/>
              <a:gd name="connsiteX6" fmla="*/ 3959456 w 6394567"/>
              <a:gd name="connsiteY6" fmla="*/ 373857 h 3479046"/>
              <a:gd name="connsiteX7" fmla="*/ 5052215 w 6394567"/>
              <a:gd name="connsiteY7" fmla="*/ 1756 h 3479046"/>
              <a:gd name="connsiteX8" fmla="*/ 5171297 w 6394567"/>
              <a:gd name="connsiteY8" fmla="*/ 284 h 3479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94567" h="3479046">
                <a:moveTo>
                  <a:pt x="5171297" y="284"/>
                </a:moveTo>
                <a:cubicBezTo>
                  <a:pt x="5607674" y="7531"/>
                  <a:pt x="6039042" y="153650"/>
                  <a:pt x="6394290" y="430072"/>
                </a:cubicBezTo>
                <a:lnTo>
                  <a:pt x="6394567" y="430316"/>
                </a:lnTo>
                <a:lnTo>
                  <a:pt x="6394567" y="3479046"/>
                </a:lnTo>
                <a:lnTo>
                  <a:pt x="0" y="3479046"/>
                </a:lnTo>
                <a:lnTo>
                  <a:pt x="3916974" y="405504"/>
                </a:lnTo>
                <a:lnTo>
                  <a:pt x="3959456" y="373857"/>
                </a:lnTo>
                <a:cubicBezTo>
                  <a:pt x="4291086" y="139664"/>
                  <a:pt x="4671097" y="17528"/>
                  <a:pt x="5052215" y="1756"/>
                </a:cubicBezTo>
                <a:cubicBezTo>
                  <a:pt x="5091916" y="114"/>
                  <a:pt x="5131627" y="-375"/>
                  <a:pt x="5171297" y="284"/>
                </a:cubicBezTo>
                <a:close/>
              </a:path>
            </a:pathLst>
          </a:custGeom>
          <a:gradFill>
            <a:gsLst>
              <a:gs pos="39000">
                <a:schemeClr val="bg2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F32C74-82F4-2A29-889B-EF23CEE6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801" y="1122363"/>
            <a:ext cx="6211185" cy="2305246"/>
          </a:xfr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ACADD6-278F-604C-8A38-BBBAFC6754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2" y="3549048"/>
            <a:ext cx="5029198" cy="1956278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43946B-3F5A-C916-B62B-8D5938EA8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6539F-2DB8-FCDA-C884-9C3CD29B8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DAA7B3-5D3B-D493-8F6F-1FEBB8576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385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50D2E-0561-F284-F89A-AAE3CD09A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936841"/>
            <a:ext cx="10239338" cy="9536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657C4C-16EC-2477-6332-830F53011D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69848" y="2139696"/>
            <a:ext cx="10239338" cy="367768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0940D3-6996-1C08-F1AF-87C354657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676C3-588F-B636-8CE0-AA2CBFBCE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EF8A9-EB1E-B344-A4B8-B58D06336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603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EF3A28-33E4-2796-AE7A-1234569F5C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44950" y="1081177"/>
            <a:ext cx="2508849" cy="46338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D185FC-2BBB-E997-A5CD-F2C6CF6B7C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66800" y="1081177"/>
            <a:ext cx="7505700" cy="46338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14B3C-96CD-071C-C2AD-2C7E04F81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AA2B04-F5E0-C5A3-C77D-6AE9A9E91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55BC2-C712-C4A4-50EC-E10D88344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50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A4769-9A55-AF9B-4CE4-DFA07E711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45D9E-DBB4-B890-88D5-B4C03599EC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15260-1C0B-A965-3114-D7C40D18B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AAF4D1-0334-3F24-69B4-06C7BD742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8BA76D-3B8B-429D-9B32-54D6A6297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39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8D9C414-4A2F-78AF-ED60-6130D4C563B3}"/>
              </a:ext>
            </a:extLst>
          </p:cNvPr>
          <p:cNvSpPr/>
          <p:nvPr/>
        </p:nvSpPr>
        <p:spPr>
          <a:xfrm>
            <a:off x="6284115" y="3378954"/>
            <a:ext cx="5907885" cy="3479046"/>
          </a:xfrm>
          <a:custGeom>
            <a:avLst/>
            <a:gdLst>
              <a:gd name="connsiteX0" fmla="*/ 5171297 w 5907885"/>
              <a:gd name="connsiteY0" fmla="*/ 284 h 3479046"/>
              <a:gd name="connsiteX1" fmla="*/ 5813217 w 5907885"/>
              <a:gd name="connsiteY1" fmla="*/ 114238 h 3479046"/>
              <a:gd name="connsiteX2" fmla="*/ 5907885 w 5907885"/>
              <a:gd name="connsiteY2" fmla="*/ 151524 h 3479046"/>
              <a:gd name="connsiteX3" fmla="*/ 5907885 w 5907885"/>
              <a:gd name="connsiteY3" fmla="*/ 3479046 h 3479046"/>
              <a:gd name="connsiteX4" fmla="*/ 0 w 5907885"/>
              <a:gd name="connsiteY4" fmla="*/ 3479046 h 3479046"/>
              <a:gd name="connsiteX5" fmla="*/ 3916974 w 5907885"/>
              <a:gd name="connsiteY5" fmla="*/ 405504 h 3479046"/>
              <a:gd name="connsiteX6" fmla="*/ 3959456 w 5907885"/>
              <a:gd name="connsiteY6" fmla="*/ 373857 h 3479046"/>
              <a:gd name="connsiteX7" fmla="*/ 5052215 w 5907885"/>
              <a:gd name="connsiteY7" fmla="*/ 1756 h 3479046"/>
              <a:gd name="connsiteX8" fmla="*/ 5171297 w 5907885"/>
              <a:gd name="connsiteY8" fmla="*/ 284 h 3479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07885" h="3479046">
                <a:moveTo>
                  <a:pt x="5171297" y="284"/>
                </a:moveTo>
                <a:cubicBezTo>
                  <a:pt x="5389485" y="3908"/>
                  <a:pt x="5606422" y="42249"/>
                  <a:pt x="5813217" y="114238"/>
                </a:cubicBezTo>
                <a:lnTo>
                  <a:pt x="5907885" y="151524"/>
                </a:lnTo>
                <a:lnTo>
                  <a:pt x="5907885" y="3479046"/>
                </a:lnTo>
                <a:lnTo>
                  <a:pt x="0" y="3479046"/>
                </a:lnTo>
                <a:lnTo>
                  <a:pt x="3916974" y="405504"/>
                </a:lnTo>
                <a:lnTo>
                  <a:pt x="3959456" y="373857"/>
                </a:lnTo>
                <a:cubicBezTo>
                  <a:pt x="4291086" y="139664"/>
                  <a:pt x="4671097" y="17528"/>
                  <a:pt x="5052215" y="1756"/>
                </a:cubicBezTo>
                <a:cubicBezTo>
                  <a:pt x="5091916" y="114"/>
                  <a:pt x="5131627" y="-375"/>
                  <a:pt x="5171297" y="284"/>
                </a:cubicBezTo>
                <a:close/>
              </a:path>
            </a:pathLst>
          </a:custGeom>
          <a:gradFill>
            <a:gsLst>
              <a:gs pos="23000">
                <a:schemeClr val="bg2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3410AE4-7FC7-589E-B6D3-0DA7B5FC5CE3}"/>
              </a:ext>
            </a:extLst>
          </p:cNvPr>
          <p:cNvSpPr/>
          <p:nvPr/>
        </p:nvSpPr>
        <p:spPr>
          <a:xfrm flipH="1" flipV="1">
            <a:off x="0" y="0"/>
            <a:ext cx="2923855" cy="1479128"/>
          </a:xfrm>
          <a:custGeom>
            <a:avLst/>
            <a:gdLst>
              <a:gd name="connsiteX0" fmla="*/ 2923855 w 2923855"/>
              <a:gd name="connsiteY0" fmla="*/ 1479128 h 1479128"/>
              <a:gd name="connsiteX1" fmla="*/ 0 w 2923855"/>
              <a:gd name="connsiteY1" fmla="*/ 1479128 h 1479128"/>
              <a:gd name="connsiteX2" fmla="*/ 1368245 w 2923855"/>
              <a:gd name="connsiteY2" fmla="*/ 405504 h 1479128"/>
              <a:gd name="connsiteX3" fmla="*/ 1410727 w 2923855"/>
              <a:gd name="connsiteY3" fmla="*/ 373857 h 1479128"/>
              <a:gd name="connsiteX4" fmla="*/ 2503486 w 2923855"/>
              <a:gd name="connsiteY4" fmla="*/ 1756 h 1479128"/>
              <a:gd name="connsiteX5" fmla="*/ 2622568 w 2923855"/>
              <a:gd name="connsiteY5" fmla="*/ 284 h 1479128"/>
              <a:gd name="connsiteX6" fmla="*/ 2785835 w 2923855"/>
              <a:gd name="connsiteY6" fmla="*/ 9494 h 1479128"/>
              <a:gd name="connsiteX7" fmla="*/ 2923855 w 2923855"/>
              <a:gd name="connsiteY7" fmla="*/ 28352 h 14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23855" h="1479128">
                <a:moveTo>
                  <a:pt x="2923855" y="1479128"/>
                </a:moveTo>
                <a:lnTo>
                  <a:pt x="0" y="1479128"/>
                </a:lnTo>
                <a:lnTo>
                  <a:pt x="1368245" y="405504"/>
                </a:lnTo>
                <a:lnTo>
                  <a:pt x="1410727" y="373857"/>
                </a:lnTo>
                <a:cubicBezTo>
                  <a:pt x="1742357" y="139664"/>
                  <a:pt x="2122368" y="17528"/>
                  <a:pt x="2503486" y="1756"/>
                </a:cubicBezTo>
                <a:cubicBezTo>
                  <a:pt x="2543187" y="114"/>
                  <a:pt x="2582898" y="-375"/>
                  <a:pt x="2622568" y="284"/>
                </a:cubicBezTo>
                <a:cubicBezTo>
                  <a:pt x="2677115" y="1190"/>
                  <a:pt x="2731584" y="4266"/>
                  <a:pt x="2785835" y="9494"/>
                </a:cubicBezTo>
                <a:lnTo>
                  <a:pt x="2923855" y="28352"/>
                </a:lnTo>
                <a:close/>
              </a:path>
            </a:pathLst>
          </a:custGeom>
          <a:gradFill>
            <a:gsLst>
              <a:gs pos="33000">
                <a:schemeClr val="bg2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381CBD-08D9-3C9A-7620-24F2D6404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709738"/>
            <a:ext cx="6455434" cy="29812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D5AE2B-1716-CEEC-73F8-E81F591925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00" y="4759252"/>
            <a:ext cx="5397260" cy="95574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CF3052-6EE8-979F-04FB-1B8DF81F2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986285-161A-6869-27C2-0A159C234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7ED64F-5DAB-238D-C34A-1DCCB1222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803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484D0-7460-7B08-F1EE-96EABE402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9" y="936841"/>
            <a:ext cx="10092477" cy="9536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0B7F9-8ECB-7079-A11E-51D3903E2B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2117341"/>
            <a:ext cx="4809482" cy="3760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E97161-CAF5-CA48-D814-7ACD43AB99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9795" y="2117341"/>
            <a:ext cx="4809482" cy="3760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BD680-4E7A-5155-3CAE-6BD44EE8B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A152D-EFF2-B3AA-3F25-14E113673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BD6032-FD7A-BFFD-9BE5-48EDBEFBD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63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7F4D-4855-340E-03F3-4860885EC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963283"/>
            <a:ext cx="10096500" cy="91600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CEB472-7426-C288-B5F6-0A1232DCED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01" y="1879287"/>
            <a:ext cx="4739628" cy="582117"/>
          </a:xfrm>
        </p:spPr>
        <p:txBody>
          <a:bodyPr anchor="b">
            <a:noAutofit/>
          </a:bodyPr>
          <a:lstStyle>
            <a:lvl1pPr marL="0" indent="0">
              <a:buNone/>
              <a:defRPr sz="1400" b="1" cap="all" spc="25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194F9C-B6FA-97C3-F618-0CF956CB53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66801" y="2505075"/>
            <a:ext cx="4739628" cy="33896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F5665C-7910-AFA2-350F-42C06ED5A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00330" y="1879287"/>
            <a:ext cx="4762970" cy="582117"/>
          </a:xfrm>
        </p:spPr>
        <p:txBody>
          <a:bodyPr anchor="b">
            <a:noAutofit/>
          </a:bodyPr>
          <a:lstStyle>
            <a:lvl1pPr marL="0" indent="0">
              <a:buNone/>
              <a:defRPr sz="1400" b="1" cap="all" spc="25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71352E-1DE0-F0CD-6F81-1D8FF59C2B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00330" y="2505075"/>
            <a:ext cx="4762970" cy="33896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38F7E4-7D9E-4736-3269-4F0C46996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8386CF-9A84-8D2A-BC47-C951DD994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80844D-FE1F-49E7-3BBD-527FB72EC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071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F691C-93A5-1364-00A9-A470C289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357223"/>
            <a:ext cx="8886884" cy="1043078"/>
          </a:xfrm>
        </p:spPr>
        <p:txBody>
          <a:bodyPr anchor="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E055BD-4154-B9D1-0B5B-B1E3A06B6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2A9E4A-03D1-7A8B-233D-014A3248F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2CEFC4-D276-DF45-F395-F5BD2EA70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324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12C0AD-76F4-FCE4-2717-0A9AA4351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83BB66-3F41-7F1D-5108-B3F679A88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AA6DA0-07AE-4BE4-B82F-7936D0E3E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927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BFB75-C953-0BD0-4E2E-717767426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770626"/>
            <a:ext cx="3705225" cy="1286774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E1AA52-60F3-40F2-673B-5848F4253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75426"/>
            <a:ext cx="5980112" cy="47683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0167E8-C561-5A72-AED3-442F66DDEE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6800" y="2057400"/>
            <a:ext cx="37052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DBFED3-7CB3-1B8B-9504-13A121CAD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2456C9-19A0-4441-B1AF-B7AFBF642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8898EA-84CC-411C-0012-D3149536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768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C1E10-1458-2553-05B4-313F7E26D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782128"/>
            <a:ext cx="3705225" cy="1275272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C0F677-F177-6DED-1920-685B9D9FF2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143000"/>
            <a:ext cx="5980112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4D1CB1-2109-480E-8904-4077C94D6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6800" y="2057400"/>
            <a:ext cx="3705225" cy="36576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B0DB38-7CB9-2140-BC21-6D2E7DD0B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B448AD-3B1D-4B5E-CAB9-BB5FD2CDE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EEF53D-CF5A-87A2-E973-3B8CCDEBA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221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1F4A25-A386-9574-775C-E5E5F9FC3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936841"/>
            <a:ext cx="8886884" cy="9536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F7885F-2B7B-74DB-9996-E0ACEBC9D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2139696"/>
            <a:ext cx="8883836" cy="36776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04F519-BA47-2B81-CC1C-7E1F119EC6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477379" y="4629744"/>
            <a:ext cx="26535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1E351CED-465B-40B5-ADCE-957C918F227B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52D7B-C352-1630-4C3D-7D5983C04D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10602" y="6318446"/>
            <a:ext cx="2743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E04F0-DF9B-480B-CC46-BAE7A81FB7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18446"/>
            <a:ext cx="615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/>
                </a:solidFill>
              </a:defRPr>
            </a:lvl1pPr>
          </a:lstStyle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621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1" r:id="rId6"/>
    <p:sldLayoutId id="2147483697" r:id="rId7"/>
    <p:sldLayoutId id="2147483698" r:id="rId8"/>
    <p:sldLayoutId id="2147483699" r:id="rId9"/>
    <p:sldLayoutId id="2147483700" r:id="rId10"/>
    <p:sldLayoutId id="214748370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120000"/>
        </a:lnSpc>
        <a:spcBef>
          <a:spcPts val="500"/>
        </a:spcBef>
        <a:buFont typeface="Neue Haas Grotesk Text Pro" panose="020B05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20000"/>
        </a:lnSpc>
        <a:spcBef>
          <a:spcPts val="500"/>
        </a:spcBef>
        <a:buFont typeface="Neue Haas Grotesk Text Pro" panose="020B05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Relationship Id="rId14" Type="http://schemas.openxmlformats.org/officeDocument/2006/relationships/image" Target="../media/image23.sv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13" Type="http://schemas.openxmlformats.org/officeDocument/2006/relationships/image" Target="../media/image41.png"/><Relationship Id="rId18" Type="http://schemas.openxmlformats.org/officeDocument/2006/relationships/image" Target="../media/image46.jpeg"/><Relationship Id="rId3" Type="http://schemas.openxmlformats.org/officeDocument/2006/relationships/image" Target="../media/image31.jpeg"/><Relationship Id="rId21" Type="http://schemas.openxmlformats.org/officeDocument/2006/relationships/image" Target="../media/image49.png"/><Relationship Id="rId7" Type="http://schemas.openxmlformats.org/officeDocument/2006/relationships/image" Target="../media/image35.jpeg"/><Relationship Id="rId12" Type="http://schemas.openxmlformats.org/officeDocument/2006/relationships/image" Target="../media/image40.png"/><Relationship Id="rId17" Type="http://schemas.openxmlformats.org/officeDocument/2006/relationships/image" Target="../media/image45.png"/><Relationship Id="rId2" Type="http://schemas.openxmlformats.org/officeDocument/2006/relationships/image" Target="../media/image30.png"/><Relationship Id="rId16" Type="http://schemas.openxmlformats.org/officeDocument/2006/relationships/image" Target="../media/image44.png"/><Relationship Id="rId20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39.gif"/><Relationship Id="rId5" Type="http://schemas.openxmlformats.org/officeDocument/2006/relationships/image" Target="../media/image33.jpe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19" Type="http://schemas.openxmlformats.org/officeDocument/2006/relationships/image" Target="../media/image47.jpeg"/><Relationship Id="rId4" Type="http://schemas.openxmlformats.org/officeDocument/2006/relationships/image" Target="../media/image32.png"/><Relationship Id="rId9" Type="http://schemas.openxmlformats.org/officeDocument/2006/relationships/image" Target="../media/image37.jpeg"/><Relationship Id="rId14" Type="http://schemas.openxmlformats.org/officeDocument/2006/relationships/image" Target="../media/image42.png"/><Relationship Id="rId22" Type="http://schemas.openxmlformats.org/officeDocument/2006/relationships/image" Target="../media/image5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microsoft.com/office/2007/relationships/hdphoto" Target="../media/hdphoto4.wdp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C2A35516-B0FE-BB43-238A-7863FF7712C4}"/>
              </a:ext>
            </a:extLst>
          </p:cNvPr>
          <p:cNvSpPr/>
          <p:nvPr/>
        </p:nvSpPr>
        <p:spPr>
          <a:xfrm rot="10800000">
            <a:off x="2467368" y="3429000"/>
            <a:ext cx="9724632" cy="342900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270000" dir="3960000" sx="110000" sy="110000" algn="ctr" rotWithShape="0">
              <a:prstClr val="black">
                <a:alpha val="362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D4E3921F-6E48-76E6-1671-FECBC78DF6D3}"/>
              </a:ext>
            </a:extLst>
          </p:cNvPr>
          <p:cNvSpPr/>
          <p:nvPr/>
        </p:nvSpPr>
        <p:spPr>
          <a:xfrm>
            <a:off x="15151570" y="-6205540"/>
            <a:ext cx="3217800" cy="5019680"/>
          </a:xfrm>
          <a:custGeom>
            <a:avLst/>
            <a:gdLst>
              <a:gd name="connsiteX0" fmla="*/ 229098 w 3217800"/>
              <a:gd name="connsiteY0" fmla="*/ 2407113 h 5019680"/>
              <a:gd name="connsiteX1" fmla="*/ 205409 w 3217800"/>
              <a:gd name="connsiteY1" fmla="*/ 2432892 h 5019680"/>
              <a:gd name="connsiteX2" fmla="*/ 198442 w 3217800"/>
              <a:gd name="connsiteY2" fmla="*/ 2457278 h 5019680"/>
              <a:gd name="connsiteX3" fmla="*/ 162212 w 3217800"/>
              <a:gd name="connsiteY3" fmla="*/ 2469122 h 5019680"/>
              <a:gd name="connsiteX4" fmla="*/ 114834 w 3217800"/>
              <a:gd name="connsiteY4" fmla="*/ 2462851 h 5019680"/>
              <a:gd name="connsiteX5" fmla="*/ 88359 w 3217800"/>
              <a:gd name="connsiteY5" fmla="*/ 2483056 h 5019680"/>
              <a:gd name="connsiteX6" fmla="*/ 91145 w 3217800"/>
              <a:gd name="connsiteY6" fmla="*/ 2517196 h 5019680"/>
              <a:gd name="connsiteX7" fmla="*/ 114834 w 3217800"/>
              <a:gd name="connsiteY7" fmla="*/ 2541582 h 5019680"/>
              <a:gd name="connsiteX8" fmla="*/ 105080 w 3217800"/>
              <a:gd name="connsiteY8" fmla="*/ 2565967 h 5019680"/>
              <a:gd name="connsiteX9" fmla="*/ 55612 w 3217800"/>
              <a:gd name="connsiteY9" fmla="*/ 2575721 h 5019680"/>
              <a:gd name="connsiteX10" fmla="*/ 1964 w 3217800"/>
              <a:gd name="connsiteY10" fmla="*/ 2606377 h 5019680"/>
              <a:gd name="connsiteX11" fmla="*/ 24260 w 3217800"/>
              <a:gd name="connsiteY11" fmla="*/ 2646091 h 5019680"/>
              <a:gd name="connsiteX12" fmla="*/ 77908 w 3217800"/>
              <a:gd name="connsiteY12" fmla="*/ 2708100 h 5019680"/>
              <a:gd name="connsiteX13" fmla="*/ 113441 w 3217800"/>
              <a:gd name="connsiteY13" fmla="*/ 2753387 h 5019680"/>
              <a:gd name="connsiteX14" fmla="*/ 157335 w 3217800"/>
              <a:gd name="connsiteY14" fmla="*/ 2761051 h 5019680"/>
              <a:gd name="connsiteX15" fmla="*/ 184507 w 3217800"/>
              <a:gd name="connsiteY15" fmla="*/ 2800765 h 5019680"/>
              <a:gd name="connsiteX16" fmla="*/ 213073 w 3217800"/>
              <a:gd name="connsiteY16" fmla="*/ 2808429 h 5019680"/>
              <a:gd name="connsiteX17" fmla="*/ 249303 w 3217800"/>
              <a:gd name="connsiteY17" fmla="*/ 2800765 h 5019680"/>
              <a:gd name="connsiteX18" fmla="*/ 289016 w 3217800"/>
              <a:gd name="connsiteY18" fmla="*/ 2804248 h 5019680"/>
              <a:gd name="connsiteX19" fmla="*/ 323156 w 3217800"/>
              <a:gd name="connsiteY19" fmla="*/ 2761748 h 5019680"/>
              <a:gd name="connsiteX20" fmla="*/ 357992 w 3217800"/>
              <a:gd name="connsiteY20" fmla="*/ 2738756 h 5019680"/>
              <a:gd name="connsiteX21" fmla="*/ 340574 w 3217800"/>
              <a:gd name="connsiteY21" fmla="*/ 2704616 h 5019680"/>
              <a:gd name="connsiteX22" fmla="*/ 359386 w 3217800"/>
              <a:gd name="connsiteY22" fmla="*/ 2664903 h 5019680"/>
              <a:gd name="connsiteX23" fmla="*/ 390739 w 3217800"/>
              <a:gd name="connsiteY23" fmla="*/ 2655845 h 5019680"/>
              <a:gd name="connsiteX24" fmla="*/ 423485 w 3217800"/>
              <a:gd name="connsiteY24" fmla="*/ 2717157 h 5019680"/>
              <a:gd name="connsiteX25" fmla="*/ 442297 w 3217800"/>
              <a:gd name="connsiteY25" fmla="*/ 2761748 h 5019680"/>
              <a:gd name="connsiteX26" fmla="*/ 471559 w 3217800"/>
              <a:gd name="connsiteY26" fmla="*/ 2771502 h 5019680"/>
              <a:gd name="connsiteX27" fmla="*/ 478527 w 3217800"/>
              <a:gd name="connsiteY27" fmla="*/ 2804945 h 5019680"/>
              <a:gd name="connsiteX28" fmla="*/ 483404 w 3217800"/>
              <a:gd name="connsiteY28" fmla="*/ 2842568 h 5019680"/>
              <a:gd name="connsiteX29" fmla="*/ 516150 w 3217800"/>
              <a:gd name="connsiteY29" fmla="*/ 2844658 h 5019680"/>
              <a:gd name="connsiteX30" fmla="*/ 564921 w 3217800"/>
              <a:gd name="connsiteY30" fmla="*/ 2840478 h 5019680"/>
              <a:gd name="connsiteX31" fmla="*/ 590700 w 3217800"/>
              <a:gd name="connsiteY31" fmla="*/ 2816093 h 5019680"/>
              <a:gd name="connsiteX32" fmla="*/ 635987 w 3217800"/>
              <a:gd name="connsiteY32" fmla="*/ 2824453 h 5019680"/>
              <a:gd name="connsiteX33" fmla="*/ 672217 w 3217800"/>
              <a:gd name="connsiteY33" fmla="*/ 2846749 h 5019680"/>
              <a:gd name="connsiteX34" fmla="*/ 704963 w 3217800"/>
              <a:gd name="connsiteY34" fmla="*/ 2839781 h 5019680"/>
              <a:gd name="connsiteX35" fmla="*/ 729349 w 3217800"/>
              <a:gd name="connsiteY35" fmla="*/ 2816093 h 5019680"/>
              <a:gd name="connsiteX36" fmla="*/ 741193 w 3217800"/>
              <a:gd name="connsiteY36" fmla="*/ 2779166 h 5019680"/>
              <a:gd name="connsiteX37" fmla="*/ 749554 w 3217800"/>
              <a:gd name="connsiteY37" fmla="*/ 2746420 h 5019680"/>
              <a:gd name="connsiteX38" fmla="*/ 778816 w 3217800"/>
              <a:gd name="connsiteY38" fmla="*/ 2737362 h 5019680"/>
              <a:gd name="connsiteX39" fmla="*/ 818530 w 3217800"/>
              <a:gd name="connsiteY39" fmla="*/ 2732485 h 5019680"/>
              <a:gd name="connsiteX40" fmla="*/ 845006 w 3217800"/>
              <a:gd name="connsiteY40" fmla="*/ 2710887 h 5019680"/>
              <a:gd name="connsiteX41" fmla="*/ 838038 w 3217800"/>
              <a:gd name="connsiteY41" fmla="*/ 2680231 h 5019680"/>
              <a:gd name="connsiteX42" fmla="*/ 812259 w 3217800"/>
              <a:gd name="connsiteY42" fmla="*/ 2635640 h 5019680"/>
              <a:gd name="connsiteX43" fmla="*/ 805292 w 3217800"/>
              <a:gd name="connsiteY43" fmla="*/ 2589656 h 5019680"/>
              <a:gd name="connsiteX44" fmla="*/ 826194 w 3217800"/>
              <a:gd name="connsiteY44" fmla="*/ 2597320 h 5019680"/>
              <a:gd name="connsiteX45" fmla="*/ 861030 w 3217800"/>
              <a:gd name="connsiteY45" fmla="*/ 2623099 h 5019680"/>
              <a:gd name="connsiteX46" fmla="*/ 866604 w 3217800"/>
              <a:gd name="connsiteY46" fmla="*/ 2581295 h 5019680"/>
              <a:gd name="connsiteX47" fmla="*/ 845702 w 3217800"/>
              <a:gd name="connsiteY47" fmla="*/ 2524163 h 5019680"/>
              <a:gd name="connsiteX48" fmla="*/ 812259 w 3217800"/>
              <a:gd name="connsiteY48" fmla="*/ 2503958 h 5019680"/>
              <a:gd name="connsiteX49" fmla="*/ 751644 w 3217800"/>
              <a:gd name="connsiteY49" fmla="*/ 2513016 h 5019680"/>
              <a:gd name="connsiteX50" fmla="*/ 712627 w 3217800"/>
              <a:gd name="connsiteY50" fmla="*/ 2524860 h 5019680"/>
              <a:gd name="connsiteX51" fmla="*/ 718201 w 3217800"/>
              <a:gd name="connsiteY51" fmla="*/ 2496991 h 5019680"/>
              <a:gd name="connsiteX52" fmla="*/ 770456 w 3217800"/>
              <a:gd name="connsiteY52" fmla="*/ 2469122 h 5019680"/>
              <a:gd name="connsiteX53" fmla="*/ 789964 w 3217800"/>
              <a:gd name="connsiteY53" fmla="*/ 2428015 h 5019680"/>
              <a:gd name="connsiteX54" fmla="*/ 773243 w 3217800"/>
              <a:gd name="connsiteY54" fmla="*/ 2409203 h 5019680"/>
              <a:gd name="connsiteX55" fmla="*/ 750251 w 3217800"/>
              <a:gd name="connsiteY55" fmla="*/ 2405720 h 5019680"/>
              <a:gd name="connsiteX56" fmla="*/ 722381 w 3217800"/>
              <a:gd name="connsiteY56" fmla="*/ 2365309 h 5019680"/>
              <a:gd name="connsiteX57" fmla="*/ 693816 w 3217800"/>
              <a:gd name="connsiteY57" fmla="*/ 2309571 h 5019680"/>
              <a:gd name="connsiteX58" fmla="*/ 684061 w 3217800"/>
              <a:gd name="connsiteY58" fmla="*/ 2270554 h 5019680"/>
              <a:gd name="connsiteX59" fmla="*/ 670824 w 3217800"/>
              <a:gd name="connsiteY59" fmla="*/ 2220390 h 5019680"/>
              <a:gd name="connsiteX60" fmla="*/ 607421 w 3217800"/>
              <a:gd name="connsiteY60" fmla="*/ 2204365 h 5019680"/>
              <a:gd name="connsiteX61" fmla="*/ 534265 w 3217800"/>
              <a:gd name="connsiteY61" fmla="*/ 2209242 h 5019680"/>
              <a:gd name="connsiteX62" fmla="*/ 479920 w 3217800"/>
              <a:gd name="connsiteY62" fmla="*/ 2228054 h 5019680"/>
              <a:gd name="connsiteX63" fmla="*/ 426969 w 3217800"/>
              <a:gd name="connsiteY63" fmla="*/ 2227357 h 5019680"/>
              <a:gd name="connsiteX64" fmla="*/ 401190 w 3217800"/>
              <a:gd name="connsiteY64" fmla="*/ 2238505 h 5019680"/>
              <a:gd name="connsiteX65" fmla="*/ 396313 w 3217800"/>
              <a:gd name="connsiteY65" fmla="*/ 2276128 h 5019680"/>
              <a:gd name="connsiteX66" fmla="*/ 380288 w 3217800"/>
              <a:gd name="connsiteY66" fmla="*/ 2303997 h 5019680"/>
              <a:gd name="connsiteX67" fmla="*/ 332910 w 3217800"/>
              <a:gd name="connsiteY67" fmla="*/ 2314448 h 5019680"/>
              <a:gd name="connsiteX68" fmla="*/ 285533 w 3217800"/>
              <a:gd name="connsiteY68" fmla="*/ 2309571 h 5019680"/>
              <a:gd name="connsiteX69" fmla="*/ 266024 w 3217800"/>
              <a:gd name="connsiteY69" fmla="*/ 2330473 h 5019680"/>
              <a:gd name="connsiteX70" fmla="*/ 248606 w 3217800"/>
              <a:gd name="connsiteY70" fmla="*/ 2368793 h 5019680"/>
              <a:gd name="connsiteX71" fmla="*/ 229098 w 3217800"/>
              <a:gd name="connsiteY71" fmla="*/ 2407113 h 5019680"/>
              <a:gd name="connsiteX72" fmla="*/ 229098 w 3217800"/>
              <a:gd name="connsiteY72" fmla="*/ 2407113 h 5019680"/>
              <a:gd name="connsiteX73" fmla="*/ 1784196 w 3217800"/>
              <a:gd name="connsiteY73" fmla="*/ 4155901 h 5019680"/>
              <a:gd name="connsiteX74" fmla="*/ 1721490 w 3217800"/>
              <a:gd name="connsiteY74" fmla="*/ 4215123 h 5019680"/>
              <a:gd name="connsiteX75" fmla="*/ 1693621 w 3217800"/>
              <a:gd name="connsiteY75" fmla="*/ 4254140 h 5019680"/>
              <a:gd name="connsiteX76" fmla="*/ 1690137 w 3217800"/>
              <a:gd name="connsiteY76" fmla="*/ 4286886 h 5019680"/>
              <a:gd name="connsiteX77" fmla="*/ 1688047 w 3217800"/>
              <a:gd name="connsiteY77" fmla="*/ 4323813 h 5019680"/>
              <a:gd name="connsiteX78" fmla="*/ 1662268 w 3217800"/>
              <a:gd name="connsiteY78" fmla="*/ 4332173 h 5019680"/>
              <a:gd name="connsiteX79" fmla="*/ 1626735 w 3217800"/>
              <a:gd name="connsiteY79" fmla="*/ 4334960 h 5019680"/>
              <a:gd name="connsiteX80" fmla="*/ 1599563 w 3217800"/>
              <a:gd name="connsiteY80" fmla="*/ 4345411 h 5019680"/>
              <a:gd name="connsiteX81" fmla="*/ 1570997 w 3217800"/>
              <a:gd name="connsiteY81" fmla="*/ 4344018 h 5019680"/>
              <a:gd name="connsiteX82" fmla="*/ 1554275 w 3217800"/>
              <a:gd name="connsiteY82" fmla="*/ 4329387 h 5019680"/>
              <a:gd name="connsiteX83" fmla="*/ 1520135 w 3217800"/>
              <a:gd name="connsiteY83" fmla="*/ 4328690 h 5019680"/>
              <a:gd name="connsiteX84" fmla="*/ 1478332 w 3217800"/>
              <a:gd name="connsiteY84" fmla="*/ 4325206 h 5019680"/>
              <a:gd name="connsiteX85" fmla="*/ 1453946 w 3217800"/>
              <a:gd name="connsiteY85" fmla="*/ 4309878 h 5019680"/>
              <a:gd name="connsiteX86" fmla="*/ 1417020 w 3217800"/>
              <a:gd name="connsiteY86" fmla="*/ 4309181 h 5019680"/>
              <a:gd name="connsiteX87" fmla="*/ 1401692 w 3217800"/>
              <a:gd name="connsiteY87" fmla="*/ 4317542 h 5019680"/>
              <a:gd name="connsiteX88" fmla="*/ 1387061 w 3217800"/>
              <a:gd name="connsiteY88" fmla="*/ 4331477 h 5019680"/>
              <a:gd name="connsiteX89" fmla="*/ 1335502 w 3217800"/>
              <a:gd name="connsiteY89" fmla="*/ 4339141 h 5019680"/>
              <a:gd name="connsiteX90" fmla="*/ 1282551 w 3217800"/>
              <a:gd name="connsiteY90" fmla="*/ 4342624 h 5019680"/>
              <a:gd name="connsiteX91" fmla="*/ 1270010 w 3217800"/>
              <a:gd name="connsiteY91" fmla="*/ 4352379 h 5019680"/>
              <a:gd name="connsiteX92" fmla="*/ 1267223 w 3217800"/>
              <a:gd name="connsiteY92" fmla="*/ 4376067 h 5019680"/>
              <a:gd name="connsiteX93" fmla="*/ 1270010 w 3217800"/>
              <a:gd name="connsiteY93" fmla="*/ 4399756 h 5019680"/>
              <a:gd name="connsiteX94" fmla="*/ 1268617 w 3217800"/>
              <a:gd name="connsiteY94" fmla="*/ 4426232 h 5019680"/>
              <a:gd name="connsiteX95" fmla="*/ 1251895 w 3217800"/>
              <a:gd name="connsiteY95" fmla="*/ 4449224 h 5019680"/>
              <a:gd name="connsiteX96" fmla="*/ 1219149 w 3217800"/>
              <a:gd name="connsiteY96" fmla="*/ 4453404 h 5019680"/>
              <a:gd name="connsiteX97" fmla="*/ 1190583 w 3217800"/>
              <a:gd name="connsiteY97" fmla="*/ 4438773 h 5019680"/>
              <a:gd name="connsiteX98" fmla="*/ 1171771 w 3217800"/>
              <a:gd name="connsiteY98" fmla="*/ 4454798 h 5019680"/>
              <a:gd name="connsiteX99" fmla="*/ 1164804 w 3217800"/>
              <a:gd name="connsiteY99" fmla="*/ 4498692 h 5019680"/>
              <a:gd name="connsiteX100" fmla="*/ 1163411 w 3217800"/>
              <a:gd name="connsiteY100" fmla="*/ 4552340 h 5019680"/>
              <a:gd name="connsiteX101" fmla="*/ 1155050 w 3217800"/>
              <a:gd name="connsiteY101" fmla="*/ 4581602 h 5019680"/>
              <a:gd name="connsiteX102" fmla="*/ 1125787 w 3217800"/>
              <a:gd name="connsiteY102" fmla="*/ 4597627 h 5019680"/>
              <a:gd name="connsiteX103" fmla="*/ 1104885 w 3217800"/>
              <a:gd name="connsiteY103" fmla="*/ 4626889 h 5019680"/>
              <a:gd name="connsiteX104" fmla="*/ 1095828 w 3217800"/>
              <a:gd name="connsiteY104" fmla="*/ 4661029 h 5019680"/>
              <a:gd name="connsiteX105" fmla="*/ 1083984 w 3217800"/>
              <a:gd name="connsiteY105" fmla="*/ 4679144 h 5019680"/>
              <a:gd name="connsiteX106" fmla="*/ 1050541 w 3217800"/>
              <a:gd name="connsiteY106" fmla="*/ 4679841 h 5019680"/>
              <a:gd name="connsiteX107" fmla="*/ 1017794 w 3217800"/>
              <a:gd name="connsiteY107" fmla="*/ 4693079 h 5019680"/>
              <a:gd name="connsiteX108" fmla="*/ 1005253 w 3217800"/>
              <a:gd name="connsiteY108" fmla="*/ 4723038 h 5019680"/>
              <a:gd name="connsiteX109" fmla="*/ 992712 w 3217800"/>
              <a:gd name="connsiteY109" fmla="*/ 4755088 h 5019680"/>
              <a:gd name="connsiteX110" fmla="*/ 973204 w 3217800"/>
              <a:gd name="connsiteY110" fmla="*/ 4771112 h 5019680"/>
              <a:gd name="connsiteX111" fmla="*/ 967630 w 3217800"/>
              <a:gd name="connsiteY111" fmla="*/ 4792014 h 5019680"/>
              <a:gd name="connsiteX112" fmla="*/ 953695 w 3217800"/>
              <a:gd name="connsiteY112" fmla="*/ 4817097 h 5019680"/>
              <a:gd name="connsiteX113" fmla="*/ 908408 w 3217800"/>
              <a:gd name="connsiteY113" fmla="*/ 4854023 h 5019680"/>
              <a:gd name="connsiteX114" fmla="*/ 874268 w 3217800"/>
              <a:gd name="connsiteY114" fmla="*/ 4881195 h 5019680"/>
              <a:gd name="connsiteX115" fmla="*/ 838038 w 3217800"/>
              <a:gd name="connsiteY115" fmla="*/ 4877015 h 5019680"/>
              <a:gd name="connsiteX116" fmla="*/ 810169 w 3217800"/>
              <a:gd name="connsiteY116" fmla="*/ 4880499 h 5019680"/>
              <a:gd name="connsiteX117" fmla="*/ 782997 w 3217800"/>
              <a:gd name="connsiteY117" fmla="*/ 4897917 h 5019680"/>
              <a:gd name="connsiteX118" fmla="*/ 771152 w 3217800"/>
              <a:gd name="connsiteY118" fmla="*/ 4925786 h 5019680"/>
              <a:gd name="connsiteX119" fmla="*/ 771849 w 3217800"/>
              <a:gd name="connsiteY119" fmla="*/ 4964803 h 5019680"/>
              <a:gd name="connsiteX120" fmla="*/ 779513 w 3217800"/>
              <a:gd name="connsiteY120" fmla="*/ 4983614 h 5019680"/>
              <a:gd name="connsiteX121" fmla="*/ 805292 w 3217800"/>
              <a:gd name="connsiteY121" fmla="*/ 4980131 h 5019680"/>
              <a:gd name="connsiteX122" fmla="*/ 833161 w 3217800"/>
              <a:gd name="connsiteY122" fmla="*/ 4971073 h 5019680"/>
              <a:gd name="connsiteX123" fmla="*/ 838735 w 3217800"/>
              <a:gd name="connsiteY123" fmla="*/ 4949475 h 5019680"/>
              <a:gd name="connsiteX124" fmla="*/ 845702 w 3217800"/>
              <a:gd name="connsiteY124" fmla="*/ 4930663 h 5019680"/>
              <a:gd name="connsiteX125" fmla="*/ 862424 w 3217800"/>
              <a:gd name="connsiteY125" fmla="*/ 4927876 h 5019680"/>
              <a:gd name="connsiteX126" fmla="*/ 890990 w 3217800"/>
              <a:gd name="connsiteY126" fmla="*/ 4939721 h 5019680"/>
              <a:gd name="connsiteX127" fmla="*/ 915375 w 3217800"/>
              <a:gd name="connsiteY127" fmla="*/ 4955049 h 5019680"/>
              <a:gd name="connsiteX128" fmla="*/ 931400 w 3217800"/>
              <a:gd name="connsiteY128" fmla="*/ 4979434 h 5019680"/>
              <a:gd name="connsiteX129" fmla="*/ 945335 w 3217800"/>
              <a:gd name="connsiteY129" fmla="*/ 5008697 h 5019680"/>
              <a:gd name="connsiteX130" fmla="*/ 955786 w 3217800"/>
              <a:gd name="connsiteY130" fmla="*/ 5019148 h 5019680"/>
              <a:gd name="connsiteX131" fmla="*/ 978081 w 3217800"/>
              <a:gd name="connsiteY131" fmla="*/ 4999639 h 5019680"/>
              <a:gd name="connsiteX132" fmla="*/ 1004557 w 3217800"/>
              <a:gd name="connsiteY132" fmla="*/ 4975950 h 5019680"/>
              <a:gd name="connsiteX133" fmla="*/ 1004557 w 3217800"/>
              <a:gd name="connsiteY133" fmla="*/ 4956442 h 5019680"/>
              <a:gd name="connsiteX134" fmla="*/ 993409 w 3217800"/>
              <a:gd name="connsiteY134" fmla="*/ 4946688 h 5019680"/>
              <a:gd name="connsiteX135" fmla="*/ 989925 w 3217800"/>
              <a:gd name="connsiteY135" fmla="*/ 4939024 h 5019680"/>
              <a:gd name="connsiteX136" fmla="*/ 1001770 w 3217800"/>
              <a:gd name="connsiteY136" fmla="*/ 4930663 h 5019680"/>
              <a:gd name="connsiteX137" fmla="*/ 1005253 w 3217800"/>
              <a:gd name="connsiteY137" fmla="*/ 4917425 h 5019680"/>
              <a:gd name="connsiteX138" fmla="*/ 1008737 w 3217800"/>
              <a:gd name="connsiteY138" fmla="*/ 4905581 h 5019680"/>
              <a:gd name="connsiteX139" fmla="*/ 1030335 w 3217800"/>
              <a:gd name="connsiteY139" fmla="*/ 4904188 h 5019680"/>
              <a:gd name="connsiteX140" fmla="*/ 1047057 w 3217800"/>
              <a:gd name="connsiteY140" fmla="*/ 4886769 h 5019680"/>
              <a:gd name="connsiteX141" fmla="*/ 1068656 w 3217800"/>
              <a:gd name="connsiteY141" fmla="*/ 4877015 h 5019680"/>
              <a:gd name="connsiteX142" fmla="*/ 1093041 w 3217800"/>
              <a:gd name="connsiteY142" fmla="*/ 4871441 h 5019680"/>
              <a:gd name="connsiteX143" fmla="*/ 1097918 w 3217800"/>
              <a:gd name="connsiteY143" fmla="*/ 4851236 h 5019680"/>
              <a:gd name="connsiteX144" fmla="*/ 1104885 w 3217800"/>
              <a:gd name="connsiteY144" fmla="*/ 4826154 h 5019680"/>
              <a:gd name="connsiteX145" fmla="*/ 1117427 w 3217800"/>
              <a:gd name="connsiteY145" fmla="*/ 4819187 h 5019680"/>
              <a:gd name="connsiteX146" fmla="*/ 1142509 w 3217800"/>
              <a:gd name="connsiteY146" fmla="*/ 4826154 h 5019680"/>
              <a:gd name="connsiteX147" fmla="*/ 1176648 w 3217800"/>
              <a:gd name="connsiteY147" fmla="*/ 4821277 h 5019680"/>
              <a:gd name="connsiteX148" fmla="*/ 1211485 w 3217800"/>
              <a:gd name="connsiteY148" fmla="*/ 4808736 h 5019680"/>
              <a:gd name="connsiteX149" fmla="*/ 1234477 w 3217800"/>
              <a:gd name="connsiteY149" fmla="*/ 4801071 h 5019680"/>
              <a:gd name="connsiteX150" fmla="*/ 1263739 w 3217800"/>
              <a:gd name="connsiteY150" fmla="*/ 4809432 h 5019680"/>
              <a:gd name="connsiteX151" fmla="*/ 1283248 w 3217800"/>
              <a:gd name="connsiteY151" fmla="*/ 4812916 h 5019680"/>
              <a:gd name="connsiteX152" fmla="*/ 1288822 w 3217800"/>
              <a:gd name="connsiteY152" fmla="*/ 4802465 h 5019680"/>
              <a:gd name="connsiteX153" fmla="*/ 1287428 w 3217800"/>
              <a:gd name="connsiteY153" fmla="*/ 4765538 h 5019680"/>
              <a:gd name="connsiteX154" fmla="*/ 1302060 w 3217800"/>
              <a:gd name="connsiteY154" fmla="*/ 4767629 h 5019680"/>
              <a:gd name="connsiteX155" fmla="*/ 1321568 w 3217800"/>
              <a:gd name="connsiteY155" fmla="*/ 4796891 h 5019680"/>
              <a:gd name="connsiteX156" fmla="*/ 1357101 w 3217800"/>
              <a:gd name="connsiteY156" fmla="*/ 4813613 h 5019680"/>
              <a:gd name="connsiteX157" fmla="*/ 1387757 w 3217800"/>
              <a:gd name="connsiteY157" fmla="*/ 4821973 h 5019680"/>
              <a:gd name="connsiteX158" fmla="*/ 1405175 w 3217800"/>
              <a:gd name="connsiteY158" fmla="*/ 4854720 h 5019680"/>
              <a:gd name="connsiteX159" fmla="*/ 1427471 w 3217800"/>
              <a:gd name="connsiteY159" fmla="*/ 4877015 h 5019680"/>
              <a:gd name="connsiteX160" fmla="*/ 1463004 w 3217800"/>
              <a:gd name="connsiteY160" fmla="*/ 4877712 h 5019680"/>
              <a:gd name="connsiteX161" fmla="*/ 1485299 w 3217800"/>
              <a:gd name="connsiteY161" fmla="*/ 4858900 h 5019680"/>
              <a:gd name="connsiteX162" fmla="*/ 1493660 w 3217800"/>
              <a:gd name="connsiteY162" fmla="*/ 4823367 h 5019680"/>
              <a:gd name="connsiteX163" fmla="*/ 1516652 w 3217800"/>
              <a:gd name="connsiteY163" fmla="*/ 4797588 h 5019680"/>
              <a:gd name="connsiteX164" fmla="*/ 1534070 w 3217800"/>
              <a:gd name="connsiteY164" fmla="*/ 4785744 h 5019680"/>
              <a:gd name="connsiteX165" fmla="*/ 1534767 w 3217800"/>
              <a:gd name="connsiteY165" fmla="*/ 4771112 h 5019680"/>
              <a:gd name="connsiteX166" fmla="*/ 1514562 w 3217800"/>
              <a:gd name="connsiteY166" fmla="*/ 4752997 h 5019680"/>
              <a:gd name="connsiteX167" fmla="*/ 1531283 w 3217800"/>
              <a:gd name="connsiteY167" fmla="*/ 4738366 h 5019680"/>
              <a:gd name="connsiteX168" fmla="*/ 1532677 w 3217800"/>
              <a:gd name="connsiteY168" fmla="*/ 4711194 h 5019680"/>
              <a:gd name="connsiteX169" fmla="*/ 1539644 w 3217800"/>
              <a:gd name="connsiteY169" fmla="*/ 4674267 h 5019680"/>
              <a:gd name="connsiteX170" fmla="*/ 1554275 w 3217800"/>
              <a:gd name="connsiteY170" fmla="*/ 4645005 h 5019680"/>
              <a:gd name="connsiteX171" fmla="*/ 1577267 w 3217800"/>
              <a:gd name="connsiteY171" fmla="*/ 4649185 h 5019680"/>
              <a:gd name="connsiteX172" fmla="*/ 1610710 w 3217800"/>
              <a:gd name="connsiteY172" fmla="*/ 4635250 h 5019680"/>
              <a:gd name="connsiteX173" fmla="*/ 1653211 w 3217800"/>
              <a:gd name="connsiteY173" fmla="*/ 4609471 h 5019680"/>
              <a:gd name="connsiteX174" fmla="*/ 1720097 w 3217800"/>
              <a:gd name="connsiteY174" fmla="*/ 4592750 h 5019680"/>
              <a:gd name="connsiteX175" fmla="*/ 1784196 w 3217800"/>
              <a:gd name="connsiteY175" fmla="*/ 4598324 h 5019680"/>
              <a:gd name="connsiteX176" fmla="*/ 1847598 w 3217800"/>
              <a:gd name="connsiteY176" fmla="*/ 4642914 h 5019680"/>
              <a:gd name="connsiteX177" fmla="*/ 1883828 w 3217800"/>
              <a:gd name="connsiteY177" fmla="*/ 4685415 h 5019680"/>
              <a:gd name="connsiteX178" fmla="*/ 1903336 w 3217800"/>
              <a:gd name="connsiteY178" fmla="*/ 4681931 h 5019680"/>
              <a:gd name="connsiteX179" fmla="*/ 1900549 w 3217800"/>
              <a:gd name="connsiteY179" fmla="*/ 4656152 h 5019680"/>
              <a:gd name="connsiteX180" fmla="*/ 1917271 w 3217800"/>
              <a:gd name="connsiteY180" fmla="*/ 4633857 h 5019680"/>
              <a:gd name="connsiteX181" fmla="*/ 1959771 w 3217800"/>
              <a:gd name="connsiteY181" fmla="*/ 4630373 h 5019680"/>
              <a:gd name="connsiteX182" fmla="*/ 2009936 w 3217800"/>
              <a:gd name="connsiteY182" fmla="*/ 4653365 h 5019680"/>
              <a:gd name="connsiteX183" fmla="*/ 2043379 w 3217800"/>
              <a:gd name="connsiteY183" fmla="*/ 4661029 h 5019680"/>
              <a:gd name="connsiteX184" fmla="*/ 2058707 w 3217800"/>
              <a:gd name="connsiteY184" fmla="*/ 4633160 h 5019680"/>
              <a:gd name="connsiteX185" fmla="*/ 2056616 w 3217800"/>
              <a:gd name="connsiteY185" fmla="*/ 4603897 h 5019680"/>
              <a:gd name="connsiteX186" fmla="*/ 2030838 w 3217800"/>
              <a:gd name="connsiteY186" fmla="*/ 4589266 h 5019680"/>
              <a:gd name="connsiteX187" fmla="*/ 2032928 w 3217800"/>
              <a:gd name="connsiteY187" fmla="*/ 4569758 h 5019680"/>
              <a:gd name="connsiteX188" fmla="*/ 2058707 w 3217800"/>
              <a:gd name="connsiteY188" fmla="*/ 4571151 h 5019680"/>
              <a:gd name="connsiteX189" fmla="*/ 2074035 w 3217800"/>
              <a:gd name="connsiteY189" fmla="*/ 4582299 h 5019680"/>
              <a:gd name="connsiteX190" fmla="*/ 2099814 w 3217800"/>
              <a:gd name="connsiteY190" fmla="*/ 4571151 h 5019680"/>
              <a:gd name="connsiteX191" fmla="*/ 2134650 w 3217800"/>
              <a:gd name="connsiteY191" fmla="*/ 4562791 h 5019680"/>
              <a:gd name="connsiteX192" fmla="*/ 2171577 w 3217800"/>
              <a:gd name="connsiteY192" fmla="*/ 4555126 h 5019680"/>
              <a:gd name="connsiteX193" fmla="*/ 2195266 w 3217800"/>
              <a:gd name="connsiteY193" fmla="*/ 4540495 h 5019680"/>
              <a:gd name="connsiteX194" fmla="*/ 2227315 w 3217800"/>
              <a:gd name="connsiteY194" fmla="*/ 4533528 h 5019680"/>
              <a:gd name="connsiteX195" fmla="*/ 2263545 w 3217800"/>
              <a:gd name="connsiteY195" fmla="*/ 4519593 h 5019680"/>
              <a:gd name="connsiteX196" fmla="*/ 2260758 w 3217800"/>
              <a:gd name="connsiteY196" fmla="*/ 4498692 h 5019680"/>
              <a:gd name="connsiteX197" fmla="*/ 2237069 w 3217800"/>
              <a:gd name="connsiteY197" fmla="*/ 4478486 h 5019680"/>
              <a:gd name="connsiteX198" fmla="*/ 2249610 w 3217800"/>
              <a:gd name="connsiteY198" fmla="*/ 4465249 h 5019680"/>
              <a:gd name="connsiteX199" fmla="*/ 2296291 w 3217800"/>
              <a:gd name="connsiteY199" fmla="*/ 4487544 h 5019680"/>
              <a:gd name="connsiteX200" fmla="*/ 2323464 w 3217800"/>
              <a:gd name="connsiteY200" fmla="*/ 4511929 h 5019680"/>
              <a:gd name="connsiteX201" fmla="*/ 2350636 w 3217800"/>
              <a:gd name="connsiteY201" fmla="*/ 4496602 h 5019680"/>
              <a:gd name="connsiteX202" fmla="*/ 2393136 w 3217800"/>
              <a:gd name="connsiteY202" fmla="*/ 4508446 h 5019680"/>
              <a:gd name="connsiteX203" fmla="*/ 2423792 w 3217800"/>
              <a:gd name="connsiteY203" fmla="*/ 4540495 h 5019680"/>
              <a:gd name="connsiteX204" fmla="*/ 2481621 w 3217800"/>
              <a:gd name="connsiteY204" fmla="*/ 4518200 h 5019680"/>
              <a:gd name="connsiteX205" fmla="*/ 2549900 w 3217800"/>
              <a:gd name="connsiteY205" fmla="*/ 4493814 h 5019680"/>
              <a:gd name="connsiteX206" fmla="*/ 2656500 w 3217800"/>
              <a:gd name="connsiteY206" fmla="*/ 4480576 h 5019680"/>
              <a:gd name="connsiteX207" fmla="*/ 2747074 w 3217800"/>
              <a:gd name="connsiteY207" fmla="*/ 4495208 h 5019680"/>
              <a:gd name="connsiteX208" fmla="*/ 2787485 w 3217800"/>
              <a:gd name="connsiteY208" fmla="*/ 4509839 h 5019680"/>
              <a:gd name="connsiteX209" fmla="*/ 2813960 w 3217800"/>
              <a:gd name="connsiteY209" fmla="*/ 4504962 h 5019680"/>
              <a:gd name="connsiteX210" fmla="*/ 2840436 w 3217800"/>
              <a:gd name="connsiteY210" fmla="*/ 4475700 h 5019680"/>
              <a:gd name="connsiteX211" fmla="*/ 2874576 w 3217800"/>
              <a:gd name="connsiteY211" fmla="*/ 4460372 h 5019680"/>
              <a:gd name="connsiteX212" fmla="*/ 2913592 w 3217800"/>
              <a:gd name="connsiteY212" fmla="*/ 4456888 h 5019680"/>
              <a:gd name="connsiteX213" fmla="*/ 2931011 w 3217800"/>
              <a:gd name="connsiteY213" fmla="*/ 4434593 h 5019680"/>
              <a:gd name="connsiteX214" fmla="*/ 2972814 w 3217800"/>
              <a:gd name="connsiteY214" fmla="*/ 4402543 h 5019680"/>
              <a:gd name="connsiteX215" fmla="*/ 3025069 w 3217800"/>
              <a:gd name="connsiteY215" fmla="*/ 4403936 h 5019680"/>
              <a:gd name="connsiteX216" fmla="*/ 3038307 w 3217800"/>
              <a:gd name="connsiteY216" fmla="*/ 4392789 h 5019680"/>
              <a:gd name="connsiteX217" fmla="*/ 3038307 w 3217800"/>
              <a:gd name="connsiteY217" fmla="*/ 4359346 h 5019680"/>
              <a:gd name="connsiteX218" fmla="*/ 3046668 w 3217800"/>
              <a:gd name="connsiteY218" fmla="*/ 4326600 h 5019680"/>
              <a:gd name="connsiteX219" fmla="*/ 3080807 w 3217800"/>
              <a:gd name="connsiteY219" fmla="*/ 4300821 h 5019680"/>
              <a:gd name="connsiteX220" fmla="*/ 3140726 w 3217800"/>
              <a:gd name="connsiteY220" fmla="*/ 4272951 h 5019680"/>
              <a:gd name="connsiteX221" fmla="*/ 3174169 w 3217800"/>
              <a:gd name="connsiteY221" fmla="*/ 4248566 h 5019680"/>
              <a:gd name="connsiteX222" fmla="*/ 3170685 w 3217800"/>
              <a:gd name="connsiteY222" fmla="*/ 4210246 h 5019680"/>
              <a:gd name="connsiteX223" fmla="*/ 3166505 w 3217800"/>
              <a:gd name="connsiteY223" fmla="*/ 4181680 h 5019680"/>
              <a:gd name="connsiteX224" fmla="*/ 3174866 w 3217800"/>
              <a:gd name="connsiteY224" fmla="*/ 4154508 h 5019680"/>
              <a:gd name="connsiteX225" fmla="*/ 3176259 w 3217800"/>
              <a:gd name="connsiteY225" fmla="*/ 4124548 h 5019680"/>
              <a:gd name="connsiteX226" fmla="*/ 3133759 w 3217800"/>
              <a:gd name="connsiteY226" fmla="*/ 4122458 h 5019680"/>
              <a:gd name="connsiteX227" fmla="*/ 3068963 w 3217800"/>
              <a:gd name="connsiteY227" fmla="*/ 4139179 h 5019680"/>
              <a:gd name="connsiteX228" fmla="*/ 3018102 w 3217800"/>
              <a:gd name="connsiteY228" fmla="*/ 4157295 h 5019680"/>
              <a:gd name="connsiteX229" fmla="*/ 2981175 w 3217800"/>
              <a:gd name="connsiteY229" fmla="*/ 4160081 h 5019680"/>
              <a:gd name="connsiteX230" fmla="*/ 2999290 w 3217800"/>
              <a:gd name="connsiteY230" fmla="*/ 4144057 h 5019680"/>
              <a:gd name="connsiteX231" fmla="*/ 2997200 w 3217800"/>
              <a:gd name="connsiteY231" fmla="*/ 4118975 h 5019680"/>
              <a:gd name="connsiteX232" fmla="*/ 2963757 w 3217800"/>
              <a:gd name="connsiteY232" fmla="*/ 4109220 h 5019680"/>
              <a:gd name="connsiteX233" fmla="*/ 2931707 w 3217800"/>
              <a:gd name="connsiteY233" fmla="*/ 4128032 h 5019680"/>
              <a:gd name="connsiteX234" fmla="*/ 2908019 w 3217800"/>
              <a:gd name="connsiteY234" fmla="*/ 4134999 h 5019680"/>
              <a:gd name="connsiteX235" fmla="*/ 2897568 w 3217800"/>
              <a:gd name="connsiteY235" fmla="*/ 4103646 h 5019680"/>
              <a:gd name="connsiteX236" fmla="*/ 2875969 w 3217800"/>
              <a:gd name="connsiteY236" fmla="*/ 4089015 h 5019680"/>
              <a:gd name="connsiteX237" fmla="*/ 2912199 w 3217800"/>
              <a:gd name="connsiteY237" fmla="*/ 4074384 h 5019680"/>
              <a:gd name="connsiteX238" fmla="*/ 2974208 w 3217800"/>
              <a:gd name="connsiteY238" fmla="*/ 4052088 h 5019680"/>
              <a:gd name="connsiteX239" fmla="*/ 3004167 w 3217800"/>
              <a:gd name="connsiteY239" fmla="*/ 4013072 h 5019680"/>
              <a:gd name="connsiteX240" fmla="*/ 2998593 w 3217800"/>
              <a:gd name="connsiteY240" fmla="*/ 3967784 h 5019680"/>
              <a:gd name="connsiteX241" fmla="*/ 2972118 w 3217800"/>
              <a:gd name="connsiteY241" fmla="*/ 3964301 h 5019680"/>
              <a:gd name="connsiteX242" fmla="*/ 2938675 w 3217800"/>
              <a:gd name="connsiteY242" fmla="*/ 3982416 h 5019680"/>
              <a:gd name="connsiteX243" fmla="*/ 2917076 w 3217800"/>
              <a:gd name="connsiteY243" fmla="*/ 3968481 h 5019680"/>
              <a:gd name="connsiteX244" fmla="*/ 2949126 w 3217800"/>
              <a:gd name="connsiteY244" fmla="*/ 3929464 h 5019680"/>
              <a:gd name="connsiteX245" fmla="*/ 3032036 w 3217800"/>
              <a:gd name="connsiteY245" fmla="*/ 3914833 h 5019680"/>
              <a:gd name="connsiteX246" fmla="*/ 3074537 w 3217800"/>
              <a:gd name="connsiteY246" fmla="*/ 3924587 h 5019680"/>
              <a:gd name="connsiteX247" fmla="*/ 3101709 w 3217800"/>
              <a:gd name="connsiteY247" fmla="*/ 3889751 h 5019680"/>
              <a:gd name="connsiteX248" fmla="*/ 3093348 w 3217800"/>
              <a:gd name="connsiteY248" fmla="*/ 3848644 h 5019680"/>
              <a:gd name="connsiteX249" fmla="*/ 3055725 w 3217800"/>
              <a:gd name="connsiteY249" fmla="*/ 3825652 h 5019680"/>
              <a:gd name="connsiteX250" fmla="*/ 3016012 w 3217800"/>
              <a:gd name="connsiteY250" fmla="*/ 3831226 h 5019680"/>
              <a:gd name="connsiteX251" fmla="*/ 3010438 w 3217800"/>
              <a:gd name="connsiteY251" fmla="*/ 3810324 h 5019680"/>
              <a:gd name="connsiteX252" fmla="*/ 3043881 w 3217800"/>
              <a:gd name="connsiteY252" fmla="*/ 3792906 h 5019680"/>
              <a:gd name="connsiteX253" fmla="*/ 3089865 w 3217800"/>
              <a:gd name="connsiteY253" fmla="*/ 3797086 h 5019680"/>
              <a:gd name="connsiteX254" fmla="*/ 3119824 w 3217800"/>
              <a:gd name="connsiteY254" fmla="*/ 3804053 h 5019680"/>
              <a:gd name="connsiteX255" fmla="*/ 3146996 w 3217800"/>
              <a:gd name="connsiteY255" fmla="*/ 3781758 h 5019680"/>
              <a:gd name="connsiteX256" fmla="*/ 3174866 w 3217800"/>
              <a:gd name="connsiteY256" fmla="*/ 3751799 h 5019680"/>
              <a:gd name="connsiteX257" fmla="*/ 3190890 w 3217800"/>
              <a:gd name="connsiteY257" fmla="*/ 3724626 h 5019680"/>
              <a:gd name="connsiteX258" fmla="*/ 3191587 w 3217800"/>
              <a:gd name="connsiteY258" fmla="*/ 3680036 h 5019680"/>
              <a:gd name="connsiteX259" fmla="*/ 3192981 w 3217800"/>
              <a:gd name="connsiteY259" fmla="*/ 3631265 h 5019680"/>
              <a:gd name="connsiteX260" fmla="*/ 3214579 w 3217800"/>
              <a:gd name="connsiteY260" fmla="*/ 3556715 h 5019680"/>
              <a:gd name="connsiteX261" fmla="*/ 3208308 w 3217800"/>
              <a:gd name="connsiteY261" fmla="*/ 3467534 h 5019680"/>
              <a:gd name="connsiteX262" fmla="*/ 3147693 w 3217800"/>
              <a:gd name="connsiteY262" fmla="*/ 3367902 h 5019680"/>
              <a:gd name="connsiteX263" fmla="*/ 3053635 w 3217800"/>
              <a:gd name="connsiteY263" fmla="*/ 3323311 h 5019680"/>
              <a:gd name="connsiteX264" fmla="*/ 2994413 w 3217800"/>
              <a:gd name="connsiteY264" fmla="*/ 3308679 h 5019680"/>
              <a:gd name="connsiteX265" fmla="*/ 2970724 w 3217800"/>
              <a:gd name="connsiteY265" fmla="*/ 3294745 h 5019680"/>
              <a:gd name="connsiteX266" fmla="*/ 2942855 w 3217800"/>
              <a:gd name="connsiteY266" fmla="*/ 3301015 h 5019680"/>
              <a:gd name="connsiteX267" fmla="*/ 2921953 w 3217800"/>
              <a:gd name="connsiteY267" fmla="*/ 3312163 h 5019680"/>
              <a:gd name="connsiteX268" fmla="*/ 2878756 w 3217800"/>
              <a:gd name="connsiteY268" fmla="*/ 3312163 h 5019680"/>
              <a:gd name="connsiteX269" fmla="*/ 2817444 w 3217800"/>
              <a:gd name="connsiteY269" fmla="*/ 3308679 h 5019680"/>
              <a:gd name="connsiteX270" fmla="*/ 2788181 w 3217800"/>
              <a:gd name="connsiteY270" fmla="*/ 3329582 h 5019680"/>
              <a:gd name="connsiteX271" fmla="*/ 2776337 w 3217800"/>
              <a:gd name="connsiteY271" fmla="*/ 3367205 h 5019680"/>
              <a:gd name="connsiteX272" fmla="*/ 2761009 w 3217800"/>
              <a:gd name="connsiteY272" fmla="*/ 3402738 h 5019680"/>
              <a:gd name="connsiteX273" fmla="*/ 2734533 w 3217800"/>
              <a:gd name="connsiteY273" fmla="*/ 3414582 h 5019680"/>
              <a:gd name="connsiteX274" fmla="*/ 2707361 w 3217800"/>
              <a:gd name="connsiteY274" fmla="*/ 3411795 h 5019680"/>
              <a:gd name="connsiteX275" fmla="*/ 2685066 w 3217800"/>
              <a:gd name="connsiteY275" fmla="*/ 3391590 h 5019680"/>
              <a:gd name="connsiteX276" fmla="*/ 2662770 w 3217800"/>
              <a:gd name="connsiteY276" fmla="*/ 3379746 h 5019680"/>
              <a:gd name="connsiteX277" fmla="*/ 2641172 w 3217800"/>
              <a:gd name="connsiteY277" fmla="*/ 3375565 h 5019680"/>
              <a:gd name="connsiteX278" fmla="*/ 2643262 w 3217800"/>
              <a:gd name="connsiteY278" fmla="*/ 3356754 h 5019680"/>
              <a:gd name="connsiteX279" fmla="*/ 2673918 w 3217800"/>
              <a:gd name="connsiteY279" fmla="*/ 3317737 h 5019680"/>
              <a:gd name="connsiteX280" fmla="*/ 2710845 w 3217800"/>
              <a:gd name="connsiteY280" fmla="*/ 3278023 h 5019680"/>
              <a:gd name="connsiteX281" fmla="*/ 2738017 w 3217800"/>
              <a:gd name="connsiteY281" fmla="*/ 3250851 h 5019680"/>
              <a:gd name="connsiteX282" fmla="*/ 2729656 w 3217800"/>
              <a:gd name="connsiteY282" fmla="*/ 3211138 h 5019680"/>
              <a:gd name="connsiteX283" fmla="*/ 2706664 w 3217800"/>
              <a:gd name="connsiteY283" fmla="*/ 3151916 h 5019680"/>
              <a:gd name="connsiteX284" fmla="*/ 2685762 w 3217800"/>
              <a:gd name="connsiteY284" fmla="*/ 3094784 h 5019680"/>
              <a:gd name="connsiteX285" fmla="*/ 2655803 w 3217800"/>
              <a:gd name="connsiteY285" fmla="*/ 3065521 h 5019680"/>
              <a:gd name="connsiteX286" fmla="*/ 2620966 w 3217800"/>
              <a:gd name="connsiteY286" fmla="*/ 3050890 h 5019680"/>
              <a:gd name="connsiteX287" fmla="*/ 2589614 w 3217800"/>
              <a:gd name="connsiteY287" fmla="*/ 3022324 h 5019680"/>
              <a:gd name="connsiteX288" fmla="*/ 2548507 w 3217800"/>
              <a:gd name="connsiteY288" fmla="*/ 3002119 h 5019680"/>
              <a:gd name="connsiteX289" fmla="*/ 2516457 w 3217800"/>
              <a:gd name="connsiteY289" fmla="*/ 2967979 h 5019680"/>
              <a:gd name="connsiteX290" fmla="*/ 2471867 w 3217800"/>
              <a:gd name="connsiteY290" fmla="*/ 2969373 h 5019680"/>
              <a:gd name="connsiteX291" fmla="*/ 2402194 w 3217800"/>
              <a:gd name="connsiteY291" fmla="*/ 2973553 h 5019680"/>
              <a:gd name="connsiteX292" fmla="*/ 2358997 w 3217800"/>
              <a:gd name="connsiteY292" fmla="*/ 2954045 h 5019680"/>
              <a:gd name="connsiteX293" fmla="*/ 2391743 w 3217800"/>
              <a:gd name="connsiteY293" fmla="*/ 2937323 h 5019680"/>
              <a:gd name="connsiteX294" fmla="*/ 2455842 w 3217800"/>
              <a:gd name="connsiteY294" fmla="*/ 2944291 h 5019680"/>
              <a:gd name="connsiteX295" fmla="*/ 2512277 w 3217800"/>
              <a:gd name="connsiteY295" fmla="*/ 2937323 h 5019680"/>
              <a:gd name="connsiteX296" fmla="*/ 2555474 w 3217800"/>
              <a:gd name="connsiteY296" fmla="*/ 2958225 h 5019680"/>
              <a:gd name="connsiteX297" fmla="*/ 2589614 w 3217800"/>
              <a:gd name="connsiteY297" fmla="*/ 2978430 h 5019680"/>
              <a:gd name="connsiteX298" fmla="*/ 2631417 w 3217800"/>
              <a:gd name="connsiteY298" fmla="*/ 2995849 h 5019680"/>
              <a:gd name="connsiteX299" fmla="*/ 2659983 w 3217800"/>
              <a:gd name="connsiteY299" fmla="*/ 3002119 h 5019680"/>
              <a:gd name="connsiteX300" fmla="*/ 2636295 w 3217800"/>
              <a:gd name="connsiteY300" fmla="*/ 2951955 h 5019680"/>
              <a:gd name="connsiteX301" fmla="*/ 2573589 w 3217800"/>
              <a:gd name="connsiteY301" fmla="*/ 2871831 h 5019680"/>
              <a:gd name="connsiteX302" fmla="*/ 2524818 w 3217800"/>
              <a:gd name="connsiteY302" fmla="*/ 2801461 h 5019680"/>
              <a:gd name="connsiteX303" fmla="*/ 2538056 w 3217800"/>
              <a:gd name="connsiteY303" fmla="*/ 2760354 h 5019680"/>
              <a:gd name="connsiteX304" fmla="*/ 2544326 w 3217800"/>
              <a:gd name="connsiteY304" fmla="*/ 2733182 h 5019680"/>
              <a:gd name="connsiteX305" fmla="*/ 2507400 w 3217800"/>
              <a:gd name="connsiteY305" fmla="*/ 2696952 h 5019680"/>
              <a:gd name="connsiteX306" fmla="*/ 2464899 w 3217800"/>
              <a:gd name="connsiteY306" fmla="*/ 2616828 h 5019680"/>
              <a:gd name="connsiteX307" fmla="*/ 2432153 w 3217800"/>
              <a:gd name="connsiteY307" fmla="*/ 2550639 h 5019680"/>
              <a:gd name="connsiteX308" fmla="*/ 2378505 w 3217800"/>
              <a:gd name="connsiteY308" fmla="*/ 2522770 h 5019680"/>
              <a:gd name="connsiteX309" fmla="*/ 2296988 w 3217800"/>
              <a:gd name="connsiteY309" fmla="*/ 2499081 h 5019680"/>
              <a:gd name="connsiteX310" fmla="*/ 2227315 w 3217800"/>
              <a:gd name="connsiteY310" fmla="*/ 2489327 h 5019680"/>
              <a:gd name="connsiteX311" fmla="*/ 2190388 w 3217800"/>
              <a:gd name="connsiteY311" fmla="*/ 2485843 h 5019680"/>
              <a:gd name="connsiteX312" fmla="*/ 2177151 w 3217800"/>
              <a:gd name="connsiteY312" fmla="*/ 2445433 h 5019680"/>
              <a:gd name="connsiteX313" fmla="*/ 2156249 w 3217800"/>
              <a:gd name="connsiteY313" fmla="*/ 2413384 h 5019680"/>
              <a:gd name="connsiteX314" fmla="*/ 2141617 w 3217800"/>
              <a:gd name="connsiteY314" fmla="*/ 2352768 h 5019680"/>
              <a:gd name="connsiteX315" fmla="*/ 2110265 w 3217800"/>
              <a:gd name="connsiteY315" fmla="*/ 2283096 h 5019680"/>
              <a:gd name="connsiteX316" fmla="*/ 2082395 w 3217800"/>
              <a:gd name="connsiteY316" fmla="*/ 2233628 h 5019680"/>
              <a:gd name="connsiteX317" fmla="*/ 2068461 w 3217800"/>
              <a:gd name="connsiteY317" fmla="*/ 2191127 h 5019680"/>
              <a:gd name="connsiteX318" fmla="*/ 2064280 w 3217800"/>
              <a:gd name="connsiteY318" fmla="*/ 2161865 h 5019680"/>
              <a:gd name="connsiteX319" fmla="*/ 2060797 w 3217800"/>
              <a:gd name="connsiteY319" fmla="*/ 2122151 h 5019680"/>
              <a:gd name="connsiteX320" fmla="*/ 2043379 w 3217800"/>
              <a:gd name="connsiteY320" fmla="*/ 2051782 h 5019680"/>
              <a:gd name="connsiteX321" fmla="*/ 2024567 w 3217800"/>
              <a:gd name="connsiteY321" fmla="*/ 1988379 h 5019680"/>
              <a:gd name="connsiteX322" fmla="*/ 1970222 w 3217800"/>
              <a:gd name="connsiteY322" fmla="*/ 1963994 h 5019680"/>
              <a:gd name="connsiteX323" fmla="*/ 1917967 w 3217800"/>
              <a:gd name="connsiteY323" fmla="*/ 1913830 h 5019680"/>
              <a:gd name="connsiteX324" fmla="*/ 1890795 w 3217800"/>
              <a:gd name="connsiteY324" fmla="*/ 1855304 h 5019680"/>
              <a:gd name="connsiteX325" fmla="*/ 1870590 w 3217800"/>
              <a:gd name="connsiteY325" fmla="*/ 1823951 h 5019680"/>
              <a:gd name="connsiteX326" fmla="*/ 1827393 w 3217800"/>
              <a:gd name="connsiteY326" fmla="*/ 1820468 h 5019680"/>
              <a:gd name="connsiteX327" fmla="*/ 1775835 w 3217800"/>
              <a:gd name="connsiteY327" fmla="*/ 1808623 h 5019680"/>
              <a:gd name="connsiteX328" fmla="*/ 1734728 w 3217800"/>
              <a:gd name="connsiteY328" fmla="*/ 1787722 h 5019680"/>
              <a:gd name="connsiteX329" fmla="*/ 1691531 w 3217800"/>
              <a:gd name="connsiteY329" fmla="*/ 1750098 h 5019680"/>
              <a:gd name="connsiteX330" fmla="*/ 1648334 w 3217800"/>
              <a:gd name="connsiteY330" fmla="*/ 1758459 h 5019680"/>
              <a:gd name="connsiteX331" fmla="*/ 1622555 w 3217800"/>
              <a:gd name="connsiteY331" fmla="*/ 1798869 h 5019680"/>
              <a:gd name="connsiteX332" fmla="*/ 1588415 w 3217800"/>
              <a:gd name="connsiteY332" fmla="*/ 1816288 h 5019680"/>
              <a:gd name="connsiteX333" fmla="*/ 1543128 w 3217800"/>
              <a:gd name="connsiteY333" fmla="*/ 1819771 h 5019680"/>
              <a:gd name="connsiteX334" fmla="*/ 1504808 w 3217800"/>
              <a:gd name="connsiteY334" fmla="*/ 1815591 h 5019680"/>
              <a:gd name="connsiteX335" fmla="*/ 1465791 w 3217800"/>
              <a:gd name="connsiteY335" fmla="*/ 1803746 h 5019680"/>
              <a:gd name="connsiteX336" fmla="*/ 1423987 w 3217800"/>
              <a:gd name="connsiteY336" fmla="*/ 1803746 h 5019680"/>
              <a:gd name="connsiteX337" fmla="*/ 1391241 w 3217800"/>
              <a:gd name="connsiteY337" fmla="*/ 1793295 h 5019680"/>
              <a:gd name="connsiteX338" fmla="*/ 1355011 w 3217800"/>
              <a:gd name="connsiteY338" fmla="*/ 1757066 h 5019680"/>
              <a:gd name="connsiteX339" fmla="*/ 1363372 w 3217800"/>
              <a:gd name="connsiteY339" fmla="*/ 1746615 h 5019680"/>
              <a:gd name="connsiteX340" fmla="*/ 1402388 w 3217800"/>
              <a:gd name="connsiteY340" fmla="*/ 1764033 h 5019680"/>
              <a:gd name="connsiteX341" fmla="*/ 1438618 w 3217800"/>
              <a:gd name="connsiteY341" fmla="*/ 1764033 h 5019680"/>
              <a:gd name="connsiteX342" fmla="*/ 1476242 w 3217800"/>
              <a:gd name="connsiteY342" fmla="*/ 1780058 h 5019680"/>
              <a:gd name="connsiteX343" fmla="*/ 1515259 w 3217800"/>
              <a:gd name="connsiteY343" fmla="*/ 1777271 h 5019680"/>
              <a:gd name="connsiteX344" fmla="*/ 1559849 w 3217800"/>
              <a:gd name="connsiteY344" fmla="*/ 1738951 h 5019680"/>
              <a:gd name="connsiteX345" fmla="*/ 1602350 w 3217800"/>
              <a:gd name="connsiteY345" fmla="*/ 1695753 h 5019680"/>
              <a:gd name="connsiteX346" fmla="*/ 1644850 w 3217800"/>
              <a:gd name="connsiteY346" fmla="*/ 1685303 h 5019680"/>
              <a:gd name="connsiteX347" fmla="*/ 1678990 w 3217800"/>
              <a:gd name="connsiteY347" fmla="*/ 1681819 h 5019680"/>
              <a:gd name="connsiteX348" fmla="*/ 1710342 w 3217800"/>
              <a:gd name="connsiteY348" fmla="*/ 1660220 h 5019680"/>
              <a:gd name="connsiteX349" fmla="*/ 1716613 w 3217800"/>
              <a:gd name="connsiteY349" fmla="*/ 1629564 h 5019680"/>
              <a:gd name="connsiteX350" fmla="*/ 1687350 w 3217800"/>
              <a:gd name="connsiteY350" fmla="*/ 1605179 h 5019680"/>
              <a:gd name="connsiteX351" fmla="*/ 1655301 w 3217800"/>
              <a:gd name="connsiteY351" fmla="*/ 1603785 h 5019680"/>
              <a:gd name="connsiteX352" fmla="*/ 1661571 w 3217800"/>
              <a:gd name="connsiteY352" fmla="*/ 1573826 h 5019680"/>
              <a:gd name="connsiteX353" fmla="*/ 1629522 w 3217800"/>
              <a:gd name="connsiteY353" fmla="*/ 1564072 h 5019680"/>
              <a:gd name="connsiteX354" fmla="*/ 1582841 w 3217800"/>
              <a:gd name="connsiteY354" fmla="*/ 1583580 h 5019680"/>
              <a:gd name="connsiteX355" fmla="*/ 1538947 w 3217800"/>
              <a:gd name="connsiteY355" fmla="*/ 1596121 h 5019680"/>
              <a:gd name="connsiteX356" fmla="*/ 1550792 w 3217800"/>
              <a:gd name="connsiteY356" fmla="*/ 1564072 h 5019680"/>
              <a:gd name="connsiteX357" fmla="*/ 1587021 w 3217800"/>
              <a:gd name="connsiteY357" fmla="*/ 1531326 h 5019680"/>
              <a:gd name="connsiteX358" fmla="*/ 1637883 w 3217800"/>
              <a:gd name="connsiteY358" fmla="*/ 1525752 h 5019680"/>
              <a:gd name="connsiteX359" fmla="*/ 1685260 w 3217800"/>
              <a:gd name="connsiteY359" fmla="*/ 1520178 h 5019680"/>
              <a:gd name="connsiteX360" fmla="*/ 1733334 w 3217800"/>
              <a:gd name="connsiteY360" fmla="*/ 1478374 h 5019680"/>
              <a:gd name="connsiteX361" fmla="*/ 1763990 w 3217800"/>
              <a:gd name="connsiteY361" fmla="*/ 1442841 h 5019680"/>
              <a:gd name="connsiteX362" fmla="*/ 1764687 w 3217800"/>
              <a:gd name="connsiteY362" fmla="*/ 1408701 h 5019680"/>
              <a:gd name="connsiteX363" fmla="*/ 1768171 w 3217800"/>
              <a:gd name="connsiteY363" fmla="*/ 1381529 h 5019680"/>
              <a:gd name="connsiteX364" fmla="*/ 1789073 w 3217800"/>
              <a:gd name="connsiteY364" fmla="*/ 1354357 h 5019680"/>
              <a:gd name="connsiteX365" fmla="*/ 1812065 w 3217800"/>
              <a:gd name="connsiteY365" fmla="*/ 1314643 h 5019680"/>
              <a:gd name="connsiteX366" fmla="*/ 1824606 w 3217800"/>
              <a:gd name="connsiteY366" fmla="*/ 1256118 h 5019680"/>
              <a:gd name="connsiteX367" fmla="*/ 1851778 w 3217800"/>
              <a:gd name="connsiteY367" fmla="*/ 1229642 h 5019680"/>
              <a:gd name="connsiteX368" fmla="*/ 1864319 w 3217800"/>
              <a:gd name="connsiteY368" fmla="*/ 1188535 h 5019680"/>
              <a:gd name="connsiteX369" fmla="*/ 1860139 w 3217800"/>
              <a:gd name="connsiteY369" fmla="*/ 1138371 h 5019680"/>
              <a:gd name="connsiteX370" fmla="*/ 1874074 w 3217800"/>
              <a:gd name="connsiteY370" fmla="*/ 1102838 h 5019680"/>
              <a:gd name="connsiteX371" fmla="*/ 1910303 w 3217800"/>
              <a:gd name="connsiteY371" fmla="*/ 1062427 h 5019680"/>
              <a:gd name="connsiteX372" fmla="*/ 1929115 w 3217800"/>
              <a:gd name="connsiteY372" fmla="*/ 993451 h 5019680"/>
              <a:gd name="connsiteX373" fmla="*/ 1912394 w 3217800"/>
              <a:gd name="connsiteY373" fmla="*/ 919598 h 5019680"/>
              <a:gd name="connsiteX374" fmla="*/ 1871983 w 3217800"/>
              <a:gd name="connsiteY374" fmla="*/ 877098 h 5019680"/>
              <a:gd name="connsiteX375" fmla="*/ 1842024 w 3217800"/>
              <a:gd name="connsiteY375" fmla="*/ 873614 h 5019680"/>
              <a:gd name="connsiteX376" fmla="*/ 1823212 w 3217800"/>
              <a:gd name="connsiteY376" fmla="*/ 897303 h 5019680"/>
              <a:gd name="connsiteX377" fmla="*/ 1802310 w 3217800"/>
              <a:gd name="connsiteY377" fmla="*/ 888942 h 5019680"/>
              <a:gd name="connsiteX378" fmla="*/ 1788376 w 3217800"/>
              <a:gd name="connsiteY378" fmla="*/ 877098 h 5019680"/>
              <a:gd name="connsiteX379" fmla="*/ 1761900 w 3217800"/>
              <a:gd name="connsiteY379" fmla="*/ 888942 h 5019680"/>
              <a:gd name="connsiteX380" fmla="*/ 1711039 w 3217800"/>
              <a:gd name="connsiteY380" fmla="*/ 902877 h 5019680"/>
              <a:gd name="connsiteX381" fmla="*/ 1653211 w 3217800"/>
              <a:gd name="connsiteY381" fmla="*/ 898000 h 5019680"/>
              <a:gd name="connsiteX382" fmla="*/ 1606530 w 3217800"/>
              <a:gd name="connsiteY382" fmla="*/ 887549 h 5019680"/>
              <a:gd name="connsiteX383" fmla="*/ 1564726 w 3217800"/>
              <a:gd name="connsiteY383" fmla="*/ 909844 h 5019680"/>
              <a:gd name="connsiteX384" fmla="*/ 1525013 w 3217800"/>
              <a:gd name="connsiteY384" fmla="*/ 914024 h 5019680"/>
              <a:gd name="connsiteX385" fmla="*/ 1467184 w 3217800"/>
              <a:gd name="connsiteY385" fmla="*/ 884762 h 5019680"/>
              <a:gd name="connsiteX386" fmla="*/ 1427471 w 3217800"/>
              <a:gd name="connsiteY386" fmla="*/ 904270 h 5019680"/>
              <a:gd name="connsiteX387" fmla="*/ 1402388 w 3217800"/>
              <a:gd name="connsiteY387" fmla="*/ 921688 h 5019680"/>
              <a:gd name="connsiteX388" fmla="*/ 1371732 w 3217800"/>
              <a:gd name="connsiteY388" fmla="*/ 919598 h 5019680"/>
              <a:gd name="connsiteX389" fmla="*/ 1352921 w 3217800"/>
              <a:gd name="connsiteY389" fmla="*/ 934926 h 5019680"/>
              <a:gd name="connsiteX390" fmla="*/ 1332019 w 3217800"/>
              <a:gd name="connsiteY390" fmla="*/ 953738 h 5019680"/>
              <a:gd name="connsiteX391" fmla="*/ 1299969 w 3217800"/>
              <a:gd name="connsiteY391" fmla="*/ 959312 h 5019680"/>
              <a:gd name="connsiteX392" fmla="*/ 1281158 w 3217800"/>
              <a:gd name="connsiteY392" fmla="*/ 980213 h 5019680"/>
              <a:gd name="connsiteX393" fmla="*/ 1254682 w 3217800"/>
              <a:gd name="connsiteY393" fmla="*/ 1007386 h 5019680"/>
              <a:gd name="connsiteX394" fmla="*/ 1206608 w 3217800"/>
              <a:gd name="connsiteY394" fmla="*/ 1013656 h 5019680"/>
              <a:gd name="connsiteX395" fmla="*/ 1185706 w 3217800"/>
              <a:gd name="connsiteY395" fmla="*/ 1008779 h 5019680"/>
              <a:gd name="connsiteX396" fmla="*/ 1216362 w 3217800"/>
              <a:gd name="connsiteY396" fmla="*/ 973943 h 5019680"/>
              <a:gd name="connsiteX397" fmla="*/ 1244231 w 3217800"/>
              <a:gd name="connsiteY397" fmla="*/ 943984 h 5019680"/>
              <a:gd name="connsiteX398" fmla="*/ 1220542 w 3217800"/>
              <a:gd name="connsiteY398" fmla="*/ 923082 h 5019680"/>
              <a:gd name="connsiteX399" fmla="*/ 1249805 w 3217800"/>
              <a:gd name="connsiteY399" fmla="*/ 901483 h 5019680"/>
              <a:gd name="connsiteX400" fmla="*/ 1311117 w 3217800"/>
              <a:gd name="connsiteY400" fmla="*/ 888942 h 5019680"/>
              <a:gd name="connsiteX401" fmla="*/ 1345953 w 3217800"/>
              <a:gd name="connsiteY401" fmla="*/ 836688 h 5019680"/>
              <a:gd name="connsiteX402" fmla="*/ 1320871 w 3217800"/>
              <a:gd name="connsiteY402" fmla="*/ 824843 h 5019680"/>
              <a:gd name="connsiteX403" fmla="*/ 1265133 w 3217800"/>
              <a:gd name="connsiteY403" fmla="*/ 834597 h 5019680"/>
              <a:gd name="connsiteX404" fmla="*/ 1189886 w 3217800"/>
              <a:gd name="connsiteY404" fmla="*/ 827630 h 5019680"/>
              <a:gd name="connsiteX405" fmla="*/ 1187796 w 3217800"/>
              <a:gd name="connsiteY405" fmla="*/ 801154 h 5019680"/>
              <a:gd name="connsiteX406" fmla="*/ 1254682 w 3217800"/>
              <a:gd name="connsiteY406" fmla="*/ 789310 h 5019680"/>
              <a:gd name="connsiteX407" fmla="*/ 1293002 w 3217800"/>
              <a:gd name="connsiteY407" fmla="*/ 757957 h 5019680"/>
              <a:gd name="connsiteX408" fmla="*/ 1345953 w 3217800"/>
              <a:gd name="connsiteY408" fmla="*/ 698735 h 5019680"/>
              <a:gd name="connsiteX409" fmla="*/ 1394724 w 3217800"/>
              <a:gd name="connsiteY409" fmla="*/ 665292 h 5019680"/>
              <a:gd name="connsiteX410" fmla="*/ 1427471 w 3217800"/>
              <a:gd name="connsiteY410" fmla="*/ 633940 h 5019680"/>
              <a:gd name="connsiteX411" fmla="*/ 1469274 w 3217800"/>
              <a:gd name="connsiteY411" fmla="*/ 594923 h 5019680"/>
              <a:gd name="connsiteX412" fmla="*/ 1514562 w 3217800"/>
              <a:gd name="connsiteY412" fmla="*/ 553816 h 5019680"/>
              <a:gd name="connsiteX413" fmla="*/ 1543824 w 3217800"/>
              <a:gd name="connsiteY413" fmla="*/ 516192 h 5019680"/>
              <a:gd name="connsiteX414" fmla="*/ 1542431 w 3217800"/>
              <a:gd name="connsiteY414" fmla="*/ 486930 h 5019680"/>
              <a:gd name="connsiteX415" fmla="*/ 1531980 w 3217800"/>
              <a:gd name="connsiteY415" fmla="*/ 467421 h 5019680"/>
              <a:gd name="connsiteX416" fmla="*/ 1539644 w 3217800"/>
              <a:gd name="connsiteY416" fmla="*/ 424224 h 5019680"/>
              <a:gd name="connsiteX417" fmla="*/ 1528496 w 3217800"/>
              <a:gd name="connsiteY417" fmla="*/ 396355 h 5019680"/>
              <a:gd name="connsiteX418" fmla="*/ 1474152 w 3217800"/>
              <a:gd name="connsiteY418" fmla="*/ 387298 h 5019680"/>
              <a:gd name="connsiteX419" fmla="*/ 1447676 w 3217800"/>
              <a:gd name="connsiteY419" fmla="*/ 396355 h 5019680"/>
              <a:gd name="connsiteX420" fmla="*/ 1443495 w 3217800"/>
              <a:gd name="connsiteY420" fmla="*/ 420044 h 5019680"/>
              <a:gd name="connsiteX421" fmla="*/ 1417717 w 3217800"/>
              <a:gd name="connsiteY421" fmla="*/ 425618 h 5019680"/>
              <a:gd name="connsiteX422" fmla="*/ 1389847 w 3217800"/>
              <a:gd name="connsiteY422" fmla="*/ 412380 h 5019680"/>
              <a:gd name="connsiteX423" fmla="*/ 1353617 w 3217800"/>
              <a:gd name="connsiteY423" fmla="*/ 416560 h 5019680"/>
              <a:gd name="connsiteX424" fmla="*/ 1337593 w 3217800"/>
              <a:gd name="connsiteY424" fmla="*/ 440946 h 5019680"/>
              <a:gd name="connsiteX425" fmla="*/ 1305543 w 3217800"/>
              <a:gd name="connsiteY425" fmla="*/ 450003 h 5019680"/>
              <a:gd name="connsiteX426" fmla="*/ 1272797 w 3217800"/>
              <a:gd name="connsiteY426" fmla="*/ 436765 h 5019680"/>
              <a:gd name="connsiteX427" fmla="*/ 1241444 w 3217800"/>
              <a:gd name="connsiteY427" fmla="*/ 434675 h 5019680"/>
              <a:gd name="connsiteX428" fmla="*/ 1211485 w 3217800"/>
              <a:gd name="connsiteY428" fmla="*/ 452790 h 5019680"/>
              <a:gd name="connsiteX429" fmla="*/ 1175255 w 3217800"/>
              <a:gd name="connsiteY429" fmla="*/ 468815 h 5019680"/>
              <a:gd name="connsiteX430" fmla="*/ 1155050 w 3217800"/>
              <a:gd name="connsiteY430" fmla="*/ 486233 h 5019680"/>
              <a:gd name="connsiteX431" fmla="*/ 1146689 w 3217800"/>
              <a:gd name="connsiteY431" fmla="*/ 459757 h 5019680"/>
              <a:gd name="connsiteX432" fmla="*/ 1128574 w 3217800"/>
              <a:gd name="connsiteY432" fmla="*/ 444429 h 5019680"/>
              <a:gd name="connsiteX433" fmla="*/ 1109066 w 3217800"/>
              <a:gd name="connsiteY433" fmla="*/ 449307 h 5019680"/>
              <a:gd name="connsiteX434" fmla="*/ 1092344 w 3217800"/>
              <a:gd name="connsiteY434" fmla="*/ 472995 h 5019680"/>
              <a:gd name="connsiteX435" fmla="*/ 1085377 w 3217800"/>
              <a:gd name="connsiteY435" fmla="*/ 456274 h 5019680"/>
              <a:gd name="connsiteX436" fmla="*/ 1077016 w 3217800"/>
              <a:gd name="connsiteY436" fmla="*/ 440946 h 5019680"/>
              <a:gd name="connsiteX437" fmla="*/ 1059598 w 3217800"/>
              <a:gd name="connsiteY437" fmla="*/ 443733 h 5019680"/>
              <a:gd name="connsiteX438" fmla="*/ 1052631 w 3217800"/>
              <a:gd name="connsiteY438" fmla="*/ 452790 h 5019680"/>
              <a:gd name="connsiteX439" fmla="*/ 1043573 w 3217800"/>
              <a:gd name="connsiteY439" fmla="*/ 436069 h 5019680"/>
              <a:gd name="connsiteX440" fmla="*/ 1026155 w 3217800"/>
              <a:gd name="connsiteY440" fmla="*/ 421437 h 5019680"/>
              <a:gd name="connsiteX441" fmla="*/ 1000376 w 3217800"/>
              <a:gd name="connsiteY441" fmla="*/ 419347 h 5019680"/>
              <a:gd name="connsiteX442" fmla="*/ 986442 w 3217800"/>
              <a:gd name="connsiteY442" fmla="*/ 433282 h 5019680"/>
              <a:gd name="connsiteX443" fmla="*/ 980868 w 3217800"/>
              <a:gd name="connsiteY443" fmla="*/ 454184 h 5019680"/>
              <a:gd name="connsiteX444" fmla="*/ 967630 w 3217800"/>
              <a:gd name="connsiteY444" fmla="*/ 470208 h 5019680"/>
              <a:gd name="connsiteX445" fmla="*/ 967630 w 3217800"/>
              <a:gd name="connsiteY445" fmla="*/ 489717 h 5019680"/>
              <a:gd name="connsiteX446" fmla="*/ 975991 w 3217800"/>
              <a:gd name="connsiteY446" fmla="*/ 513406 h 5019680"/>
              <a:gd name="connsiteX447" fmla="*/ 968327 w 3217800"/>
              <a:gd name="connsiteY447" fmla="*/ 534307 h 5019680"/>
              <a:gd name="connsiteX448" fmla="*/ 955089 w 3217800"/>
              <a:gd name="connsiteY448" fmla="*/ 545455 h 5019680"/>
              <a:gd name="connsiteX449" fmla="*/ 952302 w 3217800"/>
              <a:gd name="connsiteY449" fmla="*/ 578201 h 5019680"/>
              <a:gd name="connsiteX450" fmla="*/ 965540 w 3217800"/>
              <a:gd name="connsiteY450" fmla="*/ 602587 h 5019680"/>
              <a:gd name="connsiteX451" fmla="*/ 997589 w 3217800"/>
              <a:gd name="connsiteY451" fmla="*/ 615825 h 5019680"/>
              <a:gd name="connsiteX452" fmla="*/ 978081 w 3217800"/>
              <a:gd name="connsiteY452" fmla="*/ 619308 h 5019680"/>
              <a:gd name="connsiteX453" fmla="*/ 925129 w 3217800"/>
              <a:gd name="connsiteY453" fmla="*/ 620702 h 5019680"/>
              <a:gd name="connsiteX454" fmla="*/ 889596 w 3217800"/>
              <a:gd name="connsiteY454" fmla="*/ 624882 h 5019680"/>
              <a:gd name="connsiteX455" fmla="*/ 897957 w 3217800"/>
              <a:gd name="connsiteY455" fmla="*/ 644390 h 5019680"/>
              <a:gd name="connsiteX456" fmla="*/ 919556 w 3217800"/>
              <a:gd name="connsiteY456" fmla="*/ 669473 h 5019680"/>
              <a:gd name="connsiteX457" fmla="*/ 914678 w 3217800"/>
              <a:gd name="connsiteY457" fmla="*/ 698735 h 5019680"/>
              <a:gd name="connsiteX458" fmla="*/ 893777 w 3217800"/>
              <a:gd name="connsiteY458" fmla="*/ 707096 h 5019680"/>
              <a:gd name="connsiteX459" fmla="*/ 872875 w 3217800"/>
              <a:gd name="connsiteY459" fmla="*/ 707793 h 5019680"/>
              <a:gd name="connsiteX460" fmla="*/ 858244 w 3217800"/>
              <a:gd name="connsiteY460" fmla="*/ 711276 h 5019680"/>
              <a:gd name="connsiteX461" fmla="*/ 866604 w 3217800"/>
              <a:gd name="connsiteY461" fmla="*/ 728695 h 5019680"/>
              <a:gd name="connsiteX462" fmla="*/ 894473 w 3217800"/>
              <a:gd name="connsiteY462" fmla="*/ 755867 h 5019680"/>
              <a:gd name="connsiteX463" fmla="*/ 934187 w 3217800"/>
              <a:gd name="connsiteY463" fmla="*/ 784433 h 5019680"/>
              <a:gd name="connsiteX464" fmla="*/ 943941 w 3217800"/>
              <a:gd name="connsiteY464" fmla="*/ 808122 h 5019680"/>
              <a:gd name="connsiteX465" fmla="*/ 908408 w 3217800"/>
              <a:gd name="connsiteY465" fmla="*/ 799064 h 5019680"/>
              <a:gd name="connsiteX466" fmla="*/ 888900 w 3217800"/>
              <a:gd name="connsiteY466" fmla="*/ 806031 h 5019680"/>
              <a:gd name="connsiteX467" fmla="*/ 878449 w 3217800"/>
              <a:gd name="connsiteY467" fmla="*/ 819269 h 5019680"/>
              <a:gd name="connsiteX468" fmla="*/ 861030 w 3217800"/>
              <a:gd name="connsiteY468" fmla="*/ 822056 h 5019680"/>
              <a:gd name="connsiteX469" fmla="*/ 840129 w 3217800"/>
              <a:gd name="connsiteY469" fmla="*/ 803245 h 5019680"/>
              <a:gd name="connsiteX470" fmla="*/ 817833 w 3217800"/>
              <a:gd name="connsiteY470" fmla="*/ 803245 h 5019680"/>
              <a:gd name="connsiteX471" fmla="*/ 812259 w 3217800"/>
              <a:gd name="connsiteY471" fmla="*/ 816482 h 5019680"/>
              <a:gd name="connsiteX472" fmla="*/ 803899 w 3217800"/>
              <a:gd name="connsiteY472" fmla="*/ 826237 h 5019680"/>
              <a:gd name="connsiteX473" fmla="*/ 778816 w 3217800"/>
              <a:gd name="connsiteY473" fmla="*/ 826237 h 5019680"/>
              <a:gd name="connsiteX474" fmla="*/ 764882 w 3217800"/>
              <a:gd name="connsiteY474" fmla="*/ 843655 h 5019680"/>
              <a:gd name="connsiteX475" fmla="*/ 768366 w 3217800"/>
              <a:gd name="connsiteY475" fmla="*/ 871524 h 5019680"/>
              <a:gd name="connsiteX476" fmla="*/ 781603 w 3217800"/>
              <a:gd name="connsiteY476" fmla="*/ 902180 h 5019680"/>
              <a:gd name="connsiteX477" fmla="*/ 789267 w 3217800"/>
              <a:gd name="connsiteY477" fmla="*/ 913328 h 5019680"/>
              <a:gd name="connsiteX478" fmla="*/ 772546 w 3217800"/>
              <a:gd name="connsiteY478" fmla="*/ 924475 h 5019680"/>
              <a:gd name="connsiteX479" fmla="*/ 772546 w 3217800"/>
              <a:gd name="connsiteY479" fmla="*/ 948164 h 5019680"/>
              <a:gd name="connsiteX480" fmla="*/ 797628 w 3217800"/>
              <a:gd name="connsiteY480" fmla="*/ 966976 h 5019680"/>
              <a:gd name="connsiteX481" fmla="*/ 825497 w 3217800"/>
              <a:gd name="connsiteY481" fmla="*/ 978123 h 5019680"/>
              <a:gd name="connsiteX482" fmla="*/ 804595 w 3217800"/>
              <a:gd name="connsiteY482" fmla="*/ 985787 h 5019680"/>
              <a:gd name="connsiteX483" fmla="*/ 769759 w 3217800"/>
              <a:gd name="connsiteY483" fmla="*/ 982304 h 5019680"/>
              <a:gd name="connsiteX484" fmla="*/ 753734 w 3217800"/>
              <a:gd name="connsiteY484" fmla="*/ 995541 h 5019680"/>
              <a:gd name="connsiteX485" fmla="*/ 755824 w 3217800"/>
              <a:gd name="connsiteY485" fmla="*/ 1035255 h 5019680"/>
              <a:gd name="connsiteX486" fmla="*/ 769759 w 3217800"/>
              <a:gd name="connsiteY486" fmla="*/ 1077755 h 5019680"/>
              <a:gd name="connsiteX487" fmla="*/ 794841 w 3217800"/>
              <a:gd name="connsiteY487" fmla="*/ 1079846 h 5019680"/>
              <a:gd name="connsiteX488" fmla="*/ 830374 w 3217800"/>
              <a:gd name="connsiteY488" fmla="*/ 1071485 h 5019680"/>
              <a:gd name="connsiteX489" fmla="*/ 856153 w 3217800"/>
              <a:gd name="connsiteY489" fmla="*/ 1081239 h 5019680"/>
              <a:gd name="connsiteX490" fmla="*/ 846399 w 3217800"/>
              <a:gd name="connsiteY490" fmla="*/ 1097264 h 5019680"/>
              <a:gd name="connsiteX491" fmla="*/ 825497 w 3217800"/>
              <a:gd name="connsiteY491" fmla="*/ 1115379 h 5019680"/>
              <a:gd name="connsiteX492" fmla="*/ 842219 w 3217800"/>
              <a:gd name="connsiteY492" fmla="*/ 1136977 h 5019680"/>
              <a:gd name="connsiteX493" fmla="*/ 855457 w 3217800"/>
              <a:gd name="connsiteY493" fmla="*/ 1156486 h 5019680"/>
              <a:gd name="connsiteX494" fmla="*/ 826891 w 3217800"/>
              <a:gd name="connsiteY494" fmla="*/ 1166937 h 5019680"/>
              <a:gd name="connsiteX495" fmla="*/ 825497 w 3217800"/>
              <a:gd name="connsiteY495" fmla="*/ 1192716 h 5019680"/>
              <a:gd name="connsiteX496" fmla="*/ 856153 w 3217800"/>
              <a:gd name="connsiteY496" fmla="*/ 1217101 h 5019680"/>
              <a:gd name="connsiteX497" fmla="*/ 834555 w 3217800"/>
              <a:gd name="connsiteY497" fmla="*/ 1221282 h 5019680"/>
              <a:gd name="connsiteX498" fmla="*/ 801808 w 3217800"/>
              <a:gd name="connsiteY498" fmla="*/ 1220585 h 5019680"/>
              <a:gd name="connsiteX499" fmla="*/ 774636 w 3217800"/>
              <a:gd name="connsiteY499" fmla="*/ 1234519 h 5019680"/>
              <a:gd name="connsiteX500" fmla="*/ 778120 w 3217800"/>
              <a:gd name="connsiteY500" fmla="*/ 1254725 h 5019680"/>
              <a:gd name="connsiteX501" fmla="*/ 802505 w 3217800"/>
              <a:gd name="connsiteY501" fmla="*/ 1272143 h 5019680"/>
              <a:gd name="connsiteX502" fmla="*/ 801808 w 3217800"/>
              <a:gd name="connsiteY502" fmla="*/ 1286077 h 5019680"/>
              <a:gd name="connsiteX503" fmla="*/ 775333 w 3217800"/>
              <a:gd name="connsiteY503" fmla="*/ 1281200 h 5019680"/>
              <a:gd name="connsiteX504" fmla="*/ 753038 w 3217800"/>
              <a:gd name="connsiteY504" fmla="*/ 1292348 h 5019680"/>
              <a:gd name="connsiteX505" fmla="*/ 742587 w 3217800"/>
              <a:gd name="connsiteY505" fmla="*/ 1331365 h 5019680"/>
              <a:gd name="connsiteX506" fmla="*/ 756521 w 3217800"/>
              <a:gd name="connsiteY506" fmla="*/ 1345299 h 5019680"/>
              <a:gd name="connsiteX507" fmla="*/ 773243 w 3217800"/>
              <a:gd name="connsiteY507" fmla="*/ 1353660 h 5019680"/>
              <a:gd name="connsiteX508" fmla="*/ 764882 w 3217800"/>
              <a:gd name="connsiteY508" fmla="*/ 1364807 h 5019680"/>
              <a:gd name="connsiteX509" fmla="*/ 748857 w 3217800"/>
              <a:gd name="connsiteY509" fmla="*/ 1375258 h 5019680"/>
              <a:gd name="connsiteX510" fmla="*/ 757915 w 3217800"/>
              <a:gd name="connsiteY510" fmla="*/ 1390587 h 5019680"/>
              <a:gd name="connsiteX511" fmla="*/ 757218 w 3217800"/>
              <a:gd name="connsiteY511" fmla="*/ 1405915 h 5019680"/>
              <a:gd name="connsiteX512" fmla="*/ 733529 w 3217800"/>
              <a:gd name="connsiteY512" fmla="*/ 1404521 h 5019680"/>
              <a:gd name="connsiteX513" fmla="*/ 711234 w 3217800"/>
              <a:gd name="connsiteY513" fmla="*/ 1391980 h 5019680"/>
              <a:gd name="connsiteX514" fmla="*/ 702873 w 3217800"/>
              <a:gd name="connsiteY514" fmla="*/ 1398250 h 5019680"/>
              <a:gd name="connsiteX515" fmla="*/ 684758 w 3217800"/>
              <a:gd name="connsiteY515" fmla="*/ 1408701 h 5019680"/>
              <a:gd name="connsiteX516" fmla="*/ 648528 w 3217800"/>
              <a:gd name="connsiteY516" fmla="*/ 1415669 h 5019680"/>
              <a:gd name="connsiteX517" fmla="*/ 651315 w 3217800"/>
              <a:gd name="connsiteY517" fmla="*/ 1444235 h 5019680"/>
              <a:gd name="connsiteX518" fmla="*/ 684061 w 3217800"/>
              <a:gd name="connsiteY518" fmla="*/ 1460956 h 5019680"/>
              <a:gd name="connsiteX519" fmla="*/ 723775 w 3217800"/>
              <a:gd name="connsiteY519" fmla="*/ 1485342 h 5019680"/>
              <a:gd name="connsiteX520" fmla="*/ 765579 w 3217800"/>
              <a:gd name="connsiteY520" fmla="*/ 1509030 h 5019680"/>
              <a:gd name="connsiteX521" fmla="*/ 798325 w 3217800"/>
              <a:gd name="connsiteY521" fmla="*/ 1526449 h 5019680"/>
              <a:gd name="connsiteX522" fmla="*/ 826194 w 3217800"/>
              <a:gd name="connsiteY522" fmla="*/ 1516694 h 5019680"/>
              <a:gd name="connsiteX523" fmla="*/ 874965 w 3217800"/>
              <a:gd name="connsiteY523" fmla="*/ 1465833 h 5019680"/>
              <a:gd name="connsiteX524" fmla="*/ 933490 w 3217800"/>
              <a:gd name="connsiteY524" fmla="*/ 1410095 h 5019680"/>
              <a:gd name="connsiteX525" fmla="*/ 957876 w 3217800"/>
              <a:gd name="connsiteY525" fmla="*/ 1394767 h 5019680"/>
              <a:gd name="connsiteX526" fmla="*/ 953695 w 3217800"/>
              <a:gd name="connsiteY526" fmla="*/ 1421939 h 5019680"/>
              <a:gd name="connsiteX527" fmla="*/ 969720 w 3217800"/>
              <a:gd name="connsiteY527" fmla="*/ 1436571 h 5019680"/>
              <a:gd name="connsiteX528" fmla="*/ 986442 w 3217800"/>
              <a:gd name="connsiteY528" fmla="*/ 1442144 h 5019680"/>
              <a:gd name="connsiteX529" fmla="*/ 957876 w 3217800"/>
              <a:gd name="connsiteY529" fmla="*/ 1456776 h 5019680"/>
              <a:gd name="connsiteX530" fmla="*/ 925129 w 3217800"/>
              <a:gd name="connsiteY530" fmla="*/ 1466530 h 5019680"/>
              <a:gd name="connsiteX531" fmla="*/ 904228 w 3217800"/>
              <a:gd name="connsiteY531" fmla="*/ 1480464 h 5019680"/>
              <a:gd name="connsiteX532" fmla="*/ 876358 w 3217800"/>
              <a:gd name="connsiteY532" fmla="*/ 1521571 h 5019680"/>
              <a:gd name="connsiteX533" fmla="*/ 866604 w 3217800"/>
              <a:gd name="connsiteY533" fmla="*/ 1553621 h 5019680"/>
              <a:gd name="connsiteX534" fmla="*/ 895867 w 3217800"/>
              <a:gd name="connsiteY534" fmla="*/ 1559891 h 5019680"/>
              <a:gd name="connsiteX535" fmla="*/ 945335 w 3217800"/>
              <a:gd name="connsiteY535" fmla="*/ 1555014 h 5019680"/>
              <a:gd name="connsiteX536" fmla="*/ 969023 w 3217800"/>
              <a:gd name="connsiteY536" fmla="*/ 1546654 h 5019680"/>
              <a:gd name="connsiteX537" fmla="*/ 958572 w 3217800"/>
              <a:gd name="connsiteY537" fmla="*/ 1569646 h 5019680"/>
              <a:gd name="connsiteX538" fmla="*/ 919556 w 3217800"/>
              <a:gd name="connsiteY538" fmla="*/ 1587064 h 5019680"/>
              <a:gd name="connsiteX539" fmla="*/ 870088 w 3217800"/>
              <a:gd name="connsiteY539" fmla="*/ 1592638 h 5019680"/>
              <a:gd name="connsiteX540" fmla="*/ 841522 w 3217800"/>
              <a:gd name="connsiteY540" fmla="*/ 1623294 h 5019680"/>
              <a:gd name="connsiteX541" fmla="*/ 829678 w 3217800"/>
              <a:gd name="connsiteY541" fmla="*/ 1663007 h 5019680"/>
              <a:gd name="connsiteX542" fmla="*/ 833161 w 3217800"/>
              <a:gd name="connsiteY542" fmla="*/ 1709688 h 5019680"/>
              <a:gd name="connsiteX543" fmla="*/ 835948 w 3217800"/>
              <a:gd name="connsiteY543" fmla="*/ 1749402 h 5019680"/>
              <a:gd name="connsiteX544" fmla="*/ 824104 w 3217800"/>
              <a:gd name="connsiteY544" fmla="*/ 1784935 h 5019680"/>
              <a:gd name="connsiteX545" fmla="*/ 804595 w 3217800"/>
              <a:gd name="connsiteY545" fmla="*/ 1820468 h 5019680"/>
              <a:gd name="connsiteX546" fmla="*/ 797628 w 3217800"/>
              <a:gd name="connsiteY546" fmla="*/ 1847640 h 5019680"/>
              <a:gd name="connsiteX547" fmla="*/ 803899 w 3217800"/>
              <a:gd name="connsiteY547" fmla="*/ 1889444 h 5019680"/>
              <a:gd name="connsiteX548" fmla="*/ 810169 w 3217800"/>
              <a:gd name="connsiteY548" fmla="*/ 1927764 h 5019680"/>
              <a:gd name="connsiteX549" fmla="*/ 819923 w 3217800"/>
              <a:gd name="connsiteY549" fmla="*/ 1951453 h 5019680"/>
              <a:gd name="connsiteX550" fmla="*/ 809473 w 3217800"/>
              <a:gd name="connsiteY550" fmla="*/ 1990470 h 5019680"/>
              <a:gd name="connsiteX551" fmla="*/ 787177 w 3217800"/>
              <a:gd name="connsiteY551" fmla="*/ 2042724 h 5019680"/>
              <a:gd name="connsiteX552" fmla="*/ 783694 w 3217800"/>
              <a:gd name="connsiteY552" fmla="*/ 2062233 h 5019680"/>
              <a:gd name="connsiteX553" fmla="*/ 777423 w 3217800"/>
              <a:gd name="connsiteY553" fmla="*/ 2103340 h 5019680"/>
              <a:gd name="connsiteX554" fmla="*/ 758611 w 3217800"/>
              <a:gd name="connsiteY554" fmla="*/ 2137479 h 5019680"/>
              <a:gd name="connsiteX555" fmla="*/ 760702 w 3217800"/>
              <a:gd name="connsiteY555" fmla="*/ 2174406 h 5019680"/>
              <a:gd name="connsiteX556" fmla="*/ 773939 w 3217800"/>
              <a:gd name="connsiteY556" fmla="*/ 2193914 h 5019680"/>
              <a:gd name="connsiteX557" fmla="*/ 811563 w 3217800"/>
              <a:gd name="connsiteY557" fmla="*/ 2191127 h 5019680"/>
              <a:gd name="connsiteX558" fmla="*/ 842916 w 3217800"/>
              <a:gd name="connsiteY558" fmla="*/ 2175103 h 5019680"/>
              <a:gd name="connsiteX559" fmla="*/ 847793 w 3217800"/>
              <a:gd name="connsiteY559" fmla="*/ 2154897 h 5019680"/>
              <a:gd name="connsiteX560" fmla="*/ 837342 w 3217800"/>
              <a:gd name="connsiteY560" fmla="*/ 2122151 h 5019680"/>
              <a:gd name="connsiteX561" fmla="*/ 845702 w 3217800"/>
              <a:gd name="connsiteY561" fmla="*/ 2069200 h 5019680"/>
              <a:gd name="connsiteX562" fmla="*/ 861030 w 3217800"/>
              <a:gd name="connsiteY562" fmla="*/ 2014158 h 5019680"/>
              <a:gd name="connsiteX563" fmla="*/ 874268 w 3217800"/>
              <a:gd name="connsiteY563" fmla="*/ 1977928 h 5019680"/>
              <a:gd name="connsiteX564" fmla="*/ 895867 w 3217800"/>
              <a:gd name="connsiteY564" fmla="*/ 1954240 h 5019680"/>
              <a:gd name="connsiteX565" fmla="*/ 907015 w 3217800"/>
              <a:gd name="connsiteY565" fmla="*/ 1929854 h 5019680"/>
              <a:gd name="connsiteX566" fmla="*/ 895170 w 3217800"/>
              <a:gd name="connsiteY566" fmla="*/ 1894321 h 5019680"/>
              <a:gd name="connsiteX567" fmla="*/ 875662 w 3217800"/>
              <a:gd name="connsiteY567" fmla="*/ 1854608 h 5019680"/>
              <a:gd name="connsiteX568" fmla="*/ 873572 w 3217800"/>
              <a:gd name="connsiteY568" fmla="*/ 1821861 h 5019680"/>
              <a:gd name="connsiteX569" fmla="*/ 893080 w 3217800"/>
              <a:gd name="connsiteY569" fmla="*/ 1807230 h 5019680"/>
              <a:gd name="connsiteX570" fmla="*/ 930703 w 3217800"/>
              <a:gd name="connsiteY570" fmla="*/ 1766123 h 5019680"/>
              <a:gd name="connsiteX571" fmla="*/ 964843 w 3217800"/>
              <a:gd name="connsiteY571" fmla="*/ 1729893 h 5019680"/>
              <a:gd name="connsiteX572" fmla="*/ 943244 w 3217800"/>
              <a:gd name="connsiteY572" fmla="*/ 1777271 h 5019680"/>
              <a:gd name="connsiteX573" fmla="*/ 920252 w 3217800"/>
              <a:gd name="connsiteY573" fmla="*/ 1824648 h 5019680"/>
              <a:gd name="connsiteX574" fmla="*/ 920252 w 3217800"/>
              <a:gd name="connsiteY574" fmla="*/ 1877600 h 5019680"/>
              <a:gd name="connsiteX575" fmla="*/ 940458 w 3217800"/>
              <a:gd name="connsiteY575" fmla="*/ 1905469 h 5019680"/>
              <a:gd name="connsiteX576" fmla="*/ 984351 w 3217800"/>
              <a:gd name="connsiteY576" fmla="*/ 1903379 h 5019680"/>
              <a:gd name="connsiteX577" fmla="*/ 1018491 w 3217800"/>
              <a:gd name="connsiteY577" fmla="*/ 1874813 h 5019680"/>
              <a:gd name="connsiteX578" fmla="*/ 1030335 w 3217800"/>
              <a:gd name="connsiteY578" fmla="*/ 1828829 h 5019680"/>
              <a:gd name="connsiteX579" fmla="*/ 1033122 w 3217800"/>
              <a:gd name="connsiteY579" fmla="*/ 1771697 h 5019680"/>
              <a:gd name="connsiteX580" fmla="*/ 1052631 w 3217800"/>
              <a:gd name="connsiteY580" fmla="*/ 1745918 h 5019680"/>
              <a:gd name="connsiteX581" fmla="*/ 1067262 w 3217800"/>
              <a:gd name="connsiteY581" fmla="*/ 1764729 h 5019680"/>
              <a:gd name="connsiteX582" fmla="*/ 1063082 w 3217800"/>
              <a:gd name="connsiteY582" fmla="*/ 1800959 h 5019680"/>
              <a:gd name="connsiteX583" fmla="*/ 1097221 w 3217800"/>
              <a:gd name="connsiteY583" fmla="*/ 1824648 h 5019680"/>
              <a:gd name="connsiteX584" fmla="*/ 1134845 w 3217800"/>
              <a:gd name="connsiteY584" fmla="*/ 1851821 h 5019680"/>
              <a:gd name="connsiteX585" fmla="*/ 1120213 w 3217800"/>
              <a:gd name="connsiteY585" fmla="*/ 1862271 h 5019680"/>
              <a:gd name="connsiteX586" fmla="*/ 1068656 w 3217800"/>
              <a:gd name="connsiteY586" fmla="*/ 1863665 h 5019680"/>
              <a:gd name="connsiteX587" fmla="*/ 1047754 w 3217800"/>
              <a:gd name="connsiteY587" fmla="*/ 1905469 h 5019680"/>
              <a:gd name="connsiteX588" fmla="*/ 1040786 w 3217800"/>
              <a:gd name="connsiteY588" fmla="*/ 1947969 h 5019680"/>
              <a:gd name="connsiteX589" fmla="*/ 1028245 w 3217800"/>
              <a:gd name="connsiteY589" fmla="*/ 1976535 h 5019680"/>
              <a:gd name="connsiteX590" fmla="*/ 1056811 w 3217800"/>
              <a:gd name="connsiteY590" fmla="*/ 2014855 h 5019680"/>
              <a:gd name="connsiteX591" fmla="*/ 1099312 w 3217800"/>
              <a:gd name="connsiteY591" fmla="*/ 2030183 h 5019680"/>
              <a:gd name="connsiteX592" fmla="*/ 1110459 w 3217800"/>
              <a:gd name="connsiteY592" fmla="*/ 2065716 h 5019680"/>
              <a:gd name="connsiteX593" fmla="*/ 1114640 w 3217800"/>
              <a:gd name="connsiteY593" fmla="*/ 2092889 h 5019680"/>
              <a:gd name="connsiteX594" fmla="*/ 1106279 w 3217800"/>
              <a:gd name="connsiteY594" fmla="*/ 2104733 h 5019680"/>
              <a:gd name="connsiteX595" fmla="*/ 1081197 w 3217800"/>
              <a:gd name="connsiteY595" fmla="*/ 2118668 h 5019680"/>
              <a:gd name="connsiteX596" fmla="*/ 1060295 w 3217800"/>
              <a:gd name="connsiteY596" fmla="*/ 2162561 h 5019680"/>
              <a:gd name="connsiteX597" fmla="*/ 1038696 w 3217800"/>
              <a:gd name="connsiteY597" fmla="*/ 2220390 h 5019680"/>
              <a:gd name="connsiteX598" fmla="*/ 1012220 w 3217800"/>
              <a:gd name="connsiteY598" fmla="*/ 2269858 h 5019680"/>
              <a:gd name="connsiteX599" fmla="*/ 995499 w 3217800"/>
              <a:gd name="connsiteY599" fmla="*/ 2300514 h 5019680"/>
              <a:gd name="connsiteX600" fmla="*/ 989925 w 3217800"/>
              <a:gd name="connsiteY600" fmla="*/ 2325596 h 5019680"/>
              <a:gd name="connsiteX601" fmla="*/ 977384 w 3217800"/>
              <a:gd name="connsiteY601" fmla="*/ 2339530 h 5019680"/>
              <a:gd name="connsiteX602" fmla="*/ 955089 w 3217800"/>
              <a:gd name="connsiteY602" fmla="*/ 2340924 h 5019680"/>
              <a:gd name="connsiteX603" fmla="*/ 948121 w 3217800"/>
              <a:gd name="connsiteY603" fmla="*/ 2375760 h 5019680"/>
              <a:gd name="connsiteX604" fmla="*/ 965540 w 3217800"/>
              <a:gd name="connsiteY604" fmla="*/ 2435679 h 5019680"/>
              <a:gd name="connsiteX605" fmla="*/ 987835 w 3217800"/>
              <a:gd name="connsiteY605" fmla="*/ 2471909 h 5019680"/>
              <a:gd name="connsiteX606" fmla="*/ 1008737 w 3217800"/>
              <a:gd name="connsiteY606" fmla="*/ 2508835 h 5019680"/>
              <a:gd name="connsiteX607" fmla="*/ 1027549 w 3217800"/>
              <a:gd name="connsiteY607" fmla="*/ 2545065 h 5019680"/>
              <a:gd name="connsiteX608" fmla="*/ 1054721 w 3217800"/>
              <a:gd name="connsiteY608" fmla="*/ 2547156 h 5019680"/>
              <a:gd name="connsiteX609" fmla="*/ 1056811 w 3217800"/>
              <a:gd name="connsiteY609" fmla="*/ 2520680 h 5019680"/>
              <a:gd name="connsiteX610" fmla="*/ 1033819 w 3217800"/>
              <a:gd name="connsiteY610" fmla="*/ 2485843 h 5019680"/>
              <a:gd name="connsiteX611" fmla="*/ 1031729 w 3217800"/>
              <a:gd name="connsiteY611" fmla="*/ 2446827 h 5019680"/>
              <a:gd name="connsiteX612" fmla="*/ 1051934 w 3217800"/>
              <a:gd name="connsiteY612" fmla="*/ 2429408 h 5019680"/>
              <a:gd name="connsiteX613" fmla="*/ 1077016 w 3217800"/>
              <a:gd name="connsiteY613" fmla="*/ 2445433 h 5019680"/>
              <a:gd name="connsiteX614" fmla="*/ 1105582 w 3217800"/>
              <a:gd name="connsiteY614" fmla="*/ 2465638 h 5019680"/>
              <a:gd name="connsiteX615" fmla="*/ 1137632 w 3217800"/>
              <a:gd name="connsiteY615" fmla="*/ 2483753 h 5019680"/>
              <a:gd name="connsiteX616" fmla="*/ 1169681 w 3217800"/>
              <a:gd name="connsiteY616" fmla="*/ 2515106 h 5019680"/>
              <a:gd name="connsiteX617" fmla="*/ 1191280 w 3217800"/>
              <a:gd name="connsiteY617" fmla="*/ 2529041 h 5019680"/>
              <a:gd name="connsiteX618" fmla="*/ 1205911 w 3217800"/>
              <a:gd name="connsiteY618" fmla="*/ 2504655 h 5019680"/>
              <a:gd name="connsiteX619" fmla="*/ 1210091 w 3217800"/>
              <a:gd name="connsiteY619" fmla="*/ 2464941 h 5019680"/>
              <a:gd name="connsiteX620" fmla="*/ 1194763 w 3217800"/>
              <a:gd name="connsiteY620" fmla="*/ 2434285 h 5019680"/>
              <a:gd name="connsiteX621" fmla="*/ 1196854 w 3217800"/>
              <a:gd name="connsiteY621" fmla="*/ 2405720 h 5019680"/>
              <a:gd name="connsiteX622" fmla="*/ 1217755 w 3217800"/>
              <a:gd name="connsiteY622" fmla="*/ 2411990 h 5019680"/>
              <a:gd name="connsiteX623" fmla="*/ 1243534 w 3217800"/>
              <a:gd name="connsiteY623" fmla="*/ 2435679 h 5019680"/>
              <a:gd name="connsiteX624" fmla="*/ 1270010 w 3217800"/>
              <a:gd name="connsiteY624" fmla="*/ 2463548 h 5019680"/>
              <a:gd name="connsiteX625" fmla="*/ 1323658 w 3217800"/>
              <a:gd name="connsiteY625" fmla="*/ 2468425 h 5019680"/>
              <a:gd name="connsiteX626" fmla="*/ 1367552 w 3217800"/>
              <a:gd name="connsiteY626" fmla="*/ 2445433 h 5019680"/>
              <a:gd name="connsiteX627" fmla="*/ 1375913 w 3217800"/>
              <a:gd name="connsiteY627" fmla="*/ 2413384 h 5019680"/>
              <a:gd name="connsiteX628" fmla="*/ 1413536 w 3217800"/>
              <a:gd name="connsiteY628" fmla="*/ 2404326 h 5019680"/>
              <a:gd name="connsiteX629" fmla="*/ 1443495 w 3217800"/>
              <a:gd name="connsiteY629" fmla="*/ 2395269 h 5019680"/>
              <a:gd name="connsiteX630" fmla="*/ 1452553 w 3217800"/>
              <a:gd name="connsiteY630" fmla="*/ 2370187 h 5019680"/>
              <a:gd name="connsiteX631" fmla="*/ 1461610 w 3217800"/>
              <a:gd name="connsiteY631" fmla="*/ 2351375 h 5019680"/>
              <a:gd name="connsiteX632" fmla="*/ 1497840 w 3217800"/>
              <a:gd name="connsiteY632" fmla="*/ 2347194 h 5019680"/>
              <a:gd name="connsiteX633" fmla="*/ 1576571 w 3217800"/>
              <a:gd name="connsiteY633" fmla="*/ 2346498 h 5019680"/>
              <a:gd name="connsiteX634" fmla="*/ 1594685 w 3217800"/>
              <a:gd name="connsiteY634" fmla="*/ 2356949 h 5019680"/>
              <a:gd name="connsiteX635" fmla="*/ 1561243 w 3217800"/>
              <a:gd name="connsiteY635" fmla="*/ 2369490 h 5019680"/>
              <a:gd name="connsiteX636" fmla="*/ 1531980 w 3217800"/>
              <a:gd name="connsiteY636" fmla="*/ 2383424 h 5019680"/>
              <a:gd name="connsiteX637" fmla="*/ 1511775 w 3217800"/>
              <a:gd name="connsiteY637" fmla="*/ 2398752 h 5019680"/>
              <a:gd name="connsiteX638" fmla="*/ 1491570 w 3217800"/>
              <a:gd name="connsiteY638" fmla="*/ 2419654 h 5019680"/>
              <a:gd name="connsiteX639" fmla="*/ 1483906 w 3217800"/>
              <a:gd name="connsiteY639" fmla="*/ 2452400 h 5019680"/>
              <a:gd name="connsiteX640" fmla="*/ 1472061 w 3217800"/>
              <a:gd name="connsiteY640" fmla="*/ 2485147 h 5019680"/>
              <a:gd name="connsiteX641" fmla="*/ 1454643 w 3217800"/>
              <a:gd name="connsiteY641" fmla="*/ 2516500 h 5019680"/>
              <a:gd name="connsiteX642" fmla="*/ 1445586 w 3217800"/>
              <a:gd name="connsiteY642" fmla="*/ 2549942 h 5019680"/>
              <a:gd name="connsiteX643" fmla="*/ 1433044 w 3217800"/>
              <a:gd name="connsiteY643" fmla="*/ 2590353 h 5019680"/>
              <a:gd name="connsiteX644" fmla="*/ 1439315 w 3217800"/>
              <a:gd name="connsiteY644" fmla="*/ 2616132 h 5019680"/>
              <a:gd name="connsiteX645" fmla="*/ 1464397 w 3217800"/>
              <a:gd name="connsiteY645" fmla="*/ 2641214 h 5019680"/>
              <a:gd name="connsiteX646" fmla="*/ 1488086 w 3217800"/>
              <a:gd name="connsiteY646" fmla="*/ 2666993 h 5019680"/>
              <a:gd name="connsiteX647" fmla="*/ 1508291 w 3217800"/>
              <a:gd name="connsiteY647" fmla="*/ 2712977 h 5019680"/>
              <a:gd name="connsiteX648" fmla="*/ 1522923 w 3217800"/>
              <a:gd name="connsiteY648" fmla="*/ 2747116 h 5019680"/>
              <a:gd name="connsiteX649" fmla="*/ 1545915 w 3217800"/>
              <a:gd name="connsiteY649" fmla="*/ 2751994 h 5019680"/>
              <a:gd name="connsiteX650" fmla="*/ 1559152 w 3217800"/>
              <a:gd name="connsiteY650" fmla="*/ 2722731 h 5019680"/>
              <a:gd name="connsiteX651" fmla="*/ 1570300 w 3217800"/>
              <a:gd name="connsiteY651" fmla="*/ 2734575 h 5019680"/>
              <a:gd name="connsiteX652" fmla="*/ 1566120 w 3217800"/>
              <a:gd name="connsiteY652" fmla="*/ 2767322 h 5019680"/>
              <a:gd name="connsiteX653" fmla="*/ 1545218 w 3217800"/>
              <a:gd name="connsiteY653" fmla="*/ 2791010 h 5019680"/>
              <a:gd name="connsiteX654" fmla="*/ 1548701 w 3217800"/>
              <a:gd name="connsiteY654" fmla="*/ 2809822 h 5019680"/>
              <a:gd name="connsiteX655" fmla="*/ 1566816 w 3217800"/>
              <a:gd name="connsiteY655" fmla="*/ 2832117 h 5019680"/>
              <a:gd name="connsiteX656" fmla="*/ 1588415 w 3217800"/>
              <a:gd name="connsiteY656" fmla="*/ 2830724 h 5019680"/>
              <a:gd name="connsiteX657" fmla="*/ 1611407 w 3217800"/>
              <a:gd name="connsiteY657" fmla="*/ 2802158 h 5019680"/>
              <a:gd name="connsiteX658" fmla="*/ 1625342 w 3217800"/>
              <a:gd name="connsiteY658" fmla="*/ 2773592 h 5019680"/>
              <a:gd name="connsiteX659" fmla="*/ 1637883 w 3217800"/>
              <a:gd name="connsiteY659" fmla="*/ 2787527 h 5019680"/>
              <a:gd name="connsiteX660" fmla="*/ 1653211 w 3217800"/>
              <a:gd name="connsiteY660" fmla="*/ 2787527 h 5019680"/>
              <a:gd name="connsiteX661" fmla="*/ 1672022 w 3217800"/>
              <a:gd name="connsiteY661" fmla="*/ 2764535 h 5019680"/>
              <a:gd name="connsiteX662" fmla="*/ 1688744 w 3217800"/>
              <a:gd name="connsiteY662" fmla="*/ 2774986 h 5019680"/>
              <a:gd name="connsiteX663" fmla="*/ 1690137 w 3217800"/>
              <a:gd name="connsiteY663" fmla="*/ 2797281 h 5019680"/>
              <a:gd name="connsiteX664" fmla="*/ 1669236 w 3217800"/>
              <a:gd name="connsiteY664" fmla="*/ 2818183 h 5019680"/>
              <a:gd name="connsiteX665" fmla="*/ 1662965 w 3217800"/>
              <a:gd name="connsiteY665" fmla="*/ 2839781 h 5019680"/>
              <a:gd name="connsiteX666" fmla="*/ 1676203 w 3217800"/>
              <a:gd name="connsiteY666" fmla="*/ 2860683 h 5019680"/>
              <a:gd name="connsiteX667" fmla="*/ 1675506 w 3217800"/>
              <a:gd name="connsiteY667" fmla="*/ 2882978 h 5019680"/>
              <a:gd name="connsiteX668" fmla="*/ 1643456 w 3217800"/>
              <a:gd name="connsiteY668" fmla="*/ 2882282 h 5019680"/>
              <a:gd name="connsiteX669" fmla="*/ 1629522 w 3217800"/>
              <a:gd name="connsiteY669" fmla="*/ 2885069 h 5019680"/>
              <a:gd name="connsiteX670" fmla="*/ 1624645 w 3217800"/>
              <a:gd name="connsiteY670" fmla="*/ 2908061 h 5019680"/>
              <a:gd name="connsiteX671" fmla="*/ 1623251 w 3217800"/>
              <a:gd name="connsiteY671" fmla="*/ 2947078 h 5019680"/>
              <a:gd name="connsiteX672" fmla="*/ 1627432 w 3217800"/>
              <a:gd name="connsiteY672" fmla="*/ 2981217 h 5019680"/>
              <a:gd name="connsiteX673" fmla="*/ 1646940 w 3217800"/>
              <a:gd name="connsiteY673" fmla="*/ 3002119 h 5019680"/>
              <a:gd name="connsiteX674" fmla="*/ 1649030 w 3217800"/>
              <a:gd name="connsiteY674" fmla="*/ 3017447 h 5019680"/>
              <a:gd name="connsiteX675" fmla="*/ 1634399 w 3217800"/>
              <a:gd name="connsiteY675" fmla="*/ 3025111 h 5019680"/>
              <a:gd name="connsiteX676" fmla="*/ 1628825 w 3217800"/>
              <a:gd name="connsiteY676" fmla="*/ 3048103 h 5019680"/>
              <a:gd name="connsiteX677" fmla="*/ 1618374 w 3217800"/>
              <a:gd name="connsiteY677" fmla="*/ 3073882 h 5019680"/>
              <a:gd name="connsiteX678" fmla="*/ 1609317 w 3217800"/>
              <a:gd name="connsiteY678" fmla="*/ 3095481 h 5019680"/>
              <a:gd name="connsiteX679" fmla="*/ 1626735 w 3217800"/>
              <a:gd name="connsiteY679" fmla="*/ 3123350 h 5019680"/>
              <a:gd name="connsiteX680" fmla="*/ 1658785 w 3217800"/>
              <a:gd name="connsiteY680" fmla="*/ 3154702 h 5019680"/>
              <a:gd name="connsiteX681" fmla="*/ 1685957 w 3217800"/>
              <a:gd name="connsiteY681" fmla="*/ 3185359 h 5019680"/>
              <a:gd name="connsiteX682" fmla="*/ 1711736 w 3217800"/>
              <a:gd name="connsiteY682" fmla="*/ 3200687 h 5019680"/>
              <a:gd name="connsiteX683" fmla="*/ 1734728 w 3217800"/>
              <a:gd name="connsiteY683" fmla="*/ 3209744 h 5019680"/>
              <a:gd name="connsiteX684" fmla="*/ 1737515 w 3217800"/>
              <a:gd name="connsiteY684" fmla="*/ 3230646 h 5019680"/>
              <a:gd name="connsiteX685" fmla="*/ 1706859 w 3217800"/>
              <a:gd name="connsiteY685" fmla="*/ 3236917 h 5019680"/>
              <a:gd name="connsiteX686" fmla="*/ 1674809 w 3217800"/>
              <a:gd name="connsiteY686" fmla="*/ 3221588 h 5019680"/>
              <a:gd name="connsiteX687" fmla="*/ 1641366 w 3217800"/>
              <a:gd name="connsiteY687" fmla="*/ 3181875 h 5019680"/>
              <a:gd name="connsiteX688" fmla="*/ 1611407 w 3217800"/>
              <a:gd name="connsiteY688" fmla="*/ 3170031 h 5019680"/>
              <a:gd name="connsiteX689" fmla="*/ 1592595 w 3217800"/>
              <a:gd name="connsiteY689" fmla="*/ 3193719 h 5019680"/>
              <a:gd name="connsiteX690" fmla="*/ 1606530 w 3217800"/>
              <a:gd name="connsiteY690" fmla="*/ 3233433 h 5019680"/>
              <a:gd name="connsiteX691" fmla="*/ 1616981 w 3217800"/>
              <a:gd name="connsiteY691" fmla="*/ 3257122 h 5019680"/>
              <a:gd name="connsiteX692" fmla="*/ 1598866 w 3217800"/>
              <a:gd name="connsiteY692" fmla="*/ 3254335 h 5019680"/>
              <a:gd name="connsiteX693" fmla="*/ 1564726 w 3217800"/>
              <a:gd name="connsiteY693" fmla="*/ 3228556 h 5019680"/>
              <a:gd name="connsiteX694" fmla="*/ 1536857 w 3217800"/>
              <a:gd name="connsiteY694" fmla="*/ 3218105 h 5019680"/>
              <a:gd name="connsiteX695" fmla="*/ 1488086 w 3217800"/>
              <a:gd name="connsiteY695" fmla="*/ 3231343 h 5019680"/>
              <a:gd name="connsiteX696" fmla="*/ 1455340 w 3217800"/>
              <a:gd name="connsiteY696" fmla="*/ 3240400 h 5019680"/>
              <a:gd name="connsiteX697" fmla="*/ 1419110 w 3217800"/>
              <a:gd name="connsiteY697" fmla="*/ 3241794 h 5019680"/>
              <a:gd name="connsiteX698" fmla="*/ 1373126 w 3217800"/>
              <a:gd name="connsiteY698" fmla="*/ 3261999 h 5019680"/>
              <a:gd name="connsiteX699" fmla="*/ 1309724 w 3217800"/>
              <a:gd name="connsiteY699" fmla="*/ 3306589 h 5019680"/>
              <a:gd name="connsiteX700" fmla="*/ 1249805 w 3217800"/>
              <a:gd name="connsiteY700" fmla="*/ 3346303 h 5019680"/>
              <a:gd name="connsiteX701" fmla="*/ 1219149 w 3217800"/>
              <a:gd name="connsiteY701" fmla="*/ 3383926 h 5019680"/>
              <a:gd name="connsiteX702" fmla="*/ 1171075 w 3217800"/>
              <a:gd name="connsiteY702" fmla="*/ 3432697 h 5019680"/>
              <a:gd name="connsiteX703" fmla="*/ 1107672 w 3217800"/>
              <a:gd name="connsiteY703" fmla="*/ 3484255 h 5019680"/>
              <a:gd name="connsiteX704" fmla="*/ 1083287 w 3217800"/>
              <a:gd name="connsiteY704" fmla="*/ 3521182 h 5019680"/>
              <a:gd name="connsiteX705" fmla="*/ 1116033 w 3217800"/>
              <a:gd name="connsiteY705" fmla="*/ 3529542 h 5019680"/>
              <a:gd name="connsiteX706" fmla="*/ 1167591 w 3217800"/>
              <a:gd name="connsiteY706" fmla="*/ 3514215 h 5019680"/>
              <a:gd name="connsiteX707" fmla="*/ 1200337 w 3217800"/>
              <a:gd name="connsiteY707" fmla="*/ 3477288 h 5019680"/>
              <a:gd name="connsiteX708" fmla="*/ 1254682 w 3217800"/>
              <a:gd name="connsiteY708" fmla="*/ 3454296 h 5019680"/>
              <a:gd name="connsiteX709" fmla="*/ 1295092 w 3217800"/>
              <a:gd name="connsiteY709" fmla="*/ 3461960 h 5019680"/>
              <a:gd name="connsiteX710" fmla="*/ 1293002 w 3217800"/>
              <a:gd name="connsiteY710" fmla="*/ 3491222 h 5019680"/>
              <a:gd name="connsiteX711" fmla="*/ 1287428 w 3217800"/>
              <a:gd name="connsiteY711" fmla="*/ 3518395 h 5019680"/>
              <a:gd name="connsiteX712" fmla="*/ 1318084 w 3217800"/>
              <a:gd name="connsiteY712" fmla="*/ 3540690 h 5019680"/>
              <a:gd name="connsiteX713" fmla="*/ 1322265 w 3217800"/>
              <a:gd name="connsiteY713" fmla="*/ 3571346 h 5019680"/>
              <a:gd name="connsiteX714" fmla="*/ 1294396 w 3217800"/>
              <a:gd name="connsiteY714" fmla="*/ 3604092 h 5019680"/>
              <a:gd name="connsiteX715" fmla="*/ 1301363 w 3217800"/>
              <a:gd name="connsiteY715" fmla="*/ 3626388 h 5019680"/>
              <a:gd name="connsiteX716" fmla="*/ 1329929 w 3217800"/>
              <a:gd name="connsiteY716" fmla="*/ 3653560 h 5019680"/>
              <a:gd name="connsiteX717" fmla="*/ 1319478 w 3217800"/>
              <a:gd name="connsiteY717" fmla="*/ 3701634 h 5019680"/>
              <a:gd name="connsiteX718" fmla="*/ 1270010 w 3217800"/>
              <a:gd name="connsiteY718" fmla="*/ 3778274 h 5019680"/>
              <a:gd name="connsiteX719" fmla="*/ 1201731 w 3217800"/>
              <a:gd name="connsiteY719" fmla="*/ 3827742 h 5019680"/>
              <a:gd name="connsiteX720" fmla="*/ 1161320 w 3217800"/>
              <a:gd name="connsiteY720" fmla="*/ 3860488 h 5019680"/>
              <a:gd name="connsiteX721" fmla="*/ 1116033 w 3217800"/>
              <a:gd name="connsiteY721" fmla="*/ 3871636 h 5019680"/>
              <a:gd name="connsiteX722" fmla="*/ 1077713 w 3217800"/>
              <a:gd name="connsiteY722" fmla="*/ 3905079 h 5019680"/>
              <a:gd name="connsiteX723" fmla="*/ 1047754 w 3217800"/>
              <a:gd name="connsiteY723" fmla="*/ 3922497 h 5019680"/>
              <a:gd name="connsiteX724" fmla="*/ 1004557 w 3217800"/>
              <a:gd name="connsiteY724" fmla="*/ 3921104 h 5019680"/>
              <a:gd name="connsiteX725" fmla="*/ 982958 w 3217800"/>
              <a:gd name="connsiteY725" fmla="*/ 3946883 h 5019680"/>
              <a:gd name="connsiteX726" fmla="*/ 950212 w 3217800"/>
              <a:gd name="connsiteY726" fmla="*/ 3971965 h 5019680"/>
              <a:gd name="connsiteX727" fmla="*/ 930703 w 3217800"/>
              <a:gd name="connsiteY727" fmla="*/ 3999834 h 5019680"/>
              <a:gd name="connsiteX728" fmla="*/ 942548 w 3217800"/>
              <a:gd name="connsiteY728" fmla="*/ 4015162 h 5019680"/>
              <a:gd name="connsiteX729" fmla="*/ 977384 w 3217800"/>
              <a:gd name="connsiteY729" fmla="*/ 4024219 h 5019680"/>
              <a:gd name="connsiteX730" fmla="*/ 979474 w 3217800"/>
              <a:gd name="connsiteY730" fmla="*/ 4052785 h 5019680"/>
              <a:gd name="connsiteX731" fmla="*/ 953695 w 3217800"/>
              <a:gd name="connsiteY731" fmla="*/ 4076474 h 5019680"/>
              <a:gd name="connsiteX732" fmla="*/ 958572 w 3217800"/>
              <a:gd name="connsiteY732" fmla="*/ 4095286 h 5019680"/>
              <a:gd name="connsiteX733" fmla="*/ 1028942 w 3217800"/>
              <a:gd name="connsiteY733" fmla="*/ 4088318 h 5019680"/>
              <a:gd name="connsiteX734" fmla="*/ 1045663 w 3217800"/>
              <a:gd name="connsiteY734" fmla="*/ 4100163 h 5019680"/>
              <a:gd name="connsiteX735" fmla="*/ 1008040 w 3217800"/>
              <a:gd name="connsiteY735" fmla="*/ 4123155 h 5019680"/>
              <a:gd name="connsiteX736" fmla="*/ 1015007 w 3217800"/>
              <a:gd name="connsiteY736" fmla="*/ 4150327 h 5019680"/>
              <a:gd name="connsiteX737" fmla="*/ 1051934 w 3217800"/>
              <a:gd name="connsiteY737" fmla="*/ 4157295 h 5019680"/>
              <a:gd name="connsiteX738" fmla="*/ 1075623 w 3217800"/>
              <a:gd name="connsiteY738" fmla="*/ 4137786 h 5019680"/>
              <a:gd name="connsiteX739" fmla="*/ 1113246 w 3217800"/>
              <a:gd name="connsiteY739" fmla="*/ 4121761 h 5019680"/>
              <a:gd name="connsiteX740" fmla="*/ 1141115 w 3217800"/>
              <a:gd name="connsiteY740" fmla="*/ 4097376 h 5019680"/>
              <a:gd name="connsiteX741" fmla="*/ 1171771 w 3217800"/>
              <a:gd name="connsiteY741" fmla="*/ 4082048 h 5019680"/>
              <a:gd name="connsiteX742" fmla="*/ 1217059 w 3217800"/>
              <a:gd name="connsiteY742" fmla="*/ 4072294 h 5019680"/>
              <a:gd name="connsiteX743" fmla="*/ 1235870 w 3217800"/>
              <a:gd name="connsiteY743" fmla="*/ 4056269 h 5019680"/>
              <a:gd name="connsiteX744" fmla="*/ 1245625 w 3217800"/>
              <a:gd name="connsiteY744" fmla="*/ 4090408 h 5019680"/>
              <a:gd name="connsiteX745" fmla="*/ 1283248 w 3217800"/>
              <a:gd name="connsiteY745" fmla="*/ 4111310 h 5019680"/>
              <a:gd name="connsiteX746" fmla="*/ 1297879 w 3217800"/>
              <a:gd name="connsiteY746" fmla="*/ 4134999 h 5019680"/>
              <a:gd name="connsiteX747" fmla="*/ 1265133 w 3217800"/>
              <a:gd name="connsiteY747" fmla="*/ 4150327 h 5019680"/>
              <a:gd name="connsiteX748" fmla="*/ 1272100 w 3217800"/>
              <a:gd name="connsiteY748" fmla="*/ 4181680 h 5019680"/>
              <a:gd name="connsiteX749" fmla="*/ 1325748 w 3217800"/>
              <a:gd name="connsiteY749" fmla="*/ 4181680 h 5019680"/>
              <a:gd name="connsiteX750" fmla="*/ 1394028 w 3217800"/>
              <a:gd name="connsiteY750" fmla="*/ 4153811 h 5019680"/>
              <a:gd name="connsiteX751" fmla="*/ 1437922 w 3217800"/>
              <a:gd name="connsiteY751" fmla="*/ 4182377 h 5019680"/>
              <a:gd name="connsiteX752" fmla="*/ 1459520 w 3217800"/>
              <a:gd name="connsiteY752" fmla="*/ 4208852 h 5019680"/>
              <a:gd name="connsiteX753" fmla="*/ 1490873 w 3217800"/>
              <a:gd name="connsiteY753" fmla="*/ 4233238 h 5019680"/>
              <a:gd name="connsiteX754" fmla="*/ 1535464 w 3217800"/>
              <a:gd name="connsiteY754" fmla="*/ 4260410 h 5019680"/>
              <a:gd name="connsiteX755" fmla="*/ 1586325 w 3217800"/>
              <a:gd name="connsiteY755" fmla="*/ 4263894 h 5019680"/>
              <a:gd name="connsiteX756" fmla="*/ 1620465 w 3217800"/>
              <a:gd name="connsiteY756" fmla="*/ 4245082 h 5019680"/>
              <a:gd name="connsiteX757" fmla="*/ 1643456 w 3217800"/>
              <a:gd name="connsiteY757" fmla="*/ 4207459 h 5019680"/>
              <a:gd name="connsiteX758" fmla="*/ 1672022 w 3217800"/>
              <a:gd name="connsiteY758" fmla="*/ 4176803 h 5019680"/>
              <a:gd name="connsiteX759" fmla="*/ 1708949 w 3217800"/>
              <a:gd name="connsiteY759" fmla="*/ 4165655 h 5019680"/>
              <a:gd name="connsiteX760" fmla="*/ 1769564 w 3217800"/>
              <a:gd name="connsiteY760" fmla="*/ 4139876 h 5019680"/>
              <a:gd name="connsiteX761" fmla="*/ 1855262 w 3217800"/>
              <a:gd name="connsiteY761" fmla="*/ 4055572 h 5019680"/>
              <a:gd name="connsiteX762" fmla="*/ 1878951 w 3217800"/>
              <a:gd name="connsiteY762" fmla="*/ 4048605 h 5019680"/>
              <a:gd name="connsiteX763" fmla="*/ 1853172 w 3217800"/>
              <a:gd name="connsiteY763" fmla="*/ 4093892 h 5019680"/>
              <a:gd name="connsiteX764" fmla="*/ 1784196 w 3217800"/>
              <a:gd name="connsiteY764" fmla="*/ 4155901 h 5019680"/>
              <a:gd name="connsiteX765" fmla="*/ 1784196 w 3217800"/>
              <a:gd name="connsiteY765" fmla="*/ 4155901 h 5019680"/>
              <a:gd name="connsiteX766" fmla="*/ 2356906 w 3217800"/>
              <a:gd name="connsiteY766" fmla="*/ 4574635 h 5019680"/>
              <a:gd name="connsiteX767" fmla="*/ 2329734 w 3217800"/>
              <a:gd name="connsiteY767" fmla="*/ 4552340 h 5019680"/>
              <a:gd name="connsiteX768" fmla="*/ 2274693 w 3217800"/>
              <a:gd name="connsiteY768" fmla="*/ 4539102 h 5019680"/>
              <a:gd name="connsiteX769" fmla="*/ 2233586 w 3217800"/>
              <a:gd name="connsiteY769" fmla="*/ 4549553 h 5019680"/>
              <a:gd name="connsiteX770" fmla="*/ 2187601 w 3217800"/>
              <a:gd name="connsiteY770" fmla="*/ 4570455 h 5019680"/>
              <a:gd name="connsiteX771" fmla="*/ 2186905 w 3217800"/>
              <a:gd name="connsiteY771" fmla="*/ 4593446 h 5019680"/>
              <a:gd name="connsiteX772" fmla="*/ 2225225 w 3217800"/>
              <a:gd name="connsiteY772" fmla="*/ 4604594 h 5019680"/>
              <a:gd name="connsiteX773" fmla="*/ 2257971 w 3217800"/>
              <a:gd name="connsiteY773" fmla="*/ 4622709 h 5019680"/>
              <a:gd name="connsiteX774" fmla="*/ 2285840 w 3217800"/>
              <a:gd name="connsiteY774" fmla="*/ 4640824 h 5019680"/>
              <a:gd name="connsiteX775" fmla="*/ 2325554 w 3217800"/>
              <a:gd name="connsiteY775" fmla="*/ 4631767 h 5019680"/>
              <a:gd name="connsiteX776" fmla="*/ 2345062 w 3217800"/>
              <a:gd name="connsiteY776" fmla="*/ 4603201 h 5019680"/>
              <a:gd name="connsiteX777" fmla="*/ 2356906 w 3217800"/>
              <a:gd name="connsiteY777" fmla="*/ 4574635 h 5019680"/>
              <a:gd name="connsiteX778" fmla="*/ 2356906 w 3217800"/>
              <a:gd name="connsiteY778" fmla="*/ 4574635 h 5019680"/>
              <a:gd name="connsiteX779" fmla="*/ 1306240 w 3217800"/>
              <a:gd name="connsiteY779" fmla="*/ 3243187 h 5019680"/>
              <a:gd name="connsiteX780" fmla="*/ 1304846 w 3217800"/>
              <a:gd name="connsiteY780" fmla="*/ 3218802 h 5019680"/>
              <a:gd name="connsiteX781" fmla="*/ 1269313 w 3217800"/>
              <a:gd name="connsiteY781" fmla="*/ 3211834 h 5019680"/>
              <a:gd name="connsiteX782" fmla="*/ 1237264 w 3217800"/>
              <a:gd name="connsiteY782" fmla="*/ 3183965 h 5019680"/>
              <a:gd name="connsiteX783" fmla="*/ 1192673 w 3217800"/>
              <a:gd name="connsiteY783" fmla="*/ 3160276 h 5019680"/>
              <a:gd name="connsiteX784" fmla="*/ 1160624 w 3217800"/>
              <a:gd name="connsiteY784" fmla="*/ 3172121 h 5019680"/>
              <a:gd name="connsiteX785" fmla="*/ 1132058 w 3217800"/>
              <a:gd name="connsiteY785" fmla="*/ 3202777 h 5019680"/>
              <a:gd name="connsiteX786" fmla="*/ 1097221 w 3217800"/>
              <a:gd name="connsiteY786" fmla="*/ 3219498 h 5019680"/>
              <a:gd name="connsiteX787" fmla="*/ 1106279 w 3217800"/>
              <a:gd name="connsiteY787" fmla="*/ 3247367 h 5019680"/>
              <a:gd name="connsiteX788" fmla="*/ 1137632 w 3217800"/>
              <a:gd name="connsiteY788" fmla="*/ 3264786 h 5019680"/>
              <a:gd name="connsiteX789" fmla="*/ 1159927 w 3217800"/>
              <a:gd name="connsiteY789" fmla="*/ 3295442 h 5019680"/>
              <a:gd name="connsiteX790" fmla="*/ 1171771 w 3217800"/>
              <a:gd name="connsiteY790" fmla="*/ 3315647 h 5019680"/>
              <a:gd name="connsiteX791" fmla="*/ 1208698 w 3217800"/>
              <a:gd name="connsiteY791" fmla="*/ 3317040 h 5019680"/>
              <a:gd name="connsiteX792" fmla="*/ 1248411 w 3217800"/>
              <a:gd name="connsiteY792" fmla="*/ 3294745 h 5019680"/>
              <a:gd name="connsiteX793" fmla="*/ 1288822 w 3217800"/>
              <a:gd name="connsiteY793" fmla="*/ 3267573 h 5019680"/>
              <a:gd name="connsiteX794" fmla="*/ 1306240 w 3217800"/>
              <a:gd name="connsiteY794" fmla="*/ 3243187 h 5019680"/>
              <a:gd name="connsiteX795" fmla="*/ 1306240 w 3217800"/>
              <a:gd name="connsiteY795" fmla="*/ 3243187 h 5019680"/>
              <a:gd name="connsiteX796" fmla="*/ 925129 w 3217800"/>
              <a:gd name="connsiteY796" fmla="*/ 1959813 h 5019680"/>
              <a:gd name="connsiteX797" fmla="*/ 903531 w 3217800"/>
              <a:gd name="connsiteY797" fmla="*/ 1975142 h 5019680"/>
              <a:gd name="connsiteX798" fmla="*/ 881932 w 3217800"/>
              <a:gd name="connsiteY798" fmla="*/ 2000224 h 5019680"/>
              <a:gd name="connsiteX799" fmla="*/ 886809 w 3217800"/>
              <a:gd name="connsiteY799" fmla="*/ 2027396 h 5019680"/>
              <a:gd name="connsiteX800" fmla="*/ 893777 w 3217800"/>
              <a:gd name="connsiteY800" fmla="*/ 2063626 h 5019680"/>
              <a:gd name="connsiteX801" fmla="*/ 907711 w 3217800"/>
              <a:gd name="connsiteY801" fmla="*/ 2104036 h 5019680"/>
              <a:gd name="connsiteX802" fmla="*/ 950212 w 3217800"/>
              <a:gd name="connsiteY802" fmla="*/ 2115184 h 5019680"/>
              <a:gd name="connsiteX803" fmla="*/ 979474 w 3217800"/>
              <a:gd name="connsiteY803" fmla="*/ 2097766 h 5019680"/>
              <a:gd name="connsiteX804" fmla="*/ 978778 w 3217800"/>
              <a:gd name="connsiteY804" fmla="*/ 2037150 h 5019680"/>
              <a:gd name="connsiteX805" fmla="*/ 965540 w 3217800"/>
              <a:gd name="connsiteY805" fmla="*/ 1984896 h 5019680"/>
              <a:gd name="connsiteX806" fmla="*/ 946031 w 3217800"/>
              <a:gd name="connsiteY806" fmla="*/ 1959813 h 5019680"/>
              <a:gd name="connsiteX807" fmla="*/ 925129 w 3217800"/>
              <a:gd name="connsiteY807" fmla="*/ 1959813 h 5019680"/>
              <a:gd name="connsiteX808" fmla="*/ 925129 w 3217800"/>
              <a:gd name="connsiteY808" fmla="*/ 1959813 h 5019680"/>
              <a:gd name="connsiteX809" fmla="*/ 668037 w 3217800"/>
              <a:gd name="connsiteY809" fmla="*/ 1882477 h 5019680"/>
              <a:gd name="connsiteX810" fmla="*/ 642258 w 3217800"/>
              <a:gd name="connsiteY810" fmla="*/ 1858788 h 5019680"/>
              <a:gd name="connsiteX811" fmla="*/ 594183 w 3217800"/>
              <a:gd name="connsiteY811" fmla="*/ 1860181 h 5019680"/>
              <a:gd name="connsiteX812" fmla="*/ 544716 w 3217800"/>
              <a:gd name="connsiteY812" fmla="*/ 1897805 h 5019680"/>
              <a:gd name="connsiteX813" fmla="*/ 529388 w 3217800"/>
              <a:gd name="connsiteY813" fmla="*/ 1951453 h 5019680"/>
              <a:gd name="connsiteX814" fmla="*/ 526601 w 3217800"/>
              <a:gd name="connsiteY814" fmla="*/ 1990470 h 5019680"/>
              <a:gd name="connsiteX815" fmla="*/ 548896 w 3217800"/>
              <a:gd name="connsiteY815" fmla="*/ 1986986 h 5019680"/>
              <a:gd name="connsiteX816" fmla="*/ 581642 w 3217800"/>
              <a:gd name="connsiteY816" fmla="*/ 1952846 h 5019680"/>
              <a:gd name="connsiteX817" fmla="*/ 606028 w 3217800"/>
              <a:gd name="connsiteY817" fmla="*/ 1959813 h 5019680"/>
              <a:gd name="connsiteX818" fmla="*/ 608815 w 3217800"/>
              <a:gd name="connsiteY818" fmla="*/ 1989076 h 5019680"/>
              <a:gd name="connsiteX819" fmla="*/ 595577 w 3217800"/>
              <a:gd name="connsiteY819" fmla="*/ 2025306 h 5019680"/>
              <a:gd name="connsiteX820" fmla="*/ 603938 w 3217800"/>
              <a:gd name="connsiteY820" fmla="*/ 2044814 h 5019680"/>
              <a:gd name="connsiteX821" fmla="*/ 645741 w 3217800"/>
              <a:gd name="connsiteY821" fmla="*/ 2029486 h 5019680"/>
              <a:gd name="connsiteX822" fmla="*/ 694512 w 3217800"/>
              <a:gd name="connsiteY822" fmla="*/ 2003011 h 5019680"/>
              <a:gd name="connsiteX823" fmla="*/ 700086 w 3217800"/>
              <a:gd name="connsiteY823" fmla="*/ 1961904 h 5019680"/>
              <a:gd name="connsiteX824" fmla="*/ 685455 w 3217800"/>
              <a:gd name="connsiteY824" fmla="*/ 1922190 h 5019680"/>
              <a:gd name="connsiteX825" fmla="*/ 696603 w 3217800"/>
              <a:gd name="connsiteY825" fmla="*/ 1931944 h 5019680"/>
              <a:gd name="connsiteX826" fmla="*/ 734226 w 3217800"/>
              <a:gd name="connsiteY826" fmla="*/ 1906165 h 5019680"/>
              <a:gd name="connsiteX827" fmla="*/ 771849 w 3217800"/>
              <a:gd name="connsiteY827" fmla="*/ 1819771 h 5019680"/>
              <a:gd name="connsiteX828" fmla="*/ 785784 w 3217800"/>
              <a:gd name="connsiteY828" fmla="*/ 1742434 h 5019680"/>
              <a:gd name="connsiteX829" fmla="*/ 774636 w 3217800"/>
              <a:gd name="connsiteY829" fmla="*/ 1718049 h 5019680"/>
              <a:gd name="connsiteX830" fmla="*/ 734923 w 3217800"/>
              <a:gd name="connsiteY830" fmla="*/ 1767517 h 5019680"/>
              <a:gd name="connsiteX831" fmla="*/ 687545 w 3217800"/>
              <a:gd name="connsiteY831" fmla="*/ 1828829 h 5019680"/>
              <a:gd name="connsiteX832" fmla="*/ 672217 w 3217800"/>
              <a:gd name="connsiteY832" fmla="*/ 1885960 h 5019680"/>
              <a:gd name="connsiteX833" fmla="*/ 672914 w 3217800"/>
              <a:gd name="connsiteY833" fmla="*/ 1890141 h 5019680"/>
              <a:gd name="connsiteX834" fmla="*/ 668037 w 3217800"/>
              <a:gd name="connsiteY834" fmla="*/ 1882477 h 5019680"/>
              <a:gd name="connsiteX835" fmla="*/ 668037 w 3217800"/>
              <a:gd name="connsiteY835" fmla="*/ 1882477 h 5019680"/>
              <a:gd name="connsiteX836" fmla="*/ 648528 w 3217800"/>
              <a:gd name="connsiteY836" fmla="*/ 1723623 h 5019680"/>
              <a:gd name="connsiteX837" fmla="*/ 610905 w 3217800"/>
              <a:gd name="connsiteY837" fmla="*/ 1774484 h 5019680"/>
              <a:gd name="connsiteX838" fmla="*/ 620659 w 3217800"/>
              <a:gd name="connsiteY838" fmla="*/ 1809320 h 5019680"/>
              <a:gd name="connsiteX839" fmla="*/ 667340 w 3217800"/>
              <a:gd name="connsiteY839" fmla="*/ 1775180 h 5019680"/>
              <a:gd name="connsiteX840" fmla="*/ 677791 w 3217800"/>
              <a:gd name="connsiteY840" fmla="*/ 1731983 h 5019680"/>
              <a:gd name="connsiteX841" fmla="*/ 648528 w 3217800"/>
              <a:gd name="connsiteY841" fmla="*/ 1723623 h 5019680"/>
              <a:gd name="connsiteX842" fmla="*/ 648528 w 3217800"/>
              <a:gd name="connsiteY842" fmla="*/ 1723623 h 5019680"/>
              <a:gd name="connsiteX843" fmla="*/ 787177 w 3217800"/>
              <a:gd name="connsiteY843" fmla="*/ 1612146 h 5019680"/>
              <a:gd name="connsiteX844" fmla="*/ 769759 w 3217800"/>
              <a:gd name="connsiteY844" fmla="*/ 1635138 h 5019680"/>
              <a:gd name="connsiteX845" fmla="*/ 727955 w 3217800"/>
              <a:gd name="connsiteY845" fmla="*/ 1635138 h 5019680"/>
              <a:gd name="connsiteX846" fmla="*/ 669430 w 3217800"/>
              <a:gd name="connsiteY846" fmla="*/ 1667188 h 5019680"/>
              <a:gd name="connsiteX847" fmla="*/ 610905 w 3217800"/>
              <a:gd name="connsiteY847" fmla="*/ 1673458 h 5019680"/>
              <a:gd name="connsiteX848" fmla="*/ 600454 w 3217800"/>
              <a:gd name="connsiteY848" fmla="*/ 1636532 h 5019680"/>
              <a:gd name="connsiteX849" fmla="*/ 633200 w 3217800"/>
              <a:gd name="connsiteY849" fmla="*/ 1619113 h 5019680"/>
              <a:gd name="connsiteX850" fmla="*/ 665946 w 3217800"/>
              <a:gd name="connsiteY850" fmla="*/ 1583580 h 5019680"/>
              <a:gd name="connsiteX851" fmla="*/ 675004 w 3217800"/>
              <a:gd name="connsiteY851" fmla="*/ 1561285 h 5019680"/>
              <a:gd name="connsiteX852" fmla="*/ 626930 w 3217800"/>
              <a:gd name="connsiteY852" fmla="*/ 1550834 h 5019680"/>
              <a:gd name="connsiteX853" fmla="*/ 608815 w 3217800"/>
              <a:gd name="connsiteY853" fmla="*/ 1509030 h 5019680"/>
              <a:gd name="connsiteX854" fmla="*/ 645045 w 3217800"/>
              <a:gd name="connsiteY854" fmla="*/ 1467227 h 5019680"/>
              <a:gd name="connsiteX855" fmla="*/ 678488 w 3217800"/>
              <a:gd name="connsiteY855" fmla="*/ 1481161 h 5019680"/>
              <a:gd name="connsiteX856" fmla="*/ 703570 w 3217800"/>
              <a:gd name="connsiteY856" fmla="*/ 1513907 h 5019680"/>
              <a:gd name="connsiteX857" fmla="*/ 758611 w 3217800"/>
              <a:gd name="connsiteY857" fmla="*/ 1536203 h 5019680"/>
              <a:gd name="connsiteX858" fmla="*/ 796235 w 3217800"/>
              <a:gd name="connsiteY858" fmla="*/ 1571736 h 5019680"/>
              <a:gd name="connsiteX859" fmla="*/ 803202 w 3217800"/>
              <a:gd name="connsiteY859" fmla="*/ 1596818 h 5019680"/>
              <a:gd name="connsiteX860" fmla="*/ 787177 w 3217800"/>
              <a:gd name="connsiteY860" fmla="*/ 1612146 h 5019680"/>
              <a:gd name="connsiteX861" fmla="*/ 787177 w 3217800"/>
              <a:gd name="connsiteY861" fmla="*/ 1612146 h 5019680"/>
              <a:gd name="connsiteX862" fmla="*/ 717504 w 3217800"/>
              <a:gd name="connsiteY862" fmla="*/ 1098657 h 5019680"/>
              <a:gd name="connsiteX863" fmla="*/ 678488 w 3217800"/>
              <a:gd name="connsiteY863" fmla="*/ 1042222 h 5019680"/>
              <a:gd name="connsiteX864" fmla="*/ 668037 w 3217800"/>
              <a:gd name="connsiteY864" fmla="*/ 966279 h 5019680"/>
              <a:gd name="connsiteX865" fmla="*/ 619962 w 3217800"/>
              <a:gd name="connsiteY865" fmla="*/ 910541 h 5019680"/>
              <a:gd name="connsiteX866" fmla="*/ 580249 w 3217800"/>
              <a:gd name="connsiteY866" fmla="*/ 909147 h 5019680"/>
              <a:gd name="connsiteX867" fmla="*/ 578159 w 3217800"/>
              <a:gd name="connsiteY867" fmla="*/ 953738 h 5019680"/>
              <a:gd name="connsiteX868" fmla="*/ 571191 w 3217800"/>
              <a:gd name="connsiteY868" fmla="*/ 976033 h 5019680"/>
              <a:gd name="connsiteX869" fmla="*/ 529388 w 3217800"/>
              <a:gd name="connsiteY869" fmla="*/ 962795 h 5019680"/>
              <a:gd name="connsiteX870" fmla="*/ 509183 w 3217800"/>
              <a:gd name="connsiteY870" fmla="*/ 988574 h 5019680"/>
              <a:gd name="connsiteX871" fmla="*/ 491068 w 3217800"/>
              <a:gd name="connsiteY871" fmla="*/ 1042919 h 5019680"/>
              <a:gd name="connsiteX872" fmla="*/ 509183 w 3217800"/>
              <a:gd name="connsiteY872" fmla="*/ 1095174 h 5019680"/>
              <a:gd name="connsiteX873" fmla="*/ 551683 w 3217800"/>
              <a:gd name="connsiteY873" fmla="*/ 1100051 h 5019680"/>
              <a:gd name="connsiteX874" fmla="*/ 585126 w 3217800"/>
              <a:gd name="connsiteY874" fmla="*/ 1131404 h 5019680"/>
              <a:gd name="connsiteX875" fmla="*/ 619266 w 3217800"/>
              <a:gd name="connsiteY875" fmla="*/ 1170420 h 5019680"/>
              <a:gd name="connsiteX876" fmla="*/ 656889 w 3217800"/>
              <a:gd name="connsiteY876" fmla="*/ 1189929 h 5019680"/>
              <a:gd name="connsiteX877" fmla="*/ 690332 w 3217800"/>
              <a:gd name="connsiteY877" fmla="*/ 1193412 h 5019680"/>
              <a:gd name="connsiteX878" fmla="*/ 699389 w 3217800"/>
              <a:gd name="connsiteY878" fmla="*/ 1233823 h 5019680"/>
              <a:gd name="connsiteX879" fmla="*/ 737013 w 3217800"/>
              <a:gd name="connsiteY879" fmla="*/ 1219888 h 5019680"/>
              <a:gd name="connsiteX880" fmla="*/ 776030 w 3217800"/>
              <a:gd name="connsiteY880" fmla="*/ 1155789 h 5019680"/>
              <a:gd name="connsiteX881" fmla="*/ 762095 w 3217800"/>
              <a:gd name="connsiteY881" fmla="*/ 1125133 h 5019680"/>
              <a:gd name="connsiteX882" fmla="*/ 717504 w 3217800"/>
              <a:gd name="connsiteY882" fmla="*/ 1098657 h 5019680"/>
              <a:gd name="connsiteX883" fmla="*/ 717504 w 3217800"/>
              <a:gd name="connsiteY883" fmla="*/ 1098657 h 5019680"/>
              <a:gd name="connsiteX884" fmla="*/ 462502 w 3217800"/>
              <a:gd name="connsiteY884" fmla="*/ 1512514 h 5019680"/>
              <a:gd name="connsiteX885" fmla="*/ 411641 w 3217800"/>
              <a:gd name="connsiteY885" fmla="*/ 1518088 h 5019680"/>
              <a:gd name="connsiteX886" fmla="*/ 387952 w 3217800"/>
              <a:gd name="connsiteY886" fmla="*/ 1536899 h 5019680"/>
              <a:gd name="connsiteX887" fmla="*/ 392829 w 3217800"/>
              <a:gd name="connsiteY887" fmla="*/ 1568949 h 5019680"/>
              <a:gd name="connsiteX888" fmla="*/ 413034 w 3217800"/>
              <a:gd name="connsiteY888" fmla="*/ 1590547 h 5019680"/>
              <a:gd name="connsiteX889" fmla="*/ 445084 w 3217800"/>
              <a:gd name="connsiteY889" fmla="*/ 1578006 h 5019680"/>
              <a:gd name="connsiteX890" fmla="*/ 470166 w 3217800"/>
              <a:gd name="connsiteY890" fmla="*/ 1550137 h 5019680"/>
              <a:gd name="connsiteX891" fmla="*/ 483404 w 3217800"/>
              <a:gd name="connsiteY891" fmla="*/ 1528539 h 5019680"/>
              <a:gd name="connsiteX892" fmla="*/ 462502 w 3217800"/>
              <a:gd name="connsiteY892" fmla="*/ 1512514 h 5019680"/>
              <a:gd name="connsiteX893" fmla="*/ 462502 w 3217800"/>
              <a:gd name="connsiteY893" fmla="*/ 1512514 h 5019680"/>
              <a:gd name="connsiteX894" fmla="*/ 553076 w 3217800"/>
              <a:gd name="connsiteY894" fmla="*/ 1430997 h 5019680"/>
              <a:gd name="connsiteX895" fmla="*/ 518240 w 3217800"/>
              <a:gd name="connsiteY895" fmla="*/ 1444235 h 5019680"/>
              <a:gd name="connsiteX896" fmla="*/ 495945 w 3217800"/>
              <a:gd name="connsiteY896" fmla="*/ 1470710 h 5019680"/>
              <a:gd name="connsiteX897" fmla="*/ 491068 w 3217800"/>
              <a:gd name="connsiteY897" fmla="*/ 1500670 h 5019680"/>
              <a:gd name="connsiteX898" fmla="*/ 504305 w 3217800"/>
              <a:gd name="connsiteY898" fmla="*/ 1518088 h 5019680"/>
              <a:gd name="connsiteX899" fmla="*/ 535658 w 3217800"/>
              <a:gd name="connsiteY899" fmla="*/ 1504850 h 5019680"/>
              <a:gd name="connsiteX900" fmla="*/ 573282 w 3217800"/>
              <a:gd name="connsiteY900" fmla="*/ 1468620 h 5019680"/>
              <a:gd name="connsiteX901" fmla="*/ 581642 w 3217800"/>
              <a:gd name="connsiteY901" fmla="*/ 1443538 h 5019680"/>
              <a:gd name="connsiteX902" fmla="*/ 553076 w 3217800"/>
              <a:gd name="connsiteY902" fmla="*/ 1430997 h 5019680"/>
              <a:gd name="connsiteX903" fmla="*/ 553076 w 3217800"/>
              <a:gd name="connsiteY903" fmla="*/ 1430997 h 5019680"/>
              <a:gd name="connsiteX904" fmla="*/ 643651 w 3217800"/>
              <a:gd name="connsiteY904" fmla="*/ 1296528 h 5019680"/>
              <a:gd name="connsiteX905" fmla="*/ 624840 w 3217800"/>
              <a:gd name="connsiteY905" fmla="*/ 1321610 h 5019680"/>
              <a:gd name="connsiteX906" fmla="*/ 637381 w 3217800"/>
              <a:gd name="connsiteY906" fmla="*/ 1348086 h 5019680"/>
              <a:gd name="connsiteX907" fmla="*/ 668037 w 3217800"/>
              <a:gd name="connsiteY907" fmla="*/ 1348086 h 5019680"/>
              <a:gd name="connsiteX908" fmla="*/ 696603 w 3217800"/>
              <a:gd name="connsiteY908" fmla="*/ 1314643 h 5019680"/>
              <a:gd name="connsiteX909" fmla="*/ 682668 w 3217800"/>
              <a:gd name="connsiteY909" fmla="*/ 1290954 h 5019680"/>
              <a:gd name="connsiteX910" fmla="*/ 643651 w 3217800"/>
              <a:gd name="connsiteY910" fmla="*/ 1296528 h 5019680"/>
              <a:gd name="connsiteX911" fmla="*/ 643651 w 3217800"/>
              <a:gd name="connsiteY911" fmla="*/ 1296528 h 5019680"/>
              <a:gd name="connsiteX912" fmla="*/ 595577 w 3217800"/>
              <a:gd name="connsiteY912" fmla="*/ 1232429 h 5019680"/>
              <a:gd name="connsiteX913" fmla="*/ 566314 w 3217800"/>
              <a:gd name="connsiteY913" fmla="*/ 1258905 h 5019680"/>
              <a:gd name="connsiteX914" fmla="*/ 579552 w 3217800"/>
              <a:gd name="connsiteY914" fmla="*/ 1297922 h 5019680"/>
              <a:gd name="connsiteX915" fmla="*/ 615782 w 3217800"/>
              <a:gd name="connsiteY915" fmla="*/ 1311856 h 5019680"/>
              <a:gd name="connsiteX916" fmla="*/ 629717 w 3217800"/>
              <a:gd name="connsiteY916" fmla="*/ 1270749 h 5019680"/>
              <a:gd name="connsiteX917" fmla="*/ 622053 w 3217800"/>
              <a:gd name="connsiteY917" fmla="*/ 1235216 h 5019680"/>
              <a:gd name="connsiteX918" fmla="*/ 595577 w 3217800"/>
              <a:gd name="connsiteY918" fmla="*/ 1232429 h 5019680"/>
              <a:gd name="connsiteX919" fmla="*/ 595577 w 3217800"/>
              <a:gd name="connsiteY919" fmla="*/ 1232429 h 5019680"/>
              <a:gd name="connsiteX920" fmla="*/ 282746 w 3217800"/>
              <a:gd name="connsiteY920" fmla="*/ 1246364 h 5019680"/>
              <a:gd name="connsiteX921" fmla="*/ 256270 w 3217800"/>
              <a:gd name="connsiteY921" fmla="*/ 1265175 h 5019680"/>
              <a:gd name="connsiteX922" fmla="*/ 241639 w 3217800"/>
              <a:gd name="connsiteY922" fmla="*/ 1313250 h 5019680"/>
              <a:gd name="connsiteX923" fmla="*/ 250000 w 3217800"/>
              <a:gd name="connsiteY923" fmla="*/ 1329274 h 5019680"/>
              <a:gd name="connsiteX924" fmla="*/ 286229 w 3217800"/>
              <a:gd name="connsiteY924" fmla="*/ 1306979 h 5019680"/>
              <a:gd name="connsiteX925" fmla="*/ 308525 w 3217800"/>
              <a:gd name="connsiteY925" fmla="*/ 1281897 h 5019680"/>
              <a:gd name="connsiteX926" fmla="*/ 307131 w 3217800"/>
              <a:gd name="connsiteY926" fmla="*/ 1261692 h 5019680"/>
              <a:gd name="connsiteX927" fmla="*/ 282746 w 3217800"/>
              <a:gd name="connsiteY927" fmla="*/ 1246364 h 5019680"/>
              <a:gd name="connsiteX928" fmla="*/ 282746 w 3217800"/>
              <a:gd name="connsiteY928" fmla="*/ 1246364 h 5019680"/>
              <a:gd name="connsiteX929" fmla="*/ 304344 w 3217800"/>
              <a:gd name="connsiteY929" fmla="*/ 1060337 h 5019680"/>
              <a:gd name="connsiteX930" fmla="*/ 279959 w 3217800"/>
              <a:gd name="connsiteY930" fmla="*/ 1095174 h 5019680"/>
              <a:gd name="connsiteX931" fmla="*/ 279262 w 3217800"/>
              <a:gd name="connsiteY931" fmla="*/ 1174601 h 5019680"/>
              <a:gd name="connsiteX932" fmla="*/ 293197 w 3217800"/>
              <a:gd name="connsiteY932" fmla="*/ 1222675 h 5019680"/>
              <a:gd name="connsiteX933" fmla="*/ 323853 w 3217800"/>
              <a:gd name="connsiteY933" fmla="*/ 1232429 h 5019680"/>
              <a:gd name="connsiteX934" fmla="*/ 345451 w 3217800"/>
              <a:gd name="connsiteY934" fmla="*/ 1196199 h 5019680"/>
              <a:gd name="connsiteX935" fmla="*/ 354509 w 3217800"/>
              <a:gd name="connsiteY935" fmla="*/ 1125830 h 5019680"/>
              <a:gd name="connsiteX936" fmla="*/ 343361 w 3217800"/>
              <a:gd name="connsiteY936" fmla="*/ 1080542 h 5019680"/>
              <a:gd name="connsiteX937" fmla="*/ 304344 w 3217800"/>
              <a:gd name="connsiteY937" fmla="*/ 1060337 h 5019680"/>
              <a:gd name="connsiteX938" fmla="*/ 304344 w 3217800"/>
              <a:gd name="connsiteY938" fmla="*/ 1060337 h 5019680"/>
              <a:gd name="connsiteX939" fmla="*/ 311312 w 3217800"/>
              <a:gd name="connsiteY939" fmla="*/ 1008083 h 5019680"/>
              <a:gd name="connsiteX940" fmla="*/ 279959 w 3217800"/>
              <a:gd name="connsiteY940" fmla="*/ 1022714 h 5019680"/>
              <a:gd name="connsiteX941" fmla="*/ 299467 w 3217800"/>
              <a:gd name="connsiteY941" fmla="*/ 1049886 h 5019680"/>
              <a:gd name="connsiteX942" fmla="*/ 340574 w 3217800"/>
              <a:gd name="connsiteY942" fmla="*/ 1059641 h 5019680"/>
              <a:gd name="connsiteX943" fmla="*/ 367050 w 3217800"/>
              <a:gd name="connsiteY943" fmla="*/ 1040829 h 5019680"/>
              <a:gd name="connsiteX944" fmla="*/ 355206 w 3217800"/>
              <a:gd name="connsiteY944" fmla="*/ 1017140 h 5019680"/>
              <a:gd name="connsiteX945" fmla="*/ 311312 w 3217800"/>
              <a:gd name="connsiteY945" fmla="*/ 1008083 h 5019680"/>
              <a:gd name="connsiteX946" fmla="*/ 311312 w 3217800"/>
              <a:gd name="connsiteY946" fmla="*/ 1008083 h 5019680"/>
              <a:gd name="connsiteX947" fmla="*/ 256270 w 3217800"/>
              <a:gd name="connsiteY947" fmla="*/ 952344 h 5019680"/>
              <a:gd name="connsiteX948" fmla="*/ 279959 w 3217800"/>
              <a:gd name="connsiteY948" fmla="*/ 927262 h 5019680"/>
              <a:gd name="connsiteX949" fmla="*/ 305041 w 3217800"/>
              <a:gd name="connsiteY949" fmla="*/ 921688 h 5019680"/>
              <a:gd name="connsiteX950" fmla="*/ 344755 w 3217800"/>
              <a:gd name="connsiteY950" fmla="*/ 911237 h 5019680"/>
              <a:gd name="connsiteX951" fmla="*/ 382378 w 3217800"/>
              <a:gd name="connsiteY951" fmla="*/ 919598 h 5019680"/>
              <a:gd name="connsiteX952" fmla="*/ 401190 w 3217800"/>
              <a:gd name="connsiteY952" fmla="*/ 948164 h 5019680"/>
              <a:gd name="connsiteX953" fmla="*/ 387952 w 3217800"/>
              <a:gd name="connsiteY953" fmla="*/ 997632 h 5019680"/>
              <a:gd name="connsiteX954" fmla="*/ 357992 w 3217800"/>
              <a:gd name="connsiteY954" fmla="*/ 1006689 h 5019680"/>
              <a:gd name="connsiteX955" fmla="*/ 321763 w 3217800"/>
              <a:gd name="connsiteY955" fmla="*/ 983697 h 5019680"/>
              <a:gd name="connsiteX956" fmla="*/ 286229 w 3217800"/>
              <a:gd name="connsiteY956" fmla="*/ 978123 h 5019680"/>
              <a:gd name="connsiteX957" fmla="*/ 256967 w 3217800"/>
              <a:gd name="connsiteY957" fmla="*/ 975336 h 5019680"/>
              <a:gd name="connsiteX958" fmla="*/ 256270 w 3217800"/>
              <a:gd name="connsiteY958" fmla="*/ 952344 h 5019680"/>
              <a:gd name="connsiteX959" fmla="*/ 256270 w 3217800"/>
              <a:gd name="connsiteY959" fmla="*/ 952344 h 5019680"/>
              <a:gd name="connsiteX960" fmla="*/ 627626 w 3217800"/>
              <a:gd name="connsiteY960" fmla="*/ 479266 h 5019680"/>
              <a:gd name="connsiteX961" fmla="*/ 660373 w 3217800"/>
              <a:gd name="connsiteY961" fmla="*/ 472299 h 5019680"/>
              <a:gd name="connsiteX962" fmla="*/ 681274 w 3217800"/>
              <a:gd name="connsiteY962" fmla="*/ 500864 h 5019680"/>
              <a:gd name="connsiteX963" fmla="*/ 661069 w 3217800"/>
              <a:gd name="connsiteY963" fmla="*/ 537791 h 5019680"/>
              <a:gd name="connsiteX964" fmla="*/ 652709 w 3217800"/>
              <a:gd name="connsiteY964" fmla="*/ 564963 h 5019680"/>
              <a:gd name="connsiteX965" fmla="*/ 633897 w 3217800"/>
              <a:gd name="connsiteY965" fmla="*/ 591439 h 5019680"/>
              <a:gd name="connsiteX966" fmla="*/ 620659 w 3217800"/>
              <a:gd name="connsiteY966" fmla="*/ 615128 h 5019680"/>
              <a:gd name="connsiteX967" fmla="*/ 631807 w 3217800"/>
              <a:gd name="connsiteY967" fmla="*/ 620702 h 5019680"/>
              <a:gd name="connsiteX968" fmla="*/ 655496 w 3217800"/>
              <a:gd name="connsiteY968" fmla="*/ 608857 h 5019680"/>
              <a:gd name="connsiteX969" fmla="*/ 674307 w 3217800"/>
              <a:gd name="connsiteY969" fmla="*/ 614431 h 5019680"/>
              <a:gd name="connsiteX970" fmla="*/ 663160 w 3217800"/>
              <a:gd name="connsiteY970" fmla="*/ 645087 h 5019680"/>
              <a:gd name="connsiteX971" fmla="*/ 625536 w 3217800"/>
              <a:gd name="connsiteY971" fmla="*/ 655538 h 5019680"/>
              <a:gd name="connsiteX972" fmla="*/ 608118 w 3217800"/>
              <a:gd name="connsiteY972" fmla="*/ 668079 h 5019680"/>
              <a:gd name="connsiteX973" fmla="*/ 579552 w 3217800"/>
              <a:gd name="connsiteY973" fmla="*/ 686891 h 5019680"/>
              <a:gd name="connsiteX974" fmla="*/ 576765 w 3217800"/>
              <a:gd name="connsiteY974" fmla="*/ 700825 h 5019680"/>
              <a:gd name="connsiteX975" fmla="*/ 603938 w 3217800"/>
              <a:gd name="connsiteY975" fmla="*/ 702219 h 5019680"/>
              <a:gd name="connsiteX976" fmla="*/ 615782 w 3217800"/>
              <a:gd name="connsiteY976" fmla="*/ 709186 h 5019680"/>
              <a:gd name="connsiteX977" fmla="*/ 607421 w 3217800"/>
              <a:gd name="connsiteY977" fmla="*/ 737752 h 5019680"/>
              <a:gd name="connsiteX978" fmla="*/ 585126 w 3217800"/>
              <a:gd name="connsiteY978" fmla="*/ 753777 h 5019680"/>
              <a:gd name="connsiteX979" fmla="*/ 583732 w 3217800"/>
              <a:gd name="connsiteY979" fmla="*/ 776769 h 5019680"/>
              <a:gd name="connsiteX980" fmla="*/ 548896 w 3217800"/>
              <a:gd name="connsiteY980" fmla="*/ 787220 h 5019680"/>
              <a:gd name="connsiteX981" fmla="*/ 521724 w 3217800"/>
              <a:gd name="connsiteY981" fmla="*/ 758654 h 5019680"/>
              <a:gd name="connsiteX982" fmla="*/ 511273 w 3217800"/>
              <a:gd name="connsiteY982" fmla="*/ 727301 h 5019680"/>
              <a:gd name="connsiteX983" fmla="*/ 498035 w 3217800"/>
              <a:gd name="connsiteY983" fmla="*/ 733572 h 5019680"/>
              <a:gd name="connsiteX984" fmla="*/ 497338 w 3217800"/>
              <a:gd name="connsiteY984" fmla="*/ 769802 h 5019680"/>
              <a:gd name="connsiteX985" fmla="*/ 513363 w 3217800"/>
              <a:gd name="connsiteY985" fmla="*/ 809515 h 5019680"/>
              <a:gd name="connsiteX986" fmla="*/ 501519 w 3217800"/>
              <a:gd name="connsiteY986" fmla="*/ 838778 h 5019680"/>
              <a:gd name="connsiteX987" fmla="*/ 456928 w 3217800"/>
              <a:gd name="connsiteY987" fmla="*/ 875008 h 5019680"/>
              <a:gd name="connsiteX988" fmla="*/ 425575 w 3217800"/>
              <a:gd name="connsiteY988" fmla="*/ 896606 h 5019680"/>
              <a:gd name="connsiteX989" fmla="*/ 398403 w 3217800"/>
              <a:gd name="connsiteY989" fmla="*/ 884762 h 5019680"/>
              <a:gd name="connsiteX990" fmla="*/ 371230 w 3217800"/>
              <a:gd name="connsiteY990" fmla="*/ 850622 h 5019680"/>
              <a:gd name="connsiteX991" fmla="*/ 385165 w 3217800"/>
              <a:gd name="connsiteY991" fmla="*/ 832507 h 5019680"/>
              <a:gd name="connsiteX992" fmla="*/ 413034 w 3217800"/>
              <a:gd name="connsiteY992" fmla="*/ 823450 h 5019680"/>
              <a:gd name="connsiteX993" fmla="*/ 436723 w 3217800"/>
              <a:gd name="connsiteY993" fmla="*/ 796974 h 5019680"/>
              <a:gd name="connsiteX994" fmla="*/ 436026 w 3217800"/>
              <a:gd name="connsiteY994" fmla="*/ 781646 h 5019680"/>
              <a:gd name="connsiteX995" fmla="*/ 397706 w 3217800"/>
              <a:gd name="connsiteY995" fmla="*/ 767015 h 5019680"/>
              <a:gd name="connsiteX996" fmla="*/ 381681 w 3217800"/>
              <a:gd name="connsiteY996" fmla="*/ 748203 h 5019680"/>
              <a:gd name="connsiteX997" fmla="*/ 404673 w 3217800"/>
              <a:gd name="connsiteY997" fmla="*/ 732178 h 5019680"/>
              <a:gd name="connsiteX998" fmla="*/ 395616 w 3217800"/>
              <a:gd name="connsiteY998" fmla="*/ 708489 h 5019680"/>
              <a:gd name="connsiteX999" fmla="*/ 374017 w 3217800"/>
              <a:gd name="connsiteY999" fmla="*/ 673653 h 5019680"/>
              <a:gd name="connsiteX1000" fmla="*/ 396313 w 3217800"/>
              <a:gd name="connsiteY1000" fmla="*/ 629062 h 5019680"/>
              <a:gd name="connsiteX1001" fmla="*/ 413034 w 3217800"/>
              <a:gd name="connsiteY1001" fmla="*/ 608857 h 5019680"/>
              <a:gd name="connsiteX1002" fmla="*/ 435329 w 3217800"/>
              <a:gd name="connsiteY1002" fmla="*/ 628366 h 5019680"/>
              <a:gd name="connsiteX1003" fmla="*/ 459018 w 3217800"/>
              <a:gd name="connsiteY1003" fmla="*/ 656932 h 5019680"/>
              <a:gd name="connsiteX1004" fmla="*/ 495248 w 3217800"/>
              <a:gd name="connsiteY1004" fmla="*/ 649964 h 5019680"/>
              <a:gd name="connsiteX1005" fmla="*/ 498732 w 3217800"/>
              <a:gd name="connsiteY1005" fmla="*/ 622095 h 5019680"/>
              <a:gd name="connsiteX1006" fmla="*/ 478527 w 3217800"/>
              <a:gd name="connsiteY1006" fmla="*/ 580988 h 5019680"/>
              <a:gd name="connsiteX1007" fmla="*/ 495248 w 3217800"/>
              <a:gd name="connsiteY1007" fmla="*/ 557299 h 5019680"/>
              <a:gd name="connsiteX1008" fmla="*/ 544716 w 3217800"/>
              <a:gd name="connsiteY1008" fmla="*/ 548242 h 5019680"/>
              <a:gd name="connsiteX1009" fmla="*/ 587216 w 3217800"/>
              <a:gd name="connsiteY1009" fmla="*/ 519676 h 5019680"/>
              <a:gd name="connsiteX1010" fmla="*/ 627626 w 3217800"/>
              <a:gd name="connsiteY1010" fmla="*/ 479266 h 5019680"/>
              <a:gd name="connsiteX1011" fmla="*/ 627626 w 3217800"/>
              <a:gd name="connsiteY1011" fmla="*/ 479266 h 5019680"/>
              <a:gd name="connsiteX1012" fmla="*/ 1522226 w 3217800"/>
              <a:gd name="connsiteY1012" fmla="*/ 5491 h 5019680"/>
              <a:gd name="connsiteX1013" fmla="*/ 1509685 w 3217800"/>
              <a:gd name="connsiteY1013" fmla="*/ 45204 h 5019680"/>
              <a:gd name="connsiteX1014" fmla="*/ 1538947 w 3217800"/>
              <a:gd name="connsiteY1014" fmla="*/ 79344 h 5019680"/>
              <a:gd name="connsiteX1015" fmla="*/ 1581448 w 3217800"/>
              <a:gd name="connsiteY1015" fmla="*/ 61229 h 5019680"/>
              <a:gd name="connsiteX1016" fmla="*/ 1582144 w 3217800"/>
              <a:gd name="connsiteY1016" fmla="*/ 26392 h 5019680"/>
              <a:gd name="connsiteX1017" fmla="*/ 1550095 w 3217800"/>
              <a:gd name="connsiteY1017" fmla="*/ 3400 h 5019680"/>
              <a:gd name="connsiteX1018" fmla="*/ 1522226 w 3217800"/>
              <a:gd name="connsiteY1018" fmla="*/ 5491 h 5019680"/>
              <a:gd name="connsiteX1019" fmla="*/ 1522226 w 3217800"/>
              <a:gd name="connsiteY1019" fmla="*/ 5491 h 5019680"/>
              <a:gd name="connsiteX1020" fmla="*/ 1672719 w 3217800"/>
              <a:gd name="connsiteY1020" fmla="*/ 114877 h 5019680"/>
              <a:gd name="connsiteX1021" fmla="*/ 1639973 w 3217800"/>
              <a:gd name="connsiteY1021" fmla="*/ 124631 h 5019680"/>
              <a:gd name="connsiteX1022" fmla="*/ 1623251 w 3217800"/>
              <a:gd name="connsiteY1022" fmla="*/ 151804 h 5019680"/>
              <a:gd name="connsiteX1023" fmla="*/ 1647637 w 3217800"/>
              <a:gd name="connsiteY1023" fmla="*/ 179673 h 5019680"/>
              <a:gd name="connsiteX1024" fmla="*/ 1699195 w 3217800"/>
              <a:gd name="connsiteY1024" fmla="*/ 175492 h 5019680"/>
              <a:gd name="connsiteX1025" fmla="*/ 1708252 w 3217800"/>
              <a:gd name="connsiteY1025" fmla="*/ 130902 h 5019680"/>
              <a:gd name="connsiteX1026" fmla="*/ 1672719 w 3217800"/>
              <a:gd name="connsiteY1026" fmla="*/ 114877 h 5019680"/>
              <a:gd name="connsiteX1027" fmla="*/ 1672719 w 3217800"/>
              <a:gd name="connsiteY1027" fmla="*/ 114877 h 5019680"/>
              <a:gd name="connsiteX1028" fmla="*/ 1743089 w 3217800"/>
              <a:gd name="connsiteY1028" fmla="*/ 16638 h 5019680"/>
              <a:gd name="connsiteX1029" fmla="*/ 1669932 w 3217800"/>
              <a:gd name="connsiteY1029" fmla="*/ 33360 h 5019680"/>
              <a:gd name="connsiteX1030" fmla="*/ 1642063 w 3217800"/>
              <a:gd name="connsiteY1030" fmla="*/ 68893 h 5019680"/>
              <a:gd name="connsiteX1031" fmla="*/ 1669932 w 3217800"/>
              <a:gd name="connsiteY1031" fmla="*/ 98155 h 5019680"/>
              <a:gd name="connsiteX1032" fmla="*/ 1734031 w 3217800"/>
              <a:gd name="connsiteY1032" fmla="*/ 81434 h 5019680"/>
              <a:gd name="connsiteX1033" fmla="*/ 1764687 w 3217800"/>
              <a:gd name="connsiteY1033" fmla="*/ 50778 h 5019680"/>
              <a:gd name="connsiteX1034" fmla="*/ 1743089 w 3217800"/>
              <a:gd name="connsiteY1034" fmla="*/ 16638 h 5019680"/>
              <a:gd name="connsiteX1035" fmla="*/ 1743089 w 3217800"/>
              <a:gd name="connsiteY1035" fmla="*/ 16638 h 5019680"/>
              <a:gd name="connsiteX1036" fmla="*/ 1596079 w 3217800"/>
              <a:gd name="connsiteY1036" fmla="*/ 57048 h 5019680"/>
              <a:gd name="connsiteX1037" fmla="*/ 1580054 w 3217800"/>
              <a:gd name="connsiteY1037" fmla="*/ 110697 h 5019680"/>
              <a:gd name="connsiteX1038" fmla="*/ 1600259 w 3217800"/>
              <a:gd name="connsiteY1038" fmla="*/ 128115 h 5019680"/>
              <a:gd name="connsiteX1039" fmla="*/ 1629522 w 3217800"/>
              <a:gd name="connsiteY1039" fmla="*/ 87008 h 5019680"/>
              <a:gd name="connsiteX1040" fmla="*/ 1628128 w 3217800"/>
              <a:gd name="connsiteY1040" fmla="*/ 49384 h 5019680"/>
              <a:gd name="connsiteX1041" fmla="*/ 1596079 w 3217800"/>
              <a:gd name="connsiteY1041" fmla="*/ 57048 h 5019680"/>
              <a:gd name="connsiteX1042" fmla="*/ 1596079 w 3217800"/>
              <a:gd name="connsiteY1042" fmla="*/ 57048 h 5019680"/>
              <a:gd name="connsiteX1043" fmla="*/ 1557759 w 3217800"/>
              <a:gd name="connsiteY1043" fmla="*/ 290452 h 5019680"/>
              <a:gd name="connsiteX1044" fmla="*/ 1534070 w 3217800"/>
              <a:gd name="connsiteY1044" fmla="*/ 321109 h 5019680"/>
              <a:gd name="connsiteX1045" fmla="*/ 1549398 w 3217800"/>
              <a:gd name="connsiteY1045" fmla="*/ 355945 h 5019680"/>
              <a:gd name="connsiteX1046" fmla="*/ 1595382 w 3217800"/>
              <a:gd name="connsiteY1046" fmla="*/ 349674 h 5019680"/>
              <a:gd name="connsiteX1047" fmla="*/ 1596776 w 3217800"/>
              <a:gd name="connsiteY1047" fmla="*/ 300207 h 5019680"/>
              <a:gd name="connsiteX1048" fmla="*/ 1557759 w 3217800"/>
              <a:gd name="connsiteY1048" fmla="*/ 290452 h 5019680"/>
              <a:gd name="connsiteX1049" fmla="*/ 1557759 w 3217800"/>
              <a:gd name="connsiteY1049" fmla="*/ 290452 h 5019680"/>
              <a:gd name="connsiteX1050" fmla="*/ 1414930 w 3217800"/>
              <a:gd name="connsiteY1050" fmla="*/ 251436 h 5019680"/>
              <a:gd name="connsiteX1051" fmla="*/ 1411446 w 3217800"/>
              <a:gd name="connsiteY1051" fmla="*/ 287666 h 5019680"/>
              <a:gd name="connsiteX1052" fmla="*/ 1442102 w 3217800"/>
              <a:gd name="connsiteY1052" fmla="*/ 318322 h 5019680"/>
              <a:gd name="connsiteX1053" fmla="*/ 1489479 w 3217800"/>
              <a:gd name="connsiteY1053" fmla="*/ 314838 h 5019680"/>
              <a:gd name="connsiteX1054" fmla="*/ 1487389 w 3217800"/>
              <a:gd name="connsiteY1054" fmla="*/ 270944 h 5019680"/>
              <a:gd name="connsiteX1055" fmla="*/ 1446282 w 3217800"/>
              <a:gd name="connsiteY1055" fmla="*/ 245862 h 5019680"/>
              <a:gd name="connsiteX1056" fmla="*/ 1414930 w 3217800"/>
              <a:gd name="connsiteY1056" fmla="*/ 251436 h 5019680"/>
              <a:gd name="connsiteX1057" fmla="*/ 1414930 w 3217800"/>
              <a:gd name="connsiteY1057" fmla="*/ 251436 h 5019680"/>
              <a:gd name="connsiteX1058" fmla="*/ 1633006 w 3217800"/>
              <a:gd name="connsiteY1058" fmla="*/ 217296 h 5019680"/>
              <a:gd name="connsiteX1059" fmla="*/ 1616981 w 3217800"/>
              <a:gd name="connsiteY1059" fmla="*/ 252829 h 5019680"/>
              <a:gd name="connsiteX1060" fmla="*/ 1576571 w 3217800"/>
              <a:gd name="connsiteY1060" fmla="*/ 261190 h 5019680"/>
              <a:gd name="connsiteX1061" fmla="*/ 1550792 w 3217800"/>
              <a:gd name="connsiteY1061" fmla="*/ 245165 h 5019680"/>
              <a:gd name="connsiteX1062" fmla="*/ 1527103 w 3217800"/>
              <a:gd name="connsiteY1062" fmla="*/ 253526 h 5019680"/>
              <a:gd name="connsiteX1063" fmla="*/ 1502021 w 3217800"/>
              <a:gd name="connsiteY1063" fmla="*/ 247952 h 5019680"/>
              <a:gd name="connsiteX1064" fmla="*/ 1492266 w 3217800"/>
              <a:gd name="connsiteY1064" fmla="*/ 208239 h 5019680"/>
              <a:gd name="connsiteX1065" fmla="*/ 1470668 w 3217800"/>
              <a:gd name="connsiteY1065" fmla="*/ 216599 h 5019680"/>
              <a:gd name="connsiteX1066" fmla="*/ 1444192 w 3217800"/>
              <a:gd name="connsiteY1066" fmla="*/ 220083 h 5019680"/>
              <a:gd name="connsiteX1067" fmla="*/ 1435832 w 3217800"/>
              <a:gd name="connsiteY1067" fmla="*/ 170615 h 5019680"/>
              <a:gd name="connsiteX1068" fmla="*/ 1471364 w 3217800"/>
              <a:gd name="connsiteY1068" fmla="*/ 114877 h 5019680"/>
              <a:gd name="connsiteX1069" fmla="*/ 1515955 w 3217800"/>
              <a:gd name="connsiteY1069" fmla="*/ 112787 h 5019680"/>
              <a:gd name="connsiteX1070" fmla="*/ 1527800 w 3217800"/>
              <a:gd name="connsiteY1070" fmla="*/ 159468 h 5019680"/>
              <a:gd name="connsiteX1071" fmla="*/ 1555669 w 3217800"/>
              <a:gd name="connsiteY1071" fmla="*/ 186640 h 5019680"/>
              <a:gd name="connsiteX1072" fmla="*/ 1606530 w 3217800"/>
              <a:gd name="connsiteY1072" fmla="*/ 197788 h 5019680"/>
              <a:gd name="connsiteX1073" fmla="*/ 1633006 w 3217800"/>
              <a:gd name="connsiteY1073" fmla="*/ 217296 h 5019680"/>
              <a:gd name="connsiteX1074" fmla="*/ 1633006 w 3217800"/>
              <a:gd name="connsiteY1074" fmla="*/ 217296 h 5019680"/>
              <a:gd name="connsiteX1075" fmla="*/ 1199640 w 3217800"/>
              <a:gd name="connsiteY1075" fmla="*/ 2630763 h 5019680"/>
              <a:gd name="connsiteX1076" fmla="*/ 1158533 w 3217800"/>
              <a:gd name="connsiteY1076" fmla="*/ 2661419 h 5019680"/>
              <a:gd name="connsiteX1077" fmla="*/ 1132058 w 3217800"/>
              <a:gd name="connsiteY1077" fmla="*/ 2701133 h 5019680"/>
              <a:gd name="connsiteX1078" fmla="*/ 1123697 w 3217800"/>
              <a:gd name="connsiteY1078" fmla="*/ 2726215 h 5019680"/>
              <a:gd name="connsiteX1079" fmla="*/ 1102795 w 3217800"/>
              <a:gd name="connsiteY1079" fmla="*/ 2749904 h 5019680"/>
              <a:gd name="connsiteX1080" fmla="*/ 1077713 w 3217800"/>
              <a:gd name="connsiteY1080" fmla="*/ 2791707 h 5019680"/>
              <a:gd name="connsiteX1081" fmla="*/ 1067262 w 3217800"/>
              <a:gd name="connsiteY1081" fmla="*/ 2835601 h 5019680"/>
              <a:gd name="connsiteX1082" fmla="*/ 1113246 w 3217800"/>
              <a:gd name="connsiteY1082" fmla="*/ 2834207 h 5019680"/>
              <a:gd name="connsiteX1083" fmla="*/ 1194763 w 3217800"/>
              <a:gd name="connsiteY1083" fmla="*/ 2790314 h 5019680"/>
              <a:gd name="connsiteX1084" fmla="*/ 1253289 w 3217800"/>
              <a:gd name="connsiteY1084" fmla="*/ 2734575 h 5019680"/>
              <a:gd name="connsiteX1085" fmla="*/ 1244928 w 3217800"/>
              <a:gd name="connsiteY1085" fmla="*/ 2702526 h 5019680"/>
              <a:gd name="connsiteX1086" fmla="*/ 1231690 w 3217800"/>
              <a:gd name="connsiteY1086" fmla="*/ 2669780 h 5019680"/>
              <a:gd name="connsiteX1087" fmla="*/ 1230993 w 3217800"/>
              <a:gd name="connsiteY1087" fmla="*/ 2631460 h 5019680"/>
              <a:gd name="connsiteX1088" fmla="*/ 1199640 w 3217800"/>
              <a:gd name="connsiteY1088" fmla="*/ 2630763 h 5019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</a:cxnLst>
            <a:rect l="l" t="t" r="r" b="b"/>
            <a:pathLst>
              <a:path w="3217800" h="5019680">
                <a:moveTo>
                  <a:pt x="229098" y="2407113"/>
                </a:moveTo>
                <a:cubicBezTo>
                  <a:pt x="220040" y="2418261"/>
                  <a:pt x="209589" y="2424531"/>
                  <a:pt x="205409" y="2432892"/>
                </a:cubicBezTo>
                <a:cubicBezTo>
                  <a:pt x="201229" y="2441253"/>
                  <a:pt x="204712" y="2449614"/>
                  <a:pt x="198442" y="2457278"/>
                </a:cubicBezTo>
                <a:cubicBezTo>
                  <a:pt x="192171" y="2464941"/>
                  <a:pt x="178237" y="2469819"/>
                  <a:pt x="162212" y="2469122"/>
                </a:cubicBezTo>
                <a:cubicBezTo>
                  <a:pt x="146187" y="2468425"/>
                  <a:pt x="128769" y="2462155"/>
                  <a:pt x="114834" y="2462851"/>
                </a:cubicBezTo>
                <a:cubicBezTo>
                  <a:pt x="101596" y="2463548"/>
                  <a:pt x="92539" y="2472606"/>
                  <a:pt x="88359" y="2483056"/>
                </a:cubicBezTo>
                <a:cubicBezTo>
                  <a:pt x="84178" y="2493507"/>
                  <a:pt x="84875" y="2507442"/>
                  <a:pt x="91145" y="2517196"/>
                </a:cubicBezTo>
                <a:cubicBezTo>
                  <a:pt x="98113" y="2526950"/>
                  <a:pt x="110654" y="2533221"/>
                  <a:pt x="114834" y="2541582"/>
                </a:cubicBezTo>
                <a:cubicBezTo>
                  <a:pt x="119711" y="2549942"/>
                  <a:pt x="115531" y="2561090"/>
                  <a:pt x="105080" y="2565967"/>
                </a:cubicBezTo>
                <a:cubicBezTo>
                  <a:pt x="94629" y="2570844"/>
                  <a:pt x="76514" y="2569451"/>
                  <a:pt x="55612" y="2575721"/>
                </a:cubicBezTo>
                <a:cubicBezTo>
                  <a:pt x="34014" y="2581295"/>
                  <a:pt x="8235" y="2594533"/>
                  <a:pt x="1964" y="2606377"/>
                </a:cubicBezTo>
                <a:cubicBezTo>
                  <a:pt x="-5003" y="2618222"/>
                  <a:pt x="7538" y="2629369"/>
                  <a:pt x="24260" y="2646091"/>
                </a:cubicBezTo>
                <a:cubicBezTo>
                  <a:pt x="40981" y="2663509"/>
                  <a:pt x="63276" y="2687198"/>
                  <a:pt x="77908" y="2708100"/>
                </a:cubicBezTo>
                <a:cubicBezTo>
                  <a:pt x="92539" y="2729002"/>
                  <a:pt x="100900" y="2747116"/>
                  <a:pt x="113441" y="2753387"/>
                </a:cubicBezTo>
                <a:cubicBezTo>
                  <a:pt x="125982" y="2759658"/>
                  <a:pt x="144794" y="2753387"/>
                  <a:pt x="157335" y="2761051"/>
                </a:cubicBezTo>
                <a:cubicBezTo>
                  <a:pt x="169876" y="2768715"/>
                  <a:pt x="176146" y="2789617"/>
                  <a:pt x="184507" y="2800765"/>
                </a:cubicBezTo>
                <a:cubicBezTo>
                  <a:pt x="192868" y="2811912"/>
                  <a:pt x="202622" y="2811216"/>
                  <a:pt x="213073" y="2808429"/>
                </a:cubicBezTo>
                <a:cubicBezTo>
                  <a:pt x="223524" y="2805642"/>
                  <a:pt x="236065" y="2799371"/>
                  <a:pt x="249303" y="2800765"/>
                </a:cubicBezTo>
                <a:cubicBezTo>
                  <a:pt x="262541" y="2802158"/>
                  <a:pt x="277172" y="2811216"/>
                  <a:pt x="289016" y="2804248"/>
                </a:cubicBezTo>
                <a:cubicBezTo>
                  <a:pt x="300861" y="2797281"/>
                  <a:pt x="309221" y="2774289"/>
                  <a:pt x="323156" y="2761748"/>
                </a:cubicBezTo>
                <a:cubicBezTo>
                  <a:pt x="337091" y="2749207"/>
                  <a:pt x="356599" y="2746420"/>
                  <a:pt x="357992" y="2738756"/>
                </a:cubicBezTo>
                <a:cubicBezTo>
                  <a:pt x="359386" y="2731092"/>
                  <a:pt x="343361" y="2718551"/>
                  <a:pt x="340574" y="2704616"/>
                </a:cubicBezTo>
                <a:cubicBezTo>
                  <a:pt x="337787" y="2690682"/>
                  <a:pt x="348935" y="2676050"/>
                  <a:pt x="359386" y="2664903"/>
                </a:cubicBezTo>
                <a:cubicBezTo>
                  <a:pt x="369837" y="2653755"/>
                  <a:pt x="379591" y="2646091"/>
                  <a:pt x="390739" y="2655845"/>
                </a:cubicBezTo>
                <a:cubicBezTo>
                  <a:pt x="401886" y="2665599"/>
                  <a:pt x="415821" y="2694862"/>
                  <a:pt x="423485" y="2717157"/>
                </a:cubicBezTo>
                <a:cubicBezTo>
                  <a:pt x="431149" y="2739453"/>
                  <a:pt x="433936" y="2754780"/>
                  <a:pt x="442297" y="2761748"/>
                </a:cubicBezTo>
                <a:cubicBezTo>
                  <a:pt x="450657" y="2768715"/>
                  <a:pt x="464592" y="2765928"/>
                  <a:pt x="471559" y="2771502"/>
                </a:cubicBezTo>
                <a:cubicBezTo>
                  <a:pt x="478527" y="2777076"/>
                  <a:pt x="478527" y="2790314"/>
                  <a:pt x="478527" y="2804945"/>
                </a:cubicBezTo>
                <a:cubicBezTo>
                  <a:pt x="478527" y="2819576"/>
                  <a:pt x="477830" y="2836298"/>
                  <a:pt x="483404" y="2842568"/>
                </a:cubicBezTo>
                <a:cubicBezTo>
                  <a:pt x="488977" y="2848839"/>
                  <a:pt x="500125" y="2845355"/>
                  <a:pt x="516150" y="2844658"/>
                </a:cubicBezTo>
                <a:cubicBezTo>
                  <a:pt x="532175" y="2843962"/>
                  <a:pt x="553076" y="2846749"/>
                  <a:pt x="564921" y="2840478"/>
                </a:cubicBezTo>
                <a:cubicBezTo>
                  <a:pt x="576765" y="2834904"/>
                  <a:pt x="579552" y="2820970"/>
                  <a:pt x="590700" y="2816093"/>
                </a:cubicBezTo>
                <a:cubicBezTo>
                  <a:pt x="601847" y="2811216"/>
                  <a:pt x="621356" y="2816093"/>
                  <a:pt x="635987" y="2824453"/>
                </a:cubicBezTo>
                <a:cubicBezTo>
                  <a:pt x="650618" y="2832117"/>
                  <a:pt x="661069" y="2843265"/>
                  <a:pt x="672217" y="2846749"/>
                </a:cubicBezTo>
                <a:cubicBezTo>
                  <a:pt x="683365" y="2850232"/>
                  <a:pt x="694512" y="2846052"/>
                  <a:pt x="704963" y="2839781"/>
                </a:cubicBezTo>
                <a:cubicBezTo>
                  <a:pt x="714717" y="2834207"/>
                  <a:pt x="723775" y="2826544"/>
                  <a:pt x="729349" y="2816093"/>
                </a:cubicBezTo>
                <a:cubicBezTo>
                  <a:pt x="735619" y="2805642"/>
                  <a:pt x="739103" y="2792404"/>
                  <a:pt x="741193" y="2779166"/>
                </a:cubicBezTo>
                <a:cubicBezTo>
                  <a:pt x="743283" y="2765928"/>
                  <a:pt x="743980" y="2753387"/>
                  <a:pt x="749554" y="2746420"/>
                </a:cubicBezTo>
                <a:cubicBezTo>
                  <a:pt x="755128" y="2739453"/>
                  <a:pt x="766275" y="2738059"/>
                  <a:pt x="778816" y="2737362"/>
                </a:cubicBezTo>
                <a:cubicBezTo>
                  <a:pt x="791358" y="2736666"/>
                  <a:pt x="805989" y="2736666"/>
                  <a:pt x="818530" y="2732485"/>
                </a:cubicBezTo>
                <a:cubicBezTo>
                  <a:pt x="831071" y="2728305"/>
                  <a:pt x="841522" y="2719944"/>
                  <a:pt x="845006" y="2710887"/>
                </a:cubicBezTo>
                <a:cubicBezTo>
                  <a:pt x="848489" y="2701829"/>
                  <a:pt x="845702" y="2692075"/>
                  <a:pt x="838038" y="2680231"/>
                </a:cubicBezTo>
                <a:cubicBezTo>
                  <a:pt x="831071" y="2668386"/>
                  <a:pt x="819227" y="2653755"/>
                  <a:pt x="812259" y="2635640"/>
                </a:cubicBezTo>
                <a:cubicBezTo>
                  <a:pt x="805292" y="2618222"/>
                  <a:pt x="802505" y="2597320"/>
                  <a:pt x="805292" y="2589656"/>
                </a:cubicBezTo>
                <a:cubicBezTo>
                  <a:pt x="807382" y="2581992"/>
                  <a:pt x="815046" y="2586869"/>
                  <a:pt x="826194" y="2597320"/>
                </a:cubicBezTo>
                <a:cubicBezTo>
                  <a:pt x="837342" y="2607771"/>
                  <a:pt x="852670" y="2624492"/>
                  <a:pt x="861030" y="2623099"/>
                </a:cubicBezTo>
                <a:cubicBezTo>
                  <a:pt x="869391" y="2621705"/>
                  <a:pt x="870785" y="2602197"/>
                  <a:pt x="866604" y="2581295"/>
                </a:cubicBezTo>
                <a:cubicBezTo>
                  <a:pt x="863121" y="2560393"/>
                  <a:pt x="854760" y="2538098"/>
                  <a:pt x="845702" y="2524163"/>
                </a:cubicBezTo>
                <a:cubicBezTo>
                  <a:pt x="837342" y="2510229"/>
                  <a:pt x="828981" y="2504655"/>
                  <a:pt x="812259" y="2503958"/>
                </a:cubicBezTo>
                <a:cubicBezTo>
                  <a:pt x="795538" y="2503262"/>
                  <a:pt x="770456" y="2506745"/>
                  <a:pt x="751644" y="2513016"/>
                </a:cubicBezTo>
                <a:cubicBezTo>
                  <a:pt x="732832" y="2519286"/>
                  <a:pt x="718898" y="2527647"/>
                  <a:pt x="712627" y="2524860"/>
                </a:cubicBezTo>
                <a:cubicBezTo>
                  <a:pt x="706357" y="2522073"/>
                  <a:pt x="705660" y="2507442"/>
                  <a:pt x="718201" y="2496991"/>
                </a:cubicBezTo>
                <a:cubicBezTo>
                  <a:pt x="730742" y="2486540"/>
                  <a:pt x="755824" y="2480270"/>
                  <a:pt x="770456" y="2469122"/>
                </a:cubicBezTo>
                <a:cubicBezTo>
                  <a:pt x="785784" y="2457278"/>
                  <a:pt x="791358" y="2439859"/>
                  <a:pt x="789964" y="2428015"/>
                </a:cubicBezTo>
                <a:cubicBezTo>
                  <a:pt x="788571" y="2416170"/>
                  <a:pt x="780907" y="2409900"/>
                  <a:pt x="773243" y="2409203"/>
                </a:cubicBezTo>
                <a:cubicBezTo>
                  <a:pt x="765579" y="2407810"/>
                  <a:pt x="758611" y="2411294"/>
                  <a:pt x="750251" y="2405720"/>
                </a:cubicBezTo>
                <a:cubicBezTo>
                  <a:pt x="741890" y="2400146"/>
                  <a:pt x="732832" y="2384121"/>
                  <a:pt x="722381" y="2365309"/>
                </a:cubicBezTo>
                <a:cubicBezTo>
                  <a:pt x="711931" y="2346498"/>
                  <a:pt x="700783" y="2324899"/>
                  <a:pt x="693816" y="2309571"/>
                </a:cubicBezTo>
                <a:cubicBezTo>
                  <a:pt x="686848" y="2294243"/>
                  <a:pt x="685455" y="2285882"/>
                  <a:pt x="684061" y="2270554"/>
                </a:cubicBezTo>
                <a:cubicBezTo>
                  <a:pt x="682668" y="2255226"/>
                  <a:pt x="683365" y="2232931"/>
                  <a:pt x="670824" y="2220390"/>
                </a:cubicBezTo>
                <a:cubicBezTo>
                  <a:pt x="658282" y="2207849"/>
                  <a:pt x="633200" y="2205759"/>
                  <a:pt x="607421" y="2204365"/>
                </a:cubicBezTo>
                <a:cubicBezTo>
                  <a:pt x="581642" y="2203668"/>
                  <a:pt x="555167" y="2204365"/>
                  <a:pt x="534265" y="2209242"/>
                </a:cubicBezTo>
                <a:cubicBezTo>
                  <a:pt x="513363" y="2214119"/>
                  <a:pt x="498035" y="2225267"/>
                  <a:pt x="479920" y="2228054"/>
                </a:cubicBezTo>
                <a:cubicBezTo>
                  <a:pt x="461805" y="2230841"/>
                  <a:pt x="441600" y="2228054"/>
                  <a:pt x="426969" y="2227357"/>
                </a:cubicBezTo>
                <a:cubicBezTo>
                  <a:pt x="412337" y="2226661"/>
                  <a:pt x="404673" y="2229447"/>
                  <a:pt x="401190" y="2238505"/>
                </a:cubicBezTo>
                <a:cubicBezTo>
                  <a:pt x="397706" y="2247562"/>
                  <a:pt x="398403" y="2263587"/>
                  <a:pt x="396313" y="2276128"/>
                </a:cubicBezTo>
                <a:cubicBezTo>
                  <a:pt x="394222" y="2288669"/>
                  <a:pt x="391435" y="2297727"/>
                  <a:pt x="380288" y="2303997"/>
                </a:cubicBezTo>
                <a:cubicBezTo>
                  <a:pt x="369140" y="2310965"/>
                  <a:pt x="351025" y="2315145"/>
                  <a:pt x="332910" y="2314448"/>
                </a:cubicBezTo>
                <a:cubicBezTo>
                  <a:pt x="314795" y="2313752"/>
                  <a:pt x="296680" y="2308178"/>
                  <a:pt x="285533" y="2309571"/>
                </a:cubicBezTo>
                <a:cubicBezTo>
                  <a:pt x="274385" y="2310965"/>
                  <a:pt x="270901" y="2319325"/>
                  <a:pt x="266024" y="2330473"/>
                </a:cubicBezTo>
                <a:cubicBezTo>
                  <a:pt x="261147" y="2341621"/>
                  <a:pt x="254877" y="2354858"/>
                  <a:pt x="248606" y="2368793"/>
                </a:cubicBezTo>
                <a:cubicBezTo>
                  <a:pt x="242336" y="2382728"/>
                  <a:pt x="238155" y="2396662"/>
                  <a:pt x="229098" y="2407113"/>
                </a:cubicBezTo>
                <a:lnTo>
                  <a:pt x="229098" y="2407113"/>
                </a:lnTo>
                <a:close/>
                <a:moveTo>
                  <a:pt x="1784196" y="4155901"/>
                </a:moveTo>
                <a:cubicBezTo>
                  <a:pt x="1761204" y="4179590"/>
                  <a:pt x="1737515" y="4199098"/>
                  <a:pt x="1721490" y="4215123"/>
                </a:cubicBezTo>
                <a:cubicBezTo>
                  <a:pt x="1705465" y="4231148"/>
                  <a:pt x="1697801" y="4243689"/>
                  <a:pt x="1693621" y="4254140"/>
                </a:cubicBezTo>
                <a:cubicBezTo>
                  <a:pt x="1689441" y="4264591"/>
                  <a:pt x="1689441" y="4274345"/>
                  <a:pt x="1690137" y="4286886"/>
                </a:cubicBezTo>
                <a:cubicBezTo>
                  <a:pt x="1690834" y="4299427"/>
                  <a:pt x="1692227" y="4315452"/>
                  <a:pt x="1688047" y="4323813"/>
                </a:cubicBezTo>
                <a:cubicBezTo>
                  <a:pt x="1683867" y="4332173"/>
                  <a:pt x="1674112" y="4332173"/>
                  <a:pt x="1662268" y="4332173"/>
                </a:cubicBezTo>
                <a:cubicBezTo>
                  <a:pt x="1650424" y="4332173"/>
                  <a:pt x="1637186" y="4332173"/>
                  <a:pt x="1626735" y="4334960"/>
                </a:cubicBezTo>
                <a:cubicBezTo>
                  <a:pt x="1616284" y="4337747"/>
                  <a:pt x="1609317" y="4342624"/>
                  <a:pt x="1599563" y="4345411"/>
                </a:cubicBezTo>
                <a:cubicBezTo>
                  <a:pt x="1589808" y="4348198"/>
                  <a:pt x="1577964" y="4348198"/>
                  <a:pt x="1570997" y="4344018"/>
                </a:cubicBezTo>
                <a:cubicBezTo>
                  <a:pt x="1564029" y="4339838"/>
                  <a:pt x="1561243" y="4332870"/>
                  <a:pt x="1554275" y="4329387"/>
                </a:cubicBezTo>
                <a:cubicBezTo>
                  <a:pt x="1547308" y="4326600"/>
                  <a:pt x="1534767" y="4327993"/>
                  <a:pt x="1520135" y="4328690"/>
                </a:cubicBezTo>
                <a:cubicBezTo>
                  <a:pt x="1505504" y="4329387"/>
                  <a:pt x="1488783" y="4328690"/>
                  <a:pt x="1478332" y="4325206"/>
                </a:cubicBezTo>
                <a:cubicBezTo>
                  <a:pt x="1467881" y="4321026"/>
                  <a:pt x="1463701" y="4313362"/>
                  <a:pt x="1453946" y="4309878"/>
                </a:cubicBezTo>
                <a:cubicBezTo>
                  <a:pt x="1443495" y="4306394"/>
                  <a:pt x="1426774" y="4307091"/>
                  <a:pt x="1417020" y="4309181"/>
                </a:cubicBezTo>
                <a:cubicBezTo>
                  <a:pt x="1407266" y="4310575"/>
                  <a:pt x="1403782" y="4313362"/>
                  <a:pt x="1401692" y="4317542"/>
                </a:cubicBezTo>
                <a:cubicBezTo>
                  <a:pt x="1399602" y="4321722"/>
                  <a:pt x="1398208" y="4327296"/>
                  <a:pt x="1387061" y="4331477"/>
                </a:cubicBezTo>
                <a:cubicBezTo>
                  <a:pt x="1376610" y="4335657"/>
                  <a:pt x="1356404" y="4337747"/>
                  <a:pt x="1335502" y="4339141"/>
                </a:cubicBezTo>
                <a:cubicBezTo>
                  <a:pt x="1314601" y="4340534"/>
                  <a:pt x="1293699" y="4341231"/>
                  <a:pt x="1282551" y="4342624"/>
                </a:cubicBezTo>
                <a:cubicBezTo>
                  <a:pt x="1271404" y="4344018"/>
                  <a:pt x="1270707" y="4346805"/>
                  <a:pt x="1270010" y="4352379"/>
                </a:cubicBezTo>
                <a:cubicBezTo>
                  <a:pt x="1269313" y="4357952"/>
                  <a:pt x="1267223" y="4367707"/>
                  <a:pt x="1267223" y="4376067"/>
                </a:cubicBezTo>
                <a:cubicBezTo>
                  <a:pt x="1267223" y="4384428"/>
                  <a:pt x="1269313" y="4391395"/>
                  <a:pt x="1270010" y="4399756"/>
                </a:cubicBezTo>
                <a:cubicBezTo>
                  <a:pt x="1271404" y="4408117"/>
                  <a:pt x="1271404" y="4417174"/>
                  <a:pt x="1268617" y="4426232"/>
                </a:cubicBezTo>
                <a:cubicBezTo>
                  <a:pt x="1266526" y="4435289"/>
                  <a:pt x="1260953" y="4443650"/>
                  <a:pt x="1251895" y="4449224"/>
                </a:cubicBezTo>
                <a:cubicBezTo>
                  <a:pt x="1242838" y="4454798"/>
                  <a:pt x="1230297" y="4456888"/>
                  <a:pt x="1219149" y="4453404"/>
                </a:cubicBezTo>
                <a:cubicBezTo>
                  <a:pt x="1208001" y="4449921"/>
                  <a:pt x="1198944" y="4440166"/>
                  <a:pt x="1190583" y="4438773"/>
                </a:cubicBezTo>
                <a:cubicBezTo>
                  <a:pt x="1182222" y="4437380"/>
                  <a:pt x="1175952" y="4443650"/>
                  <a:pt x="1171771" y="4454798"/>
                </a:cubicBezTo>
                <a:cubicBezTo>
                  <a:pt x="1167591" y="4465945"/>
                  <a:pt x="1165501" y="4480576"/>
                  <a:pt x="1164804" y="4498692"/>
                </a:cubicBezTo>
                <a:cubicBezTo>
                  <a:pt x="1164107" y="4516806"/>
                  <a:pt x="1164107" y="4537708"/>
                  <a:pt x="1163411" y="4552340"/>
                </a:cubicBezTo>
                <a:cubicBezTo>
                  <a:pt x="1162714" y="4566971"/>
                  <a:pt x="1161320" y="4576028"/>
                  <a:pt x="1155050" y="4581602"/>
                </a:cubicBezTo>
                <a:cubicBezTo>
                  <a:pt x="1148083" y="4587176"/>
                  <a:pt x="1135542" y="4590660"/>
                  <a:pt x="1125787" y="4597627"/>
                </a:cubicBezTo>
                <a:cubicBezTo>
                  <a:pt x="1116033" y="4604594"/>
                  <a:pt x="1109066" y="4615045"/>
                  <a:pt x="1104885" y="4626889"/>
                </a:cubicBezTo>
                <a:cubicBezTo>
                  <a:pt x="1100008" y="4638734"/>
                  <a:pt x="1097918" y="4651275"/>
                  <a:pt x="1095828" y="4661029"/>
                </a:cubicBezTo>
                <a:cubicBezTo>
                  <a:pt x="1093738" y="4670784"/>
                  <a:pt x="1091648" y="4677054"/>
                  <a:pt x="1083984" y="4679144"/>
                </a:cubicBezTo>
                <a:cubicBezTo>
                  <a:pt x="1076320" y="4681235"/>
                  <a:pt x="1063082" y="4678447"/>
                  <a:pt x="1050541" y="4679841"/>
                </a:cubicBezTo>
                <a:cubicBezTo>
                  <a:pt x="1037303" y="4681235"/>
                  <a:pt x="1024762" y="4685415"/>
                  <a:pt x="1017794" y="4693079"/>
                </a:cubicBezTo>
                <a:cubicBezTo>
                  <a:pt x="1010827" y="4700743"/>
                  <a:pt x="1008040" y="4711194"/>
                  <a:pt x="1005253" y="4723038"/>
                </a:cubicBezTo>
                <a:cubicBezTo>
                  <a:pt x="1002466" y="4734882"/>
                  <a:pt x="998983" y="4746727"/>
                  <a:pt x="992712" y="4755088"/>
                </a:cubicBezTo>
                <a:cubicBezTo>
                  <a:pt x="986442" y="4762751"/>
                  <a:pt x="977384" y="4765538"/>
                  <a:pt x="973204" y="4771112"/>
                </a:cubicBezTo>
                <a:cubicBezTo>
                  <a:pt x="969023" y="4776686"/>
                  <a:pt x="969023" y="4784350"/>
                  <a:pt x="967630" y="4792014"/>
                </a:cubicBezTo>
                <a:cubicBezTo>
                  <a:pt x="966236" y="4799678"/>
                  <a:pt x="964146" y="4806646"/>
                  <a:pt x="953695" y="4817097"/>
                </a:cubicBezTo>
                <a:cubicBezTo>
                  <a:pt x="942548" y="4827547"/>
                  <a:pt x="922343" y="4841482"/>
                  <a:pt x="908408" y="4854023"/>
                </a:cubicBezTo>
                <a:cubicBezTo>
                  <a:pt x="894473" y="4866564"/>
                  <a:pt x="885416" y="4878409"/>
                  <a:pt x="874268" y="4881195"/>
                </a:cubicBezTo>
                <a:cubicBezTo>
                  <a:pt x="863121" y="4883982"/>
                  <a:pt x="849186" y="4879105"/>
                  <a:pt x="838038" y="4877015"/>
                </a:cubicBezTo>
                <a:cubicBezTo>
                  <a:pt x="826891" y="4874925"/>
                  <a:pt x="819227" y="4876318"/>
                  <a:pt x="810169" y="4880499"/>
                </a:cubicBezTo>
                <a:cubicBezTo>
                  <a:pt x="801112" y="4884679"/>
                  <a:pt x="789964" y="4890950"/>
                  <a:pt x="782997" y="4897917"/>
                </a:cubicBezTo>
                <a:cubicBezTo>
                  <a:pt x="776030" y="4905581"/>
                  <a:pt x="772546" y="4913942"/>
                  <a:pt x="771152" y="4925786"/>
                </a:cubicBezTo>
                <a:cubicBezTo>
                  <a:pt x="769759" y="4937630"/>
                  <a:pt x="770456" y="4953655"/>
                  <a:pt x="771849" y="4964803"/>
                </a:cubicBezTo>
                <a:cubicBezTo>
                  <a:pt x="772546" y="4975950"/>
                  <a:pt x="773939" y="4981524"/>
                  <a:pt x="779513" y="4983614"/>
                </a:cubicBezTo>
                <a:cubicBezTo>
                  <a:pt x="785087" y="4985008"/>
                  <a:pt x="794841" y="4982221"/>
                  <a:pt x="805292" y="4980131"/>
                </a:cubicBezTo>
                <a:cubicBezTo>
                  <a:pt x="815743" y="4978041"/>
                  <a:pt x="827587" y="4976647"/>
                  <a:pt x="833161" y="4971073"/>
                </a:cubicBezTo>
                <a:cubicBezTo>
                  <a:pt x="838735" y="4965500"/>
                  <a:pt x="838038" y="4957139"/>
                  <a:pt x="838735" y="4949475"/>
                </a:cubicBezTo>
                <a:cubicBezTo>
                  <a:pt x="839432" y="4941811"/>
                  <a:pt x="842219" y="4934147"/>
                  <a:pt x="845702" y="4930663"/>
                </a:cubicBezTo>
                <a:cubicBezTo>
                  <a:pt x="849186" y="4926483"/>
                  <a:pt x="854760" y="4925786"/>
                  <a:pt x="862424" y="4927876"/>
                </a:cubicBezTo>
                <a:cubicBezTo>
                  <a:pt x="870088" y="4929966"/>
                  <a:pt x="881236" y="4934843"/>
                  <a:pt x="890990" y="4939721"/>
                </a:cubicBezTo>
                <a:cubicBezTo>
                  <a:pt x="900744" y="4944598"/>
                  <a:pt x="909105" y="4948778"/>
                  <a:pt x="915375" y="4955049"/>
                </a:cubicBezTo>
                <a:cubicBezTo>
                  <a:pt x="921646" y="4961319"/>
                  <a:pt x="926523" y="4969680"/>
                  <a:pt x="931400" y="4979434"/>
                </a:cubicBezTo>
                <a:cubicBezTo>
                  <a:pt x="936277" y="4989188"/>
                  <a:pt x="941154" y="5001033"/>
                  <a:pt x="945335" y="5008697"/>
                </a:cubicBezTo>
                <a:cubicBezTo>
                  <a:pt x="948818" y="5017057"/>
                  <a:pt x="950908" y="5021238"/>
                  <a:pt x="955786" y="5019148"/>
                </a:cubicBezTo>
                <a:cubicBezTo>
                  <a:pt x="960663" y="5017057"/>
                  <a:pt x="968327" y="5008000"/>
                  <a:pt x="978081" y="4999639"/>
                </a:cubicBezTo>
                <a:cubicBezTo>
                  <a:pt x="987835" y="4991279"/>
                  <a:pt x="998983" y="4983614"/>
                  <a:pt x="1004557" y="4975950"/>
                </a:cubicBezTo>
                <a:cubicBezTo>
                  <a:pt x="1010130" y="4968286"/>
                  <a:pt x="1008040" y="4961319"/>
                  <a:pt x="1004557" y="4956442"/>
                </a:cubicBezTo>
                <a:cubicBezTo>
                  <a:pt x="1001073" y="4951565"/>
                  <a:pt x="996892" y="4949475"/>
                  <a:pt x="993409" y="4946688"/>
                </a:cubicBezTo>
                <a:cubicBezTo>
                  <a:pt x="989925" y="4944598"/>
                  <a:pt x="987835" y="4941811"/>
                  <a:pt x="989925" y="4939024"/>
                </a:cubicBezTo>
                <a:cubicBezTo>
                  <a:pt x="992015" y="4936933"/>
                  <a:pt x="998286" y="4934147"/>
                  <a:pt x="1001770" y="4930663"/>
                </a:cubicBezTo>
                <a:cubicBezTo>
                  <a:pt x="1005253" y="4927180"/>
                  <a:pt x="1005950" y="4922999"/>
                  <a:pt x="1005253" y="4917425"/>
                </a:cubicBezTo>
                <a:cubicBezTo>
                  <a:pt x="1005253" y="4912548"/>
                  <a:pt x="1004557" y="4906974"/>
                  <a:pt x="1008737" y="4905581"/>
                </a:cubicBezTo>
                <a:cubicBezTo>
                  <a:pt x="1013614" y="4904188"/>
                  <a:pt x="1023368" y="4906974"/>
                  <a:pt x="1030335" y="4904188"/>
                </a:cubicBezTo>
                <a:cubicBezTo>
                  <a:pt x="1037303" y="4901400"/>
                  <a:pt x="1041483" y="4892343"/>
                  <a:pt x="1047057" y="4886769"/>
                </a:cubicBezTo>
                <a:cubicBezTo>
                  <a:pt x="1052631" y="4881195"/>
                  <a:pt x="1060295" y="4878409"/>
                  <a:pt x="1068656" y="4877015"/>
                </a:cubicBezTo>
                <a:cubicBezTo>
                  <a:pt x="1077713" y="4875621"/>
                  <a:pt x="1088164" y="4874925"/>
                  <a:pt x="1093041" y="4871441"/>
                </a:cubicBezTo>
                <a:cubicBezTo>
                  <a:pt x="1097918" y="4867261"/>
                  <a:pt x="1097221" y="4860293"/>
                  <a:pt x="1097918" y="4851236"/>
                </a:cubicBezTo>
                <a:cubicBezTo>
                  <a:pt x="1098615" y="4842179"/>
                  <a:pt x="1101402" y="4832424"/>
                  <a:pt x="1104885" y="4826154"/>
                </a:cubicBezTo>
                <a:cubicBezTo>
                  <a:pt x="1107672" y="4819883"/>
                  <a:pt x="1111156" y="4817793"/>
                  <a:pt x="1117427" y="4819187"/>
                </a:cubicBezTo>
                <a:cubicBezTo>
                  <a:pt x="1123697" y="4820580"/>
                  <a:pt x="1132058" y="4824760"/>
                  <a:pt x="1142509" y="4826154"/>
                </a:cubicBezTo>
                <a:cubicBezTo>
                  <a:pt x="1152960" y="4827547"/>
                  <a:pt x="1164107" y="4824760"/>
                  <a:pt x="1176648" y="4821277"/>
                </a:cubicBezTo>
                <a:cubicBezTo>
                  <a:pt x="1189190" y="4817793"/>
                  <a:pt x="1202427" y="4812916"/>
                  <a:pt x="1211485" y="4808736"/>
                </a:cubicBezTo>
                <a:cubicBezTo>
                  <a:pt x="1220542" y="4804555"/>
                  <a:pt x="1226116" y="4800375"/>
                  <a:pt x="1234477" y="4801071"/>
                </a:cubicBezTo>
                <a:cubicBezTo>
                  <a:pt x="1242838" y="4801768"/>
                  <a:pt x="1254682" y="4806646"/>
                  <a:pt x="1263739" y="4809432"/>
                </a:cubicBezTo>
                <a:cubicBezTo>
                  <a:pt x="1272797" y="4812219"/>
                  <a:pt x="1279068" y="4812916"/>
                  <a:pt x="1283248" y="4812916"/>
                </a:cubicBezTo>
                <a:cubicBezTo>
                  <a:pt x="1287428" y="4812916"/>
                  <a:pt x="1288822" y="4812219"/>
                  <a:pt x="1288822" y="4802465"/>
                </a:cubicBezTo>
                <a:cubicBezTo>
                  <a:pt x="1288125" y="4792711"/>
                  <a:pt x="1285338" y="4773899"/>
                  <a:pt x="1287428" y="4765538"/>
                </a:cubicBezTo>
                <a:cubicBezTo>
                  <a:pt x="1289519" y="4757178"/>
                  <a:pt x="1296486" y="4759965"/>
                  <a:pt x="1302060" y="4767629"/>
                </a:cubicBezTo>
                <a:cubicBezTo>
                  <a:pt x="1307633" y="4775293"/>
                  <a:pt x="1312510" y="4787834"/>
                  <a:pt x="1321568" y="4796891"/>
                </a:cubicBezTo>
                <a:cubicBezTo>
                  <a:pt x="1330625" y="4805949"/>
                  <a:pt x="1344560" y="4811522"/>
                  <a:pt x="1357101" y="4813613"/>
                </a:cubicBezTo>
                <a:cubicBezTo>
                  <a:pt x="1369642" y="4815703"/>
                  <a:pt x="1380790" y="4815006"/>
                  <a:pt x="1387757" y="4821973"/>
                </a:cubicBezTo>
                <a:cubicBezTo>
                  <a:pt x="1395421" y="4828941"/>
                  <a:pt x="1399602" y="4843572"/>
                  <a:pt x="1405175" y="4854720"/>
                </a:cubicBezTo>
                <a:cubicBezTo>
                  <a:pt x="1410749" y="4865868"/>
                  <a:pt x="1417020" y="4873531"/>
                  <a:pt x="1427471" y="4877015"/>
                </a:cubicBezTo>
                <a:cubicBezTo>
                  <a:pt x="1437922" y="4880499"/>
                  <a:pt x="1451856" y="4880499"/>
                  <a:pt x="1463004" y="4877712"/>
                </a:cubicBezTo>
                <a:cubicBezTo>
                  <a:pt x="1474152" y="4874925"/>
                  <a:pt x="1481815" y="4869351"/>
                  <a:pt x="1485299" y="4858900"/>
                </a:cubicBezTo>
                <a:cubicBezTo>
                  <a:pt x="1488783" y="4849146"/>
                  <a:pt x="1488783" y="4834515"/>
                  <a:pt x="1493660" y="4823367"/>
                </a:cubicBezTo>
                <a:cubicBezTo>
                  <a:pt x="1498537" y="4811522"/>
                  <a:pt x="1508291" y="4803162"/>
                  <a:pt x="1516652" y="4797588"/>
                </a:cubicBezTo>
                <a:cubicBezTo>
                  <a:pt x="1524316" y="4792014"/>
                  <a:pt x="1530586" y="4789227"/>
                  <a:pt x="1534070" y="4785744"/>
                </a:cubicBezTo>
                <a:cubicBezTo>
                  <a:pt x="1538250" y="4782260"/>
                  <a:pt x="1540341" y="4777383"/>
                  <a:pt x="1534767" y="4771112"/>
                </a:cubicBezTo>
                <a:cubicBezTo>
                  <a:pt x="1529193" y="4765538"/>
                  <a:pt x="1515259" y="4757875"/>
                  <a:pt x="1514562" y="4752997"/>
                </a:cubicBezTo>
                <a:cubicBezTo>
                  <a:pt x="1513865" y="4748120"/>
                  <a:pt x="1526406" y="4744637"/>
                  <a:pt x="1531283" y="4738366"/>
                </a:cubicBezTo>
                <a:cubicBezTo>
                  <a:pt x="1536160" y="4732096"/>
                  <a:pt x="1532677" y="4722341"/>
                  <a:pt x="1532677" y="4711194"/>
                </a:cubicBezTo>
                <a:cubicBezTo>
                  <a:pt x="1532677" y="4700046"/>
                  <a:pt x="1536160" y="4687505"/>
                  <a:pt x="1539644" y="4674267"/>
                </a:cubicBezTo>
                <a:cubicBezTo>
                  <a:pt x="1543824" y="4661029"/>
                  <a:pt x="1548005" y="4648488"/>
                  <a:pt x="1554275" y="4645005"/>
                </a:cubicBezTo>
                <a:cubicBezTo>
                  <a:pt x="1560546" y="4642217"/>
                  <a:pt x="1567513" y="4649185"/>
                  <a:pt x="1577267" y="4649185"/>
                </a:cubicBezTo>
                <a:cubicBezTo>
                  <a:pt x="1587021" y="4649185"/>
                  <a:pt x="1598866" y="4642914"/>
                  <a:pt x="1610710" y="4635250"/>
                </a:cubicBezTo>
                <a:cubicBezTo>
                  <a:pt x="1622555" y="4626889"/>
                  <a:pt x="1634399" y="4617832"/>
                  <a:pt x="1653211" y="4609471"/>
                </a:cubicBezTo>
                <a:cubicBezTo>
                  <a:pt x="1672022" y="4601111"/>
                  <a:pt x="1697801" y="4596234"/>
                  <a:pt x="1720097" y="4592750"/>
                </a:cubicBezTo>
                <a:cubicBezTo>
                  <a:pt x="1742392" y="4589963"/>
                  <a:pt x="1761900" y="4589266"/>
                  <a:pt x="1784196" y="4598324"/>
                </a:cubicBezTo>
                <a:cubicBezTo>
                  <a:pt x="1806491" y="4607381"/>
                  <a:pt x="1830180" y="4624799"/>
                  <a:pt x="1847598" y="4642914"/>
                </a:cubicBezTo>
                <a:cubicBezTo>
                  <a:pt x="1865016" y="4661029"/>
                  <a:pt x="1874770" y="4678447"/>
                  <a:pt x="1883828" y="4685415"/>
                </a:cubicBezTo>
                <a:cubicBezTo>
                  <a:pt x="1892885" y="4692382"/>
                  <a:pt x="1901246" y="4688202"/>
                  <a:pt x="1903336" y="4681931"/>
                </a:cubicBezTo>
                <a:cubicBezTo>
                  <a:pt x="1905426" y="4674964"/>
                  <a:pt x="1900549" y="4665209"/>
                  <a:pt x="1900549" y="4656152"/>
                </a:cubicBezTo>
                <a:cubicBezTo>
                  <a:pt x="1900549" y="4647095"/>
                  <a:pt x="1906820" y="4638734"/>
                  <a:pt x="1917271" y="4633857"/>
                </a:cubicBezTo>
                <a:cubicBezTo>
                  <a:pt x="1927722" y="4628283"/>
                  <a:pt x="1943050" y="4626193"/>
                  <a:pt x="1959771" y="4630373"/>
                </a:cubicBezTo>
                <a:cubicBezTo>
                  <a:pt x="1976493" y="4634554"/>
                  <a:pt x="1995304" y="4645701"/>
                  <a:pt x="2009936" y="4653365"/>
                </a:cubicBezTo>
                <a:cubicBezTo>
                  <a:pt x="2024567" y="4661029"/>
                  <a:pt x="2035715" y="4665209"/>
                  <a:pt x="2043379" y="4661029"/>
                </a:cubicBezTo>
                <a:cubicBezTo>
                  <a:pt x="2051043" y="4656849"/>
                  <a:pt x="2055920" y="4645005"/>
                  <a:pt x="2058707" y="4633160"/>
                </a:cubicBezTo>
                <a:cubicBezTo>
                  <a:pt x="2061494" y="4621316"/>
                  <a:pt x="2062887" y="4610865"/>
                  <a:pt x="2056616" y="4603897"/>
                </a:cubicBezTo>
                <a:cubicBezTo>
                  <a:pt x="2050346" y="4596930"/>
                  <a:pt x="2036411" y="4595537"/>
                  <a:pt x="2030838" y="4589266"/>
                </a:cubicBezTo>
                <a:cubicBezTo>
                  <a:pt x="2024567" y="4583693"/>
                  <a:pt x="2025960" y="4573938"/>
                  <a:pt x="2032928" y="4569758"/>
                </a:cubicBezTo>
                <a:cubicBezTo>
                  <a:pt x="2039895" y="4565577"/>
                  <a:pt x="2051739" y="4566971"/>
                  <a:pt x="2058707" y="4571151"/>
                </a:cubicBezTo>
                <a:cubicBezTo>
                  <a:pt x="2065674" y="4575332"/>
                  <a:pt x="2068461" y="4582299"/>
                  <a:pt x="2074035" y="4582299"/>
                </a:cubicBezTo>
                <a:cubicBezTo>
                  <a:pt x="2080305" y="4582299"/>
                  <a:pt x="2089363" y="4576028"/>
                  <a:pt x="2099814" y="4571151"/>
                </a:cubicBezTo>
                <a:cubicBezTo>
                  <a:pt x="2110265" y="4566971"/>
                  <a:pt x="2122109" y="4564881"/>
                  <a:pt x="2134650" y="4562791"/>
                </a:cubicBezTo>
                <a:cubicBezTo>
                  <a:pt x="2147888" y="4560700"/>
                  <a:pt x="2161822" y="4559307"/>
                  <a:pt x="2171577" y="4555126"/>
                </a:cubicBezTo>
                <a:cubicBezTo>
                  <a:pt x="2181331" y="4550946"/>
                  <a:pt x="2187601" y="4544676"/>
                  <a:pt x="2195266" y="4540495"/>
                </a:cubicBezTo>
                <a:cubicBezTo>
                  <a:pt x="2202929" y="4536315"/>
                  <a:pt x="2214077" y="4536315"/>
                  <a:pt x="2227315" y="4533528"/>
                </a:cubicBezTo>
                <a:cubicBezTo>
                  <a:pt x="2240553" y="4530741"/>
                  <a:pt x="2256578" y="4525864"/>
                  <a:pt x="2263545" y="4519593"/>
                </a:cubicBezTo>
                <a:cubicBezTo>
                  <a:pt x="2270512" y="4513323"/>
                  <a:pt x="2267725" y="4505659"/>
                  <a:pt x="2260758" y="4498692"/>
                </a:cubicBezTo>
                <a:cubicBezTo>
                  <a:pt x="2253791" y="4491724"/>
                  <a:pt x="2240553" y="4485454"/>
                  <a:pt x="2237069" y="4478486"/>
                </a:cubicBezTo>
                <a:cubicBezTo>
                  <a:pt x="2232889" y="4471519"/>
                  <a:pt x="2237069" y="4463855"/>
                  <a:pt x="2249610" y="4465249"/>
                </a:cubicBezTo>
                <a:cubicBezTo>
                  <a:pt x="2262151" y="4466642"/>
                  <a:pt x="2282357" y="4476396"/>
                  <a:pt x="2296291" y="4487544"/>
                </a:cubicBezTo>
                <a:cubicBezTo>
                  <a:pt x="2309529" y="4498692"/>
                  <a:pt x="2316496" y="4511929"/>
                  <a:pt x="2323464" y="4511929"/>
                </a:cubicBezTo>
                <a:cubicBezTo>
                  <a:pt x="2330431" y="4511929"/>
                  <a:pt x="2338095" y="4500085"/>
                  <a:pt x="2350636" y="4496602"/>
                </a:cubicBezTo>
                <a:cubicBezTo>
                  <a:pt x="2363874" y="4493118"/>
                  <a:pt x="2381989" y="4497298"/>
                  <a:pt x="2393136" y="4508446"/>
                </a:cubicBezTo>
                <a:cubicBezTo>
                  <a:pt x="2404981" y="4519593"/>
                  <a:pt x="2409858" y="4537708"/>
                  <a:pt x="2423792" y="4540495"/>
                </a:cubicBezTo>
                <a:cubicBezTo>
                  <a:pt x="2437727" y="4542585"/>
                  <a:pt x="2460719" y="4528651"/>
                  <a:pt x="2481621" y="4518200"/>
                </a:cubicBezTo>
                <a:cubicBezTo>
                  <a:pt x="2502523" y="4507749"/>
                  <a:pt x="2520638" y="4500782"/>
                  <a:pt x="2549900" y="4493814"/>
                </a:cubicBezTo>
                <a:cubicBezTo>
                  <a:pt x="2579163" y="4486847"/>
                  <a:pt x="2620270" y="4480576"/>
                  <a:pt x="2656500" y="4480576"/>
                </a:cubicBezTo>
                <a:cubicBezTo>
                  <a:pt x="2692730" y="4480576"/>
                  <a:pt x="2725476" y="4488937"/>
                  <a:pt x="2747074" y="4495208"/>
                </a:cubicBezTo>
                <a:cubicBezTo>
                  <a:pt x="2767976" y="4501478"/>
                  <a:pt x="2778427" y="4507052"/>
                  <a:pt x="2787485" y="4509839"/>
                </a:cubicBezTo>
                <a:cubicBezTo>
                  <a:pt x="2796542" y="4512626"/>
                  <a:pt x="2804903" y="4511929"/>
                  <a:pt x="2813960" y="4504962"/>
                </a:cubicBezTo>
                <a:cubicBezTo>
                  <a:pt x="2822321" y="4497995"/>
                  <a:pt x="2830682" y="4484757"/>
                  <a:pt x="2840436" y="4475700"/>
                </a:cubicBezTo>
                <a:cubicBezTo>
                  <a:pt x="2850190" y="4466642"/>
                  <a:pt x="2860641" y="4461765"/>
                  <a:pt x="2874576" y="4460372"/>
                </a:cubicBezTo>
                <a:cubicBezTo>
                  <a:pt x="2888510" y="4458978"/>
                  <a:pt x="2905232" y="4460372"/>
                  <a:pt x="2913592" y="4456888"/>
                </a:cubicBezTo>
                <a:cubicBezTo>
                  <a:pt x="2921953" y="4453404"/>
                  <a:pt x="2922650" y="4446437"/>
                  <a:pt x="2931011" y="4434593"/>
                </a:cubicBezTo>
                <a:cubicBezTo>
                  <a:pt x="2938675" y="4422748"/>
                  <a:pt x="2954003" y="4407420"/>
                  <a:pt x="2972814" y="4402543"/>
                </a:cubicBezTo>
                <a:cubicBezTo>
                  <a:pt x="2991626" y="4397666"/>
                  <a:pt x="3013921" y="4403240"/>
                  <a:pt x="3025069" y="4403936"/>
                </a:cubicBezTo>
                <a:cubicBezTo>
                  <a:pt x="3036913" y="4404633"/>
                  <a:pt x="3038307" y="4401150"/>
                  <a:pt x="3038307" y="4392789"/>
                </a:cubicBezTo>
                <a:cubicBezTo>
                  <a:pt x="3038307" y="4384428"/>
                  <a:pt x="3037610" y="4371190"/>
                  <a:pt x="3038307" y="4359346"/>
                </a:cubicBezTo>
                <a:cubicBezTo>
                  <a:pt x="3039004" y="4347502"/>
                  <a:pt x="3040397" y="4335657"/>
                  <a:pt x="3046668" y="4326600"/>
                </a:cubicBezTo>
                <a:cubicBezTo>
                  <a:pt x="3052938" y="4317542"/>
                  <a:pt x="3063389" y="4309878"/>
                  <a:pt x="3080807" y="4300821"/>
                </a:cubicBezTo>
                <a:cubicBezTo>
                  <a:pt x="3098225" y="4291763"/>
                  <a:pt x="3123308" y="4281312"/>
                  <a:pt x="3140726" y="4272951"/>
                </a:cubicBezTo>
                <a:cubicBezTo>
                  <a:pt x="3158841" y="4264591"/>
                  <a:pt x="3169988" y="4259017"/>
                  <a:pt x="3174169" y="4248566"/>
                </a:cubicBezTo>
                <a:cubicBezTo>
                  <a:pt x="3177653" y="4238115"/>
                  <a:pt x="3174169" y="4222090"/>
                  <a:pt x="3170685" y="4210246"/>
                </a:cubicBezTo>
                <a:cubicBezTo>
                  <a:pt x="3167898" y="4198401"/>
                  <a:pt x="3165808" y="4190041"/>
                  <a:pt x="3166505" y="4181680"/>
                </a:cubicBezTo>
                <a:cubicBezTo>
                  <a:pt x="3167202" y="4173319"/>
                  <a:pt x="3170685" y="4164958"/>
                  <a:pt x="3174866" y="4154508"/>
                </a:cubicBezTo>
                <a:cubicBezTo>
                  <a:pt x="3178349" y="4144057"/>
                  <a:pt x="3181833" y="4130819"/>
                  <a:pt x="3176259" y="4124548"/>
                </a:cubicBezTo>
                <a:cubicBezTo>
                  <a:pt x="3169988" y="4118278"/>
                  <a:pt x="3153964" y="4118975"/>
                  <a:pt x="3133759" y="4122458"/>
                </a:cubicBezTo>
                <a:cubicBezTo>
                  <a:pt x="3113554" y="4125942"/>
                  <a:pt x="3089168" y="4132212"/>
                  <a:pt x="3068963" y="4139179"/>
                </a:cubicBezTo>
                <a:cubicBezTo>
                  <a:pt x="3049454" y="4146147"/>
                  <a:pt x="3034127" y="4153114"/>
                  <a:pt x="3018102" y="4157295"/>
                </a:cubicBezTo>
                <a:cubicBezTo>
                  <a:pt x="3001380" y="4161475"/>
                  <a:pt x="2983265" y="4162172"/>
                  <a:pt x="2981175" y="4160081"/>
                </a:cubicBezTo>
                <a:cubicBezTo>
                  <a:pt x="2979085" y="4157991"/>
                  <a:pt x="2993020" y="4151721"/>
                  <a:pt x="2999290" y="4144057"/>
                </a:cubicBezTo>
                <a:cubicBezTo>
                  <a:pt x="3005561" y="4136393"/>
                  <a:pt x="3004864" y="4125942"/>
                  <a:pt x="2997200" y="4118975"/>
                </a:cubicBezTo>
                <a:cubicBezTo>
                  <a:pt x="2989536" y="4112007"/>
                  <a:pt x="2975601" y="4107130"/>
                  <a:pt x="2963757" y="4109220"/>
                </a:cubicBezTo>
                <a:cubicBezTo>
                  <a:pt x="2951912" y="4111310"/>
                  <a:pt x="2941462" y="4120368"/>
                  <a:pt x="2931707" y="4128032"/>
                </a:cubicBezTo>
                <a:cubicBezTo>
                  <a:pt x="2921953" y="4134999"/>
                  <a:pt x="2912199" y="4140573"/>
                  <a:pt x="2908019" y="4134999"/>
                </a:cubicBezTo>
                <a:cubicBezTo>
                  <a:pt x="2903838" y="4129426"/>
                  <a:pt x="2904535" y="4112704"/>
                  <a:pt x="2897568" y="4103646"/>
                </a:cubicBezTo>
                <a:cubicBezTo>
                  <a:pt x="2890600" y="4094589"/>
                  <a:pt x="2875969" y="4092499"/>
                  <a:pt x="2875969" y="4089015"/>
                </a:cubicBezTo>
                <a:cubicBezTo>
                  <a:pt x="2875969" y="4085532"/>
                  <a:pt x="2891994" y="4080655"/>
                  <a:pt x="2912199" y="4074384"/>
                </a:cubicBezTo>
                <a:cubicBezTo>
                  <a:pt x="2932404" y="4068114"/>
                  <a:pt x="2957486" y="4061843"/>
                  <a:pt x="2974208" y="4052088"/>
                </a:cubicBezTo>
                <a:cubicBezTo>
                  <a:pt x="2991626" y="4042334"/>
                  <a:pt x="3000683" y="4029793"/>
                  <a:pt x="3004167" y="4013072"/>
                </a:cubicBezTo>
                <a:cubicBezTo>
                  <a:pt x="3007651" y="3997047"/>
                  <a:pt x="3004864" y="3976842"/>
                  <a:pt x="2998593" y="3967784"/>
                </a:cubicBezTo>
                <a:cubicBezTo>
                  <a:pt x="2992323" y="3958727"/>
                  <a:pt x="2982569" y="3958727"/>
                  <a:pt x="2972118" y="3964301"/>
                </a:cubicBezTo>
                <a:cubicBezTo>
                  <a:pt x="2961667" y="3969875"/>
                  <a:pt x="2949822" y="3980325"/>
                  <a:pt x="2938675" y="3982416"/>
                </a:cubicBezTo>
                <a:cubicBezTo>
                  <a:pt x="2927527" y="3984506"/>
                  <a:pt x="2917076" y="3979629"/>
                  <a:pt x="2917076" y="3968481"/>
                </a:cubicBezTo>
                <a:cubicBezTo>
                  <a:pt x="2916379" y="3957334"/>
                  <a:pt x="2926134" y="3940612"/>
                  <a:pt x="2949126" y="3929464"/>
                </a:cubicBezTo>
                <a:cubicBezTo>
                  <a:pt x="2972118" y="3918317"/>
                  <a:pt x="3009044" y="3912743"/>
                  <a:pt x="3032036" y="3914833"/>
                </a:cubicBezTo>
                <a:cubicBezTo>
                  <a:pt x="3055028" y="3916923"/>
                  <a:pt x="3064086" y="3928071"/>
                  <a:pt x="3074537" y="3924587"/>
                </a:cubicBezTo>
                <a:cubicBezTo>
                  <a:pt x="3084988" y="3921801"/>
                  <a:pt x="3096832" y="3905079"/>
                  <a:pt x="3101709" y="3889751"/>
                </a:cubicBezTo>
                <a:cubicBezTo>
                  <a:pt x="3106586" y="3874423"/>
                  <a:pt x="3102406" y="3860488"/>
                  <a:pt x="3093348" y="3848644"/>
                </a:cubicBezTo>
                <a:cubicBezTo>
                  <a:pt x="3084291" y="3836800"/>
                  <a:pt x="3070356" y="3826349"/>
                  <a:pt x="3055725" y="3825652"/>
                </a:cubicBezTo>
                <a:cubicBezTo>
                  <a:pt x="3040397" y="3824955"/>
                  <a:pt x="3024372" y="3832619"/>
                  <a:pt x="3016012" y="3831226"/>
                </a:cubicBezTo>
                <a:cubicBezTo>
                  <a:pt x="3006954" y="3829832"/>
                  <a:pt x="3005561" y="3818684"/>
                  <a:pt x="3010438" y="3810324"/>
                </a:cubicBezTo>
                <a:cubicBezTo>
                  <a:pt x="3016012" y="3801266"/>
                  <a:pt x="3028553" y="3794996"/>
                  <a:pt x="3043881" y="3792906"/>
                </a:cubicBezTo>
                <a:cubicBezTo>
                  <a:pt x="3059209" y="3790815"/>
                  <a:pt x="3076627" y="3792906"/>
                  <a:pt x="3089865" y="3797086"/>
                </a:cubicBezTo>
                <a:cubicBezTo>
                  <a:pt x="3103103" y="3800570"/>
                  <a:pt x="3110766" y="3806143"/>
                  <a:pt x="3119824" y="3804053"/>
                </a:cubicBezTo>
                <a:cubicBezTo>
                  <a:pt x="3128185" y="3801963"/>
                  <a:pt x="3137242" y="3792209"/>
                  <a:pt x="3146996" y="3781758"/>
                </a:cubicBezTo>
                <a:cubicBezTo>
                  <a:pt x="3156751" y="3771307"/>
                  <a:pt x="3167202" y="3760856"/>
                  <a:pt x="3174866" y="3751799"/>
                </a:cubicBezTo>
                <a:cubicBezTo>
                  <a:pt x="3182530" y="3743438"/>
                  <a:pt x="3188104" y="3736471"/>
                  <a:pt x="3190890" y="3724626"/>
                </a:cubicBezTo>
                <a:cubicBezTo>
                  <a:pt x="3192981" y="3712782"/>
                  <a:pt x="3192981" y="3695364"/>
                  <a:pt x="3191587" y="3680036"/>
                </a:cubicBezTo>
                <a:cubicBezTo>
                  <a:pt x="3190194" y="3664708"/>
                  <a:pt x="3188104" y="3651470"/>
                  <a:pt x="3192981" y="3631265"/>
                </a:cubicBezTo>
                <a:cubicBezTo>
                  <a:pt x="3197858" y="3611059"/>
                  <a:pt x="3209005" y="3583887"/>
                  <a:pt x="3214579" y="3556715"/>
                </a:cubicBezTo>
                <a:cubicBezTo>
                  <a:pt x="3220153" y="3529542"/>
                  <a:pt x="3218759" y="3501673"/>
                  <a:pt x="3208308" y="3467534"/>
                </a:cubicBezTo>
                <a:cubicBezTo>
                  <a:pt x="3197161" y="3433394"/>
                  <a:pt x="3176259" y="3393680"/>
                  <a:pt x="3147693" y="3367902"/>
                </a:cubicBezTo>
                <a:cubicBezTo>
                  <a:pt x="3118431" y="3342123"/>
                  <a:pt x="3081504" y="3330278"/>
                  <a:pt x="3053635" y="3323311"/>
                </a:cubicBezTo>
                <a:cubicBezTo>
                  <a:pt x="3025069" y="3316344"/>
                  <a:pt x="3006257" y="3313556"/>
                  <a:pt x="2994413" y="3308679"/>
                </a:cubicBezTo>
                <a:cubicBezTo>
                  <a:pt x="2982569" y="3303802"/>
                  <a:pt x="2979085" y="3296835"/>
                  <a:pt x="2970724" y="3294745"/>
                </a:cubicBezTo>
                <a:cubicBezTo>
                  <a:pt x="2962363" y="3292655"/>
                  <a:pt x="2950519" y="3296835"/>
                  <a:pt x="2942855" y="3301015"/>
                </a:cubicBezTo>
                <a:cubicBezTo>
                  <a:pt x="2935191" y="3305196"/>
                  <a:pt x="2931011" y="3310073"/>
                  <a:pt x="2921953" y="3312163"/>
                </a:cubicBezTo>
                <a:cubicBezTo>
                  <a:pt x="2912896" y="3314253"/>
                  <a:pt x="2898264" y="3314253"/>
                  <a:pt x="2878756" y="3312163"/>
                </a:cubicBezTo>
                <a:cubicBezTo>
                  <a:pt x="2858551" y="3310073"/>
                  <a:pt x="2833469" y="3306589"/>
                  <a:pt x="2817444" y="3308679"/>
                </a:cubicBezTo>
                <a:cubicBezTo>
                  <a:pt x="2801419" y="3310770"/>
                  <a:pt x="2793755" y="3319131"/>
                  <a:pt x="2788181" y="3329582"/>
                </a:cubicBezTo>
                <a:cubicBezTo>
                  <a:pt x="2782608" y="3340032"/>
                  <a:pt x="2779821" y="3353967"/>
                  <a:pt x="2776337" y="3367205"/>
                </a:cubicBezTo>
                <a:cubicBezTo>
                  <a:pt x="2772853" y="3380443"/>
                  <a:pt x="2767976" y="3394377"/>
                  <a:pt x="2761009" y="3402738"/>
                </a:cubicBezTo>
                <a:cubicBezTo>
                  <a:pt x="2754042" y="3411098"/>
                  <a:pt x="2744287" y="3413189"/>
                  <a:pt x="2734533" y="3414582"/>
                </a:cubicBezTo>
                <a:cubicBezTo>
                  <a:pt x="2724779" y="3415976"/>
                  <a:pt x="2715722" y="3415976"/>
                  <a:pt x="2707361" y="3411795"/>
                </a:cubicBezTo>
                <a:cubicBezTo>
                  <a:pt x="2699000" y="3407615"/>
                  <a:pt x="2692033" y="3398557"/>
                  <a:pt x="2685066" y="3391590"/>
                </a:cubicBezTo>
                <a:cubicBezTo>
                  <a:pt x="2678098" y="3385320"/>
                  <a:pt x="2671131" y="3381836"/>
                  <a:pt x="2662770" y="3379746"/>
                </a:cubicBezTo>
                <a:cubicBezTo>
                  <a:pt x="2654410" y="3378353"/>
                  <a:pt x="2645352" y="3378353"/>
                  <a:pt x="2641172" y="3375565"/>
                </a:cubicBezTo>
                <a:cubicBezTo>
                  <a:pt x="2636991" y="3372778"/>
                  <a:pt x="2636991" y="3367205"/>
                  <a:pt x="2643262" y="3356754"/>
                </a:cubicBezTo>
                <a:cubicBezTo>
                  <a:pt x="2649532" y="3346303"/>
                  <a:pt x="2661377" y="3332368"/>
                  <a:pt x="2673918" y="3317737"/>
                </a:cubicBezTo>
                <a:cubicBezTo>
                  <a:pt x="2686459" y="3303106"/>
                  <a:pt x="2698303" y="3288474"/>
                  <a:pt x="2710845" y="3278023"/>
                </a:cubicBezTo>
                <a:cubicBezTo>
                  <a:pt x="2722689" y="3267573"/>
                  <a:pt x="2734533" y="3260605"/>
                  <a:pt x="2738017" y="3250851"/>
                </a:cubicBezTo>
                <a:cubicBezTo>
                  <a:pt x="2741501" y="3241097"/>
                  <a:pt x="2736623" y="3228556"/>
                  <a:pt x="2729656" y="3211138"/>
                </a:cubicBezTo>
                <a:cubicBezTo>
                  <a:pt x="2722689" y="3194416"/>
                  <a:pt x="2714328" y="3172817"/>
                  <a:pt x="2706664" y="3151916"/>
                </a:cubicBezTo>
                <a:cubicBezTo>
                  <a:pt x="2699697" y="3131014"/>
                  <a:pt x="2693426" y="3110112"/>
                  <a:pt x="2685762" y="3094784"/>
                </a:cubicBezTo>
                <a:cubicBezTo>
                  <a:pt x="2677402" y="3079456"/>
                  <a:pt x="2667647" y="3070399"/>
                  <a:pt x="2655803" y="3065521"/>
                </a:cubicBezTo>
                <a:cubicBezTo>
                  <a:pt x="2643959" y="3059948"/>
                  <a:pt x="2631417" y="3058554"/>
                  <a:pt x="2620966" y="3050890"/>
                </a:cubicBezTo>
                <a:cubicBezTo>
                  <a:pt x="2610516" y="3043226"/>
                  <a:pt x="2602155" y="3029988"/>
                  <a:pt x="2589614" y="3022324"/>
                </a:cubicBezTo>
                <a:cubicBezTo>
                  <a:pt x="2577073" y="3014660"/>
                  <a:pt x="2561048" y="3011873"/>
                  <a:pt x="2548507" y="3002119"/>
                </a:cubicBezTo>
                <a:cubicBezTo>
                  <a:pt x="2535966" y="2992365"/>
                  <a:pt x="2527605" y="2974250"/>
                  <a:pt x="2516457" y="2967979"/>
                </a:cubicBezTo>
                <a:cubicBezTo>
                  <a:pt x="2505310" y="2961012"/>
                  <a:pt x="2492072" y="2965889"/>
                  <a:pt x="2471867" y="2969373"/>
                </a:cubicBezTo>
                <a:cubicBezTo>
                  <a:pt x="2451662" y="2972857"/>
                  <a:pt x="2425186" y="2976340"/>
                  <a:pt x="2402194" y="2973553"/>
                </a:cubicBezTo>
                <a:cubicBezTo>
                  <a:pt x="2379202" y="2970766"/>
                  <a:pt x="2360390" y="2962406"/>
                  <a:pt x="2358997" y="2954045"/>
                </a:cubicBezTo>
                <a:cubicBezTo>
                  <a:pt x="2357603" y="2945684"/>
                  <a:pt x="2372235" y="2938020"/>
                  <a:pt x="2391743" y="2937323"/>
                </a:cubicBezTo>
                <a:cubicBezTo>
                  <a:pt x="2411251" y="2937323"/>
                  <a:pt x="2434940" y="2944291"/>
                  <a:pt x="2455842" y="2944291"/>
                </a:cubicBezTo>
                <a:cubicBezTo>
                  <a:pt x="2476744" y="2944291"/>
                  <a:pt x="2495555" y="2935930"/>
                  <a:pt x="2512277" y="2937323"/>
                </a:cubicBezTo>
                <a:cubicBezTo>
                  <a:pt x="2528998" y="2938717"/>
                  <a:pt x="2543630" y="2949864"/>
                  <a:pt x="2555474" y="2958225"/>
                </a:cubicBezTo>
                <a:cubicBezTo>
                  <a:pt x="2567318" y="2966586"/>
                  <a:pt x="2577073" y="2972857"/>
                  <a:pt x="2589614" y="2978430"/>
                </a:cubicBezTo>
                <a:cubicBezTo>
                  <a:pt x="2602155" y="2984004"/>
                  <a:pt x="2617483" y="2989578"/>
                  <a:pt x="2631417" y="2995849"/>
                </a:cubicBezTo>
                <a:cubicBezTo>
                  <a:pt x="2645352" y="3002119"/>
                  <a:pt x="2657893" y="3008390"/>
                  <a:pt x="2659983" y="3002119"/>
                </a:cubicBezTo>
                <a:cubicBezTo>
                  <a:pt x="2662074" y="2995849"/>
                  <a:pt x="2653016" y="2976340"/>
                  <a:pt x="2636295" y="2951955"/>
                </a:cubicBezTo>
                <a:cubicBezTo>
                  <a:pt x="2619573" y="2927569"/>
                  <a:pt x="2596581" y="2898307"/>
                  <a:pt x="2573589" y="2871831"/>
                </a:cubicBezTo>
                <a:cubicBezTo>
                  <a:pt x="2551294" y="2844658"/>
                  <a:pt x="2529695" y="2820273"/>
                  <a:pt x="2524818" y="2801461"/>
                </a:cubicBezTo>
                <a:cubicBezTo>
                  <a:pt x="2519941" y="2782650"/>
                  <a:pt x="2530392" y="2770805"/>
                  <a:pt x="2538056" y="2760354"/>
                </a:cubicBezTo>
                <a:cubicBezTo>
                  <a:pt x="2545720" y="2749904"/>
                  <a:pt x="2549900" y="2741543"/>
                  <a:pt x="2544326" y="2733182"/>
                </a:cubicBezTo>
                <a:cubicBezTo>
                  <a:pt x="2538753" y="2724821"/>
                  <a:pt x="2522728" y="2717157"/>
                  <a:pt x="2507400" y="2696952"/>
                </a:cubicBezTo>
                <a:cubicBezTo>
                  <a:pt x="2492072" y="2676747"/>
                  <a:pt x="2476744" y="2644697"/>
                  <a:pt x="2464899" y="2616828"/>
                </a:cubicBezTo>
                <a:cubicBezTo>
                  <a:pt x="2453055" y="2588959"/>
                  <a:pt x="2444694" y="2565271"/>
                  <a:pt x="2432153" y="2550639"/>
                </a:cubicBezTo>
                <a:cubicBezTo>
                  <a:pt x="2419612" y="2536008"/>
                  <a:pt x="2402194" y="2530434"/>
                  <a:pt x="2378505" y="2522770"/>
                </a:cubicBezTo>
                <a:cubicBezTo>
                  <a:pt x="2354816" y="2515106"/>
                  <a:pt x="2324160" y="2505352"/>
                  <a:pt x="2296988" y="2499081"/>
                </a:cubicBezTo>
                <a:cubicBezTo>
                  <a:pt x="2269815" y="2492114"/>
                  <a:pt x="2245430" y="2488630"/>
                  <a:pt x="2227315" y="2489327"/>
                </a:cubicBezTo>
                <a:cubicBezTo>
                  <a:pt x="2209200" y="2489327"/>
                  <a:pt x="2196659" y="2494204"/>
                  <a:pt x="2190388" y="2485843"/>
                </a:cubicBezTo>
                <a:cubicBezTo>
                  <a:pt x="2184118" y="2477483"/>
                  <a:pt x="2182724" y="2457974"/>
                  <a:pt x="2177151" y="2445433"/>
                </a:cubicBezTo>
                <a:cubicBezTo>
                  <a:pt x="2171577" y="2432892"/>
                  <a:pt x="2161822" y="2427318"/>
                  <a:pt x="2156249" y="2413384"/>
                </a:cubicBezTo>
                <a:cubicBezTo>
                  <a:pt x="2150675" y="2399449"/>
                  <a:pt x="2148585" y="2377154"/>
                  <a:pt x="2141617" y="2352768"/>
                </a:cubicBezTo>
                <a:cubicBezTo>
                  <a:pt x="2134650" y="2329079"/>
                  <a:pt x="2121412" y="2303301"/>
                  <a:pt x="2110265" y="2283096"/>
                </a:cubicBezTo>
                <a:cubicBezTo>
                  <a:pt x="2099117" y="2262890"/>
                  <a:pt x="2089363" y="2248259"/>
                  <a:pt x="2082395" y="2233628"/>
                </a:cubicBezTo>
                <a:cubicBezTo>
                  <a:pt x="2075428" y="2218300"/>
                  <a:pt x="2071248" y="2202972"/>
                  <a:pt x="2068461" y="2191127"/>
                </a:cubicBezTo>
                <a:cubicBezTo>
                  <a:pt x="2065674" y="2179283"/>
                  <a:pt x="2064280" y="2171619"/>
                  <a:pt x="2064280" y="2161865"/>
                </a:cubicBezTo>
                <a:cubicBezTo>
                  <a:pt x="2064280" y="2152111"/>
                  <a:pt x="2064280" y="2140963"/>
                  <a:pt x="2060797" y="2122151"/>
                </a:cubicBezTo>
                <a:cubicBezTo>
                  <a:pt x="2056616" y="2103340"/>
                  <a:pt x="2048256" y="2077561"/>
                  <a:pt x="2043379" y="2051782"/>
                </a:cubicBezTo>
                <a:cubicBezTo>
                  <a:pt x="2038502" y="2026003"/>
                  <a:pt x="2036411" y="2001617"/>
                  <a:pt x="2024567" y="1988379"/>
                </a:cubicBezTo>
                <a:cubicBezTo>
                  <a:pt x="2012723" y="1975142"/>
                  <a:pt x="1991124" y="1974445"/>
                  <a:pt x="1970222" y="1963994"/>
                </a:cubicBezTo>
                <a:cubicBezTo>
                  <a:pt x="1950017" y="1953543"/>
                  <a:pt x="1931205" y="1934035"/>
                  <a:pt x="1917967" y="1913830"/>
                </a:cubicBezTo>
                <a:cubicBezTo>
                  <a:pt x="1904730" y="1893624"/>
                  <a:pt x="1897066" y="1871329"/>
                  <a:pt x="1890795" y="1855304"/>
                </a:cubicBezTo>
                <a:cubicBezTo>
                  <a:pt x="1884525" y="1839279"/>
                  <a:pt x="1880344" y="1828132"/>
                  <a:pt x="1870590" y="1823951"/>
                </a:cubicBezTo>
                <a:cubicBezTo>
                  <a:pt x="1860836" y="1819771"/>
                  <a:pt x="1844811" y="1821861"/>
                  <a:pt x="1827393" y="1820468"/>
                </a:cubicBezTo>
                <a:cubicBezTo>
                  <a:pt x="1809975" y="1819074"/>
                  <a:pt x="1791163" y="1813500"/>
                  <a:pt x="1775835" y="1808623"/>
                </a:cubicBezTo>
                <a:cubicBezTo>
                  <a:pt x="1760507" y="1803746"/>
                  <a:pt x="1747966" y="1799566"/>
                  <a:pt x="1734728" y="1787722"/>
                </a:cubicBezTo>
                <a:cubicBezTo>
                  <a:pt x="1721490" y="1775877"/>
                  <a:pt x="1706859" y="1757066"/>
                  <a:pt x="1691531" y="1750098"/>
                </a:cubicBezTo>
                <a:cubicBezTo>
                  <a:pt x="1676203" y="1743131"/>
                  <a:pt x="1659481" y="1747311"/>
                  <a:pt x="1648334" y="1758459"/>
                </a:cubicBezTo>
                <a:cubicBezTo>
                  <a:pt x="1637186" y="1769607"/>
                  <a:pt x="1630915" y="1787722"/>
                  <a:pt x="1622555" y="1798869"/>
                </a:cubicBezTo>
                <a:cubicBezTo>
                  <a:pt x="1613497" y="1810017"/>
                  <a:pt x="1602350" y="1814197"/>
                  <a:pt x="1588415" y="1816288"/>
                </a:cubicBezTo>
                <a:cubicBezTo>
                  <a:pt x="1574480" y="1818378"/>
                  <a:pt x="1557759" y="1819771"/>
                  <a:pt x="1543128" y="1819771"/>
                </a:cubicBezTo>
                <a:cubicBezTo>
                  <a:pt x="1528496" y="1819771"/>
                  <a:pt x="1517349" y="1819074"/>
                  <a:pt x="1504808" y="1815591"/>
                </a:cubicBezTo>
                <a:cubicBezTo>
                  <a:pt x="1492963" y="1812107"/>
                  <a:pt x="1480422" y="1805837"/>
                  <a:pt x="1465791" y="1803746"/>
                </a:cubicBezTo>
                <a:cubicBezTo>
                  <a:pt x="1451159" y="1801656"/>
                  <a:pt x="1435832" y="1803746"/>
                  <a:pt x="1423987" y="1803746"/>
                </a:cubicBezTo>
                <a:cubicBezTo>
                  <a:pt x="1412143" y="1803746"/>
                  <a:pt x="1403782" y="1802353"/>
                  <a:pt x="1391241" y="1793295"/>
                </a:cubicBezTo>
                <a:cubicBezTo>
                  <a:pt x="1378700" y="1784238"/>
                  <a:pt x="1361281" y="1766820"/>
                  <a:pt x="1355011" y="1757066"/>
                </a:cubicBezTo>
                <a:cubicBezTo>
                  <a:pt x="1348740" y="1747311"/>
                  <a:pt x="1352921" y="1743131"/>
                  <a:pt x="1363372" y="1746615"/>
                </a:cubicBezTo>
                <a:cubicBezTo>
                  <a:pt x="1373126" y="1750098"/>
                  <a:pt x="1389151" y="1761246"/>
                  <a:pt x="1402388" y="1764033"/>
                </a:cubicBezTo>
                <a:cubicBezTo>
                  <a:pt x="1415626" y="1766820"/>
                  <a:pt x="1426774" y="1761943"/>
                  <a:pt x="1438618" y="1764033"/>
                </a:cubicBezTo>
                <a:cubicBezTo>
                  <a:pt x="1450463" y="1766123"/>
                  <a:pt x="1463701" y="1775877"/>
                  <a:pt x="1476242" y="1780058"/>
                </a:cubicBezTo>
                <a:cubicBezTo>
                  <a:pt x="1488783" y="1784935"/>
                  <a:pt x="1501324" y="1784935"/>
                  <a:pt x="1515259" y="1777271"/>
                </a:cubicBezTo>
                <a:cubicBezTo>
                  <a:pt x="1529193" y="1770303"/>
                  <a:pt x="1545218" y="1755672"/>
                  <a:pt x="1559849" y="1738951"/>
                </a:cubicBezTo>
                <a:cubicBezTo>
                  <a:pt x="1574480" y="1722229"/>
                  <a:pt x="1587718" y="1704811"/>
                  <a:pt x="1602350" y="1695753"/>
                </a:cubicBezTo>
                <a:cubicBezTo>
                  <a:pt x="1616284" y="1685999"/>
                  <a:pt x="1631612" y="1685303"/>
                  <a:pt x="1644850" y="1685303"/>
                </a:cubicBezTo>
                <a:cubicBezTo>
                  <a:pt x="1657391" y="1685303"/>
                  <a:pt x="1667842" y="1685999"/>
                  <a:pt x="1678990" y="1681819"/>
                </a:cubicBezTo>
                <a:cubicBezTo>
                  <a:pt x="1690137" y="1677638"/>
                  <a:pt x="1702678" y="1669278"/>
                  <a:pt x="1710342" y="1660220"/>
                </a:cubicBezTo>
                <a:cubicBezTo>
                  <a:pt x="1718007" y="1651163"/>
                  <a:pt x="1720793" y="1640712"/>
                  <a:pt x="1716613" y="1629564"/>
                </a:cubicBezTo>
                <a:cubicBezTo>
                  <a:pt x="1712433" y="1619113"/>
                  <a:pt x="1700588" y="1607269"/>
                  <a:pt x="1687350" y="1605179"/>
                </a:cubicBezTo>
                <a:cubicBezTo>
                  <a:pt x="1673416" y="1602392"/>
                  <a:pt x="1658088" y="1608662"/>
                  <a:pt x="1655301" y="1603785"/>
                </a:cubicBezTo>
                <a:cubicBezTo>
                  <a:pt x="1652514" y="1598908"/>
                  <a:pt x="1663662" y="1582884"/>
                  <a:pt x="1661571" y="1573826"/>
                </a:cubicBezTo>
                <a:cubicBezTo>
                  <a:pt x="1659481" y="1564769"/>
                  <a:pt x="1644850" y="1561285"/>
                  <a:pt x="1629522" y="1564072"/>
                </a:cubicBezTo>
                <a:cubicBezTo>
                  <a:pt x="1614194" y="1566859"/>
                  <a:pt x="1600259" y="1575220"/>
                  <a:pt x="1582841" y="1583580"/>
                </a:cubicBezTo>
                <a:cubicBezTo>
                  <a:pt x="1565423" y="1591941"/>
                  <a:pt x="1545218" y="1599605"/>
                  <a:pt x="1538947" y="1596121"/>
                </a:cubicBezTo>
                <a:cubicBezTo>
                  <a:pt x="1532677" y="1592638"/>
                  <a:pt x="1541037" y="1578006"/>
                  <a:pt x="1550792" y="1564072"/>
                </a:cubicBezTo>
                <a:cubicBezTo>
                  <a:pt x="1560546" y="1550137"/>
                  <a:pt x="1572390" y="1537596"/>
                  <a:pt x="1587021" y="1531326"/>
                </a:cubicBezTo>
                <a:cubicBezTo>
                  <a:pt x="1602350" y="1525055"/>
                  <a:pt x="1621161" y="1525055"/>
                  <a:pt x="1637883" y="1525752"/>
                </a:cubicBezTo>
                <a:cubicBezTo>
                  <a:pt x="1654604" y="1526449"/>
                  <a:pt x="1669236" y="1528539"/>
                  <a:pt x="1685260" y="1520178"/>
                </a:cubicBezTo>
                <a:cubicBezTo>
                  <a:pt x="1701285" y="1511817"/>
                  <a:pt x="1718703" y="1493006"/>
                  <a:pt x="1733334" y="1478374"/>
                </a:cubicBezTo>
                <a:cubicBezTo>
                  <a:pt x="1747966" y="1463743"/>
                  <a:pt x="1759113" y="1453989"/>
                  <a:pt x="1763990" y="1442841"/>
                </a:cubicBezTo>
                <a:cubicBezTo>
                  <a:pt x="1768171" y="1431693"/>
                  <a:pt x="1765384" y="1419152"/>
                  <a:pt x="1764687" y="1408701"/>
                </a:cubicBezTo>
                <a:cubicBezTo>
                  <a:pt x="1763294" y="1398250"/>
                  <a:pt x="1763990" y="1389890"/>
                  <a:pt x="1768171" y="1381529"/>
                </a:cubicBezTo>
                <a:cubicBezTo>
                  <a:pt x="1772351" y="1373168"/>
                  <a:pt x="1780015" y="1364111"/>
                  <a:pt x="1789073" y="1354357"/>
                </a:cubicBezTo>
                <a:cubicBezTo>
                  <a:pt x="1797434" y="1344602"/>
                  <a:pt x="1807188" y="1333455"/>
                  <a:pt x="1812065" y="1314643"/>
                </a:cubicBezTo>
                <a:cubicBezTo>
                  <a:pt x="1816942" y="1295831"/>
                  <a:pt x="1818335" y="1270053"/>
                  <a:pt x="1824606" y="1256118"/>
                </a:cubicBezTo>
                <a:cubicBezTo>
                  <a:pt x="1830876" y="1241487"/>
                  <a:pt x="1843418" y="1238700"/>
                  <a:pt x="1851778" y="1229642"/>
                </a:cubicBezTo>
                <a:cubicBezTo>
                  <a:pt x="1860139" y="1220585"/>
                  <a:pt x="1864319" y="1205257"/>
                  <a:pt x="1864319" y="1188535"/>
                </a:cubicBezTo>
                <a:cubicBezTo>
                  <a:pt x="1864319" y="1171814"/>
                  <a:pt x="1860139" y="1153002"/>
                  <a:pt x="1860139" y="1138371"/>
                </a:cubicBezTo>
                <a:cubicBezTo>
                  <a:pt x="1860139" y="1123740"/>
                  <a:pt x="1864319" y="1113289"/>
                  <a:pt x="1874074" y="1102838"/>
                </a:cubicBezTo>
                <a:cubicBezTo>
                  <a:pt x="1883828" y="1092387"/>
                  <a:pt x="1899156" y="1080542"/>
                  <a:pt x="1910303" y="1062427"/>
                </a:cubicBezTo>
                <a:cubicBezTo>
                  <a:pt x="1921451" y="1044312"/>
                  <a:pt x="1929115" y="1019230"/>
                  <a:pt x="1929115" y="993451"/>
                </a:cubicBezTo>
                <a:cubicBezTo>
                  <a:pt x="1929812" y="967672"/>
                  <a:pt x="1923541" y="939803"/>
                  <a:pt x="1912394" y="919598"/>
                </a:cubicBezTo>
                <a:cubicBezTo>
                  <a:pt x="1901246" y="899393"/>
                  <a:pt x="1884525" y="884762"/>
                  <a:pt x="1871983" y="877098"/>
                </a:cubicBezTo>
                <a:cubicBezTo>
                  <a:pt x="1859442" y="869434"/>
                  <a:pt x="1848991" y="867344"/>
                  <a:pt x="1842024" y="873614"/>
                </a:cubicBezTo>
                <a:cubicBezTo>
                  <a:pt x="1835057" y="879885"/>
                  <a:pt x="1830180" y="893819"/>
                  <a:pt x="1823212" y="897303"/>
                </a:cubicBezTo>
                <a:cubicBezTo>
                  <a:pt x="1816245" y="901483"/>
                  <a:pt x="1807884" y="895213"/>
                  <a:pt x="1802310" y="888942"/>
                </a:cubicBezTo>
                <a:cubicBezTo>
                  <a:pt x="1796737" y="882672"/>
                  <a:pt x="1793253" y="877098"/>
                  <a:pt x="1788376" y="877098"/>
                </a:cubicBezTo>
                <a:cubicBezTo>
                  <a:pt x="1783499" y="877098"/>
                  <a:pt x="1775138" y="883368"/>
                  <a:pt x="1761900" y="888942"/>
                </a:cubicBezTo>
                <a:cubicBezTo>
                  <a:pt x="1748663" y="895213"/>
                  <a:pt x="1730548" y="900786"/>
                  <a:pt x="1711039" y="902877"/>
                </a:cubicBezTo>
                <a:cubicBezTo>
                  <a:pt x="1691531" y="904967"/>
                  <a:pt x="1671326" y="902877"/>
                  <a:pt x="1653211" y="898000"/>
                </a:cubicBezTo>
                <a:cubicBezTo>
                  <a:pt x="1635792" y="893122"/>
                  <a:pt x="1621161" y="885458"/>
                  <a:pt x="1606530" y="887549"/>
                </a:cubicBezTo>
                <a:cubicBezTo>
                  <a:pt x="1591899" y="889639"/>
                  <a:pt x="1577267" y="901483"/>
                  <a:pt x="1564726" y="909844"/>
                </a:cubicBezTo>
                <a:cubicBezTo>
                  <a:pt x="1552185" y="917508"/>
                  <a:pt x="1541734" y="921688"/>
                  <a:pt x="1525013" y="914024"/>
                </a:cubicBezTo>
                <a:cubicBezTo>
                  <a:pt x="1508291" y="906360"/>
                  <a:pt x="1485299" y="887549"/>
                  <a:pt x="1467184" y="884762"/>
                </a:cubicBezTo>
                <a:cubicBezTo>
                  <a:pt x="1449069" y="881975"/>
                  <a:pt x="1436528" y="894516"/>
                  <a:pt x="1427471" y="904270"/>
                </a:cubicBezTo>
                <a:cubicBezTo>
                  <a:pt x="1417717" y="914024"/>
                  <a:pt x="1412143" y="920992"/>
                  <a:pt x="1402388" y="921688"/>
                </a:cubicBezTo>
                <a:cubicBezTo>
                  <a:pt x="1392634" y="922385"/>
                  <a:pt x="1380093" y="918901"/>
                  <a:pt x="1371732" y="919598"/>
                </a:cubicBezTo>
                <a:cubicBezTo>
                  <a:pt x="1362675" y="920992"/>
                  <a:pt x="1357798" y="927262"/>
                  <a:pt x="1352921" y="934926"/>
                </a:cubicBezTo>
                <a:cubicBezTo>
                  <a:pt x="1348044" y="942590"/>
                  <a:pt x="1341076" y="950254"/>
                  <a:pt x="1332019" y="953738"/>
                </a:cubicBezTo>
                <a:cubicBezTo>
                  <a:pt x="1322265" y="957221"/>
                  <a:pt x="1309027" y="955828"/>
                  <a:pt x="1299969" y="959312"/>
                </a:cubicBezTo>
                <a:cubicBezTo>
                  <a:pt x="1290912" y="962795"/>
                  <a:pt x="1286731" y="970459"/>
                  <a:pt x="1281158" y="980213"/>
                </a:cubicBezTo>
                <a:cubicBezTo>
                  <a:pt x="1275584" y="989968"/>
                  <a:pt x="1267920" y="1001115"/>
                  <a:pt x="1254682" y="1007386"/>
                </a:cubicBezTo>
                <a:cubicBezTo>
                  <a:pt x="1241444" y="1013656"/>
                  <a:pt x="1221239" y="1012960"/>
                  <a:pt x="1206608" y="1013656"/>
                </a:cubicBezTo>
                <a:cubicBezTo>
                  <a:pt x="1191976" y="1014353"/>
                  <a:pt x="1182919" y="1015747"/>
                  <a:pt x="1185706" y="1008779"/>
                </a:cubicBezTo>
                <a:cubicBezTo>
                  <a:pt x="1187796" y="1001812"/>
                  <a:pt x="1202427" y="986484"/>
                  <a:pt x="1216362" y="973943"/>
                </a:cubicBezTo>
                <a:cubicBezTo>
                  <a:pt x="1230993" y="961402"/>
                  <a:pt x="1246321" y="951648"/>
                  <a:pt x="1244231" y="943984"/>
                </a:cubicBezTo>
                <a:cubicBezTo>
                  <a:pt x="1242141" y="936320"/>
                  <a:pt x="1223329" y="930746"/>
                  <a:pt x="1220542" y="923082"/>
                </a:cubicBezTo>
                <a:cubicBezTo>
                  <a:pt x="1217755" y="915418"/>
                  <a:pt x="1230993" y="904967"/>
                  <a:pt x="1249805" y="901483"/>
                </a:cubicBezTo>
                <a:cubicBezTo>
                  <a:pt x="1268617" y="898000"/>
                  <a:pt x="1292305" y="900786"/>
                  <a:pt x="1311117" y="888942"/>
                </a:cubicBezTo>
                <a:cubicBezTo>
                  <a:pt x="1329929" y="877098"/>
                  <a:pt x="1344560" y="850622"/>
                  <a:pt x="1345953" y="836688"/>
                </a:cubicBezTo>
                <a:cubicBezTo>
                  <a:pt x="1347347" y="822753"/>
                  <a:pt x="1334806" y="822753"/>
                  <a:pt x="1320871" y="824843"/>
                </a:cubicBezTo>
                <a:cubicBezTo>
                  <a:pt x="1306937" y="826933"/>
                  <a:pt x="1290215" y="832507"/>
                  <a:pt x="1265133" y="834597"/>
                </a:cubicBezTo>
                <a:cubicBezTo>
                  <a:pt x="1240051" y="836688"/>
                  <a:pt x="1206608" y="834597"/>
                  <a:pt x="1189886" y="827630"/>
                </a:cubicBezTo>
                <a:cubicBezTo>
                  <a:pt x="1173165" y="820663"/>
                  <a:pt x="1172468" y="807425"/>
                  <a:pt x="1187796" y="801154"/>
                </a:cubicBezTo>
                <a:cubicBezTo>
                  <a:pt x="1203821" y="794187"/>
                  <a:pt x="1235870" y="794187"/>
                  <a:pt x="1254682" y="789310"/>
                </a:cubicBezTo>
                <a:cubicBezTo>
                  <a:pt x="1273494" y="784433"/>
                  <a:pt x="1279764" y="775375"/>
                  <a:pt x="1293002" y="757957"/>
                </a:cubicBezTo>
                <a:cubicBezTo>
                  <a:pt x="1306240" y="740539"/>
                  <a:pt x="1327142" y="715457"/>
                  <a:pt x="1345953" y="698735"/>
                </a:cubicBezTo>
                <a:cubicBezTo>
                  <a:pt x="1364765" y="682014"/>
                  <a:pt x="1381487" y="674350"/>
                  <a:pt x="1394724" y="665292"/>
                </a:cubicBezTo>
                <a:cubicBezTo>
                  <a:pt x="1407266" y="656235"/>
                  <a:pt x="1415626" y="645784"/>
                  <a:pt x="1427471" y="633940"/>
                </a:cubicBezTo>
                <a:cubicBezTo>
                  <a:pt x="1439315" y="622095"/>
                  <a:pt x="1453250" y="608857"/>
                  <a:pt x="1469274" y="594923"/>
                </a:cubicBezTo>
                <a:cubicBezTo>
                  <a:pt x="1484602" y="580988"/>
                  <a:pt x="1501324" y="567054"/>
                  <a:pt x="1514562" y="553816"/>
                </a:cubicBezTo>
                <a:cubicBezTo>
                  <a:pt x="1528496" y="540578"/>
                  <a:pt x="1538947" y="528037"/>
                  <a:pt x="1543824" y="516192"/>
                </a:cubicBezTo>
                <a:cubicBezTo>
                  <a:pt x="1548701" y="504348"/>
                  <a:pt x="1546611" y="493200"/>
                  <a:pt x="1542431" y="486930"/>
                </a:cubicBezTo>
                <a:cubicBezTo>
                  <a:pt x="1538250" y="480659"/>
                  <a:pt x="1532677" y="477872"/>
                  <a:pt x="1531980" y="467421"/>
                </a:cubicBezTo>
                <a:cubicBezTo>
                  <a:pt x="1531980" y="456971"/>
                  <a:pt x="1536857" y="438159"/>
                  <a:pt x="1539644" y="424224"/>
                </a:cubicBezTo>
                <a:cubicBezTo>
                  <a:pt x="1541734" y="410290"/>
                  <a:pt x="1541734" y="401929"/>
                  <a:pt x="1528496" y="396355"/>
                </a:cubicBezTo>
                <a:cubicBezTo>
                  <a:pt x="1515955" y="390781"/>
                  <a:pt x="1490873" y="387298"/>
                  <a:pt x="1474152" y="387298"/>
                </a:cubicBezTo>
                <a:cubicBezTo>
                  <a:pt x="1457430" y="387298"/>
                  <a:pt x="1449766" y="389388"/>
                  <a:pt x="1447676" y="396355"/>
                </a:cubicBezTo>
                <a:cubicBezTo>
                  <a:pt x="1445586" y="403322"/>
                  <a:pt x="1448373" y="413773"/>
                  <a:pt x="1443495" y="420044"/>
                </a:cubicBezTo>
                <a:cubicBezTo>
                  <a:pt x="1438618" y="426314"/>
                  <a:pt x="1426774" y="428405"/>
                  <a:pt x="1417717" y="425618"/>
                </a:cubicBezTo>
                <a:cubicBezTo>
                  <a:pt x="1407962" y="422831"/>
                  <a:pt x="1401692" y="415864"/>
                  <a:pt x="1389847" y="412380"/>
                </a:cubicBezTo>
                <a:cubicBezTo>
                  <a:pt x="1378003" y="409593"/>
                  <a:pt x="1361978" y="410290"/>
                  <a:pt x="1353617" y="416560"/>
                </a:cubicBezTo>
                <a:cubicBezTo>
                  <a:pt x="1345257" y="422831"/>
                  <a:pt x="1344560" y="433282"/>
                  <a:pt x="1337593" y="440946"/>
                </a:cubicBezTo>
                <a:cubicBezTo>
                  <a:pt x="1330625" y="447913"/>
                  <a:pt x="1317388" y="452093"/>
                  <a:pt x="1305543" y="450003"/>
                </a:cubicBezTo>
                <a:cubicBezTo>
                  <a:pt x="1293699" y="447913"/>
                  <a:pt x="1283248" y="440946"/>
                  <a:pt x="1272797" y="436765"/>
                </a:cubicBezTo>
                <a:cubicBezTo>
                  <a:pt x="1262346" y="432585"/>
                  <a:pt x="1251198" y="431192"/>
                  <a:pt x="1241444" y="434675"/>
                </a:cubicBezTo>
                <a:cubicBezTo>
                  <a:pt x="1231690" y="438159"/>
                  <a:pt x="1223329" y="446520"/>
                  <a:pt x="1211485" y="452790"/>
                </a:cubicBezTo>
                <a:cubicBezTo>
                  <a:pt x="1199640" y="458364"/>
                  <a:pt x="1185706" y="461848"/>
                  <a:pt x="1175255" y="468815"/>
                </a:cubicBezTo>
                <a:cubicBezTo>
                  <a:pt x="1164804" y="476479"/>
                  <a:pt x="1158533" y="488323"/>
                  <a:pt x="1155050" y="486233"/>
                </a:cubicBezTo>
                <a:cubicBezTo>
                  <a:pt x="1151566" y="484143"/>
                  <a:pt x="1150173" y="469512"/>
                  <a:pt x="1146689" y="459757"/>
                </a:cubicBezTo>
                <a:cubicBezTo>
                  <a:pt x="1143205" y="450003"/>
                  <a:pt x="1135542" y="446520"/>
                  <a:pt x="1128574" y="444429"/>
                </a:cubicBezTo>
                <a:cubicBezTo>
                  <a:pt x="1121607" y="442339"/>
                  <a:pt x="1115336" y="442339"/>
                  <a:pt x="1109066" y="449307"/>
                </a:cubicBezTo>
                <a:cubicBezTo>
                  <a:pt x="1102795" y="456274"/>
                  <a:pt x="1096525" y="470905"/>
                  <a:pt x="1092344" y="472995"/>
                </a:cubicBezTo>
                <a:cubicBezTo>
                  <a:pt x="1088164" y="475085"/>
                  <a:pt x="1086771" y="464635"/>
                  <a:pt x="1085377" y="456274"/>
                </a:cubicBezTo>
                <a:cubicBezTo>
                  <a:pt x="1083984" y="448610"/>
                  <a:pt x="1081893" y="443036"/>
                  <a:pt x="1077016" y="440946"/>
                </a:cubicBezTo>
                <a:cubicBezTo>
                  <a:pt x="1072139" y="438856"/>
                  <a:pt x="1063778" y="440249"/>
                  <a:pt x="1059598" y="443733"/>
                </a:cubicBezTo>
                <a:cubicBezTo>
                  <a:pt x="1055418" y="447216"/>
                  <a:pt x="1054721" y="454184"/>
                  <a:pt x="1052631" y="452790"/>
                </a:cubicBezTo>
                <a:cubicBezTo>
                  <a:pt x="1050541" y="451397"/>
                  <a:pt x="1047754" y="443036"/>
                  <a:pt x="1043573" y="436069"/>
                </a:cubicBezTo>
                <a:cubicBezTo>
                  <a:pt x="1039393" y="429101"/>
                  <a:pt x="1033819" y="424224"/>
                  <a:pt x="1026155" y="421437"/>
                </a:cubicBezTo>
                <a:cubicBezTo>
                  <a:pt x="1018491" y="418650"/>
                  <a:pt x="1008040" y="417257"/>
                  <a:pt x="1000376" y="419347"/>
                </a:cubicBezTo>
                <a:cubicBezTo>
                  <a:pt x="992712" y="421437"/>
                  <a:pt x="988532" y="427011"/>
                  <a:pt x="986442" y="433282"/>
                </a:cubicBezTo>
                <a:cubicBezTo>
                  <a:pt x="984351" y="440249"/>
                  <a:pt x="984351" y="447913"/>
                  <a:pt x="980868" y="454184"/>
                </a:cubicBezTo>
                <a:cubicBezTo>
                  <a:pt x="977384" y="460454"/>
                  <a:pt x="971114" y="464635"/>
                  <a:pt x="967630" y="470208"/>
                </a:cubicBezTo>
                <a:cubicBezTo>
                  <a:pt x="964146" y="475782"/>
                  <a:pt x="964843" y="482053"/>
                  <a:pt x="967630" y="489717"/>
                </a:cubicBezTo>
                <a:cubicBezTo>
                  <a:pt x="970417" y="497381"/>
                  <a:pt x="975294" y="505045"/>
                  <a:pt x="975991" y="513406"/>
                </a:cubicBezTo>
                <a:cubicBezTo>
                  <a:pt x="976687" y="521766"/>
                  <a:pt x="973204" y="530127"/>
                  <a:pt x="968327" y="534307"/>
                </a:cubicBezTo>
                <a:cubicBezTo>
                  <a:pt x="963449" y="538488"/>
                  <a:pt x="958572" y="537791"/>
                  <a:pt x="955089" y="545455"/>
                </a:cubicBezTo>
                <a:cubicBezTo>
                  <a:pt x="952302" y="552422"/>
                  <a:pt x="951605" y="567054"/>
                  <a:pt x="952302" y="578201"/>
                </a:cubicBezTo>
                <a:cubicBezTo>
                  <a:pt x="952999" y="589349"/>
                  <a:pt x="955786" y="596316"/>
                  <a:pt x="965540" y="602587"/>
                </a:cubicBezTo>
                <a:cubicBezTo>
                  <a:pt x="975294" y="608857"/>
                  <a:pt x="993409" y="613734"/>
                  <a:pt x="997589" y="615825"/>
                </a:cubicBezTo>
                <a:cubicBezTo>
                  <a:pt x="1001770" y="618612"/>
                  <a:pt x="992712" y="618612"/>
                  <a:pt x="978081" y="619308"/>
                </a:cubicBezTo>
                <a:cubicBezTo>
                  <a:pt x="963449" y="620005"/>
                  <a:pt x="942548" y="620702"/>
                  <a:pt x="925129" y="620702"/>
                </a:cubicBezTo>
                <a:cubicBezTo>
                  <a:pt x="907711" y="620702"/>
                  <a:pt x="893777" y="620702"/>
                  <a:pt x="889596" y="624882"/>
                </a:cubicBezTo>
                <a:cubicBezTo>
                  <a:pt x="885416" y="629062"/>
                  <a:pt x="890293" y="636726"/>
                  <a:pt x="897957" y="644390"/>
                </a:cubicBezTo>
                <a:cubicBezTo>
                  <a:pt x="905621" y="652055"/>
                  <a:pt x="916072" y="659022"/>
                  <a:pt x="919556" y="669473"/>
                </a:cubicBezTo>
                <a:cubicBezTo>
                  <a:pt x="923039" y="679227"/>
                  <a:pt x="920252" y="691768"/>
                  <a:pt x="914678" y="698735"/>
                </a:cubicBezTo>
                <a:cubicBezTo>
                  <a:pt x="909105" y="705703"/>
                  <a:pt x="901441" y="706399"/>
                  <a:pt x="893777" y="707096"/>
                </a:cubicBezTo>
                <a:cubicBezTo>
                  <a:pt x="886113" y="707793"/>
                  <a:pt x="879145" y="707793"/>
                  <a:pt x="872875" y="707793"/>
                </a:cubicBezTo>
                <a:cubicBezTo>
                  <a:pt x="865907" y="707793"/>
                  <a:pt x="859637" y="708489"/>
                  <a:pt x="858244" y="711276"/>
                </a:cubicBezTo>
                <a:cubicBezTo>
                  <a:pt x="856850" y="714063"/>
                  <a:pt x="860334" y="720334"/>
                  <a:pt x="866604" y="728695"/>
                </a:cubicBezTo>
                <a:cubicBezTo>
                  <a:pt x="872875" y="737055"/>
                  <a:pt x="881932" y="746113"/>
                  <a:pt x="894473" y="755867"/>
                </a:cubicBezTo>
                <a:cubicBezTo>
                  <a:pt x="907015" y="765621"/>
                  <a:pt x="923736" y="774679"/>
                  <a:pt x="934187" y="784433"/>
                </a:cubicBezTo>
                <a:cubicBezTo>
                  <a:pt x="944638" y="794884"/>
                  <a:pt x="950212" y="806031"/>
                  <a:pt x="943941" y="808122"/>
                </a:cubicBezTo>
                <a:cubicBezTo>
                  <a:pt x="937671" y="809515"/>
                  <a:pt x="919556" y="801154"/>
                  <a:pt x="908408" y="799064"/>
                </a:cubicBezTo>
                <a:cubicBezTo>
                  <a:pt x="897260" y="796974"/>
                  <a:pt x="892383" y="801851"/>
                  <a:pt x="888900" y="806031"/>
                </a:cubicBezTo>
                <a:cubicBezTo>
                  <a:pt x="885416" y="810908"/>
                  <a:pt x="882629" y="815089"/>
                  <a:pt x="878449" y="819269"/>
                </a:cubicBezTo>
                <a:cubicBezTo>
                  <a:pt x="874268" y="822753"/>
                  <a:pt x="867998" y="826237"/>
                  <a:pt x="861030" y="822056"/>
                </a:cubicBezTo>
                <a:cubicBezTo>
                  <a:pt x="854760" y="818573"/>
                  <a:pt x="848489" y="807425"/>
                  <a:pt x="840129" y="803245"/>
                </a:cubicBezTo>
                <a:cubicBezTo>
                  <a:pt x="831768" y="799064"/>
                  <a:pt x="822710" y="799761"/>
                  <a:pt x="817833" y="803245"/>
                </a:cubicBezTo>
                <a:cubicBezTo>
                  <a:pt x="812956" y="806728"/>
                  <a:pt x="812956" y="811605"/>
                  <a:pt x="812259" y="816482"/>
                </a:cubicBezTo>
                <a:cubicBezTo>
                  <a:pt x="811563" y="821359"/>
                  <a:pt x="810169" y="825540"/>
                  <a:pt x="803899" y="826237"/>
                </a:cubicBezTo>
                <a:cubicBezTo>
                  <a:pt x="797628" y="826933"/>
                  <a:pt x="786480" y="824146"/>
                  <a:pt x="778816" y="826237"/>
                </a:cubicBezTo>
                <a:cubicBezTo>
                  <a:pt x="771152" y="828327"/>
                  <a:pt x="766275" y="835294"/>
                  <a:pt x="764882" y="843655"/>
                </a:cubicBezTo>
                <a:cubicBezTo>
                  <a:pt x="763488" y="852016"/>
                  <a:pt x="764882" y="861073"/>
                  <a:pt x="768366" y="871524"/>
                </a:cubicBezTo>
                <a:cubicBezTo>
                  <a:pt x="771849" y="882672"/>
                  <a:pt x="776726" y="895213"/>
                  <a:pt x="781603" y="902180"/>
                </a:cubicBezTo>
                <a:cubicBezTo>
                  <a:pt x="786480" y="909147"/>
                  <a:pt x="791358" y="911237"/>
                  <a:pt x="789267" y="913328"/>
                </a:cubicBezTo>
                <a:cubicBezTo>
                  <a:pt x="787177" y="915418"/>
                  <a:pt x="777423" y="918205"/>
                  <a:pt x="772546" y="924475"/>
                </a:cubicBezTo>
                <a:cubicBezTo>
                  <a:pt x="767669" y="930746"/>
                  <a:pt x="767669" y="940500"/>
                  <a:pt x="772546" y="948164"/>
                </a:cubicBezTo>
                <a:cubicBezTo>
                  <a:pt x="777423" y="955828"/>
                  <a:pt x="786480" y="962795"/>
                  <a:pt x="797628" y="966976"/>
                </a:cubicBezTo>
                <a:cubicBezTo>
                  <a:pt x="809473" y="971853"/>
                  <a:pt x="823407" y="974640"/>
                  <a:pt x="825497" y="978123"/>
                </a:cubicBezTo>
                <a:cubicBezTo>
                  <a:pt x="827587" y="981607"/>
                  <a:pt x="816440" y="985787"/>
                  <a:pt x="804595" y="985787"/>
                </a:cubicBezTo>
                <a:cubicBezTo>
                  <a:pt x="792751" y="985787"/>
                  <a:pt x="778816" y="982304"/>
                  <a:pt x="769759" y="982304"/>
                </a:cubicBezTo>
                <a:cubicBezTo>
                  <a:pt x="760702" y="982304"/>
                  <a:pt x="755824" y="986484"/>
                  <a:pt x="753734" y="995541"/>
                </a:cubicBezTo>
                <a:cubicBezTo>
                  <a:pt x="751644" y="1004599"/>
                  <a:pt x="753038" y="1019230"/>
                  <a:pt x="755824" y="1035255"/>
                </a:cubicBezTo>
                <a:cubicBezTo>
                  <a:pt x="758611" y="1051280"/>
                  <a:pt x="763488" y="1069395"/>
                  <a:pt x="769759" y="1077755"/>
                </a:cubicBezTo>
                <a:cubicBezTo>
                  <a:pt x="776030" y="1086116"/>
                  <a:pt x="783694" y="1083329"/>
                  <a:pt x="794841" y="1079846"/>
                </a:cubicBezTo>
                <a:cubicBezTo>
                  <a:pt x="805292" y="1076362"/>
                  <a:pt x="818530" y="1071485"/>
                  <a:pt x="830374" y="1071485"/>
                </a:cubicBezTo>
                <a:cubicBezTo>
                  <a:pt x="842219" y="1071485"/>
                  <a:pt x="853366" y="1076362"/>
                  <a:pt x="856153" y="1081239"/>
                </a:cubicBezTo>
                <a:cubicBezTo>
                  <a:pt x="858940" y="1086116"/>
                  <a:pt x="854063" y="1091690"/>
                  <a:pt x="846399" y="1097264"/>
                </a:cubicBezTo>
                <a:cubicBezTo>
                  <a:pt x="838735" y="1102838"/>
                  <a:pt x="826891" y="1108412"/>
                  <a:pt x="825497" y="1115379"/>
                </a:cubicBezTo>
                <a:cubicBezTo>
                  <a:pt x="824104" y="1122346"/>
                  <a:pt x="833161" y="1129313"/>
                  <a:pt x="842219" y="1136977"/>
                </a:cubicBezTo>
                <a:cubicBezTo>
                  <a:pt x="851276" y="1144641"/>
                  <a:pt x="859637" y="1152305"/>
                  <a:pt x="855457" y="1156486"/>
                </a:cubicBezTo>
                <a:cubicBezTo>
                  <a:pt x="851276" y="1160666"/>
                  <a:pt x="835251" y="1161363"/>
                  <a:pt x="826891" y="1166937"/>
                </a:cubicBezTo>
                <a:cubicBezTo>
                  <a:pt x="817833" y="1172511"/>
                  <a:pt x="816440" y="1182961"/>
                  <a:pt x="825497" y="1192716"/>
                </a:cubicBezTo>
                <a:cubicBezTo>
                  <a:pt x="834555" y="1202470"/>
                  <a:pt x="853366" y="1212224"/>
                  <a:pt x="856153" y="1217101"/>
                </a:cubicBezTo>
                <a:cubicBezTo>
                  <a:pt x="858940" y="1221978"/>
                  <a:pt x="846399" y="1221978"/>
                  <a:pt x="834555" y="1221282"/>
                </a:cubicBezTo>
                <a:cubicBezTo>
                  <a:pt x="822710" y="1220585"/>
                  <a:pt x="812259" y="1218495"/>
                  <a:pt x="801808" y="1220585"/>
                </a:cubicBezTo>
                <a:cubicBezTo>
                  <a:pt x="791358" y="1222675"/>
                  <a:pt x="779513" y="1227552"/>
                  <a:pt x="774636" y="1234519"/>
                </a:cubicBezTo>
                <a:cubicBezTo>
                  <a:pt x="769759" y="1240790"/>
                  <a:pt x="771152" y="1248454"/>
                  <a:pt x="778120" y="1254725"/>
                </a:cubicBezTo>
                <a:cubicBezTo>
                  <a:pt x="785087" y="1260995"/>
                  <a:pt x="796931" y="1265872"/>
                  <a:pt x="802505" y="1272143"/>
                </a:cubicBezTo>
                <a:cubicBezTo>
                  <a:pt x="808079" y="1277716"/>
                  <a:pt x="808079" y="1284684"/>
                  <a:pt x="801808" y="1286077"/>
                </a:cubicBezTo>
                <a:cubicBezTo>
                  <a:pt x="795538" y="1287471"/>
                  <a:pt x="784390" y="1282594"/>
                  <a:pt x="775333" y="1281200"/>
                </a:cubicBezTo>
                <a:cubicBezTo>
                  <a:pt x="766275" y="1279807"/>
                  <a:pt x="759308" y="1281897"/>
                  <a:pt x="753038" y="1292348"/>
                </a:cubicBezTo>
                <a:cubicBezTo>
                  <a:pt x="746767" y="1302799"/>
                  <a:pt x="741890" y="1320914"/>
                  <a:pt x="742587" y="1331365"/>
                </a:cubicBezTo>
                <a:cubicBezTo>
                  <a:pt x="743283" y="1341816"/>
                  <a:pt x="749554" y="1343209"/>
                  <a:pt x="756521" y="1345299"/>
                </a:cubicBezTo>
                <a:cubicBezTo>
                  <a:pt x="763488" y="1347389"/>
                  <a:pt x="771152" y="1350176"/>
                  <a:pt x="773243" y="1353660"/>
                </a:cubicBezTo>
                <a:cubicBezTo>
                  <a:pt x="775333" y="1357144"/>
                  <a:pt x="771152" y="1361324"/>
                  <a:pt x="764882" y="1364807"/>
                </a:cubicBezTo>
                <a:cubicBezTo>
                  <a:pt x="758611" y="1368291"/>
                  <a:pt x="750251" y="1371078"/>
                  <a:pt x="748857" y="1375258"/>
                </a:cubicBezTo>
                <a:cubicBezTo>
                  <a:pt x="747464" y="1379439"/>
                  <a:pt x="754431" y="1384316"/>
                  <a:pt x="757915" y="1390587"/>
                </a:cubicBezTo>
                <a:cubicBezTo>
                  <a:pt x="761398" y="1396160"/>
                  <a:pt x="762095" y="1403128"/>
                  <a:pt x="757218" y="1405915"/>
                </a:cubicBezTo>
                <a:cubicBezTo>
                  <a:pt x="752341" y="1408701"/>
                  <a:pt x="743283" y="1408005"/>
                  <a:pt x="733529" y="1404521"/>
                </a:cubicBezTo>
                <a:cubicBezTo>
                  <a:pt x="724472" y="1401037"/>
                  <a:pt x="716111" y="1394070"/>
                  <a:pt x="711234" y="1391980"/>
                </a:cubicBezTo>
                <a:cubicBezTo>
                  <a:pt x="706357" y="1389890"/>
                  <a:pt x="705660" y="1394070"/>
                  <a:pt x="702873" y="1398250"/>
                </a:cubicBezTo>
                <a:cubicBezTo>
                  <a:pt x="700086" y="1402431"/>
                  <a:pt x="695906" y="1406611"/>
                  <a:pt x="684758" y="1408701"/>
                </a:cubicBezTo>
                <a:cubicBezTo>
                  <a:pt x="673611" y="1410095"/>
                  <a:pt x="655496" y="1409398"/>
                  <a:pt x="648528" y="1415669"/>
                </a:cubicBezTo>
                <a:cubicBezTo>
                  <a:pt x="641561" y="1421939"/>
                  <a:pt x="643651" y="1435874"/>
                  <a:pt x="651315" y="1444235"/>
                </a:cubicBezTo>
                <a:cubicBezTo>
                  <a:pt x="658979" y="1452595"/>
                  <a:pt x="671520" y="1454686"/>
                  <a:pt x="684061" y="1460956"/>
                </a:cubicBezTo>
                <a:cubicBezTo>
                  <a:pt x="696603" y="1467227"/>
                  <a:pt x="709840" y="1476981"/>
                  <a:pt x="723775" y="1485342"/>
                </a:cubicBezTo>
                <a:cubicBezTo>
                  <a:pt x="737709" y="1493702"/>
                  <a:pt x="752341" y="1501366"/>
                  <a:pt x="765579" y="1509030"/>
                </a:cubicBezTo>
                <a:cubicBezTo>
                  <a:pt x="778816" y="1516694"/>
                  <a:pt x="789267" y="1523662"/>
                  <a:pt x="798325" y="1526449"/>
                </a:cubicBezTo>
                <a:cubicBezTo>
                  <a:pt x="807382" y="1529235"/>
                  <a:pt x="814350" y="1527145"/>
                  <a:pt x="826194" y="1516694"/>
                </a:cubicBezTo>
                <a:cubicBezTo>
                  <a:pt x="838038" y="1506243"/>
                  <a:pt x="855457" y="1486038"/>
                  <a:pt x="874965" y="1465833"/>
                </a:cubicBezTo>
                <a:cubicBezTo>
                  <a:pt x="895170" y="1444931"/>
                  <a:pt x="918162" y="1423333"/>
                  <a:pt x="933490" y="1410095"/>
                </a:cubicBezTo>
                <a:cubicBezTo>
                  <a:pt x="948818" y="1396857"/>
                  <a:pt x="957179" y="1390587"/>
                  <a:pt x="957876" y="1394767"/>
                </a:cubicBezTo>
                <a:cubicBezTo>
                  <a:pt x="959269" y="1398947"/>
                  <a:pt x="952999" y="1412882"/>
                  <a:pt x="953695" y="1421939"/>
                </a:cubicBezTo>
                <a:cubicBezTo>
                  <a:pt x="954392" y="1430997"/>
                  <a:pt x="961359" y="1434480"/>
                  <a:pt x="969720" y="1436571"/>
                </a:cubicBezTo>
                <a:cubicBezTo>
                  <a:pt x="978081" y="1438661"/>
                  <a:pt x="988532" y="1438661"/>
                  <a:pt x="986442" y="1442144"/>
                </a:cubicBezTo>
                <a:cubicBezTo>
                  <a:pt x="984351" y="1445628"/>
                  <a:pt x="971114" y="1452595"/>
                  <a:pt x="957876" y="1456776"/>
                </a:cubicBezTo>
                <a:cubicBezTo>
                  <a:pt x="945335" y="1461653"/>
                  <a:pt x="933490" y="1464440"/>
                  <a:pt x="925129" y="1466530"/>
                </a:cubicBezTo>
                <a:cubicBezTo>
                  <a:pt x="916769" y="1468620"/>
                  <a:pt x="912588" y="1470710"/>
                  <a:pt x="904228" y="1480464"/>
                </a:cubicBezTo>
                <a:cubicBezTo>
                  <a:pt x="895867" y="1490219"/>
                  <a:pt x="884719" y="1507637"/>
                  <a:pt x="876358" y="1521571"/>
                </a:cubicBezTo>
                <a:cubicBezTo>
                  <a:pt x="867998" y="1536203"/>
                  <a:pt x="863817" y="1547350"/>
                  <a:pt x="866604" y="1553621"/>
                </a:cubicBezTo>
                <a:cubicBezTo>
                  <a:pt x="869391" y="1559891"/>
                  <a:pt x="880539" y="1560588"/>
                  <a:pt x="895867" y="1559891"/>
                </a:cubicBezTo>
                <a:cubicBezTo>
                  <a:pt x="911195" y="1559891"/>
                  <a:pt x="931400" y="1558498"/>
                  <a:pt x="945335" y="1555014"/>
                </a:cubicBezTo>
                <a:cubicBezTo>
                  <a:pt x="959269" y="1551531"/>
                  <a:pt x="966933" y="1544564"/>
                  <a:pt x="969023" y="1546654"/>
                </a:cubicBezTo>
                <a:cubicBezTo>
                  <a:pt x="971114" y="1548744"/>
                  <a:pt x="967630" y="1560588"/>
                  <a:pt x="958572" y="1569646"/>
                </a:cubicBezTo>
                <a:cubicBezTo>
                  <a:pt x="949515" y="1578703"/>
                  <a:pt x="935580" y="1584974"/>
                  <a:pt x="919556" y="1587064"/>
                </a:cubicBezTo>
                <a:cubicBezTo>
                  <a:pt x="902834" y="1589154"/>
                  <a:pt x="884022" y="1587064"/>
                  <a:pt x="870088" y="1592638"/>
                </a:cubicBezTo>
                <a:cubicBezTo>
                  <a:pt x="856153" y="1598211"/>
                  <a:pt x="847793" y="1610753"/>
                  <a:pt x="841522" y="1623294"/>
                </a:cubicBezTo>
                <a:cubicBezTo>
                  <a:pt x="835251" y="1635835"/>
                  <a:pt x="830374" y="1648376"/>
                  <a:pt x="829678" y="1663007"/>
                </a:cubicBezTo>
                <a:cubicBezTo>
                  <a:pt x="828981" y="1677638"/>
                  <a:pt x="831071" y="1695057"/>
                  <a:pt x="833161" y="1709688"/>
                </a:cubicBezTo>
                <a:cubicBezTo>
                  <a:pt x="835251" y="1725016"/>
                  <a:pt x="837342" y="1737557"/>
                  <a:pt x="835948" y="1749402"/>
                </a:cubicBezTo>
                <a:cubicBezTo>
                  <a:pt x="834555" y="1761246"/>
                  <a:pt x="830374" y="1772394"/>
                  <a:pt x="824104" y="1784935"/>
                </a:cubicBezTo>
                <a:cubicBezTo>
                  <a:pt x="817833" y="1797476"/>
                  <a:pt x="809473" y="1810714"/>
                  <a:pt x="804595" y="1820468"/>
                </a:cubicBezTo>
                <a:cubicBezTo>
                  <a:pt x="799718" y="1830222"/>
                  <a:pt x="797628" y="1836493"/>
                  <a:pt x="797628" y="1847640"/>
                </a:cubicBezTo>
                <a:cubicBezTo>
                  <a:pt x="797628" y="1858788"/>
                  <a:pt x="801808" y="1874813"/>
                  <a:pt x="803899" y="1889444"/>
                </a:cubicBezTo>
                <a:cubicBezTo>
                  <a:pt x="805989" y="1904075"/>
                  <a:pt x="806686" y="1918010"/>
                  <a:pt x="810169" y="1927764"/>
                </a:cubicBezTo>
                <a:cubicBezTo>
                  <a:pt x="813653" y="1937518"/>
                  <a:pt x="819227" y="1943092"/>
                  <a:pt x="819923" y="1951453"/>
                </a:cubicBezTo>
                <a:cubicBezTo>
                  <a:pt x="820620" y="1959813"/>
                  <a:pt x="816440" y="1973051"/>
                  <a:pt x="809473" y="1990470"/>
                </a:cubicBezTo>
                <a:cubicBezTo>
                  <a:pt x="802505" y="2007888"/>
                  <a:pt x="792054" y="2031577"/>
                  <a:pt x="787177" y="2042724"/>
                </a:cubicBezTo>
                <a:cubicBezTo>
                  <a:pt x="782300" y="2053872"/>
                  <a:pt x="783694" y="2053175"/>
                  <a:pt x="783694" y="2062233"/>
                </a:cubicBezTo>
                <a:cubicBezTo>
                  <a:pt x="783694" y="2071290"/>
                  <a:pt x="782997" y="2089405"/>
                  <a:pt x="777423" y="2103340"/>
                </a:cubicBezTo>
                <a:cubicBezTo>
                  <a:pt x="771849" y="2117274"/>
                  <a:pt x="762095" y="2125635"/>
                  <a:pt x="758611" y="2137479"/>
                </a:cubicBezTo>
                <a:cubicBezTo>
                  <a:pt x="755128" y="2149324"/>
                  <a:pt x="757915" y="2163955"/>
                  <a:pt x="760702" y="2174406"/>
                </a:cubicBezTo>
                <a:cubicBezTo>
                  <a:pt x="763488" y="2184857"/>
                  <a:pt x="765579" y="2191127"/>
                  <a:pt x="773939" y="2193914"/>
                </a:cubicBezTo>
                <a:cubicBezTo>
                  <a:pt x="782997" y="2196005"/>
                  <a:pt x="798325" y="2194611"/>
                  <a:pt x="811563" y="2191127"/>
                </a:cubicBezTo>
                <a:cubicBezTo>
                  <a:pt x="824801" y="2187644"/>
                  <a:pt x="836645" y="2181373"/>
                  <a:pt x="842916" y="2175103"/>
                </a:cubicBezTo>
                <a:cubicBezTo>
                  <a:pt x="849186" y="2168832"/>
                  <a:pt x="850579" y="2163258"/>
                  <a:pt x="847793" y="2154897"/>
                </a:cubicBezTo>
                <a:cubicBezTo>
                  <a:pt x="845006" y="2146537"/>
                  <a:pt x="838038" y="2136783"/>
                  <a:pt x="837342" y="2122151"/>
                </a:cubicBezTo>
                <a:cubicBezTo>
                  <a:pt x="835948" y="2107520"/>
                  <a:pt x="840825" y="2088708"/>
                  <a:pt x="845702" y="2069200"/>
                </a:cubicBezTo>
                <a:cubicBezTo>
                  <a:pt x="850579" y="2049692"/>
                  <a:pt x="856850" y="2029486"/>
                  <a:pt x="861030" y="2014158"/>
                </a:cubicBezTo>
                <a:cubicBezTo>
                  <a:pt x="865211" y="1998830"/>
                  <a:pt x="868694" y="1986986"/>
                  <a:pt x="874268" y="1977928"/>
                </a:cubicBezTo>
                <a:cubicBezTo>
                  <a:pt x="879842" y="1968871"/>
                  <a:pt x="888900" y="1961207"/>
                  <a:pt x="895867" y="1954240"/>
                </a:cubicBezTo>
                <a:cubicBezTo>
                  <a:pt x="902834" y="1947272"/>
                  <a:pt x="907015" y="1939608"/>
                  <a:pt x="907015" y="1929854"/>
                </a:cubicBezTo>
                <a:cubicBezTo>
                  <a:pt x="907015" y="1920100"/>
                  <a:pt x="901441" y="1907559"/>
                  <a:pt x="895170" y="1894321"/>
                </a:cubicBezTo>
                <a:cubicBezTo>
                  <a:pt x="888203" y="1881083"/>
                  <a:pt x="880539" y="1867845"/>
                  <a:pt x="875662" y="1854608"/>
                </a:cubicBezTo>
                <a:cubicBezTo>
                  <a:pt x="871481" y="1841370"/>
                  <a:pt x="870785" y="1828132"/>
                  <a:pt x="873572" y="1821861"/>
                </a:cubicBezTo>
                <a:cubicBezTo>
                  <a:pt x="876358" y="1815591"/>
                  <a:pt x="883326" y="1814894"/>
                  <a:pt x="893080" y="1807230"/>
                </a:cubicBezTo>
                <a:cubicBezTo>
                  <a:pt x="902834" y="1799566"/>
                  <a:pt x="915375" y="1783541"/>
                  <a:pt x="930703" y="1766123"/>
                </a:cubicBezTo>
                <a:cubicBezTo>
                  <a:pt x="946031" y="1748008"/>
                  <a:pt x="962753" y="1727106"/>
                  <a:pt x="964843" y="1729893"/>
                </a:cubicBezTo>
                <a:cubicBezTo>
                  <a:pt x="966933" y="1732680"/>
                  <a:pt x="953695" y="1758459"/>
                  <a:pt x="943244" y="1777271"/>
                </a:cubicBezTo>
                <a:cubicBezTo>
                  <a:pt x="932793" y="1796082"/>
                  <a:pt x="923736" y="1807927"/>
                  <a:pt x="920252" y="1824648"/>
                </a:cubicBezTo>
                <a:cubicBezTo>
                  <a:pt x="916769" y="1841370"/>
                  <a:pt x="917465" y="1862271"/>
                  <a:pt x="920252" y="1877600"/>
                </a:cubicBezTo>
                <a:cubicBezTo>
                  <a:pt x="923039" y="1892928"/>
                  <a:pt x="928613" y="1901288"/>
                  <a:pt x="940458" y="1905469"/>
                </a:cubicBezTo>
                <a:cubicBezTo>
                  <a:pt x="952302" y="1909649"/>
                  <a:pt x="969720" y="1908952"/>
                  <a:pt x="984351" y="1903379"/>
                </a:cubicBezTo>
                <a:cubicBezTo>
                  <a:pt x="998983" y="1897805"/>
                  <a:pt x="1010827" y="1887354"/>
                  <a:pt x="1018491" y="1874813"/>
                </a:cubicBezTo>
                <a:cubicBezTo>
                  <a:pt x="1026155" y="1862271"/>
                  <a:pt x="1029639" y="1847640"/>
                  <a:pt x="1030335" y="1828829"/>
                </a:cubicBezTo>
                <a:cubicBezTo>
                  <a:pt x="1031032" y="1810017"/>
                  <a:pt x="1029639" y="1787722"/>
                  <a:pt x="1033122" y="1771697"/>
                </a:cubicBezTo>
                <a:cubicBezTo>
                  <a:pt x="1036606" y="1755672"/>
                  <a:pt x="1044967" y="1746615"/>
                  <a:pt x="1052631" y="1745918"/>
                </a:cubicBezTo>
                <a:cubicBezTo>
                  <a:pt x="1060295" y="1745221"/>
                  <a:pt x="1067959" y="1752885"/>
                  <a:pt x="1067262" y="1764729"/>
                </a:cubicBezTo>
                <a:cubicBezTo>
                  <a:pt x="1067262" y="1775877"/>
                  <a:pt x="1059598" y="1791205"/>
                  <a:pt x="1063082" y="1800959"/>
                </a:cubicBezTo>
                <a:cubicBezTo>
                  <a:pt x="1066565" y="1810714"/>
                  <a:pt x="1081893" y="1816288"/>
                  <a:pt x="1097221" y="1824648"/>
                </a:cubicBezTo>
                <a:cubicBezTo>
                  <a:pt x="1113246" y="1833009"/>
                  <a:pt x="1129968" y="1844853"/>
                  <a:pt x="1134845" y="1851821"/>
                </a:cubicBezTo>
                <a:cubicBezTo>
                  <a:pt x="1140419" y="1859485"/>
                  <a:pt x="1134845" y="1862271"/>
                  <a:pt x="1120213" y="1862271"/>
                </a:cubicBezTo>
                <a:cubicBezTo>
                  <a:pt x="1105582" y="1861575"/>
                  <a:pt x="1082590" y="1857394"/>
                  <a:pt x="1068656" y="1863665"/>
                </a:cubicBezTo>
                <a:cubicBezTo>
                  <a:pt x="1054721" y="1870632"/>
                  <a:pt x="1049844" y="1888747"/>
                  <a:pt x="1047754" y="1905469"/>
                </a:cubicBezTo>
                <a:cubicBezTo>
                  <a:pt x="1045663" y="1922190"/>
                  <a:pt x="1045663" y="1937518"/>
                  <a:pt x="1040786" y="1947969"/>
                </a:cubicBezTo>
                <a:cubicBezTo>
                  <a:pt x="1035909" y="1958420"/>
                  <a:pt x="1026852" y="1964691"/>
                  <a:pt x="1028245" y="1976535"/>
                </a:cubicBezTo>
                <a:cubicBezTo>
                  <a:pt x="1029639" y="1988379"/>
                  <a:pt x="1041483" y="2006494"/>
                  <a:pt x="1056811" y="2014855"/>
                </a:cubicBezTo>
                <a:cubicBezTo>
                  <a:pt x="1072139" y="2023216"/>
                  <a:pt x="1090254" y="2022519"/>
                  <a:pt x="1099312" y="2030183"/>
                </a:cubicBezTo>
                <a:cubicBezTo>
                  <a:pt x="1108369" y="2037847"/>
                  <a:pt x="1109066" y="2053175"/>
                  <a:pt x="1110459" y="2065716"/>
                </a:cubicBezTo>
                <a:cubicBezTo>
                  <a:pt x="1111853" y="2078257"/>
                  <a:pt x="1113943" y="2086618"/>
                  <a:pt x="1114640" y="2092889"/>
                </a:cubicBezTo>
                <a:cubicBezTo>
                  <a:pt x="1114640" y="2099159"/>
                  <a:pt x="1112549" y="2102643"/>
                  <a:pt x="1106279" y="2104733"/>
                </a:cubicBezTo>
                <a:cubicBezTo>
                  <a:pt x="1100008" y="2106823"/>
                  <a:pt x="1089557" y="2109610"/>
                  <a:pt x="1081197" y="2118668"/>
                </a:cubicBezTo>
                <a:cubicBezTo>
                  <a:pt x="1072836" y="2127725"/>
                  <a:pt x="1066565" y="2144446"/>
                  <a:pt x="1060295" y="2162561"/>
                </a:cubicBezTo>
                <a:cubicBezTo>
                  <a:pt x="1054024" y="2180676"/>
                  <a:pt x="1047057" y="2201578"/>
                  <a:pt x="1038696" y="2220390"/>
                </a:cubicBezTo>
                <a:cubicBezTo>
                  <a:pt x="1030335" y="2239202"/>
                  <a:pt x="1020581" y="2256620"/>
                  <a:pt x="1012220" y="2269858"/>
                </a:cubicBezTo>
                <a:cubicBezTo>
                  <a:pt x="1004557" y="2283096"/>
                  <a:pt x="998286" y="2291456"/>
                  <a:pt x="995499" y="2300514"/>
                </a:cubicBezTo>
                <a:cubicBezTo>
                  <a:pt x="992712" y="2309571"/>
                  <a:pt x="992015" y="2318629"/>
                  <a:pt x="989925" y="2325596"/>
                </a:cubicBezTo>
                <a:cubicBezTo>
                  <a:pt x="987835" y="2332563"/>
                  <a:pt x="983655" y="2338834"/>
                  <a:pt x="977384" y="2339530"/>
                </a:cubicBezTo>
                <a:cubicBezTo>
                  <a:pt x="970417" y="2340227"/>
                  <a:pt x="961359" y="2336744"/>
                  <a:pt x="955089" y="2340924"/>
                </a:cubicBezTo>
                <a:cubicBezTo>
                  <a:pt x="948818" y="2345104"/>
                  <a:pt x="946031" y="2356949"/>
                  <a:pt x="948121" y="2375760"/>
                </a:cubicBezTo>
                <a:cubicBezTo>
                  <a:pt x="950212" y="2393875"/>
                  <a:pt x="957876" y="2418958"/>
                  <a:pt x="965540" y="2435679"/>
                </a:cubicBezTo>
                <a:cubicBezTo>
                  <a:pt x="973204" y="2452400"/>
                  <a:pt x="980868" y="2461458"/>
                  <a:pt x="987835" y="2471909"/>
                </a:cubicBezTo>
                <a:cubicBezTo>
                  <a:pt x="995499" y="2482360"/>
                  <a:pt x="1002466" y="2494901"/>
                  <a:pt x="1008737" y="2508835"/>
                </a:cubicBezTo>
                <a:cubicBezTo>
                  <a:pt x="1015007" y="2522770"/>
                  <a:pt x="1019188" y="2538098"/>
                  <a:pt x="1027549" y="2545065"/>
                </a:cubicBezTo>
                <a:cubicBezTo>
                  <a:pt x="1035909" y="2552033"/>
                  <a:pt x="1047754" y="2552729"/>
                  <a:pt x="1054721" y="2547156"/>
                </a:cubicBezTo>
                <a:cubicBezTo>
                  <a:pt x="1060991" y="2542278"/>
                  <a:pt x="1062385" y="2531827"/>
                  <a:pt x="1056811" y="2520680"/>
                </a:cubicBezTo>
                <a:cubicBezTo>
                  <a:pt x="1051237" y="2510229"/>
                  <a:pt x="1039393" y="2498385"/>
                  <a:pt x="1033819" y="2485843"/>
                </a:cubicBezTo>
                <a:cubicBezTo>
                  <a:pt x="1027549" y="2472606"/>
                  <a:pt x="1027549" y="2457974"/>
                  <a:pt x="1031729" y="2446827"/>
                </a:cubicBezTo>
                <a:cubicBezTo>
                  <a:pt x="1035909" y="2435679"/>
                  <a:pt x="1043573" y="2428712"/>
                  <a:pt x="1051934" y="2429408"/>
                </a:cubicBezTo>
                <a:cubicBezTo>
                  <a:pt x="1060295" y="2430105"/>
                  <a:pt x="1067959" y="2437769"/>
                  <a:pt x="1077016" y="2445433"/>
                </a:cubicBezTo>
                <a:cubicBezTo>
                  <a:pt x="1086074" y="2453097"/>
                  <a:pt x="1095131" y="2460065"/>
                  <a:pt x="1105582" y="2465638"/>
                </a:cubicBezTo>
                <a:cubicBezTo>
                  <a:pt x="1115336" y="2471212"/>
                  <a:pt x="1126484" y="2475392"/>
                  <a:pt x="1137632" y="2483753"/>
                </a:cubicBezTo>
                <a:cubicBezTo>
                  <a:pt x="1148779" y="2492114"/>
                  <a:pt x="1160624" y="2505352"/>
                  <a:pt x="1169681" y="2515106"/>
                </a:cubicBezTo>
                <a:cubicBezTo>
                  <a:pt x="1178739" y="2524860"/>
                  <a:pt x="1185706" y="2531131"/>
                  <a:pt x="1191280" y="2529041"/>
                </a:cubicBezTo>
                <a:cubicBezTo>
                  <a:pt x="1196854" y="2526950"/>
                  <a:pt x="1201731" y="2517196"/>
                  <a:pt x="1205911" y="2504655"/>
                </a:cubicBezTo>
                <a:cubicBezTo>
                  <a:pt x="1210091" y="2492114"/>
                  <a:pt x="1212878" y="2476786"/>
                  <a:pt x="1210091" y="2464941"/>
                </a:cubicBezTo>
                <a:cubicBezTo>
                  <a:pt x="1207304" y="2453097"/>
                  <a:pt x="1198247" y="2444736"/>
                  <a:pt x="1194763" y="2434285"/>
                </a:cubicBezTo>
                <a:cubicBezTo>
                  <a:pt x="1191280" y="2423835"/>
                  <a:pt x="1192673" y="2409900"/>
                  <a:pt x="1196854" y="2405720"/>
                </a:cubicBezTo>
                <a:cubicBezTo>
                  <a:pt x="1201731" y="2401539"/>
                  <a:pt x="1208698" y="2405720"/>
                  <a:pt x="1217755" y="2411990"/>
                </a:cubicBezTo>
                <a:cubicBezTo>
                  <a:pt x="1226116" y="2418261"/>
                  <a:pt x="1235870" y="2425925"/>
                  <a:pt x="1243534" y="2435679"/>
                </a:cubicBezTo>
                <a:cubicBezTo>
                  <a:pt x="1251198" y="2445433"/>
                  <a:pt x="1256772" y="2456581"/>
                  <a:pt x="1270010" y="2463548"/>
                </a:cubicBezTo>
                <a:cubicBezTo>
                  <a:pt x="1283248" y="2469819"/>
                  <a:pt x="1304150" y="2471909"/>
                  <a:pt x="1323658" y="2468425"/>
                </a:cubicBezTo>
                <a:cubicBezTo>
                  <a:pt x="1343166" y="2464941"/>
                  <a:pt x="1361281" y="2456581"/>
                  <a:pt x="1367552" y="2445433"/>
                </a:cubicBezTo>
                <a:cubicBezTo>
                  <a:pt x="1373823" y="2434285"/>
                  <a:pt x="1368946" y="2421048"/>
                  <a:pt x="1375913" y="2413384"/>
                </a:cubicBezTo>
                <a:cubicBezTo>
                  <a:pt x="1382880" y="2405720"/>
                  <a:pt x="1399602" y="2405720"/>
                  <a:pt x="1413536" y="2404326"/>
                </a:cubicBezTo>
                <a:cubicBezTo>
                  <a:pt x="1427471" y="2402933"/>
                  <a:pt x="1437922" y="2401539"/>
                  <a:pt x="1443495" y="2395269"/>
                </a:cubicBezTo>
                <a:cubicBezTo>
                  <a:pt x="1449766" y="2388998"/>
                  <a:pt x="1451159" y="2378547"/>
                  <a:pt x="1452553" y="2370187"/>
                </a:cubicBezTo>
                <a:cubicBezTo>
                  <a:pt x="1454643" y="2361826"/>
                  <a:pt x="1456733" y="2354858"/>
                  <a:pt x="1461610" y="2351375"/>
                </a:cubicBezTo>
                <a:cubicBezTo>
                  <a:pt x="1467184" y="2347891"/>
                  <a:pt x="1475545" y="2347891"/>
                  <a:pt x="1497840" y="2347194"/>
                </a:cubicBezTo>
                <a:cubicBezTo>
                  <a:pt x="1520135" y="2346498"/>
                  <a:pt x="1556365" y="2345104"/>
                  <a:pt x="1576571" y="2346498"/>
                </a:cubicBezTo>
                <a:cubicBezTo>
                  <a:pt x="1596776" y="2347891"/>
                  <a:pt x="1600956" y="2352768"/>
                  <a:pt x="1594685" y="2356949"/>
                </a:cubicBezTo>
                <a:cubicBezTo>
                  <a:pt x="1589112" y="2361129"/>
                  <a:pt x="1573784" y="2365309"/>
                  <a:pt x="1561243" y="2369490"/>
                </a:cubicBezTo>
                <a:cubicBezTo>
                  <a:pt x="1548701" y="2373670"/>
                  <a:pt x="1539644" y="2378547"/>
                  <a:pt x="1531980" y="2383424"/>
                </a:cubicBezTo>
                <a:cubicBezTo>
                  <a:pt x="1524316" y="2388301"/>
                  <a:pt x="1518742" y="2393179"/>
                  <a:pt x="1511775" y="2398752"/>
                </a:cubicBezTo>
                <a:cubicBezTo>
                  <a:pt x="1504808" y="2404326"/>
                  <a:pt x="1496447" y="2410597"/>
                  <a:pt x="1491570" y="2419654"/>
                </a:cubicBezTo>
                <a:cubicBezTo>
                  <a:pt x="1486693" y="2428712"/>
                  <a:pt x="1486693" y="2440556"/>
                  <a:pt x="1483906" y="2452400"/>
                </a:cubicBezTo>
                <a:cubicBezTo>
                  <a:pt x="1481815" y="2463548"/>
                  <a:pt x="1477635" y="2474696"/>
                  <a:pt x="1472061" y="2485147"/>
                </a:cubicBezTo>
                <a:cubicBezTo>
                  <a:pt x="1466488" y="2495598"/>
                  <a:pt x="1458823" y="2506049"/>
                  <a:pt x="1454643" y="2516500"/>
                </a:cubicBezTo>
                <a:cubicBezTo>
                  <a:pt x="1450463" y="2526950"/>
                  <a:pt x="1449766" y="2536705"/>
                  <a:pt x="1445586" y="2549942"/>
                </a:cubicBezTo>
                <a:cubicBezTo>
                  <a:pt x="1442102" y="2563180"/>
                  <a:pt x="1435135" y="2579205"/>
                  <a:pt x="1433044" y="2590353"/>
                </a:cubicBezTo>
                <a:cubicBezTo>
                  <a:pt x="1430954" y="2601500"/>
                  <a:pt x="1433044" y="2607771"/>
                  <a:pt x="1439315" y="2616132"/>
                </a:cubicBezTo>
                <a:cubicBezTo>
                  <a:pt x="1445586" y="2623796"/>
                  <a:pt x="1455340" y="2633550"/>
                  <a:pt x="1464397" y="2641214"/>
                </a:cubicBezTo>
                <a:cubicBezTo>
                  <a:pt x="1472758" y="2648878"/>
                  <a:pt x="1480422" y="2655148"/>
                  <a:pt x="1488086" y="2666993"/>
                </a:cubicBezTo>
                <a:cubicBezTo>
                  <a:pt x="1495750" y="2678837"/>
                  <a:pt x="1503414" y="2697649"/>
                  <a:pt x="1508291" y="2712977"/>
                </a:cubicBezTo>
                <a:cubicBezTo>
                  <a:pt x="1513865" y="2728305"/>
                  <a:pt x="1516652" y="2739453"/>
                  <a:pt x="1522923" y="2747116"/>
                </a:cubicBezTo>
                <a:cubicBezTo>
                  <a:pt x="1529193" y="2754780"/>
                  <a:pt x="1539644" y="2758961"/>
                  <a:pt x="1545915" y="2751994"/>
                </a:cubicBezTo>
                <a:cubicBezTo>
                  <a:pt x="1552185" y="2745026"/>
                  <a:pt x="1554972" y="2727608"/>
                  <a:pt x="1559152" y="2722731"/>
                </a:cubicBezTo>
                <a:cubicBezTo>
                  <a:pt x="1563333" y="2717854"/>
                  <a:pt x="1568210" y="2724821"/>
                  <a:pt x="1570300" y="2734575"/>
                </a:cubicBezTo>
                <a:cubicBezTo>
                  <a:pt x="1572390" y="2744330"/>
                  <a:pt x="1571694" y="2757567"/>
                  <a:pt x="1566120" y="2767322"/>
                </a:cubicBezTo>
                <a:cubicBezTo>
                  <a:pt x="1560546" y="2777773"/>
                  <a:pt x="1549398" y="2784740"/>
                  <a:pt x="1545218" y="2791010"/>
                </a:cubicBezTo>
                <a:cubicBezTo>
                  <a:pt x="1541037" y="2797281"/>
                  <a:pt x="1543824" y="2802158"/>
                  <a:pt x="1548701" y="2809822"/>
                </a:cubicBezTo>
                <a:cubicBezTo>
                  <a:pt x="1553579" y="2817486"/>
                  <a:pt x="1559849" y="2827240"/>
                  <a:pt x="1566816" y="2832117"/>
                </a:cubicBezTo>
                <a:cubicBezTo>
                  <a:pt x="1573784" y="2836995"/>
                  <a:pt x="1580751" y="2836298"/>
                  <a:pt x="1588415" y="2830724"/>
                </a:cubicBezTo>
                <a:cubicBezTo>
                  <a:pt x="1596079" y="2825150"/>
                  <a:pt x="1605136" y="2814699"/>
                  <a:pt x="1611407" y="2802158"/>
                </a:cubicBezTo>
                <a:cubicBezTo>
                  <a:pt x="1617677" y="2789617"/>
                  <a:pt x="1621161" y="2775682"/>
                  <a:pt x="1625342" y="2773592"/>
                </a:cubicBezTo>
                <a:cubicBezTo>
                  <a:pt x="1628825" y="2771502"/>
                  <a:pt x="1633006" y="2781953"/>
                  <a:pt x="1637883" y="2787527"/>
                </a:cubicBezTo>
                <a:cubicBezTo>
                  <a:pt x="1642760" y="2793101"/>
                  <a:pt x="1647637" y="2793797"/>
                  <a:pt x="1653211" y="2787527"/>
                </a:cubicBezTo>
                <a:cubicBezTo>
                  <a:pt x="1658785" y="2781256"/>
                  <a:pt x="1665752" y="2768018"/>
                  <a:pt x="1672022" y="2764535"/>
                </a:cubicBezTo>
                <a:cubicBezTo>
                  <a:pt x="1678293" y="2761051"/>
                  <a:pt x="1684563" y="2768018"/>
                  <a:pt x="1688744" y="2774986"/>
                </a:cubicBezTo>
                <a:cubicBezTo>
                  <a:pt x="1692924" y="2781953"/>
                  <a:pt x="1694318" y="2790314"/>
                  <a:pt x="1690137" y="2797281"/>
                </a:cubicBezTo>
                <a:cubicBezTo>
                  <a:pt x="1685957" y="2804248"/>
                  <a:pt x="1675506" y="2811216"/>
                  <a:pt x="1669236" y="2818183"/>
                </a:cubicBezTo>
                <a:cubicBezTo>
                  <a:pt x="1662965" y="2825150"/>
                  <a:pt x="1660875" y="2832814"/>
                  <a:pt x="1662965" y="2839781"/>
                </a:cubicBezTo>
                <a:cubicBezTo>
                  <a:pt x="1665055" y="2846749"/>
                  <a:pt x="1672022" y="2853019"/>
                  <a:pt x="1676203" y="2860683"/>
                </a:cubicBezTo>
                <a:cubicBezTo>
                  <a:pt x="1680383" y="2869044"/>
                  <a:pt x="1682473" y="2879495"/>
                  <a:pt x="1675506" y="2882978"/>
                </a:cubicBezTo>
                <a:cubicBezTo>
                  <a:pt x="1668539" y="2886462"/>
                  <a:pt x="1652514" y="2883675"/>
                  <a:pt x="1643456" y="2882282"/>
                </a:cubicBezTo>
                <a:cubicBezTo>
                  <a:pt x="1634399" y="2880888"/>
                  <a:pt x="1631612" y="2880888"/>
                  <a:pt x="1629522" y="2885069"/>
                </a:cubicBezTo>
                <a:cubicBezTo>
                  <a:pt x="1627432" y="2889249"/>
                  <a:pt x="1625342" y="2896913"/>
                  <a:pt x="1624645" y="2908061"/>
                </a:cubicBezTo>
                <a:cubicBezTo>
                  <a:pt x="1623251" y="2919208"/>
                  <a:pt x="1623251" y="2933840"/>
                  <a:pt x="1623251" y="2947078"/>
                </a:cubicBezTo>
                <a:cubicBezTo>
                  <a:pt x="1623251" y="2960315"/>
                  <a:pt x="1622555" y="2972857"/>
                  <a:pt x="1627432" y="2981217"/>
                </a:cubicBezTo>
                <a:cubicBezTo>
                  <a:pt x="1632309" y="2990275"/>
                  <a:pt x="1642063" y="2995849"/>
                  <a:pt x="1646940" y="3002119"/>
                </a:cubicBezTo>
                <a:cubicBezTo>
                  <a:pt x="1651817" y="3008390"/>
                  <a:pt x="1652514" y="3014660"/>
                  <a:pt x="1649030" y="3017447"/>
                </a:cubicBezTo>
                <a:cubicBezTo>
                  <a:pt x="1645547" y="3020234"/>
                  <a:pt x="1638579" y="3020931"/>
                  <a:pt x="1634399" y="3025111"/>
                </a:cubicBezTo>
                <a:cubicBezTo>
                  <a:pt x="1630915" y="3029988"/>
                  <a:pt x="1630915" y="3039046"/>
                  <a:pt x="1628825" y="3048103"/>
                </a:cubicBezTo>
                <a:cubicBezTo>
                  <a:pt x="1626735" y="3057161"/>
                  <a:pt x="1623251" y="3066218"/>
                  <a:pt x="1618374" y="3073882"/>
                </a:cubicBezTo>
                <a:cubicBezTo>
                  <a:pt x="1613497" y="3081546"/>
                  <a:pt x="1608620" y="3087817"/>
                  <a:pt x="1609317" y="3095481"/>
                </a:cubicBezTo>
                <a:cubicBezTo>
                  <a:pt x="1610014" y="3103145"/>
                  <a:pt x="1616981" y="3112899"/>
                  <a:pt x="1626735" y="3123350"/>
                </a:cubicBezTo>
                <a:cubicBezTo>
                  <a:pt x="1636489" y="3133104"/>
                  <a:pt x="1648334" y="3143555"/>
                  <a:pt x="1658785" y="3154702"/>
                </a:cubicBezTo>
                <a:cubicBezTo>
                  <a:pt x="1669236" y="3165850"/>
                  <a:pt x="1676899" y="3176998"/>
                  <a:pt x="1685957" y="3185359"/>
                </a:cubicBezTo>
                <a:cubicBezTo>
                  <a:pt x="1694318" y="3193719"/>
                  <a:pt x="1703375" y="3197900"/>
                  <a:pt x="1711736" y="3200687"/>
                </a:cubicBezTo>
                <a:cubicBezTo>
                  <a:pt x="1720097" y="3203473"/>
                  <a:pt x="1729154" y="3204170"/>
                  <a:pt x="1734728" y="3209744"/>
                </a:cubicBezTo>
                <a:cubicBezTo>
                  <a:pt x="1740302" y="3215318"/>
                  <a:pt x="1743089" y="3225072"/>
                  <a:pt x="1737515" y="3230646"/>
                </a:cubicBezTo>
                <a:cubicBezTo>
                  <a:pt x="1731941" y="3236220"/>
                  <a:pt x="1718703" y="3237613"/>
                  <a:pt x="1706859" y="3236917"/>
                </a:cubicBezTo>
                <a:cubicBezTo>
                  <a:pt x="1695014" y="3236220"/>
                  <a:pt x="1685260" y="3232039"/>
                  <a:pt x="1674809" y="3221588"/>
                </a:cubicBezTo>
                <a:cubicBezTo>
                  <a:pt x="1664358" y="3210441"/>
                  <a:pt x="1652514" y="3192326"/>
                  <a:pt x="1641366" y="3181875"/>
                </a:cubicBezTo>
                <a:cubicBezTo>
                  <a:pt x="1630915" y="3170727"/>
                  <a:pt x="1621161" y="3167244"/>
                  <a:pt x="1611407" y="3170031"/>
                </a:cubicBezTo>
                <a:cubicBezTo>
                  <a:pt x="1601653" y="3172817"/>
                  <a:pt x="1593292" y="3181178"/>
                  <a:pt x="1592595" y="3193719"/>
                </a:cubicBezTo>
                <a:cubicBezTo>
                  <a:pt x="1591899" y="3206261"/>
                  <a:pt x="1600259" y="3221588"/>
                  <a:pt x="1606530" y="3233433"/>
                </a:cubicBezTo>
                <a:cubicBezTo>
                  <a:pt x="1612800" y="3245277"/>
                  <a:pt x="1618374" y="3252941"/>
                  <a:pt x="1616981" y="3257122"/>
                </a:cubicBezTo>
                <a:cubicBezTo>
                  <a:pt x="1616284" y="3260605"/>
                  <a:pt x="1609317" y="3260605"/>
                  <a:pt x="1598866" y="3254335"/>
                </a:cubicBezTo>
                <a:cubicBezTo>
                  <a:pt x="1588415" y="3248064"/>
                  <a:pt x="1574480" y="3236220"/>
                  <a:pt x="1564726" y="3228556"/>
                </a:cubicBezTo>
                <a:cubicBezTo>
                  <a:pt x="1554972" y="3220892"/>
                  <a:pt x="1550095" y="3216711"/>
                  <a:pt x="1536857" y="3218105"/>
                </a:cubicBezTo>
                <a:cubicBezTo>
                  <a:pt x="1523619" y="3219498"/>
                  <a:pt x="1502717" y="3226466"/>
                  <a:pt x="1488086" y="3231343"/>
                </a:cubicBezTo>
                <a:cubicBezTo>
                  <a:pt x="1473455" y="3236220"/>
                  <a:pt x="1465791" y="3239703"/>
                  <a:pt x="1455340" y="3240400"/>
                </a:cubicBezTo>
                <a:cubicBezTo>
                  <a:pt x="1444889" y="3241097"/>
                  <a:pt x="1433044" y="3239007"/>
                  <a:pt x="1419110" y="3241794"/>
                </a:cubicBezTo>
                <a:cubicBezTo>
                  <a:pt x="1405872" y="3243884"/>
                  <a:pt x="1391241" y="3250154"/>
                  <a:pt x="1373126" y="3261999"/>
                </a:cubicBezTo>
                <a:cubicBezTo>
                  <a:pt x="1355011" y="3273843"/>
                  <a:pt x="1332019" y="3291261"/>
                  <a:pt x="1309724" y="3306589"/>
                </a:cubicBezTo>
                <a:cubicBezTo>
                  <a:pt x="1286731" y="3321917"/>
                  <a:pt x="1263739" y="3334458"/>
                  <a:pt x="1249805" y="3346303"/>
                </a:cubicBezTo>
                <a:cubicBezTo>
                  <a:pt x="1235870" y="3358147"/>
                  <a:pt x="1230297" y="3369992"/>
                  <a:pt x="1219149" y="3383926"/>
                </a:cubicBezTo>
                <a:cubicBezTo>
                  <a:pt x="1208001" y="3397861"/>
                  <a:pt x="1191976" y="3415279"/>
                  <a:pt x="1171075" y="3432697"/>
                </a:cubicBezTo>
                <a:cubicBezTo>
                  <a:pt x="1150173" y="3450115"/>
                  <a:pt x="1124394" y="3468230"/>
                  <a:pt x="1107672" y="3484255"/>
                </a:cubicBezTo>
                <a:cubicBezTo>
                  <a:pt x="1090254" y="3500280"/>
                  <a:pt x="1081197" y="3513518"/>
                  <a:pt x="1083287" y="3521182"/>
                </a:cubicBezTo>
                <a:cubicBezTo>
                  <a:pt x="1085377" y="3528846"/>
                  <a:pt x="1098615" y="3530239"/>
                  <a:pt x="1116033" y="3529542"/>
                </a:cubicBezTo>
                <a:cubicBezTo>
                  <a:pt x="1133451" y="3528149"/>
                  <a:pt x="1154353" y="3523968"/>
                  <a:pt x="1167591" y="3514215"/>
                </a:cubicBezTo>
                <a:cubicBezTo>
                  <a:pt x="1180829" y="3504460"/>
                  <a:pt x="1186403" y="3489132"/>
                  <a:pt x="1200337" y="3477288"/>
                </a:cubicBezTo>
                <a:cubicBezTo>
                  <a:pt x="1214272" y="3465444"/>
                  <a:pt x="1235870" y="3457083"/>
                  <a:pt x="1254682" y="3454296"/>
                </a:cubicBezTo>
                <a:cubicBezTo>
                  <a:pt x="1273494" y="3451509"/>
                  <a:pt x="1289519" y="3454296"/>
                  <a:pt x="1295092" y="3461960"/>
                </a:cubicBezTo>
                <a:cubicBezTo>
                  <a:pt x="1301363" y="3468927"/>
                  <a:pt x="1297182" y="3480771"/>
                  <a:pt x="1293002" y="3491222"/>
                </a:cubicBezTo>
                <a:cubicBezTo>
                  <a:pt x="1288125" y="3501673"/>
                  <a:pt x="1281854" y="3510731"/>
                  <a:pt x="1287428" y="3518395"/>
                </a:cubicBezTo>
                <a:cubicBezTo>
                  <a:pt x="1292305" y="3526059"/>
                  <a:pt x="1309027" y="3532329"/>
                  <a:pt x="1318084" y="3540690"/>
                </a:cubicBezTo>
                <a:cubicBezTo>
                  <a:pt x="1327142" y="3549051"/>
                  <a:pt x="1329232" y="3560198"/>
                  <a:pt x="1322265" y="3571346"/>
                </a:cubicBezTo>
                <a:cubicBezTo>
                  <a:pt x="1315297" y="3583190"/>
                  <a:pt x="1300666" y="3595035"/>
                  <a:pt x="1294396" y="3604092"/>
                </a:cubicBezTo>
                <a:cubicBezTo>
                  <a:pt x="1288125" y="3613150"/>
                  <a:pt x="1292305" y="3619420"/>
                  <a:pt x="1301363" y="3626388"/>
                </a:cubicBezTo>
                <a:cubicBezTo>
                  <a:pt x="1310420" y="3633355"/>
                  <a:pt x="1325052" y="3642412"/>
                  <a:pt x="1329929" y="3653560"/>
                </a:cubicBezTo>
                <a:cubicBezTo>
                  <a:pt x="1334806" y="3664708"/>
                  <a:pt x="1329929" y="3678642"/>
                  <a:pt x="1319478" y="3701634"/>
                </a:cubicBezTo>
                <a:cubicBezTo>
                  <a:pt x="1309027" y="3724626"/>
                  <a:pt x="1292305" y="3755979"/>
                  <a:pt x="1270010" y="3778274"/>
                </a:cubicBezTo>
                <a:cubicBezTo>
                  <a:pt x="1247715" y="3800570"/>
                  <a:pt x="1219846" y="3813808"/>
                  <a:pt x="1201731" y="3827742"/>
                </a:cubicBezTo>
                <a:cubicBezTo>
                  <a:pt x="1182919" y="3840980"/>
                  <a:pt x="1173862" y="3854218"/>
                  <a:pt x="1161320" y="3860488"/>
                </a:cubicBezTo>
                <a:cubicBezTo>
                  <a:pt x="1148083" y="3866062"/>
                  <a:pt x="1131361" y="3864669"/>
                  <a:pt x="1116033" y="3871636"/>
                </a:cubicBezTo>
                <a:cubicBezTo>
                  <a:pt x="1100705" y="3878603"/>
                  <a:pt x="1087467" y="3894628"/>
                  <a:pt x="1077713" y="3905079"/>
                </a:cubicBezTo>
                <a:cubicBezTo>
                  <a:pt x="1067959" y="3916226"/>
                  <a:pt x="1060991" y="3921801"/>
                  <a:pt x="1047754" y="3922497"/>
                </a:cubicBezTo>
                <a:cubicBezTo>
                  <a:pt x="1034516" y="3922497"/>
                  <a:pt x="1015007" y="3917620"/>
                  <a:pt x="1004557" y="3921104"/>
                </a:cubicBezTo>
                <a:cubicBezTo>
                  <a:pt x="993409" y="3924587"/>
                  <a:pt x="991319" y="3937825"/>
                  <a:pt x="982958" y="3946883"/>
                </a:cubicBezTo>
                <a:cubicBezTo>
                  <a:pt x="974597" y="3955940"/>
                  <a:pt x="960663" y="3963604"/>
                  <a:pt x="950212" y="3971965"/>
                </a:cubicBezTo>
                <a:cubicBezTo>
                  <a:pt x="939761" y="3981022"/>
                  <a:pt x="932097" y="3991473"/>
                  <a:pt x="930703" y="3999834"/>
                </a:cubicBezTo>
                <a:cubicBezTo>
                  <a:pt x="928613" y="4007498"/>
                  <a:pt x="932793" y="4012375"/>
                  <a:pt x="942548" y="4015162"/>
                </a:cubicBezTo>
                <a:cubicBezTo>
                  <a:pt x="952302" y="4017252"/>
                  <a:pt x="969023" y="4017252"/>
                  <a:pt x="977384" y="4024219"/>
                </a:cubicBezTo>
                <a:cubicBezTo>
                  <a:pt x="985745" y="4030490"/>
                  <a:pt x="985745" y="4043031"/>
                  <a:pt x="979474" y="4052785"/>
                </a:cubicBezTo>
                <a:cubicBezTo>
                  <a:pt x="973204" y="4062539"/>
                  <a:pt x="961359" y="4068114"/>
                  <a:pt x="953695" y="4076474"/>
                </a:cubicBezTo>
                <a:cubicBezTo>
                  <a:pt x="946031" y="4084138"/>
                  <a:pt x="943244" y="4093892"/>
                  <a:pt x="958572" y="4095286"/>
                </a:cubicBezTo>
                <a:cubicBezTo>
                  <a:pt x="974597" y="4096679"/>
                  <a:pt x="1008737" y="4089015"/>
                  <a:pt x="1028942" y="4088318"/>
                </a:cubicBezTo>
                <a:cubicBezTo>
                  <a:pt x="1048450" y="4087622"/>
                  <a:pt x="1053328" y="4093892"/>
                  <a:pt x="1045663" y="4100163"/>
                </a:cubicBezTo>
                <a:cubicBezTo>
                  <a:pt x="1037303" y="4107130"/>
                  <a:pt x="1016401" y="4114097"/>
                  <a:pt x="1008040" y="4123155"/>
                </a:cubicBezTo>
                <a:cubicBezTo>
                  <a:pt x="999679" y="4132212"/>
                  <a:pt x="1004557" y="4143360"/>
                  <a:pt x="1015007" y="4150327"/>
                </a:cubicBezTo>
                <a:cubicBezTo>
                  <a:pt x="1025458" y="4157295"/>
                  <a:pt x="1042180" y="4160081"/>
                  <a:pt x="1051934" y="4157295"/>
                </a:cubicBezTo>
                <a:cubicBezTo>
                  <a:pt x="1061688" y="4153811"/>
                  <a:pt x="1065869" y="4144057"/>
                  <a:pt x="1075623" y="4137786"/>
                </a:cubicBezTo>
                <a:cubicBezTo>
                  <a:pt x="1085377" y="4131516"/>
                  <a:pt x="1101402" y="4128729"/>
                  <a:pt x="1113246" y="4121761"/>
                </a:cubicBezTo>
                <a:cubicBezTo>
                  <a:pt x="1125091" y="4114794"/>
                  <a:pt x="1132755" y="4105040"/>
                  <a:pt x="1141115" y="4097376"/>
                </a:cubicBezTo>
                <a:cubicBezTo>
                  <a:pt x="1149476" y="4089712"/>
                  <a:pt x="1157837" y="4084835"/>
                  <a:pt x="1171771" y="4082048"/>
                </a:cubicBezTo>
                <a:cubicBezTo>
                  <a:pt x="1185706" y="4079261"/>
                  <a:pt x="1205214" y="4078564"/>
                  <a:pt x="1217059" y="4072294"/>
                </a:cubicBezTo>
                <a:cubicBezTo>
                  <a:pt x="1228903" y="4065326"/>
                  <a:pt x="1233780" y="4052785"/>
                  <a:pt x="1235870" y="4056269"/>
                </a:cubicBezTo>
                <a:cubicBezTo>
                  <a:pt x="1237961" y="4059753"/>
                  <a:pt x="1237264" y="4079261"/>
                  <a:pt x="1245625" y="4090408"/>
                </a:cubicBezTo>
                <a:cubicBezTo>
                  <a:pt x="1253985" y="4101556"/>
                  <a:pt x="1270707" y="4104343"/>
                  <a:pt x="1283248" y="4111310"/>
                </a:cubicBezTo>
                <a:cubicBezTo>
                  <a:pt x="1295789" y="4118278"/>
                  <a:pt x="1303453" y="4129426"/>
                  <a:pt x="1297879" y="4134999"/>
                </a:cubicBezTo>
                <a:cubicBezTo>
                  <a:pt x="1292305" y="4141270"/>
                  <a:pt x="1272797" y="4141967"/>
                  <a:pt x="1265133" y="4150327"/>
                </a:cubicBezTo>
                <a:cubicBezTo>
                  <a:pt x="1257469" y="4158688"/>
                  <a:pt x="1260953" y="4174016"/>
                  <a:pt x="1272100" y="4181680"/>
                </a:cubicBezTo>
                <a:cubicBezTo>
                  <a:pt x="1283945" y="4189344"/>
                  <a:pt x="1302756" y="4190041"/>
                  <a:pt x="1325748" y="4181680"/>
                </a:cubicBezTo>
                <a:cubicBezTo>
                  <a:pt x="1348044" y="4172623"/>
                  <a:pt x="1373823" y="4154508"/>
                  <a:pt x="1394028" y="4153811"/>
                </a:cubicBezTo>
                <a:cubicBezTo>
                  <a:pt x="1414233" y="4153114"/>
                  <a:pt x="1428864" y="4170532"/>
                  <a:pt x="1437922" y="4182377"/>
                </a:cubicBezTo>
                <a:cubicBezTo>
                  <a:pt x="1447676" y="4194221"/>
                  <a:pt x="1451856" y="4201885"/>
                  <a:pt x="1459520" y="4208852"/>
                </a:cubicBezTo>
                <a:cubicBezTo>
                  <a:pt x="1467184" y="4215820"/>
                  <a:pt x="1478332" y="4223484"/>
                  <a:pt x="1490873" y="4233238"/>
                </a:cubicBezTo>
                <a:cubicBezTo>
                  <a:pt x="1504111" y="4242992"/>
                  <a:pt x="1518742" y="4254837"/>
                  <a:pt x="1535464" y="4260410"/>
                </a:cubicBezTo>
                <a:cubicBezTo>
                  <a:pt x="1552185" y="4266681"/>
                  <a:pt x="1570997" y="4266681"/>
                  <a:pt x="1586325" y="4263894"/>
                </a:cubicBezTo>
                <a:cubicBezTo>
                  <a:pt x="1600956" y="4261107"/>
                  <a:pt x="1612104" y="4255533"/>
                  <a:pt x="1620465" y="4245082"/>
                </a:cubicBezTo>
                <a:cubicBezTo>
                  <a:pt x="1628825" y="4234631"/>
                  <a:pt x="1635792" y="4220697"/>
                  <a:pt x="1643456" y="4207459"/>
                </a:cubicBezTo>
                <a:cubicBezTo>
                  <a:pt x="1651121" y="4194221"/>
                  <a:pt x="1660875" y="4183770"/>
                  <a:pt x="1672022" y="4176803"/>
                </a:cubicBezTo>
                <a:cubicBezTo>
                  <a:pt x="1683170" y="4169836"/>
                  <a:pt x="1694318" y="4167746"/>
                  <a:pt x="1708949" y="4165655"/>
                </a:cubicBezTo>
                <a:cubicBezTo>
                  <a:pt x="1723580" y="4163565"/>
                  <a:pt x="1741695" y="4162172"/>
                  <a:pt x="1769564" y="4139876"/>
                </a:cubicBezTo>
                <a:cubicBezTo>
                  <a:pt x="1797434" y="4117581"/>
                  <a:pt x="1834360" y="4075081"/>
                  <a:pt x="1855262" y="4055572"/>
                </a:cubicBezTo>
                <a:cubicBezTo>
                  <a:pt x="1876164" y="4036064"/>
                  <a:pt x="1880344" y="4039547"/>
                  <a:pt x="1878951" y="4048605"/>
                </a:cubicBezTo>
                <a:cubicBezTo>
                  <a:pt x="1876861" y="4057663"/>
                  <a:pt x="1868500" y="4072990"/>
                  <a:pt x="1853172" y="4093892"/>
                </a:cubicBezTo>
                <a:cubicBezTo>
                  <a:pt x="1830180" y="4105040"/>
                  <a:pt x="1807188" y="4132212"/>
                  <a:pt x="1784196" y="4155901"/>
                </a:cubicBezTo>
                <a:lnTo>
                  <a:pt x="1784196" y="4155901"/>
                </a:lnTo>
                <a:close/>
                <a:moveTo>
                  <a:pt x="2356906" y="4574635"/>
                </a:moveTo>
                <a:cubicBezTo>
                  <a:pt x="2355513" y="4566274"/>
                  <a:pt x="2345759" y="4558610"/>
                  <a:pt x="2329734" y="4552340"/>
                </a:cubicBezTo>
                <a:cubicBezTo>
                  <a:pt x="2313709" y="4546069"/>
                  <a:pt x="2290717" y="4539798"/>
                  <a:pt x="2274693" y="4539102"/>
                </a:cubicBezTo>
                <a:cubicBezTo>
                  <a:pt x="2258668" y="4538405"/>
                  <a:pt x="2248914" y="4543979"/>
                  <a:pt x="2233586" y="4549553"/>
                </a:cubicBezTo>
                <a:cubicBezTo>
                  <a:pt x="2218258" y="4555126"/>
                  <a:pt x="2197356" y="4562791"/>
                  <a:pt x="2187601" y="4570455"/>
                </a:cubicBezTo>
                <a:cubicBezTo>
                  <a:pt x="2177847" y="4578815"/>
                  <a:pt x="2178544" y="4587873"/>
                  <a:pt x="2186905" y="4593446"/>
                </a:cubicBezTo>
                <a:cubicBezTo>
                  <a:pt x="2195266" y="4599020"/>
                  <a:pt x="2211987" y="4600414"/>
                  <a:pt x="2225225" y="4604594"/>
                </a:cubicBezTo>
                <a:cubicBezTo>
                  <a:pt x="2238463" y="4608775"/>
                  <a:pt x="2249610" y="4615045"/>
                  <a:pt x="2257971" y="4622709"/>
                </a:cubicBezTo>
                <a:cubicBezTo>
                  <a:pt x="2267028" y="4630373"/>
                  <a:pt x="2273996" y="4638734"/>
                  <a:pt x="2285840" y="4640824"/>
                </a:cubicBezTo>
                <a:cubicBezTo>
                  <a:pt x="2297685" y="4642914"/>
                  <a:pt x="2315103" y="4639431"/>
                  <a:pt x="2325554" y="4631767"/>
                </a:cubicBezTo>
                <a:cubicBezTo>
                  <a:pt x="2336005" y="4624103"/>
                  <a:pt x="2339488" y="4613652"/>
                  <a:pt x="2345062" y="4603201"/>
                </a:cubicBezTo>
                <a:cubicBezTo>
                  <a:pt x="2349939" y="4593446"/>
                  <a:pt x="2357603" y="4583693"/>
                  <a:pt x="2356906" y="4574635"/>
                </a:cubicBezTo>
                <a:lnTo>
                  <a:pt x="2356906" y="4574635"/>
                </a:lnTo>
                <a:close/>
                <a:moveTo>
                  <a:pt x="1306240" y="3243187"/>
                </a:moveTo>
                <a:cubicBezTo>
                  <a:pt x="1309724" y="3234130"/>
                  <a:pt x="1311814" y="3222982"/>
                  <a:pt x="1304846" y="3218802"/>
                </a:cubicBezTo>
                <a:cubicBezTo>
                  <a:pt x="1297879" y="3214621"/>
                  <a:pt x="1281158" y="3216711"/>
                  <a:pt x="1269313" y="3211834"/>
                </a:cubicBezTo>
                <a:cubicBezTo>
                  <a:pt x="1257469" y="3206957"/>
                  <a:pt x="1249805" y="3195113"/>
                  <a:pt x="1237264" y="3183965"/>
                </a:cubicBezTo>
                <a:cubicBezTo>
                  <a:pt x="1224723" y="3172817"/>
                  <a:pt x="1206608" y="3162367"/>
                  <a:pt x="1192673" y="3160276"/>
                </a:cubicBezTo>
                <a:cubicBezTo>
                  <a:pt x="1178739" y="3158186"/>
                  <a:pt x="1168984" y="3163063"/>
                  <a:pt x="1160624" y="3172121"/>
                </a:cubicBezTo>
                <a:cubicBezTo>
                  <a:pt x="1152263" y="3181875"/>
                  <a:pt x="1144599" y="3195113"/>
                  <a:pt x="1132058" y="3202777"/>
                </a:cubicBezTo>
                <a:cubicBezTo>
                  <a:pt x="1119517" y="3210441"/>
                  <a:pt x="1102795" y="3211834"/>
                  <a:pt x="1097221" y="3219498"/>
                </a:cubicBezTo>
                <a:cubicBezTo>
                  <a:pt x="1091648" y="3226466"/>
                  <a:pt x="1097221" y="3239703"/>
                  <a:pt x="1106279" y="3247367"/>
                </a:cubicBezTo>
                <a:cubicBezTo>
                  <a:pt x="1115336" y="3255032"/>
                  <a:pt x="1127181" y="3257122"/>
                  <a:pt x="1137632" y="3264786"/>
                </a:cubicBezTo>
                <a:cubicBezTo>
                  <a:pt x="1148083" y="3272450"/>
                  <a:pt x="1155747" y="3285688"/>
                  <a:pt x="1159927" y="3295442"/>
                </a:cubicBezTo>
                <a:cubicBezTo>
                  <a:pt x="1164107" y="3305196"/>
                  <a:pt x="1164107" y="3311466"/>
                  <a:pt x="1171771" y="3315647"/>
                </a:cubicBezTo>
                <a:cubicBezTo>
                  <a:pt x="1179435" y="3319827"/>
                  <a:pt x="1194763" y="3321221"/>
                  <a:pt x="1208698" y="3317040"/>
                </a:cubicBezTo>
                <a:cubicBezTo>
                  <a:pt x="1222633" y="3313556"/>
                  <a:pt x="1234477" y="3303802"/>
                  <a:pt x="1248411" y="3294745"/>
                </a:cubicBezTo>
                <a:cubicBezTo>
                  <a:pt x="1262346" y="3285688"/>
                  <a:pt x="1278371" y="3275933"/>
                  <a:pt x="1288822" y="3267573"/>
                </a:cubicBezTo>
                <a:cubicBezTo>
                  <a:pt x="1297879" y="3259212"/>
                  <a:pt x="1302756" y="3252244"/>
                  <a:pt x="1306240" y="3243187"/>
                </a:cubicBezTo>
                <a:lnTo>
                  <a:pt x="1306240" y="3243187"/>
                </a:lnTo>
                <a:close/>
                <a:moveTo>
                  <a:pt x="925129" y="1959813"/>
                </a:moveTo>
                <a:cubicBezTo>
                  <a:pt x="918162" y="1962600"/>
                  <a:pt x="911892" y="1968174"/>
                  <a:pt x="903531" y="1975142"/>
                </a:cubicBezTo>
                <a:cubicBezTo>
                  <a:pt x="895170" y="1982109"/>
                  <a:pt x="884719" y="1991166"/>
                  <a:pt x="881932" y="2000224"/>
                </a:cubicBezTo>
                <a:cubicBezTo>
                  <a:pt x="879145" y="2009281"/>
                  <a:pt x="883326" y="2017642"/>
                  <a:pt x="886809" y="2027396"/>
                </a:cubicBezTo>
                <a:cubicBezTo>
                  <a:pt x="890293" y="2037847"/>
                  <a:pt x="891687" y="2049692"/>
                  <a:pt x="893777" y="2063626"/>
                </a:cubicBezTo>
                <a:cubicBezTo>
                  <a:pt x="895867" y="2077561"/>
                  <a:pt x="897957" y="2094282"/>
                  <a:pt x="907711" y="2104036"/>
                </a:cubicBezTo>
                <a:cubicBezTo>
                  <a:pt x="917465" y="2113790"/>
                  <a:pt x="935580" y="2115881"/>
                  <a:pt x="950212" y="2115184"/>
                </a:cubicBezTo>
                <a:cubicBezTo>
                  <a:pt x="964146" y="2114487"/>
                  <a:pt x="975294" y="2111700"/>
                  <a:pt x="979474" y="2097766"/>
                </a:cubicBezTo>
                <a:cubicBezTo>
                  <a:pt x="983655" y="2083831"/>
                  <a:pt x="982261" y="2058749"/>
                  <a:pt x="978778" y="2037150"/>
                </a:cubicBezTo>
                <a:cubicBezTo>
                  <a:pt x="975991" y="2015552"/>
                  <a:pt x="971810" y="1997437"/>
                  <a:pt x="965540" y="1984896"/>
                </a:cubicBezTo>
                <a:cubicBezTo>
                  <a:pt x="959269" y="1972355"/>
                  <a:pt x="952999" y="1963994"/>
                  <a:pt x="946031" y="1959813"/>
                </a:cubicBezTo>
                <a:cubicBezTo>
                  <a:pt x="939761" y="1955633"/>
                  <a:pt x="932097" y="1956330"/>
                  <a:pt x="925129" y="1959813"/>
                </a:cubicBezTo>
                <a:lnTo>
                  <a:pt x="925129" y="1959813"/>
                </a:lnTo>
                <a:close/>
                <a:moveTo>
                  <a:pt x="668037" y="1882477"/>
                </a:moveTo>
                <a:cubicBezTo>
                  <a:pt x="663160" y="1875509"/>
                  <a:pt x="654799" y="1864362"/>
                  <a:pt x="642258" y="1858788"/>
                </a:cubicBezTo>
                <a:cubicBezTo>
                  <a:pt x="629717" y="1853214"/>
                  <a:pt x="612298" y="1853214"/>
                  <a:pt x="594183" y="1860181"/>
                </a:cubicBezTo>
                <a:cubicBezTo>
                  <a:pt x="575372" y="1867149"/>
                  <a:pt x="555863" y="1881083"/>
                  <a:pt x="544716" y="1897805"/>
                </a:cubicBezTo>
                <a:cubicBezTo>
                  <a:pt x="533568" y="1914526"/>
                  <a:pt x="532175" y="1934035"/>
                  <a:pt x="529388" y="1951453"/>
                </a:cubicBezTo>
                <a:cubicBezTo>
                  <a:pt x="527298" y="1968871"/>
                  <a:pt x="523814" y="1983502"/>
                  <a:pt x="526601" y="1990470"/>
                </a:cubicBezTo>
                <a:cubicBezTo>
                  <a:pt x="529388" y="1997437"/>
                  <a:pt x="538445" y="1996740"/>
                  <a:pt x="548896" y="1986986"/>
                </a:cubicBezTo>
                <a:cubicBezTo>
                  <a:pt x="559347" y="1977232"/>
                  <a:pt x="571191" y="1959117"/>
                  <a:pt x="581642" y="1952846"/>
                </a:cubicBezTo>
                <a:cubicBezTo>
                  <a:pt x="592093" y="1946576"/>
                  <a:pt x="601151" y="1952150"/>
                  <a:pt x="606028" y="1959813"/>
                </a:cubicBezTo>
                <a:cubicBezTo>
                  <a:pt x="610905" y="1967477"/>
                  <a:pt x="612298" y="1977232"/>
                  <a:pt x="608815" y="1989076"/>
                </a:cubicBezTo>
                <a:cubicBezTo>
                  <a:pt x="605331" y="2000921"/>
                  <a:pt x="598364" y="2014158"/>
                  <a:pt x="595577" y="2025306"/>
                </a:cubicBezTo>
                <a:cubicBezTo>
                  <a:pt x="592790" y="2036454"/>
                  <a:pt x="594880" y="2044118"/>
                  <a:pt x="603938" y="2044814"/>
                </a:cubicBezTo>
                <a:cubicBezTo>
                  <a:pt x="612298" y="2044814"/>
                  <a:pt x="627626" y="2037847"/>
                  <a:pt x="645741" y="2029486"/>
                </a:cubicBezTo>
                <a:cubicBezTo>
                  <a:pt x="663856" y="2021822"/>
                  <a:pt x="684061" y="2013462"/>
                  <a:pt x="694512" y="2003011"/>
                </a:cubicBezTo>
                <a:cubicBezTo>
                  <a:pt x="704963" y="1992560"/>
                  <a:pt x="704963" y="1980019"/>
                  <a:pt x="700086" y="1961904"/>
                </a:cubicBezTo>
                <a:cubicBezTo>
                  <a:pt x="696603" y="1949362"/>
                  <a:pt x="691029" y="1934731"/>
                  <a:pt x="685455" y="1922190"/>
                </a:cubicBezTo>
                <a:cubicBezTo>
                  <a:pt x="688939" y="1927067"/>
                  <a:pt x="692422" y="1930551"/>
                  <a:pt x="696603" y="1931944"/>
                </a:cubicBezTo>
                <a:cubicBezTo>
                  <a:pt x="708447" y="1937518"/>
                  <a:pt x="720988" y="1927764"/>
                  <a:pt x="734226" y="1906165"/>
                </a:cubicBezTo>
                <a:cubicBezTo>
                  <a:pt x="748160" y="1884567"/>
                  <a:pt x="762792" y="1850427"/>
                  <a:pt x="771849" y="1819771"/>
                </a:cubicBezTo>
                <a:cubicBezTo>
                  <a:pt x="781603" y="1789115"/>
                  <a:pt x="785784" y="1761943"/>
                  <a:pt x="785784" y="1742434"/>
                </a:cubicBezTo>
                <a:cubicBezTo>
                  <a:pt x="785784" y="1722926"/>
                  <a:pt x="783694" y="1712475"/>
                  <a:pt x="774636" y="1718049"/>
                </a:cubicBezTo>
                <a:cubicBezTo>
                  <a:pt x="765579" y="1723623"/>
                  <a:pt x="750947" y="1745918"/>
                  <a:pt x="734923" y="1767517"/>
                </a:cubicBezTo>
                <a:cubicBezTo>
                  <a:pt x="718201" y="1789115"/>
                  <a:pt x="699389" y="1810017"/>
                  <a:pt x="687545" y="1828829"/>
                </a:cubicBezTo>
                <a:cubicBezTo>
                  <a:pt x="675701" y="1848337"/>
                  <a:pt x="670127" y="1866452"/>
                  <a:pt x="672217" y="1885960"/>
                </a:cubicBezTo>
                <a:cubicBezTo>
                  <a:pt x="672217" y="1887354"/>
                  <a:pt x="672914" y="1888747"/>
                  <a:pt x="672914" y="1890141"/>
                </a:cubicBezTo>
                <a:cubicBezTo>
                  <a:pt x="671520" y="1888050"/>
                  <a:pt x="670824" y="1885264"/>
                  <a:pt x="668037" y="1882477"/>
                </a:cubicBezTo>
                <a:lnTo>
                  <a:pt x="668037" y="1882477"/>
                </a:lnTo>
                <a:close/>
                <a:moveTo>
                  <a:pt x="648528" y="1723623"/>
                </a:moveTo>
                <a:cubicBezTo>
                  <a:pt x="634594" y="1731983"/>
                  <a:pt x="617872" y="1754975"/>
                  <a:pt x="610905" y="1774484"/>
                </a:cubicBezTo>
                <a:cubicBezTo>
                  <a:pt x="603938" y="1793992"/>
                  <a:pt x="608118" y="1810017"/>
                  <a:pt x="620659" y="1809320"/>
                </a:cubicBezTo>
                <a:cubicBezTo>
                  <a:pt x="633200" y="1808623"/>
                  <a:pt x="655496" y="1791902"/>
                  <a:pt x="667340" y="1775180"/>
                </a:cubicBezTo>
                <a:cubicBezTo>
                  <a:pt x="679184" y="1758459"/>
                  <a:pt x="681971" y="1743131"/>
                  <a:pt x="677791" y="1731983"/>
                </a:cubicBezTo>
                <a:cubicBezTo>
                  <a:pt x="673611" y="1720836"/>
                  <a:pt x="662463" y="1714565"/>
                  <a:pt x="648528" y="1723623"/>
                </a:cubicBezTo>
                <a:lnTo>
                  <a:pt x="648528" y="1723623"/>
                </a:lnTo>
                <a:close/>
                <a:moveTo>
                  <a:pt x="787177" y="1612146"/>
                </a:moveTo>
                <a:cubicBezTo>
                  <a:pt x="781603" y="1619113"/>
                  <a:pt x="778816" y="1632351"/>
                  <a:pt x="769759" y="1635138"/>
                </a:cubicBezTo>
                <a:cubicBezTo>
                  <a:pt x="760702" y="1637925"/>
                  <a:pt x="745374" y="1630261"/>
                  <a:pt x="727955" y="1635138"/>
                </a:cubicBezTo>
                <a:cubicBezTo>
                  <a:pt x="710537" y="1640015"/>
                  <a:pt x="691029" y="1656737"/>
                  <a:pt x="669430" y="1667188"/>
                </a:cubicBezTo>
                <a:cubicBezTo>
                  <a:pt x="647832" y="1677638"/>
                  <a:pt x="624143" y="1681122"/>
                  <a:pt x="610905" y="1673458"/>
                </a:cubicBezTo>
                <a:cubicBezTo>
                  <a:pt x="597667" y="1665794"/>
                  <a:pt x="594183" y="1646286"/>
                  <a:pt x="600454" y="1636532"/>
                </a:cubicBezTo>
                <a:cubicBezTo>
                  <a:pt x="606028" y="1626777"/>
                  <a:pt x="620659" y="1626777"/>
                  <a:pt x="633200" y="1619113"/>
                </a:cubicBezTo>
                <a:cubicBezTo>
                  <a:pt x="645741" y="1611449"/>
                  <a:pt x="656889" y="1595425"/>
                  <a:pt x="665946" y="1583580"/>
                </a:cubicBezTo>
                <a:cubicBezTo>
                  <a:pt x="675701" y="1571736"/>
                  <a:pt x="683365" y="1564769"/>
                  <a:pt x="675004" y="1561285"/>
                </a:cubicBezTo>
                <a:cubicBezTo>
                  <a:pt x="666643" y="1557801"/>
                  <a:pt x="642258" y="1558498"/>
                  <a:pt x="626930" y="1550834"/>
                </a:cubicBezTo>
                <a:cubicBezTo>
                  <a:pt x="611602" y="1543170"/>
                  <a:pt x="603938" y="1526449"/>
                  <a:pt x="608815" y="1509030"/>
                </a:cubicBezTo>
                <a:cubicBezTo>
                  <a:pt x="613692" y="1491612"/>
                  <a:pt x="630413" y="1472800"/>
                  <a:pt x="645045" y="1467227"/>
                </a:cubicBezTo>
                <a:cubicBezTo>
                  <a:pt x="659676" y="1461653"/>
                  <a:pt x="670824" y="1470710"/>
                  <a:pt x="678488" y="1481161"/>
                </a:cubicBezTo>
                <a:cubicBezTo>
                  <a:pt x="686152" y="1491612"/>
                  <a:pt x="689635" y="1505547"/>
                  <a:pt x="703570" y="1513907"/>
                </a:cubicBezTo>
                <a:cubicBezTo>
                  <a:pt x="717504" y="1522965"/>
                  <a:pt x="741193" y="1527145"/>
                  <a:pt x="758611" y="1536203"/>
                </a:cubicBezTo>
                <a:cubicBezTo>
                  <a:pt x="776726" y="1545957"/>
                  <a:pt x="788571" y="1559891"/>
                  <a:pt x="796235" y="1571736"/>
                </a:cubicBezTo>
                <a:cubicBezTo>
                  <a:pt x="803899" y="1583580"/>
                  <a:pt x="805989" y="1591941"/>
                  <a:pt x="803202" y="1596818"/>
                </a:cubicBezTo>
                <a:cubicBezTo>
                  <a:pt x="800415" y="1603089"/>
                  <a:pt x="792751" y="1605179"/>
                  <a:pt x="787177" y="1612146"/>
                </a:cubicBezTo>
                <a:lnTo>
                  <a:pt x="787177" y="1612146"/>
                </a:lnTo>
                <a:close/>
                <a:moveTo>
                  <a:pt x="717504" y="1098657"/>
                </a:moveTo>
                <a:cubicBezTo>
                  <a:pt x="700783" y="1085420"/>
                  <a:pt x="684758" y="1065911"/>
                  <a:pt x="678488" y="1042222"/>
                </a:cubicBezTo>
                <a:cubicBezTo>
                  <a:pt x="672217" y="1018534"/>
                  <a:pt x="676397" y="990664"/>
                  <a:pt x="668037" y="966279"/>
                </a:cubicBezTo>
                <a:cubicBezTo>
                  <a:pt x="659676" y="941893"/>
                  <a:pt x="638077" y="921688"/>
                  <a:pt x="619962" y="910541"/>
                </a:cubicBezTo>
                <a:cubicBezTo>
                  <a:pt x="601847" y="900090"/>
                  <a:pt x="586519" y="899393"/>
                  <a:pt x="580249" y="909147"/>
                </a:cubicBezTo>
                <a:cubicBezTo>
                  <a:pt x="573978" y="918901"/>
                  <a:pt x="576069" y="939107"/>
                  <a:pt x="578159" y="953738"/>
                </a:cubicBezTo>
                <a:cubicBezTo>
                  <a:pt x="580249" y="968369"/>
                  <a:pt x="580946" y="977427"/>
                  <a:pt x="571191" y="976033"/>
                </a:cubicBezTo>
                <a:cubicBezTo>
                  <a:pt x="561437" y="974640"/>
                  <a:pt x="540535" y="963492"/>
                  <a:pt x="529388" y="962795"/>
                </a:cubicBezTo>
                <a:cubicBezTo>
                  <a:pt x="518240" y="962099"/>
                  <a:pt x="515453" y="973246"/>
                  <a:pt x="509183" y="988574"/>
                </a:cubicBezTo>
                <a:cubicBezTo>
                  <a:pt x="502912" y="1003902"/>
                  <a:pt x="492461" y="1022017"/>
                  <a:pt x="491068" y="1042919"/>
                </a:cubicBezTo>
                <a:cubicBezTo>
                  <a:pt x="489674" y="1063821"/>
                  <a:pt x="496641" y="1086813"/>
                  <a:pt x="509183" y="1095174"/>
                </a:cubicBezTo>
                <a:cubicBezTo>
                  <a:pt x="521724" y="1103534"/>
                  <a:pt x="538445" y="1096567"/>
                  <a:pt x="551683" y="1100051"/>
                </a:cubicBezTo>
                <a:cubicBezTo>
                  <a:pt x="564921" y="1103534"/>
                  <a:pt x="574675" y="1117469"/>
                  <a:pt x="585126" y="1131404"/>
                </a:cubicBezTo>
                <a:cubicBezTo>
                  <a:pt x="595577" y="1145338"/>
                  <a:pt x="607421" y="1159273"/>
                  <a:pt x="619266" y="1170420"/>
                </a:cubicBezTo>
                <a:cubicBezTo>
                  <a:pt x="631110" y="1181568"/>
                  <a:pt x="642954" y="1189232"/>
                  <a:pt x="656889" y="1189929"/>
                </a:cubicBezTo>
                <a:cubicBezTo>
                  <a:pt x="670127" y="1190625"/>
                  <a:pt x="684758" y="1185052"/>
                  <a:pt x="690332" y="1193412"/>
                </a:cubicBezTo>
                <a:cubicBezTo>
                  <a:pt x="695906" y="1201773"/>
                  <a:pt x="693119" y="1224765"/>
                  <a:pt x="699389" y="1233823"/>
                </a:cubicBezTo>
                <a:cubicBezTo>
                  <a:pt x="705660" y="1242880"/>
                  <a:pt x="720291" y="1237306"/>
                  <a:pt x="737013" y="1219888"/>
                </a:cubicBezTo>
                <a:cubicBezTo>
                  <a:pt x="753734" y="1202470"/>
                  <a:pt x="771152" y="1173207"/>
                  <a:pt x="776030" y="1155789"/>
                </a:cubicBezTo>
                <a:cubicBezTo>
                  <a:pt x="780907" y="1138371"/>
                  <a:pt x="773939" y="1132100"/>
                  <a:pt x="762095" y="1125133"/>
                </a:cubicBezTo>
                <a:cubicBezTo>
                  <a:pt x="750251" y="1118862"/>
                  <a:pt x="733529" y="1111895"/>
                  <a:pt x="717504" y="1098657"/>
                </a:cubicBezTo>
                <a:lnTo>
                  <a:pt x="717504" y="1098657"/>
                </a:lnTo>
                <a:close/>
                <a:moveTo>
                  <a:pt x="462502" y="1512514"/>
                </a:moveTo>
                <a:cubicBezTo>
                  <a:pt x="448567" y="1510424"/>
                  <a:pt x="426272" y="1513907"/>
                  <a:pt x="411641" y="1518088"/>
                </a:cubicBezTo>
                <a:cubicBezTo>
                  <a:pt x="397009" y="1522268"/>
                  <a:pt x="390042" y="1527842"/>
                  <a:pt x="387952" y="1536899"/>
                </a:cubicBezTo>
                <a:cubicBezTo>
                  <a:pt x="385862" y="1545957"/>
                  <a:pt x="388648" y="1558498"/>
                  <a:pt x="392829" y="1568949"/>
                </a:cubicBezTo>
                <a:cubicBezTo>
                  <a:pt x="397706" y="1579400"/>
                  <a:pt x="403977" y="1589154"/>
                  <a:pt x="413034" y="1590547"/>
                </a:cubicBezTo>
                <a:cubicBezTo>
                  <a:pt x="422091" y="1591941"/>
                  <a:pt x="434633" y="1586367"/>
                  <a:pt x="445084" y="1578006"/>
                </a:cubicBezTo>
                <a:cubicBezTo>
                  <a:pt x="455534" y="1569646"/>
                  <a:pt x="463199" y="1558498"/>
                  <a:pt x="470166" y="1550137"/>
                </a:cubicBezTo>
                <a:cubicBezTo>
                  <a:pt x="477133" y="1541776"/>
                  <a:pt x="483404" y="1535506"/>
                  <a:pt x="483404" y="1528539"/>
                </a:cubicBezTo>
                <a:cubicBezTo>
                  <a:pt x="483404" y="1522268"/>
                  <a:pt x="477133" y="1514604"/>
                  <a:pt x="462502" y="1512514"/>
                </a:cubicBezTo>
                <a:lnTo>
                  <a:pt x="462502" y="1512514"/>
                </a:lnTo>
                <a:close/>
                <a:moveTo>
                  <a:pt x="553076" y="1430997"/>
                </a:moveTo>
                <a:cubicBezTo>
                  <a:pt x="540535" y="1430997"/>
                  <a:pt x="528691" y="1437267"/>
                  <a:pt x="518240" y="1444235"/>
                </a:cubicBezTo>
                <a:cubicBezTo>
                  <a:pt x="508486" y="1451899"/>
                  <a:pt x="500822" y="1460956"/>
                  <a:pt x="495945" y="1470710"/>
                </a:cubicBezTo>
                <a:cubicBezTo>
                  <a:pt x="491068" y="1480464"/>
                  <a:pt x="489674" y="1491612"/>
                  <a:pt x="491068" y="1500670"/>
                </a:cubicBezTo>
                <a:cubicBezTo>
                  <a:pt x="492461" y="1509727"/>
                  <a:pt x="496641" y="1516694"/>
                  <a:pt x="504305" y="1518088"/>
                </a:cubicBezTo>
                <a:cubicBezTo>
                  <a:pt x="511970" y="1519481"/>
                  <a:pt x="522420" y="1514604"/>
                  <a:pt x="535658" y="1504850"/>
                </a:cubicBezTo>
                <a:cubicBezTo>
                  <a:pt x="548896" y="1495096"/>
                  <a:pt x="564224" y="1479768"/>
                  <a:pt x="573282" y="1468620"/>
                </a:cubicBezTo>
                <a:cubicBezTo>
                  <a:pt x="582339" y="1457472"/>
                  <a:pt x="585823" y="1450505"/>
                  <a:pt x="581642" y="1443538"/>
                </a:cubicBezTo>
                <a:cubicBezTo>
                  <a:pt x="577462" y="1437267"/>
                  <a:pt x="565618" y="1430997"/>
                  <a:pt x="553076" y="1430997"/>
                </a:cubicBezTo>
                <a:lnTo>
                  <a:pt x="553076" y="1430997"/>
                </a:lnTo>
                <a:close/>
                <a:moveTo>
                  <a:pt x="643651" y="1296528"/>
                </a:moveTo>
                <a:cubicBezTo>
                  <a:pt x="632503" y="1302799"/>
                  <a:pt x="625536" y="1311856"/>
                  <a:pt x="624840" y="1321610"/>
                </a:cubicBezTo>
                <a:cubicBezTo>
                  <a:pt x="624143" y="1331365"/>
                  <a:pt x="629020" y="1341816"/>
                  <a:pt x="637381" y="1348086"/>
                </a:cubicBezTo>
                <a:cubicBezTo>
                  <a:pt x="645045" y="1353660"/>
                  <a:pt x="656192" y="1355053"/>
                  <a:pt x="668037" y="1348086"/>
                </a:cubicBezTo>
                <a:cubicBezTo>
                  <a:pt x="679881" y="1341119"/>
                  <a:pt x="693119" y="1326487"/>
                  <a:pt x="696603" y="1314643"/>
                </a:cubicBezTo>
                <a:cubicBezTo>
                  <a:pt x="700086" y="1302799"/>
                  <a:pt x="693816" y="1293741"/>
                  <a:pt x="682668" y="1290954"/>
                </a:cubicBezTo>
                <a:cubicBezTo>
                  <a:pt x="670824" y="1287471"/>
                  <a:pt x="654799" y="1290954"/>
                  <a:pt x="643651" y="1296528"/>
                </a:cubicBezTo>
                <a:lnTo>
                  <a:pt x="643651" y="1296528"/>
                </a:lnTo>
                <a:close/>
                <a:moveTo>
                  <a:pt x="595577" y="1232429"/>
                </a:moveTo>
                <a:cubicBezTo>
                  <a:pt x="583732" y="1237306"/>
                  <a:pt x="569798" y="1246364"/>
                  <a:pt x="566314" y="1258905"/>
                </a:cubicBezTo>
                <a:cubicBezTo>
                  <a:pt x="562831" y="1271446"/>
                  <a:pt x="568404" y="1286077"/>
                  <a:pt x="579552" y="1297922"/>
                </a:cubicBezTo>
                <a:cubicBezTo>
                  <a:pt x="590700" y="1309766"/>
                  <a:pt x="606028" y="1317430"/>
                  <a:pt x="615782" y="1311856"/>
                </a:cubicBezTo>
                <a:cubicBezTo>
                  <a:pt x="625536" y="1306282"/>
                  <a:pt x="629020" y="1286774"/>
                  <a:pt x="629717" y="1270749"/>
                </a:cubicBezTo>
                <a:cubicBezTo>
                  <a:pt x="630413" y="1254725"/>
                  <a:pt x="627626" y="1242183"/>
                  <a:pt x="622053" y="1235216"/>
                </a:cubicBezTo>
                <a:cubicBezTo>
                  <a:pt x="616479" y="1228249"/>
                  <a:pt x="607421" y="1227552"/>
                  <a:pt x="595577" y="1232429"/>
                </a:cubicBezTo>
                <a:lnTo>
                  <a:pt x="595577" y="1232429"/>
                </a:lnTo>
                <a:close/>
                <a:moveTo>
                  <a:pt x="282746" y="1246364"/>
                </a:moveTo>
                <a:cubicBezTo>
                  <a:pt x="272992" y="1245667"/>
                  <a:pt x="263237" y="1251241"/>
                  <a:pt x="256270" y="1265175"/>
                </a:cubicBezTo>
                <a:cubicBezTo>
                  <a:pt x="248606" y="1278413"/>
                  <a:pt x="243729" y="1300012"/>
                  <a:pt x="241639" y="1313250"/>
                </a:cubicBezTo>
                <a:cubicBezTo>
                  <a:pt x="239549" y="1326487"/>
                  <a:pt x="241639" y="1331365"/>
                  <a:pt x="250000" y="1329274"/>
                </a:cubicBezTo>
                <a:cubicBezTo>
                  <a:pt x="258360" y="1326487"/>
                  <a:pt x="274385" y="1316037"/>
                  <a:pt x="286229" y="1306979"/>
                </a:cubicBezTo>
                <a:cubicBezTo>
                  <a:pt x="298074" y="1297225"/>
                  <a:pt x="305041" y="1288864"/>
                  <a:pt x="308525" y="1281897"/>
                </a:cubicBezTo>
                <a:cubicBezTo>
                  <a:pt x="312008" y="1274233"/>
                  <a:pt x="312008" y="1267962"/>
                  <a:pt x="307131" y="1261692"/>
                </a:cubicBezTo>
                <a:cubicBezTo>
                  <a:pt x="302254" y="1254028"/>
                  <a:pt x="292500" y="1247060"/>
                  <a:pt x="282746" y="1246364"/>
                </a:cubicBezTo>
                <a:lnTo>
                  <a:pt x="282746" y="1246364"/>
                </a:lnTo>
                <a:close/>
                <a:moveTo>
                  <a:pt x="304344" y="1060337"/>
                </a:moveTo>
                <a:cubicBezTo>
                  <a:pt x="291803" y="1061034"/>
                  <a:pt x="283443" y="1072878"/>
                  <a:pt x="279959" y="1095174"/>
                </a:cubicBezTo>
                <a:cubicBezTo>
                  <a:pt x="276475" y="1117469"/>
                  <a:pt x="277172" y="1150215"/>
                  <a:pt x="279262" y="1174601"/>
                </a:cubicBezTo>
                <a:cubicBezTo>
                  <a:pt x="281352" y="1198289"/>
                  <a:pt x="284836" y="1213617"/>
                  <a:pt x="293197" y="1222675"/>
                </a:cubicBezTo>
                <a:cubicBezTo>
                  <a:pt x="301557" y="1231732"/>
                  <a:pt x="314099" y="1236610"/>
                  <a:pt x="323853" y="1232429"/>
                </a:cubicBezTo>
                <a:cubicBezTo>
                  <a:pt x="333607" y="1228945"/>
                  <a:pt x="340574" y="1217101"/>
                  <a:pt x="345451" y="1196199"/>
                </a:cubicBezTo>
                <a:cubicBezTo>
                  <a:pt x="350328" y="1175994"/>
                  <a:pt x="353812" y="1146732"/>
                  <a:pt x="354509" y="1125830"/>
                </a:cubicBezTo>
                <a:cubicBezTo>
                  <a:pt x="355206" y="1104928"/>
                  <a:pt x="353115" y="1092387"/>
                  <a:pt x="343361" y="1080542"/>
                </a:cubicBezTo>
                <a:cubicBezTo>
                  <a:pt x="333607" y="1070092"/>
                  <a:pt x="316885" y="1059641"/>
                  <a:pt x="304344" y="1060337"/>
                </a:cubicBezTo>
                <a:lnTo>
                  <a:pt x="304344" y="1060337"/>
                </a:lnTo>
                <a:close/>
                <a:moveTo>
                  <a:pt x="311312" y="1008083"/>
                </a:moveTo>
                <a:cubicBezTo>
                  <a:pt x="295984" y="1008779"/>
                  <a:pt x="282049" y="1014353"/>
                  <a:pt x="279959" y="1022714"/>
                </a:cubicBezTo>
                <a:cubicBezTo>
                  <a:pt x="277869" y="1031075"/>
                  <a:pt x="286926" y="1042222"/>
                  <a:pt x="299467" y="1049886"/>
                </a:cubicBezTo>
                <a:cubicBezTo>
                  <a:pt x="312008" y="1057550"/>
                  <a:pt x="327336" y="1061731"/>
                  <a:pt x="340574" y="1059641"/>
                </a:cubicBezTo>
                <a:cubicBezTo>
                  <a:pt x="353812" y="1057550"/>
                  <a:pt x="363566" y="1049190"/>
                  <a:pt x="367050" y="1040829"/>
                </a:cubicBezTo>
                <a:cubicBezTo>
                  <a:pt x="370534" y="1032468"/>
                  <a:pt x="366353" y="1023411"/>
                  <a:pt x="355206" y="1017140"/>
                </a:cubicBezTo>
                <a:cubicBezTo>
                  <a:pt x="344755" y="1011566"/>
                  <a:pt x="327336" y="1007386"/>
                  <a:pt x="311312" y="1008083"/>
                </a:cubicBezTo>
                <a:lnTo>
                  <a:pt x="311312" y="1008083"/>
                </a:lnTo>
                <a:close/>
                <a:moveTo>
                  <a:pt x="256270" y="952344"/>
                </a:moveTo>
                <a:cubicBezTo>
                  <a:pt x="261147" y="942590"/>
                  <a:pt x="271598" y="932139"/>
                  <a:pt x="279959" y="927262"/>
                </a:cubicBezTo>
                <a:cubicBezTo>
                  <a:pt x="288320" y="922385"/>
                  <a:pt x="294590" y="924475"/>
                  <a:pt x="305041" y="921688"/>
                </a:cubicBezTo>
                <a:cubicBezTo>
                  <a:pt x="315492" y="918901"/>
                  <a:pt x="330820" y="912631"/>
                  <a:pt x="344755" y="911237"/>
                </a:cubicBezTo>
                <a:cubicBezTo>
                  <a:pt x="358689" y="909844"/>
                  <a:pt x="371927" y="914024"/>
                  <a:pt x="382378" y="919598"/>
                </a:cubicBezTo>
                <a:cubicBezTo>
                  <a:pt x="392829" y="925172"/>
                  <a:pt x="400493" y="932836"/>
                  <a:pt x="401190" y="948164"/>
                </a:cubicBezTo>
                <a:cubicBezTo>
                  <a:pt x="401886" y="962795"/>
                  <a:pt x="395616" y="985091"/>
                  <a:pt x="387952" y="997632"/>
                </a:cubicBezTo>
                <a:cubicBezTo>
                  <a:pt x="379591" y="1009476"/>
                  <a:pt x="369140" y="1011566"/>
                  <a:pt x="357992" y="1006689"/>
                </a:cubicBezTo>
                <a:cubicBezTo>
                  <a:pt x="346148" y="1001812"/>
                  <a:pt x="333607" y="989271"/>
                  <a:pt x="321763" y="983697"/>
                </a:cubicBezTo>
                <a:cubicBezTo>
                  <a:pt x="309918" y="978123"/>
                  <a:pt x="298074" y="977427"/>
                  <a:pt x="286229" y="978123"/>
                </a:cubicBezTo>
                <a:cubicBezTo>
                  <a:pt x="274385" y="978820"/>
                  <a:pt x="262541" y="979517"/>
                  <a:pt x="256967" y="975336"/>
                </a:cubicBezTo>
                <a:cubicBezTo>
                  <a:pt x="250696" y="971156"/>
                  <a:pt x="250696" y="962099"/>
                  <a:pt x="256270" y="952344"/>
                </a:cubicBezTo>
                <a:lnTo>
                  <a:pt x="256270" y="952344"/>
                </a:lnTo>
                <a:close/>
                <a:moveTo>
                  <a:pt x="627626" y="479266"/>
                </a:moveTo>
                <a:cubicBezTo>
                  <a:pt x="640168" y="470208"/>
                  <a:pt x="649922" y="467421"/>
                  <a:pt x="660373" y="472299"/>
                </a:cubicBezTo>
                <a:cubicBezTo>
                  <a:pt x="670824" y="477176"/>
                  <a:pt x="682668" y="488323"/>
                  <a:pt x="681274" y="500864"/>
                </a:cubicBezTo>
                <a:cubicBezTo>
                  <a:pt x="679881" y="513406"/>
                  <a:pt x="667340" y="526643"/>
                  <a:pt x="661069" y="537791"/>
                </a:cubicBezTo>
                <a:cubicBezTo>
                  <a:pt x="654799" y="548939"/>
                  <a:pt x="656192" y="556603"/>
                  <a:pt x="652709" y="564963"/>
                </a:cubicBezTo>
                <a:cubicBezTo>
                  <a:pt x="649225" y="573324"/>
                  <a:pt x="640864" y="582382"/>
                  <a:pt x="633897" y="591439"/>
                </a:cubicBezTo>
                <a:cubicBezTo>
                  <a:pt x="626930" y="600497"/>
                  <a:pt x="621356" y="609554"/>
                  <a:pt x="620659" y="615128"/>
                </a:cubicBezTo>
                <a:cubicBezTo>
                  <a:pt x="619962" y="620702"/>
                  <a:pt x="624840" y="622792"/>
                  <a:pt x="631807" y="620702"/>
                </a:cubicBezTo>
                <a:cubicBezTo>
                  <a:pt x="638774" y="618612"/>
                  <a:pt x="647135" y="611644"/>
                  <a:pt x="655496" y="608857"/>
                </a:cubicBezTo>
                <a:cubicBezTo>
                  <a:pt x="663856" y="606070"/>
                  <a:pt x="672217" y="606767"/>
                  <a:pt x="674307" y="614431"/>
                </a:cubicBezTo>
                <a:cubicBezTo>
                  <a:pt x="677094" y="622095"/>
                  <a:pt x="673611" y="636726"/>
                  <a:pt x="663160" y="645087"/>
                </a:cubicBezTo>
                <a:cubicBezTo>
                  <a:pt x="652709" y="652751"/>
                  <a:pt x="634594" y="653448"/>
                  <a:pt x="625536" y="655538"/>
                </a:cubicBezTo>
                <a:cubicBezTo>
                  <a:pt x="615782" y="657628"/>
                  <a:pt x="615085" y="662505"/>
                  <a:pt x="608118" y="668079"/>
                </a:cubicBezTo>
                <a:cubicBezTo>
                  <a:pt x="601151" y="673653"/>
                  <a:pt x="587216" y="680620"/>
                  <a:pt x="579552" y="686891"/>
                </a:cubicBezTo>
                <a:cubicBezTo>
                  <a:pt x="571888" y="693161"/>
                  <a:pt x="571191" y="698735"/>
                  <a:pt x="576765" y="700825"/>
                </a:cubicBezTo>
                <a:cubicBezTo>
                  <a:pt x="583036" y="702916"/>
                  <a:pt x="595577" y="702916"/>
                  <a:pt x="603938" y="702219"/>
                </a:cubicBezTo>
                <a:cubicBezTo>
                  <a:pt x="612298" y="702219"/>
                  <a:pt x="615782" y="702219"/>
                  <a:pt x="615782" y="709186"/>
                </a:cubicBezTo>
                <a:cubicBezTo>
                  <a:pt x="615782" y="716153"/>
                  <a:pt x="614389" y="730088"/>
                  <a:pt x="607421" y="737752"/>
                </a:cubicBezTo>
                <a:cubicBezTo>
                  <a:pt x="600454" y="745416"/>
                  <a:pt x="587913" y="747506"/>
                  <a:pt x="585126" y="753777"/>
                </a:cubicBezTo>
                <a:cubicBezTo>
                  <a:pt x="582339" y="759351"/>
                  <a:pt x="589306" y="769105"/>
                  <a:pt x="583732" y="776769"/>
                </a:cubicBezTo>
                <a:cubicBezTo>
                  <a:pt x="578855" y="784433"/>
                  <a:pt x="562134" y="790703"/>
                  <a:pt x="548896" y="787220"/>
                </a:cubicBezTo>
                <a:cubicBezTo>
                  <a:pt x="535658" y="783736"/>
                  <a:pt x="526601" y="771892"/>
                  <a:pt x="521724" y="758654"/>
                </a:cubicBezTo>
                <a:cubicBezTo>
                  <a:pt x="516150" y="745416"/>
                  <a:pt x="514756" y="732178"/>
                  <a:pt x="511273" y="727301"/>
                </a:cubicBezTo>
                <a:cubicBezTo>
                  <a:pt x="507789" y="722424"/>
                  <a:pt x="501519" y="725211"/>
                  <a:pt x="498035" y="733572"/>
                </a:cubicBezTo>
                <a:cubicBezTo>
                  <a:pt x="494551" y="741932"/>
                  <a:pt x="493158" y="755867"/>
                  <a:pt x="497338" y="769802"/>
                </a:cubicBezTo>
                <a:cubicBezTo>
                  <a:pt x="501519" y="783736"/>
                  <a:pt x="510576" y="798367"/>
                  <a:pt x="513363" y="809515"/>
                </a:cubicBezTo>
                <a:cubicBezTo>
                  <a:pt x="516150" y="820663"/>
                  <a:pt x="512666" y="827630"/>
                  <a:pt x="501519" y="838778"/>
                </a:cubicBezTo>
                <a:cubicBezTo>
                  <a:pt x="490371" y="849925"/>
                  <a:pt x="470862" y="863860"/>
                  <a:pt x="456928" y="875008"/>
                </a:cubicBezTo>
                <a:cubicBezTo>
                  <a:pt x="442993" y="886155"/>
                  <a:pt x="433936" y="895213"/>
                  <a:pt x="425575" y="896606"/>
                </a:cubicBezTo>
                <a:cubicBezTo>
                  <a:pt x="417214" y="898000"/>
                  <a:pt x="408854" y="893819"/>
                  <a:pt x="398403" y="884762"/>
                </a:cubicBezTo>
                <a:cubicBezTo>
                  <a:pt x="387952" y="875008"/>
                  <a:pt x="374017" y="860376"/>
                  <a:pt x="371230" y="850622"/>
                </a:cubicBezTo>
                <a:cubicBezTo>
                  <a:pt x="368443" y="840868"/>
                  <a:pt x="376107" y="835294"/>
                  <a:pt x="385165" y="832507"/>
                </a:cubicBezTo>
                <a:cubicBezTo>
                  <a:pt x="394222" y="829720"/>
                  <a:pt x="403977" y="829720"/>
                  <a:pt x="413034" y="823450"/>
                </a:cubicBezTo>
                <a:cubicBezTo>
                  <a:pt x="422091" y="817179"/>
                  <a:pt x="431149" y="804638"/>
                  <a:pt x="436723" y="796974"/>
                </a:cubicBezTo>
                <a:cubicBezTo>
                  <a:pt x="442297" y="789310"/>
                  <a:pt x="443690" y="785826"/>
                  <a:pt x="436026" y="781646"/>
                </a:cubicBezTo>
                <a:cubicBezTo>
                  <a:pt x="427665" y="777466"/>
                  <a:pt x="410247" y="773285"/>
                  <a:pt x="397706" y="767015"/>
                </a:cubicBezTo>
                <a:cubicBezTo>
                  <a:pt x="385165" y="760744"/>
                  <a:pt x="377501" y="753777"/>
                  <a:pt x="381681" y="748203"/>
                </a:cubicBezTo>
                <a:cubicBezTo>
                  <a:pt x="385165" y="742629"/>
                  <a:pt x="399796" y="738449"/>
                  <a:pt x="404673" y="732178"/>
                </a:cubicBezTo>
                <a:cubicBezTo>
                  <a:pt x="409550" y="725908"/>
                  <a:pt x="404673" y="717547"/>
                  <a:pt x="395616" y="708489"/>
                </a:cubicBezTo>
                <a:cubicBezTo>
                  <a:pt x="386558" y="698735"/>
                  <a:pt x="373320" y="688284"/>
                  <a:pt x="374017" y="673653"/>
                </a:cubicBezTo>
                <a:cubicBezTo>
                  <a:pt x="374714" y="659022"/>
                  <a:pt x="387952" y="641604"/>
                  <a:pt x="396313" y="629062"/>
                </a:cubicBezTo>
                <a:cubicBezTo>
                  <a:pt x="404673" y="616521"/>
                  <a:pt x="406763" y="608161"/>
                  <a:pt x="413034" y="608857"/>
                </a:cubicBezTo>
                <a:cubicBezTo>
                  <a:pt x="418608" y="608857"/>
                  <a:pt x="428362" y="617915"/>
                  <a:pt x="435329" y="628366"/>
                </a:cubicBezTo>
                <a:cubicBezTo>
                  <a:pt x="442297" y="638817"/>
                  <a:pt x="447870" y="652751"/>
                  <a:pt x="459018" y="656932"/>
                </a:cubicBezTo>
                <a:cubicBezTo>
                  <a:pt x="470166" y="661112"/>
                  <a:pt x="486887" y="656932"/>
                  <a:pt x="495248" y="649964"/>
                </a:cubicBezTo>
                <a:cubicBezTo>
                  <a:pt x="503609" y="642997"/>
                  <a:pt x="504305" y="634636"/>
                  <a:pt x="498732" y="622095"/>
                </a:cubicBezTo>
                <a:cubicBezTo>
                  <a:pt x="493158" y="609554"/>
                  <a:pt x="481313" y="592833"/>
                  <a:pt x="478527" y="580988"/>
                </a:cubicBezTo>
                <a:cubicBezTo>
                  <a:pt x="475740" y="569144"/>
                  <a:pt x="482010" y="560783"/>
                  <a:pt x="495248" y="557299"/>
                </a:cubicBezTo>
                <a:cubicBezTo>
                  <a:pt x="508486" y="553119"/>
                  <a:pt x="528691" y="553119"/>
                  <a:pt x="544716" y="548242"/>
                </a:cubicBezTo>
                <a:cubicBezTo>
                  <a:pt x="560741" y="543365"/>
                  <a:pt x="573282" y="532914"/>
                  <a:pt x="587216" y="519676"/>
                </a:cubicBezTo>
                <a:cubicBezTo>
                  <a:pt x="599061" y="505045"/>
                  <a:pt x="615085" y="488323"/>
                  <a:pt x="627626" y="479266"/>
                </a:cubicBezTo>
                <a:lnTo>
                  <a:pt x="627626" y="479266"/>
                </a:lnTo>
                <a:close/>
                <a:moveTo>
                  <a:pt x="1522226" y="5491"/>
                </a:moveTo>
                <a:cubicBezTo>
                  <a:pt x="1513865" y="13155"/>
                  <a:pt x="1506898" y="29179"/>
                  <a:pt x="1509685" y="45204"/>
                </a:cubicBezTo>
                <a:cubicBezTo>
                  <a:pt x="1511775" y="61229"/>
                  <a:pt x="1523619" y="75860"/>
                  <a:pt x="1538947" y="79344"/>
                </a:cubicBezTo>
                <a:cubicBezTo>
                  <a:pt x="1554275" y="82131"/>
                  <a:pt x="1573087" y="72377"/>
                  <a:pt x="1581448" y="61229"/>
                </a:cubicBezTo>
                <a:cubicBezTo>
                  <a:pt x="1590505" y="50081"/>
                  <a:pt x="1589112" y="36843"/>
                  <a:pt x="1582144" y="26392"/>
                </a:cubicBezTo>
                <a:cubicBezTo>
                  <a:pt x="1575177" y="15942"/>
                  <a:pt x="1561243" y="8278"/>
                  <a:pt x="1550095" y="3400"/>
                </a:cubicBezTo>
                <a:cubicBezTo>
                  <a:pt x="1539644" y="-780"/>
                  <a:pt x="1530586" y="-2173"/>
                  <a:pt x="1522226" y="5491"/>
                </a:cubicBezTo>
                <a:lnTo>
                  <a:pt x="1522226" y="5491"/>
                </a:lnTo>
                <a:close/>
                <a:moveTo>
                  <a:pt x="1672719" y="114877"/>
                </a:moveTo>
                <a:cubicBezTo>
                  <a:pt x="1659481" y="114877"/>
                  <a:pt x="1649030" y="118361"/>
                  <a:pt x="1639973" y="124631"/>
                </a:cubicBezTo>
                <a:cubicBezTo>
                  <a:pt x="1630915" y="131598"/>
                  <a:pt x="1623251" y="141353"/>
                  <a:pt x="1623251" y="151804"/>
                </a:cubicBezTo>
                <a:cubicBezTo>
                  <a:pt x="1623251" y="162254"/>
                  <a:pt x="1631612" y="174099"/>
                  <a:pt x="1647637" y="179673"/>
                </a:cubicBezTo>
                <a:cubicBezTo>
                  <a:pt x="1662965" y="185246"/>
                  <a:pt x="1686654" y="185943"/>
                  <a:pt x="1699195" y="175492"/>
                </a:cubicBezTo>
                <a:cubicBezTo>
                  <a:pt x="1711736" y="165041"/>
                  <a:pt x="1714523" y="143443"/>
                  <a:pt x="1708252" y="130902"/>
                </a:cubicBezTo>
                <a:cubicBezTo>
                  <a:pt x="1701982" y="118361"/>
                  <a:pt x="1685957" y="114877"/>
                  <a:pt x="1672719" y="114877"/>
                </a:cubicBezTo>
                <a:lnTo>
                  <a:pt x="1672719" y="114877"/>
                </a:lnTo>
                <a:close/>
                <a:moveTo>
                  <a:pt x="1743089" y="16638"/>
                </a:moveTo>
                <a:cubicBezTo>
                  <a:pt x="1723580" y="13155"/>
                  <a:pt x="1690834" y="22909"/>
                  <a:pt x="1669932" y="33360"/>
                </a:cubicBezTo>
                <a:cubicBezTo>
                  <a:pt x="1649727" y="44507"/>
                  <a:pt x="1641366" y="55655"/>
                  <a:pt x="1642063" y="68893"/>
                </a:cubicBezTo>
                <a:cubicBezTo>
                  <a:pt x="1642760" y="82131"/>
                  <a:pt x="1651817" y="96065"/>
                  <a:pt x="1669932" y="98155"/>
                </a:cubicBezTo>
                <a:cubicBezTo>
                  <a:pt x="1688047" y="100246"/>
                  <a:pt x="1715219" y="90491"/>
                  <a:pt x="1734031" y="81434"/>
                </a:cubicBezTo>
                <a:cubicBezTo>
                  <a:pt x="1752843" y="72377"/>
                  <a:pt x="1762597" y="64016"/>
                  <a:pt x="1764687" y="50778"/>
                </a:cubicBezTo>
                <a:cubicBezTo>
                  <a:pt x="1768171" y="38237"/>
                  <a:pt x="1762597" y="20819"/>
                  <a:pt x="1743089" y="16638"/>
                </a:cubicBezTo>
                <a:lnTo>
                  <a:pt x="1743089" y="16638"/>
                </a:lnTo>
                <a:close/>
                <a:moveTo>
                  <a:pt x="1596079" y="57048"/>
                </a:moveTo>
                <a:cubicBezTo>
                  <a:pt x="1585628" y="70286"/>
                  <a:pt x="1578661" y="94672"/>
                  <a:pt x="1580054" y="110697"/>
                </a:cubicBezTo>
                <a:cubicBezTo>
                  <a:pt x="1580751" y="126721"/>
                  <a:pt x="1589808" y="134385"/>
                  <a:pt x="1600259" y="128115"/>
                </a:cubicBezTo>
                <a:cubicBezTo>
                  <a:pt x="1610710" y="121844"/>
                  <a:pt x="1623948" y="103729"/>
                  <a:pt x="1629522" y="87008"/>
                </a:cubicBezTo>
                <a:cubicBezTo>
                  <a:pt x="1635096" y="70286"/>
                  <a:pt x="1635792" y="56352"/>
                  <a:pt x="1628128" y="49384"/>
                </a:cubicBezTo>
                <a:cubicBezTo>
                  <a:pt x="1620465" y="43114"/>
                  <a:pt x="1606530" y="43811"/>
                  <a:pt x="1596079" y="57048"/>
                </a:cubicBezTo>
                <a:lnTo>
                  <a:pt x="1596079" y="57048"/>
                </a:lnTo>
                <a:close/>
                <a:moveTo>
                  <a:pt x="1557759" y="290452"/>
                </a:moveTo>
                <a:cubicBezTo>
                  <a:pt x="1544521" y="295330"/>
                  <a:pt x="1536160" y="307871"/>
                  <a:pt x="1534070" y="321109"/>
                </a:cubicBezTo>
                <a:cubicBezTo>
                  <a:pt x="1531980" y="334346"/>
                  <a:pt x="1536160" y="348978"/>
                  <a:pt x="1549398" y="355945"/>
                </a:cubicBezTo>
                <a:cubicBezTo>
                  <a:pt x="1562636" y="362912"/>
                  <a:pt x="1584931" y="361519"/>
                  <a:pt x="1595382" y="349674"/>
                </a:cubicBezTo>
                <a:cubicBezTo>
                  <a:pt x="1605833" y="337830"/>
                  <a:pt x="1605833" y="313445"/>
                  <a:pt x="1596776" y="300207"/>
                </a:cubicBezTo>
                <a:cubicBezTo>
                  <a:pt x="1587718" y="286969"/>
                  <a:pt x="1570997" y="284879"/>
                  <a:pt x="1557759" y="290452"/>
                </a:cubicBezTo>
                <a:lnTo>
                  <a:pt x="1557759" y="290452"/>
                </a:lnTo>
                <a:close/>
                <a:moveTo>
                  <a:pt x="1414930" y="251436"/>
                </a:moveTo>
                <a:cubicBezTo>
                  <a:pt x="1408659" y="259100"/>
                  <a:pt x="1407266" y="274428"/>
                  <a:pt x="1411446" y="287666"/>
                </a:cubicBezTo>
                <a:cubicBezTo>
                  <a:pt x="1415626" y="300903"/>
                  <a:pt x="1426077" y="312748"/>
                  <a:pt x="1442102" y="318322"/>
                </a:cubicBezTo>
                <a:cubicBezTo>
                  <a:pt x="1458127" y="324592"/>
                  <a:pt x="1479725" y="325289"/>
                  <a:pt x="1489479" y="314838"/>
                </a:cubicBezTo>
                <a:cubicBezTo>
                  <a:pt x="1499234" y="305084"/>
                  <a:pt x="1497144" y="284879"/>
                  <a:pt x="1487389" y="270944"/>
                </a:cubicBezTo>
                <a:cubicBezTo>
                  <a:pt x="1477635" y="257010"/>
                  <a:pt x="1460914" y="249346"/>
                  <a:pt x="1446282" y="245862"/>
                </a:cubicBezTo>
                <a:cubicBezTo>
                  <a:pt x="1433044" y="243075"/>
                  <a:pt x="1421897" y="243772"/>
                  <a:pt x="1414930" y="251436"/>
                </a:cubicBezTo>
                <a:lnTo>
                  <a:pt x="1414930" y="251436"/>
                </a:lnTo>
                <a:close/>
                <a:moveTo>
                  <a:pt x="1633006" y="217296"/>
                </a:moveTo>
                <a:cubicBezTo>
                  <a:pt x="1635096" y="227747"/>
                  <a:pt x="1628128" y="243772"/>
                  <a:pt x="1616981" y="252829"/>
                </a:cubicBezTo>
                <a:cubicBezTo>
                  <a:pt x="1605136" y="261887"/>
                  <a:pt x="1588415" y="264674"/>
                  <a:pt x="1576571" y="261190"/>
                </a:cubicBezTo>
                <a:cubicBezTo>
                  <a:pt x="1564726" y="257706"/>
                  <a:pt x="1557759" y="247255"/>
                  <a:pt x="1550792" y="245165"/>
                </a:cubicBezTo>
                <a:cubicBezTo>
                  <a:pt x="1543824" y="243075"/>
                  <a:pt x="1536160" y="249346"/>
                  <a:pt x="1527103" y="253526"/>
                </a:cubicBezTo>
                <a:cubicBezTo>
                  <a:pt x="1518045" y="257010"/>
                  <a:pt x="1507594" y="258403"/>
                  <a:pt x="1502021" y="247952"/>
                </a:cubicBezTo>
                <a:cubicBezTo>
                  <a:pt x="1496447" y="237501"/>
                  <a:pt x="1496447" y="215206"/>
                  <a:pt x="1492266" y="208239"/>
                </a:cubicBezTo>
                <a:cubicBezTo>
                  <a:pt x="1488086" y="201271"/>
                  <a:pt x="1479725" y="209632"/>
                  <a:pt x="1470668" y="216599"/>
                </a:cubicBezTo>
                <a:cubicBezTo>
                  <a:pt x="1461610" y="223567"/>
                  <a:pt x="1451856" y="227747"/>
                  <a:pt x="1444192" y="220083"/>
                </a:cubicBezTo>
                <a:cubicBezTo>
                  <a:pt x="1436528" y="212419"/>
                  <a:pt x="1430954" y="192214"/>
                  <a:pt x="1435832" y="170615"/>
                </a:cubicBezTo>
                <a:cubicBezTo>
                  <a:pt x="1440012" y="149017"/>
                  <a:pt x="1454643" y="126721"/>
                  <a:pt x="1471364" y="114877"/>
                </a:cubicBezTo>
                <a:cubicBezTo>
                  <a:pt x="1488086" y="103033"/>
                  <a:pt x="1506898" y="102336"/>
                  <a:pt x="1515955" y="112787"/>
                </a:cubicBezTo>
                <a:cubicBezTo>
                  <a:pt x="1525013" y="123238"/>
                  <a:pt x="1523619" y="144836"/>
                  <a:pt x="1527800" y="159468"/>
                </a:cubicBezTo>
                <a:cubicBezTo>
                  <a:pt x="1531980" y="174099"/>
                  <a:pt x="1541037" y="181763"/>
                  <a:pt x="1555669" y="186640"/>
                </a:cubicBezTo>
                <a:cubicBezTo>
                  <a:pt x="1570300" y="191517"/>
                  <a:pt x="1591202" y="193607"/>
                  <a:pt x="1606530" y="197788"/>
                </a:cubicBezTo>
                <a:cubicBezTo>
                  <a:pt x="1621161" y="199878"/>
                  <a:pt x="1631612" y="206148"/>
                  <a:pt x="1633006" y="217296"/>
                </a:cubicBezTo>
                <a:lnTo>
                  <a:pt x="1633006" y="217296"/>
                </a:lnTo>
                <a:close/>
                <a:moveTo>
                  <a:pt x="1199640" y="2630763"/>
                </a:moveTo>
                <a:cubicBezTo>
                  <a:pt x="1185706" y="2637033"/>
                  <a:pt x="1171075" y="2648181"/>
                  <a:pt x="1158533" y="2661419"/>
                </a:cubicBezTo>
                <a:cubicBezTo>
                  <a:pt x="1145992" y="2674657"/>
                  <a:pt x="1136238" y="2689985"/>
                  <a:pt x="1132058" y="2701133"/>
                </a:cubicBezTo>
                <a:cubicBezTo>
                  <a:pt x="1127181" y="2712280"/>
                  <a:pt x="1127877" y="2719944"/>
                  <a:pt x="1123697" y="2726215"/>
                </a:cubicBezTo>
                <a:cubicBezTo>
                  <a:pt x="1119517" y="2733182"/>
                  <a:pt x="1111853" y="2739453"/>
                  <a:pt x="1102795" y="2749904"/>
                </a:cubicBezTo>
                <a:cubicBezTo>
                  <a:pt x="1094434" y="2760354"/>
                  <a:pt x="1085377" y="2774986"/>
                  <a:pt x="1077713" y="2791707"/>
                </a:cubicBezTo>
                <a:cubicBezTo>
                  <a:pt x="1069352" y="2808429"/>
                  <a:pt x="1062385" y="2827240"/>
                  <a:pt x="1067262" y="2835601"/>
                </a:cubicBezTo>
                <a:cubicBezTo>
                  <a:pt x="1072139" y="2843962"/>
                  <a:pt x="1088861" y="2842568"/>
                  <a:pt x="1113246" y="2834207"/>
                </a:cubicBezTo>
                <a:cubicBezTo>
                  <a:pt x="1136935" y="2825150"/>
                  <a:pt x="1167591" y="2809125"/>
                  <a:pt x="1194763" y="2790314"/>
                </a:cubicBezTo>
                <a:cubicBezTo>
                  <a:pt x="1221936" y="2771502"/>
                  <a:pt x="1245625" y="2749207"/>
                  <a:pt x="1253289" y="2734575"/>
                </a:cubicBezTo>
                <a:cubicBezTo>
                  <a:pt x="1260953" y="2719944"/>
                  <a:pt x="1251895" y="2711583"/>
                  <a:pt x="1244928" y="2702526"/>
                </a:cubicBezTo>
                <a:cubicBezTo>
                  <a:pt x="1237961" y="2693468"/>
                  <a:pt x="1232387" y="2683714"/>
                  <a:pt x="1231690" y="2669780"/>
                </a:cubicBezTo>
                <a:cubicBezTo>
                  <a:pt x="1230993" y="2655845"/>
                  <a:pt x="1235174" y="2639124"/>
                  <a:pt x="1230993" y="2631460"/>
                </a:cubicBezTo>
                <a:cubicBezTo>
                  <a:pt x="1226116" y="2623099"/>
                  <a:pt x="1213575" y="2624492"/>
                  <a:pt x="1199640" y="2630763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0800000" scaled="0"/>
          </a:gradFill>
          <a:ln w="6957" cap="flat">
            <a:noFill/>
            <a:prstDash val="solid"/>
            <a:miter/>
          </a:ln>
          <a:effectLst>
            <a:outerShdw blurRad="592362" sx="102000" sy="102000" algn="ctr" rotWithShape="0">
              <a:schemeClr val="bg1">
                <a:alpha val="14000"/>
              </a:schemeClr>
            </a:outerShdw>
          </a:effectLst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8BA59505-5D8C-1F2D-6B66-4A7966CED614}"/>
              </a:ext>
            </a:extLst>
          </p:cNvPr>
          <p:cNvSpPr/>
          <p:nvPr/>
        </p:nvSpPr>
        <p:spPr>
          <a:xfrm>
            <a:off x="4132814" y="3508363"/>
            <a:ext cx="1538959" cy="2234318"/>
          </a:xfrm>
          <a:custGeom>
            <a:avLst/>
            <a:gdLst>
              <a:gd name="connsiteX0" fmla="*/ 595852 w 1538959"/>
              <a:gd name="connsiteY0" fmla="*/ 2084391 h 2234318"/>
              <a:gd name="connsiteX1" fmla="*/ 650893 w 1538959"/>
              <a:gd name="connsiteY1" fmla="*/ 2097629 h 2234318"/>
              <a:gd name="connsiteX2" fmla="*/ 678065 w 1538959"/>
              <a:gd name="connsiteY2" fmla="*/ 2119924 h 2234318"/>
              <a:gd name="connsiteX3" fmla="*/ 666221 w 1538959"/>
              <a:gd name="connsiteY3" fmla="*/ 2148490 h 2234318"/>
              <a:gd name="connsiteX4" fmla="*/ 646713 w 1538959"/>
              <a:gd name="connsiteY4" fmla="*/ 2177056 h 2234318"/>
              <a:gd name="connsiteX5" fmla="*/ 606999 w 1538959"/>
              <a:gd name="connsiteY5" fmla="*/ 2186113 h 2234318"/>
              <a:gd name="connsiteX6" fmla="*/ 579130 w 1538959"/>
              <a:gd name="connsiteY6" fmla="*/ 2167998 h 2234318"/>
              <a:gd name="connsiteX7" fmla="*/ 546384 w 1538959"/>
              <a:gd name="connsiteY7" fmla="*/ 2149883 h 2234318"/>
              <a:gd name="connsiteX8" fmla="*/ 508064 w 1538959"/>
              <a:gd name="connsiteY8" fmla="*/ 2138735 h 2234318"/>
              <a:gd name="connsiteX9" fmla="*/ 508760 w 1538959"/>
              <a:gd name="connsiteY9" fmla="*/ 2115744 h 2234318"/>
              <a:gd name="connsiteX10" fmla="*/ 554745 w 1538959"/>
              <a:gd name="connsiteY10" fmla="*/ 2094842 h 2234318"/>
              <a:gd name="connsiteX11" fmla="*/ 595852 w 1538959"/>
              <a:gd name="connsiteY11" fmla="*/ 2084391 h 2234318"/>
              <a:gd name="connsiteX12" fmla="*/ 501019 w 1538959"/>
              <a:gd name="connsiteY12" fmla="*/ 0 h 2234318"/>
              <a:gd name="connsiteX13" fmla="*/ 504667 w 1538959"/>
              <a:gd name="connsiteY13" fmla="*/ 12495 h 2234318"/>
              <a:gd name="connsiteX14" fmla="*/ 511547 w 1538959"/>
              <a:gd name="connsiteY14" fmla="*/ 31132 h 2234318"/>
              <a:gd name="connsiteX15" fmla="*/ 548474 w 1538959"/>
              <a:gd name="connsiteY15" fmla="*/ 34616 h 2234318"/>
              <a:gd name="connsiteX16" fmla="*/ 618147 w 1538959"/>
              <a:gd name="connsiteY16" fmla="*/ 44370 h 2234318"/>
              <a:gd name="connsiteX17" fmla="*/ 699664 w 1538959"/>
              <a:gd name="connsiteY17" fmla="*/ 68059 h 2234318"/>
              <a:gd name="connsiteX18" fmla="*/ 753312 w 1538959"/>
              <a:gd name="connsiteY18" fmla="*/ 95928 h 2234318"/>
              <a:gd name="connsiteX19" fmla="*/ 786058 w 1538959"/>
              <a:gd name="connsiteY19" fmla="*/ 162117 h 2234318"/>
              <a:gd name="connsiteX20" fmla="*/ 828559 w 1538959"/>
              <a:gd name="connsiteY20" fmla="*/ 242241 h 2234318"/>
              <a:gd name="connsiteX21" fmla="*/ 865485 w 1538959"/>
              <a:gd name="connsiteY21" fmla="*/ 278471 h 2234318"/>
              <a:gd name="connsiteX22" fmla="*/ 859215 w 1538959"/>
              <a:gd name="connsiteY22" fmla="*/ 305643 h 2234318"/>
              <a:gd name="connsiteX23" fmla="*/ 845977 w 1538959"/>
              <a:gd name="connsiteY23" fmla="*/ 346750 h 2234318"/>
              <a:gd name="connsiteX24" fmla="*/ 894748 w 1538959"/>
              <a:gd name="connsiteY24" fmla="*/ 417120 h 2234318"/>
              <a:gd name="connsiteX25" fmla="*/ 957454 w 1538959"/>
              <a:gd name="connsiteY25" fmla="*/ 497244 h 2234318"/>
              <a:gd name="connsiteX26" fmla="*/ 981142 w 1538959"/>
              <a:gd name="connsiteY26" fmla="*/ 547408 h 2234318"/>
              <a:gd name="connsiteX27" fmla="*/ 952576 w 1538959"/>
              <a:gd name="connsiteY27" fmla="*/ 541138 h 2234318"/>
              <a:gd name="connsiteX28" fmla="*/ 910773 w 1538959"/>
              <a:gd name="connsiteY28" fmla="*/ 523719 h 2234318"/>
              <a:gd name="connsiteX29" fmla="*/ 876633 w 1538959"/>
              <a:gd name="connsiteY29" fmla="*/ 503514 h 2234318"/>
              <a:gd name="connsiteX30" fmla="*/ 833436 w 1538959"/>
              <a:gd name="connsiteY30" fmla="*/ 482612 h 2234318"/>
              <a:gd name="connsiteX31" fmla="*/ 777001 w 1538959"/>
              <a:gd name="connsiteY31" fmla="*/ 489580 h 2234318"/>
              <a:gd name="connsiteX32" fmla="*/ 712902 w 1538959"/>
              <a:gd name="connsiteY32" fmla="*/ 482612 h 2234318"/>
              <a:gd name="connsiteX33" fmla="*/ 680156 w 1538959"/>
              <a:gd name="connsiteY33" fmla="*/ 499334 h 2234318"/>
              <a:gd name="connsiteX34" fmla="*/ 723353 w 1538959"/>
              <a:gd name="connsiteY34" fmla="*/ 518842 h 2234318"/>
              <a:gd name="connsiteX35" fmla="*/ 793026 w 1538959"/>
              <a:gd name="connsiteY35" fmla="*/ 514662 h 2234318"/>
              <a:gd name="connsiteX36" fmla="*/ 837616 w 1538959"/>
              <a:gd name="connsiteY36" fmla="*/ 513268 h 2234318"/>
              <a:gd name="connsiteX37" fmla="*/ 869666 w 1538959"/>
              <a:gd name="connsiteY37" fmla="*/ 547408 h 2234318"/>
              <a:gd name="connsiteX38" fmla="*/ 910773 w 1538959"/>
              <a:gd name="connsiteY38" fmla="*/ 567613 h 2234318"/>
              <a:gd name="connsiteX39" fmla="*/ 942125 w 1538959"/>
              <a:gd name="connsiteY39" fmla="*/ 596179 h 2234318"/>
              <a:gd name="connsiteX40" fmla="*/ 976962 w 1538959"/>
              <a:gd name="connsiteY40" fmla="*/ 610810 h 2234318"/>
              <a:gd name="connsiteX41" fmla="*/ 1006921 w 1538959"/>
              <a:gd name="connsiteY41" fmla="*/ 640073 h 2234318"/>
              <a:gd name="connsiteX42" fmla="*/ 1027823 w 1538959"/>
              <a:gd name="connsiteY42" fmla="*/ 697205 h 2234318"/>
              <a:gd name="connsiteX43" fmla="*/ 1050815 w 1538959"/>
              <a:gd name="connsiteY43" fmla="*/ 756427 h 2234318"/>
              <a:gd name="connsiteX44" fmla="*/ 1059176 w 1538959"/>
              <a:gd name="connsiteY44" fmla="*/ 796140 h 2234318"/>
              <a:gd name="connsiteX45" fmla="*/ 1032004 w 1538959"/>
              <a:gd name="connsiteY45" fmla="*/ 823312 h 2234318"/>
              <a:gd name="connsiteX46" fmla="*/ 995077 w 1538959"/>
              <a:gd name="connsiteY46" fmla="*/ 863026 h 2234318"/>
              <a:gd name="connsiteX47" fmla="*/ 964421 w 1538959"/>
              <a:gd name="connsiteY47" fmla="*/ 902043 h 2234318"/>
              <a:gd name="connsiteX48" fmla="*/ 962331 w 1538959"/>
              <a:gd name="connsiteY48" fmla="*/ 920854 h 2234318"/>
              <a:gd name="connsiteX49" fmla="*/ 983929 w 1538959"/>
              <a:gd name="connsiteY49" fmla="*/ 925035 h 2234318"/>
              <a:gd name="connsiteX50" fmla="*/ 1006225 w 1538959"/>
              <a:gd name="connsiteY50" fmla="*/ 936879 h 2234318"/>
              <a:gd name="connsiteX51" fmla="*/ 1028520 w 1538959"/>
              <a:gd name="connsiteY51" fmla="*/ 957084 h 2234318"/>
              <a:gd name="connsiteX52" fmla="*/ 1055692 w 1538959"/>
              <a:gd name="connsiteY52" fmla="*/ 959871 h 2234318"/>
              <a:gd name="connsiteX53" fmla="*/ 1082168 w 1538959"/>
              <a:gd name="connsiteY53" fmla="*/ 948027 h 2234318"/>
              <a:gd name="connsiteX54" fmla="*/ 1097496 w 1538959"/>
              <a:gd name="connsiteY54" fmla="*/ 912494 h 2234318"/>
              <a:gd name="connsiteX55" fmla="*/ 1109340 w 1538959"/>
              <a:gd name="connsiteY55" fmla="*/ 874871 h 2234318"/>
              <a:gd name="connsiteX56" fmla="*/ 1138603 w 1538959"/>
              <a:gd name="connsiteY56" fmla="*/ 853968 h 2234318"/>
              <a:gd name="connsiteX57" fmla="*/ 1199915 w 1538959"/>
              <a:gd name="connsiteY57" fmla="*/ 857452 h 2234318"/>
              <a:gd name="connsiteX58" fmla="*/ 1243112 w 1538959"/>
              <a:gd name="connsiteY58" fmla="*/ 857452 h 2234318"/>
              <a:gd name="connsiteX59" fmla="*/ 1264014 w 1538959"/>
              <a:gd name="connsiteY59" fmla="*/ 846304 h 2234318"/>
              <a:gd name="connsiteX60" fmla="*/ 1291883 w 1538959"/>
              <a:gd name="connsiteY60" fmla="*/ 840034 h 2234318"/>
              <a:gd name="connsiteX61" fmla="*/ 1315572 w 1538959"/>
              <a:gd name="connsiteY61" fmla="*/ 853968 h 2234318"/>
              <a:gd name="connsiteX62" fmla="*/ 1374794 w 1538959"/>
              <a:gd name="connsiteY62" fmla="*/ 868600 h 2234318"/>
              <a:gd name="connsiteX63" fmla="*/ 1468852 w 1538959"/>
              <a:gd name="connsiteY63" fmla="*/ 913191 h 2234318"/>
              <a:gd name="connsiteX64" fmla="*/ 1529467 w 1538959"/>
              <a:gd name="connsiteY64" fmla="*/ 1012823 h 2234318"/>
              <a:gd name="connsiteX65" fmla="*/ 1535738 w 1538959"/>
              <a:gd name="connsiteY65" fmla="*/ 1102004 h 2234318"/>
              <a:gd name="connsiteX66" fmla="*/ 1514140 w 1538959"/>
              <a:gd name="connsiteY66" fmla="*/ 1176554 h 2234318"/>
              <a:gd name="connsiteX67" fmla="*/ 1512746 w 1538959"/>
              <a:gd name="connsiteY67" fmla="*/ 1225325 h 2234318"/>
              <a:gd name="connsiteX68" fmla="*/ 1512049 w 1538959"/>
              <a:gd name="connsiteY68" fmla="*/ 1269915 h 2234318"/>
              <a:gd name="connsiteX69" fmla="*/ 1496025 w 1538959"/>
              <a:gd name="connsiteY69" fmla="*/ 1297088 h 2234318"/>
              <a:gd name="connsiteX70" fmla="*/ 1468155 w 1538959"/>
              <a:gd name="connsiteY70" fmla="*/ 1327047 h 2234318"/>
              <a:gd name="connsiteX71" fmla="*/ 1440983 w 1538959"/>
              <a:gd name="connsiteY71" fmla="*/ 1349342 h 2234318"/>
              <a:gd name="connsiteX72" fmla="*/ 1411024 w 1538959"/>
              <a:gd name="connsiteY72" fmla="*/ 1342375 h 2234318"/>
              <a:gd name="connsiteX73" fmla="*/ 1365040 w 1538959"/>
              <a:gd name="connsiteY73" fmla="*/ 1338195 h 2234318"/>
              <a:gd name="connsiteX74" fmla="*/ 1331597 w 1538959"/>
              <a:gd name="connsiteY74" fmla="*/ 1355613 h 2234318"/>
              <a:gd name="connsiteX75" fmla="*/ 1337171 w 1538959"/>
              <a:gd name="connsiteY75" fmla="*/ 1376515 h 2234318"/>
              <a:gd name="connsiteX76" fmla="*/ 1376884 w 1538959"/>
              <a:gd name="connsiteY76" fmla="*/ 1370941 h 2234318"/>
              <a:gd name="connsiteX77" fmla="*/ 1414507 w 1538959"/>
              <a:gd name="connsiteY77" fmla="*/ 1393933 h 2234318"/>
              <a:gd name="connsiteX78" fmla="*/ 1422868 w 1538959"/>
              <a:gd name="connsiteY78" fmla="*/ 1435040 h 2234318"/>
              <a:gd name="connsiteX79" fmla="*/ 1395696 w 1538959"/>
              <a:gd name="connsiteY79" fmla="*/ 1469876 h 2234318"/>
              <a:gd name="connsiteX80" fmla="*/ 1353195 w 1538959"/>
              <a:gd name="connsiteY80" fmla="*/ 1460122 h 2234318"/>
              <a:gd name="connsiteX81" fmla="*/ 1270285 w 1538959"/>
              <a:gd name="connsiteY81" fmla="*/ 1474753 h 2234318"/>
              <a:gd name="connsiteX82" fmla="*/ 1238235 w 1538959"/>
              <a:gd name="connsiteY82" fmla="*/ 1513770 h 2234318"/>
              <a:gd name="connsiteX83" fmla="*/ 1259834 w 1538959"/>
              <a:gd name="connsiteY83" fmla="*/ 1527705 h 2234318"/>
              <a:gd name="connsiteX84" fmla="*/ 1293277 w 1538959"/>
              <a:gd name="connsiteY84" fmla="*/ 1509590 h 2234318"/>
              <a:gd name="connsiteX85" fmla="*/ 1319752 w 1538959"/>
              <a:gd name="connsiteY85" fmla="*/ 1513073 h 2234318"/>
              <a:gd name="connsiteX86" fmla="*/ 1325326 w 1538959"/>
              <a:gd name="connsiteY86" fmla="*/ 1558361 h 2234318"/>
              <a:gd name="connsiteX87" fmla="*/ 1295367 w 1538959"/>
              <a:gd name="connsiteY87" fmla="*/ 1597377 h 2234318"/>
              <a:gd name="connsiteX88" fmla="*/ 1233358 w 1538959"/>
              <a:gd name="connsiteY88" fmla="*/ 1619673 h 2234318"/>
              <a:gd name="connsiteX89" fmla="*/ 1197128 w 1538959"/>
              <a:gd name="connsiteY89" fmla="*/ 1634304 h 2234318"/>
              <a:gd name="connsiteX90" fmla="*/ 1218727 w 1538959"/>
              <a:gd name="connsiteY90" fmla="*/ 1648935 h 2234318"/>
              <a:gd name="connsiteX91" fmla="*/ 1229178 w 1538959"/>
              <a:gd name="connsiteY91" fmla="*/ 1680288 h 2234318"/>
              <a:gd name="connsiteX92" fmla="*/ 1252866 w 1538959"/>
              <a:gd name="connsiteY92" fmla="*/ 1673321 h 2234318"/>
              <a:gd name="connsiteX93" fmla="*/ 1284916 w 1538959"/>
              <a:gd name="connsiteY93" fmla="*/ 1654509 h 2234318"/>
              <a:gd name="connsiteX94" fmla="*/ 1318359 w 1538959"/>
              <a:gd name="connsiteY94" fmla="*/ 1664264 h 2234318"/>
              <a:gd name="connsiteX95" fmla="*/ 1320449 w 1538959"/>
              <a:gd name="connsiteY95" fmla="*/ 1689346 h 2234318"/>
              <a:gd name="connsiteX96" fmla="*/ 1302334 w 1538959"/>
              <a:gd name="connsiteY96" fmla="*/ 1705370 h 2234318"/>
              <a:gd name="connsiteX97" fmla="*/ 1339261 w 1538959"/>
              <a:gd name="connsiteY97" fmla="*/ 1702584 h 2234318"/>
              <a:gd name="connsiteX98" fmla="*/ 1390122 w 1538959"/>
              <a:gd name="connsiteY98" fmla="*/ 1684468 h 2234318"/>
              <a:gd name="connsiteX99" fmla="*/ 1454918 w 1538959"/>
              <a:gd name="connsiteY99" fmla="*/ 1667747 h 2234318"/>
              <a:gd name="connsiteX100" fmla="*/ 1497418 w 1538959"/>
              <a:gd name="connsiteY100" fmla="*/ 1669837 h 2234318"/>
              <a:gd name="connsiteX101" fmla="*/ 1496025 w 1538959"/>
              <a:gd name="connsiteY101" fmla="*/ 1699797 h 2234318"/>
              <a:gd name="connsiteX102" fmla="*/ 1487664 w 1538959"/>
              <a:gd name="connsiteY102" fmla="*/ 1726969 h 2234318"/>
              <a:gd name="connsiteX103" fmla="*/ 1491844 w 1538959"/>
              <a:gd name="connsiteY103" fmla="*/ 1755535 h 2234318"/>
              <a:gd name="connsiteX104" fmla="*/ 1495328 w 1538959"/>
              <a:gd name="connsiteY104" fmla="*/ 1793855 h 2234318"/>
              <a:gd name="connsiteX105" fmla="*/ 1461885 w 1538959"/>
              <a:gd name="connsiteY105" fmla="*/ 1818240 h 2234318"/>
              <a:gd name="connsiteX106" fmla="*/ 1401966 w 1538959"/>
              <a:gd name="connsiteY106" fmla="*/ 1846110 h 2234318"/>
              <a:gd name="connsiteX107" fmla="*/ 1367827 w 1538959"/>
              <a:gd name="connsiteY107" fmla="*/ 1871889 h 2234318"/>
              <a:gd name="connsiteX108" fmla="*/ 1359466 w 1538959"/>
              <a:gd name="connsiteY108" fmla="*/ 1904635 h 2234318"/>
              <a:gd name="connsiteX109" fmla="*/ 1359466 w 1538959"/>
              <a:gd name="connsiteY109" fmla="*/ 1938078 h 2234318"/>
              <a:gd name="connsiteX110" fmla="*/ 1346228 w 1538959"/>
              <a:gd name="connsiteY110" fmla="*/ 1949225 h 2234318"/>
              <a:gd name="connsiteX111" fmla="*/ 1293973 w 1538959"/>
              <a:gd name="connsiteY111" fmla="*/ 1947832 h 2234318"/>
              <a:gd name="connsiteX112" fmla="*/ 1252170 w 1538959"/>
              <a:gd name="connsiteY112" fmla="*/ 1979882 h 2234318"/>
              <a:gd name="connsiteX113" fmla="*/ 1234751 w 1538959"/>
              <a:gd name="connsiteY113" fmla="*/ 2002177 h 2234318"/>
              <a:gd name="connsiteX114" fmla="*/ 1195735 w 1538959"/>
              <a:gd name="connsiteY114" fmla="*/ 2005661 h 2234318"/>
              <a:gd name="connsiteX115" fmla="*/ 1161595 w 1538959"/>
              <a:gd name="connsiteY115" fmla="*/ 2020989 h 2234318"/>
              <a:gd name="connsiteX116" fmla="*/ 1135119 w 1538959"/>
              <a:gd name="connsiteY116" fmla="*/ 2050251 h 2234318"/>
              <a:gd name="connsiteX117" fmla="*/ 1108644 w 1538959"/>
              <a:gd name="connsiteY117" fmla="*/ 2055128 h 2234318"/>
              <a:gd name="connsiteX118" fmla="*/ 1068233 w 1538959"/>
              <a:gd name="connsiteY118" fmla="*/ 2040497 h 2234318"/>
              <a:gd name="connsiteX119" fmla="*/ 977659 w 1538959"/>
              <a:gd name="connsiteY119" fmla="*/ 2025865 h 2234318"/>
              <a:gd name="connsiteX120" fmla="*/ 871059 w 1538959"/>
              <a:gd name="connsiteY120" fmla="*/ 2039103 h 2234318"/>
              <a:gd name="connsiteX121" fmla="*/ 802780 w 1538959"/>
              <a:gd name="connsiteY121" fmla="*/ 2063489 h 2234318"/>
              <a:gd name="connsiteX122" fmla="*/ 744951 w 1538959"/>
              <a:gd name="connsiteY122" fmla="*/ 2085784 h 2234318"/>
              <a:gd name="connsiteX123" fmla="*/ 714295 w 1538959"/>
              <a:gd name="connsiteY123" fmla="*/ 2053735 h 2234318"/>
              <a:gd name="connsiteX124" fmla="*/ 671795 w 1538959"/>
              <a:gd name="connsiteY124" fmla="*/ 2041891 h 2234318"/>
              <a:gd name="connsiteX125" fmla="*/ 644623 w 1538959"/>
              <a:gd name="connsiteY125" fmla="*/ 2057218 h 2234318"/>
              <a:gd name="connsiteX126" fmla="*/ 617450 w 1538959"/>
              <a:gd name="connsiteY126" fmla="*/ 2032833 h 2234318"/>
              <a:gd name="connsiteX127" fmla="*/ 570769 w 1538959"/>
              <a:gd name="connsiteY127" fmla="*/ 2010538 h 2234318"/>
              <a:gd name="connsiteX128" fmla="*/ 558228 w 1538959"/>
              <a:gd name="connsiteY128" fmla="*/ 2023775 h 2234318"/>
              <a:gd name="connsiteX129" fmla="*/ 581917 w 1538959"/>
              <a:gd name="connsiteY129" fmla="*/ 2043981 h 2234318"/>
              <a:gd name="connsiteX130" fmla="*/ 584704 w 1538959"/>
              <a:gd name="connsiteY130" fmla="*/ 2064882 h 2234318"/>
              <a:gd name="connsiteX131" fmla="*/ 548474 w 1538959"/>
              <a:gd name="connsiteY131" fmla="*/ 2078817 h 2234318"/>
              <a:gd name="connsiteX132" fmla="*/ 516425 w 1538959"/>
              <a:gd name="connsiteY132" fmla="*/ 2085784 h 2234318"/>
              <a:gd name="connsiteX133" fmla="*/ 492736 w 1538959"/>
              <a:gd name="connsiteY133" fmla="*/ 2100415 h 2234318"/>
              <a:gd name="connsiteX134" fmla="*/ 455809 w 1538959"/>
              <a:gd name="connsiteY134" fmla="*/ 2108080 h 2234318"/>
              <a:gd name="connsiteX135" fmla="*/ 420973 w 1538959"/>
              <a:gd name="connsiteY135" fmla="*/ 2116440 h 2234318"/>
              <a:gd name="connsiteX136" fmla="*/ 395194 w 1538959"/>
              <a:gd name="connsiteY136" fmla="*/ 2127588 h 2234318"/>
              <a:gd name="connsiteX137" fmla="*/ 379866 w 1538959"/>
              <a:gd name="connsiteY137" fmla="*/ 2116440 h 2234318"/>
              <a:gd name="connsiteX138" fmla="*/ 354087 w 1538959"/>
              <a:gd name="connsiteY138" fmla="*/ 2115047 h 2234318"/>
              <a:gd name="connsiteX139" fmla="*/ 351997 w 1538959"/>
              <a:gd name="connsiteY139" fmla="*/ 2134555 h 2234318"/>
              <a:gd name="connsiteX140" fmla="*/ 377775 w 1538959"/>
              <a:gd name="connsiteY140" fmla="*/ 2149186 h 2234318"/>
              <a:gd name="connsiteX141" fmla="*/ 379866 w 1538959"/>
              <a:gd name="connsiteY141" fmla="*/ 2178449 h 2234318"/>
              <a:gd name="connsiteX142" fmla="*/ 364538 w 1538959"/>
              <a:gd name="connsiteY142" fmla="*/ 2206318 h 2234318"/>
              <a:gd name="connsiteX143" fmla="*/ 331095 w 1538959"/>
              <a:gd name="connsiteY143" fmla="*/ 2198654 h 2234318"/>
              <a:gd name="connsiteX144" fmla="*/ 280930 w 1538959"/>
              <a:gd name="connsiteY144" fmla="*/ 2175662 h 2234318"/>
              <a:gd name="connsiteX145" fmla="*/ 238430 w 1538959"/>
              <a:gd name="connsiteY145" fmla="*/ 2179146 h 2234318"/>
              <a:gd name="connsiteX146" fmla="*/ 221708 w 1538959"/>
              <a:gd name="connsiteY146" fmla="*/ 2201441 h 2234318"/>
              <a:gd name="connsiteX147" fmla="*/ 224495 w 1538959"/>
              <a:gd name="connsiteY147" fmla="*/ 2227220 h 2234318"/>
              <a:gd name="connsiteX148" fmla="*/ 204987 w 1538959"/>
              <a:gd name="connsiteY148" fmla="*/ 2230704 h 2234318"/>
              <a:gd name="connsiteX149" fmla="*/ 168757 w 1538959"/>
              <a:gd name="connsiteY149" fmla="*/ 2188203 h 2234318"/>
              <a:gd name="connsiteX150" fmla="*/ 105355 w 1538959"/>
              <a:gd name="connsiteY150" fmla="*/ 2143613 h 2234318"/>
              <a:gd name="connsiteX151" fmla="*/ 41256 w 1538959"/>
              <a:gd name="connsiteY151" fmla="*/ 2138039 h 2234318"/>
              <a:gd name="connsiteX152" fmla="*/ 6506 w 1538959"/>
              <a:gd name="connsiteY152" fmla="*/ 2144571 h 2234318"/>
              <a:gd name="connsiteX153" fmla="*/ 0 w 1538959"/>
              <a:gd name="connsiteY153" fmla="*/ 2146634 h 2234318"/>
              <a:gd name="connsiteX154" fmla="*/ 103566 w 1538959"/>
              <a:gd name="connsiteY154" fmla="*/ 1702901 h 2234318"/>
              <a:gd name="connsiteX155" fmla="*/ 105355 w 1538959"/>
              <a:gd name="connsiteY155" fmla="*/ 1701190 h 2234318"/>
              <a:gd name="connsiteX156" fmla="*/ 174331 w 1538959"/>
              <a:gd name="connsiteY156" fmla="*/ 1639181 h 2234318"/>
              <a:gd name="connsiteX157" fmla="*/ 200110 w 1538959"/>
              <a:gd name="connsiteY157" fmla="*/ 1593894 h 2234318"/>
              <a:gd name="connsiteX158" fmla="*/ 176421 w 1538959"/>
              <a:gd name="connsiteY158" fmla="*/ 1600861 h 2234318"/>
              <a:gd name="connsiteX159" fmla="*/ 136185 w 1538959"/>
              <a:gd name="connsiteY159" fmla="*/ 1641968 h 2234318"/>
              <a:gd name="connsiteX160" fmla="*/ 112545 w 1538959"/>
              <a:gd name="connsiteY160" fmla="*/ 1664430 h 2234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</a:cxnLst>
            <a:rect l="l" t="t" r="r" b="b"/>
            <a:pathLst>
              <a:path w="1538959" h="2234318">
                <a:moveTo>
                  <a:pt x="595852" y="2084391"/>
                </a:moveTo>
                <a:cubicBezTo>
                  <a:pt x="611876" y="2085087"/>
                  <a:pt x="634868" y="2091358"/>
                  <a:pt x="650893" y="2097629"/>
                </a:cubicBezTo>
                <a:cubicBezTo>
                  <a:pt x="666918" y="2103899"/>
                  <a:pt x="676672" y="2111563"/>
                  <a:pt x="678065" y="2119924"/>
                </a:cubicBezTo>
                <a:cubicBezTo>
                  <a:pt x="678762" y="2128982"/>
                  <a:pt x="671098" y="2138735"/>
                  <a:pt x="666221" y="2148490"/>
                </a:cubicBezTo>
                <a:cubicBezTo>
                  <a:pt x="660647" y="2158941"/>
                  <a:pt x="657164" y="2169392"/>
                  <a:pt x="646713" y="2177056"/>
                </a:cubicBezTo>
                <a:cubicBezTo>
                  <a:pt x="636262" y="2184720"/>
                  <a:pt x="618844" y="2188203"/>
                  <a:pt x="606999" y="2186113"/>
                </a:cubicBezTo>
                <a:cubicBezTo>
                  <a:pt x="595155" y="2184023"/>
                  <a:pt x="588187" y="2175662"/>
                  <a:pt x="579130" y="2167998"/>
                </a:cubicBezTo>
                <a:cubicBezTo>
                  <a:pt x="570769" y="2160334"/>
                  <a:pt x="559622" y="2154064"/>
                  <a:pt x="546384" y="2149883"/>
                </a:cubicBezTo>
                <a:cubicBezTo>
                  <a:pt x="533146" y="2145703"/>
                  <a:pt x="516425" y="2144309"/>
                  <a:pt x="508064" y="2138735"/>
                </a:cubicBezTo>
                <a:cubicBezTo>
                  <a:pt x="499703" y="2133162"/>
                  <a:pt x="499006" y="2124104"/>
                  <a:pt x="508760" y="2115744"/>
                </a:cubicBezTo>
                <a:cubicBezTo>
                  <a:pt x="518515" y="2108080"/>
                  <a:pt x="539417" y="2100415"/>
                  <a:pt x="554745" y="2094842"/>
                </a:cubicBezTo>
                <a:cubicBezTo>
                  <a:pt x="570073" y="2089268"/>
                  <a:pt x="579827" y="2083694"/>
                  <a:pt x="595852" y="2084391"/>
                </a:cubicBezTo>
                <a:close/>
                <a:moveTo>
                  <a:pt x="501019" y="0"/>
                </a:moveTo>
                <a:lnTo>
                  <a:pt x="504667" y="12495"/>
                </a:lnTo>
                <a:cubicBezTo>
                  <a:pt x="506496" y="19985"/>
                  <a:pt x="508412" y="26952"/>
                  <a:pt x="511547" y="31132"/>
                </a:cubicBezTo>
                <a:cubicBezTo>
                  <a:pt x="517818" y="39493"/>
                  <a:pt x="530359" y="34616"/>
                  <a:pt x="548474" y="34616"/>
                </a:cubicBezTo>
                <a:cubicBezTo>
                  <a:pt x="566589" y="33919"/>
                  <a:pt x="590974" y="37403"/>
                  <a:pt x="618147" y="44370"/>
                </a:cubicBezTo>
                <a:cubicBezTo>
                  <a:pt x="645319" y="50641"/>
                  <a:pt x="675975" y="60395"/>
                  <a:pt x="699664" y="68059"/>
                </a:cubicBezTo>
                <a:cubicBezTo>
                  <a:pt x="723353" y="75723"/>
                  <a:pt x="740771" y="81297"/>
                  <a:pt x="753312" y="95928"/>
                </a:cubicBezTo>
                <a:cubicBezTo>
                  <a:pt x="765853" y="110560"/>
                  <a:pt x="774214" y="134248"/>
                  <a:pt x="786058" y="162117"/>
                </a:cubicBezTo>
                <a:cubicBezTo>
                  <a:pt x="797903" y="189986"/>
                  <a:pt x="813231" y="222036"/>
                  <a:pt x="828559" y="242241"/>
                </a:cubicBezTo>
                <a:cubicBezTo>
                  <a:pt x="843887" y="262446"/>
                  <a:pt x="859912" y="270110"/>
                  <a:pt x="865485" y="278471"/>
                </a:cubicBezTo>
                <a:cubicBezTo>
                  <a:pt x="871059" y="286832"/>
                  <a:pt x="866879" y="295193"/>
                  <a:pt x="859215" y="305643"/>
                </a:cubicBezTo>
                <a:cubicBezTo>
                  <a:pt x="851551" y="316094"/>
                  <a:pt x="841100" y="327939"/>
                  <a:pt x="845977" y="346750"/>
                </a:cubicBezTo>
                <a:cubicBezTo>
                  <a:pt x="850854" y="365562"/>
                  <a:pt x="872453" y="389947"/>
                  <a:pt x="894748" y="417120"/>
                </a:cubicBezTo>
                <a:cubicBezTo>
                  <a:pt x="917740" y="443596"/>
                  <a:pt x="940732" y="472858"/>
                  <a:pt x="957454" y="497244"/>
                </a:cubicBezTo>
                <a:cubicBezTo>
                  <a:pt x="974175" y="521629"/>
                  <a:pt x="983233" y="541138"/>
                  <a:pt x="981142" y="547408"/>
                </a:cubicBezTo>
                <a:cubicBezTo>
                  <a:pt x="979052" y="553679"/>
                  <a:pt x="966511" y="547408"/>
                  <a:pt x="952576" y="541138"/>
                </a:cubicBezTo>
                <a:cubicBezTo>
                  <a:pt x="938642" y="534867"/>
                  <a:pt x="923314" y="529293"/>
                  <a:pt x="910773" y="523719"/>
                </a:cubicBezTo>
                <a:cubicBezTo>
                  <a:pt x="898232" y="518146"/>
                  <a:pt x="888477" y="511875"/>
                  <a:pt x="876633" y="503514"/>
                </a:cubicBezTo>
                <a:cubicBezTo>
                  <a:pt x="864789" y="495153"/>
                  <a:pt x="850157" y="484006"/>
                  <a:pt x="833436" y="482612"/>
                </a:cubicBezTo>
                <a:cubicBezTo>
                  <a:pt x="816714" y="481219"/>
                  <a:pt x="797903" y="489580"/>
                  <a:pt x="777001" y="489580"/>
                </a:cubicBezTo>
                <a:cubicBezTo>
                  <a:pt x="756099" y="489580"/>
                  <a:pt x="732410" y="482612"/>
                  <a:pt x="712902" y="482612"/>
                </a:cubicBezTo>
                <a:cubicBezTo>
                  <a:pt x="693394" y="483309"/>
                  <a:pt x="678762" y="490973"/>
                  <a:pt x="680156" y="499334"/>
                </a:cubicBezTo>
                <a:cubicBezTo>
                  <a:pt x="681549" y="507695"/>
                  <a:pt x="700361" y="516055"/>
                  <a:pt x="723353" y="518842"/>
                </a:cubicBezTo>
                <a:cubicBezTo>
                  <a:pt x="746345" y="521629"/>
                  <a:pt x="772821" y="518146"/>
                  <a:pt x="793026" y="514662"/>
                </a:cubicBezTo>
                <a:cubicBezTo>
                  <a:pt x="813231" y="511178"/>
                  <a:pt x="826469" y="506301"/>
                  <a:pt x="837616" y="513268"/>
                </a:cubicBezTo>
                <a:cubicBezTo>
                  <a:pt x="848764" y="519539"/>
                  <a:pt x="857125" y="537654"/>
                  <a:pt x="869666" y="547408"/>
                </a:cubicBezTo>
                <a:cubicBezTo>
                  <a:pt x="882207" y="557162"/>
                  <a:pt x="898232" y="559949"/>
                  <a:pt x="910773" y="567613"/>
                </a:cubicBezTo>
                <a:cubicBezTo>
                  <a:pt x="923314" y="575277"/>
                  <a:pt x="931675" y="588515"/>
                  <a:pt x="942125" y="596179"/>
                </a:cubicBezTo>
                <a:cubicBezTo>
                  <a:pt x="952576" y="603843"/>
                  <a:pt x="965118" y="605237"/>
                  <a:pt x="976962" y="610810"/>
                </a:cubicBezTo>
                <a:cubicBezTo>
                  <a:pt x="988806" y="615688"/>
                  <a:pt x="998561" y="624745"/>
                  <a:pt x="1006921" y="640073"/>
                </a:cubicBezTo>
                <a:cubicBezTo>
                  <a:pt x="1014585" y="655401"/>
                  <a:pt x="1020856" y="676303"/>
                  <a:pt x="1027823" y="697205"/>
                </a:cubicBezTo>
                <a:cubicBezTo>
                  <a:pt x="1035487" y="718106"/>
                  <a:pt x="1043848" y="739705"/>
                  <a:pt x="1050815" y="756427"/>
                </a:cubicBezTo>
                <a:cubicBezTo>
                  <a:pt x="1057782" y="773845"/>
                  <a:pt x="1062660" y="786386"/>
                  <a:pt x="1059176" y="796140"/>
                </a:cubicBezTo>
                <a:cubicBezTo>
                  <a:pt x="1055692" y="805894"/>
                  <a:pt x="1043848" y="812862"/>
                  <a:pt x="1032004" y="823312"/>
                </a:cubicBezTo>
                <a:cubicBezTo>
                  <a:pt x="1019462" y="833763"/>
                  <a:pt x="1007618" y="848395"/>
                  <a:pt x="995077" y="863026"/>
                </a:cubicBezTo>
                <a:cubicBezTo>
                  <a:pt x="982536" y="877657"/>
                  <a:pt x="970691" y="891592"/>
                  <a:pt x="964421" y="902043"/>
                </a:cubicBezTo>
                <a:cubicBezTo>
                  <a:pt x="958150" y="912494"/>
                  <a:pt x="958150" y="918067"/>
                  <a:pt x="962331" y="920854"/>
                </a:cubicBezTo>
                <a:cubicBezTo>
                  <a:pt x="966511" y="923642"/>
                  <a:pt x="975569" y="923642"/>
                  <a:pt x="983929" y="925035"/>
                </a:cubicBezTo>
                <a:cubicBezTo>
                  <a:pt x="992290" y="927125"/>
                  <a:pt x="999257" y="930609"/>
                  <a:pt x="1006225" y="936879"/>
                </a:cubicBezTo>
                <a:cubicBezTo>
                  <a:pt x="1013192" y="943846"/>
                  <a:pt x="1020159" y="952904"/>
                  <a:pt x="1028520" y="957084"/>
                </a:cubicBezTo>
                <a:cubicBezTo>
                  <a:pt x="1036881" y="961265"/>
                  <a:pt x="1045938" y="961265"/>
                  <a:pt x="1055692" y="959871"/>
                </a:cubicBezTo>
                <a:cubicBezTo>
                  <a:pt x="1065446" y="958478"/>
                  <a:pt x="1075201" y="956387"/>
                  <a:pt x="1082168" y="948027"/>
                </a:cubicBezTo>
                <a:cubicBezTo>
                  <a:pt x="1089135" y="939666"/>
                  <a:pt x="1094012" y="925732"/>
                  <a:pt x="1097496" y="912494"/>
                </a:cubicBezTo>
                <a:cubicBezTo>
                  <a:pt x="1100980" y="899256"/>
                  <a:pt x="1103767" y="885321"/>
                  <a:pt x="1109340" y="874871"/>
                </a:cubicBezTo>
                <a:cubicBezTo>
                  <a:pt x="1114914" y="864420"/>
                  <a:pt x="1122578" y="856059"/>
                  <a:pt x="1138603" y="853968"/>
                </a:cubicBezTo>
                <a:cubicBezTo>
                  <a:pt x="1154628" y="851878"/>
                  <a:pt x="1179710" y="855362"/>
                  <a:pt x="1199915" y="857452"/>
                </a:cubicBezTo>
                <a:cubicBezTo>
                  <a:pt x="1219423" y="859542"/>
                  <a:pt x="1234055" y="859542"/>
                  <a:pt x="1243112" y="857452"/>
                </a:cubicBezTo>
                <a:cubicBezTo>
                  <a:pt x="1252170" y="855362"/>
                  <a:pt x="1256350" y="850485"/>
                  <a:pt x="1264014" y="846304"/>
                </a:cubicBezTo>
                <a:cubicBezTo>
                  <a:pt x="1271678" y="842124"/>
                  <a:pt x="1283522" y="837944"/>
                  <a:pt x="1291883" y="840034"/>
                </a:cubicBezTo>
                <a:cubicBezTo>
                  <a:pt x="1300244" y="842124"/>
                  <a:pt x="1303728" y="849091"/>
                  <a:pt x="1315572" y="853968"/>
                </a:cubicBezTo>
                <a:cubicBezTo>
                  <a:pt x="1327416" y="858845"/>
                  <a:pt x="1346228" y="861633"/>
                  <a:pt x="1374794" y="868600"/>
                </a:cubicBezTo>
                <a:cubicBezTo>
                  <a:pt x="1402663" y="875567"/>
                  <a:pt x="1439590" y="887412"/>
                  <a:pt x="1468852" y="913191"/>
                </a:cubicBezTo>
                <a:cubicBezTo>
                  <a:pt x="1497418" y="938969"/>
                  <a:pt x="1518320" y="978683"/>
                  <a:pt x="1529467" y="1012823"/>
                </a:cubicBezTo>
                <a:cubicBezTo>
                  <a:pt x="1539918" y="1046962"/>
                  <a:pt x="1541312" y="1074831"/>
                  <a:pt x="1535738" y="1102004"/>
                </a:cubicBezTo>
                <a:cubicBezTo>
                  <a:pt x="1530164" y="1129176"/>
                  <a:pt x="1519017" y="1156348"/>
                  <a:pt x="1514140" y="1176554"/>
                </a:cubicBezTo>
                <a:cubicBezTo>
                  <a:pt x="1509263" y="1196759"/>
                  <a:pt x="1511353" y="1209997"/>
                  <a:pt x="1512746" y="1225325"/>
                </a:cubicBezTo>
                <a:cubicBezTo>
                  <a:pt x="1514140" y="1240653"/>
                  <a:pt x="1514140" y="1258071"/>
                  <a:pt x="1512049" y="1269915"/>
                </a:cubicBezTo>
                <a:cubicBezTo>
                  <a:pt x="1509263" y="1281760"/>
                  <a:pt x="1503689" y="1288727"/>
                  <a:pt x="1496025" y="1297088"/>
                </a:cubicBezTo>
                <a:cubicBezTo>
                  <a:pt x="1488361" y="1306145"/>
                  <a:pt x="1477910" y="1316596"/>
                  <a:pt x="1468155" y="1327047"/>
                </a:cubicBezTo>
                <a:cubicBezTo>
                  <a:pt x="1458401" y="1337498"/>
                  <a:pt x="1449344" y="1347252"/>
                  <a:pt x="1440983" y="1349342"/>
                </a:cubicBezTo>
                <a:cubicBezTo>
                  <a:pt x="1431925" y="1351432"/>
                  <a:pt x="1424262" y="1345859"/>
                  <a:pt x="1411024" y="1342375"/>
                </a:cubicBezTo>
                <a:cubicBezTo>
                  <a:pt x="1397786" y="1338195"/>
                  <a:pt x="1380368" y="1336104"/>
                  <a:pt x="1365040" y="1338195"/>
                </a:cubicBezTo>
                <a:cubicBezTo>
                  <a:pt x="1349712" y="1340285"/>
                  <a:pt x="1337171" y="1346555"/>
                  <a:pt x="1331597" y="1355613"/>
                </a:cubicBezTo>
                <a:cubicBezTo>
                  <a:pt x="1326720" y="1363973"/>
                  <a:pt x="1328113" y="1375121"/>
                  <a:pt x="1337171" y="1376515"/>
                </a:cubicBezTo>
                <a:cubicBezTo>
                  <a:pt x="1345531" y="1377908"/>
                  <a:pt x="1361556" y="1370244"/>
                  <a:pt x="1376884" y="1370941"/>
                </a:cubicBezTo>
                <a:cubicBezTo>
                  <a:pt x="1391515" y="1371638"/>
                  <a:pt x="1405450" y="1382089"/>
                  <a:pt x="1414507" y="1393933"/>
                </a:cubicBezTo>
                <a:cubicBezTo>
                  <a:pt x="1423565" y="1405777"/>
                  <a:pt x="1427745" y="1419712"/>
                  <a:pt x="1422868" y="1435040"/>
                </a:cubicBezTo>
                <a:cubicBezTo>
                  <a:pt x="1417991" y="1450368"/>
                  <a:pt x="1406147" y="1467090"/>
                  <a:pt x="1395696" y="1469876"/>
                </a:cubicBezTo>
                <a:cubicBezTo>
                  <a:pt x="1385245" y="1473360"/>
                  <a:pt x="1376187" y="1462212"/>
                  <a:pt x="1353195" y="1460122"/>
                </a:cubicBezTo>
                <a:cubicBezTo>
                  <a:pt x="1330203" y="1458032"/>
                  <a:pt x="1293277" y="1463606"/>
                  <a:pt x="1270285" y="1474753"/>
                </a:cubicBezTo>
                <a:cubicBezTo>
                  <a:pt x="1247293" y="1485901"/>
                  <a:pt x="1237538" y="1502623"/>
                  <a:pt x="1238235" y="1513770"/>
                </a:cubicBezTo>
                <a:cubicBezTo>
                  <a:pt x="1238235" y="1524918"/>
                  <a:pt x="1248686" y="1529795"/>
                  <a:pt x="1259834" y="1527705"/>
                </a:cubicBezTo>
                <a:cubicBezTo>
                  <a:pt x="1270981" y="1525614"/>
                  <a:pt x="1282826" y="1515164"/>
                  <a:pt x="1293277" y="1509590"/>
                </a:cubicBezTo>
                <a:cubicBezTo>
                  <a:pt x="1303728" y="1504016"/>
                  <a:pt x="1313482" y="1504016"/>
                  <a:pt x="1319752" y="1513073"/>
                </a:cubicBezTo>
                <a:cubicBezTo>
                  <a:pt x="1326023" y="1522131"/>
                  <a:pt x="1328810" y="1542336"/>
                  <a:pt x="1325326" y="1558361"/>
                </a:cubicBezTo>
                <a:cubicBezTo>
                  <a:pt x="1321842" y="1575082"/>
                  <a:pt x="1312785" y="1587623"/>
                  <a:pt x="1295367" y="1597377"/>
                </a:cubicBezTo>
                <a:cubicBezTo>
                  <a:pt x="1278645" y="1607132"/>
                  <a:pt x="1253563" y="1613403"/>
                  <a:pt x="1233358" y="1619673"/>
                </a:cubicBezTo>
                <a:cubicBezTo>
                  <a:pt x="1213153" y="1625944"/>
                  <a:pt x="1197128" y="1630821"/>
                  <a:pt x="1197128" y="1634304"/>
                </a:cubicBezTo>
                <a:cubicBezTo>
                  <a:pt x="1197128" y="1637788"/>
                  <a:pt x="1211759" y="1639878"/>
                  <a:pt x="1218727" y="1648935"/>
                </a:cubicBezTo>
                <a:cubicBezTo>
                  <a:pt x="1225694" y="1657993"/>
                  <a:pt x="1224997" y="1674715"/>
                  <a:pt x="1229178" y="1680288"/>
                </a:cubicBezTo>
                <a:cubicBezTo>
                  <a:pt x="1233358" y="1685862"/>
                  <a:pt x="1243112" y="1680288"/>
                  <a:pt x="1252866" y="1673321"/>
                </a:cubicBezTo>
                <a:cubicBezTo>
                  <a:pt x="1262621" y="1665657"/>
                  <a:pt x="1273071" y="1656599"/>
                  <a:pt x="1284916" y="1654509"/>
                </a:cubicBezTo>
                <a:cubicBezTo>
                  <a:pt x="1296760" y="1652419"/>
                  <a:pt x="1310695" y="1657296"/>
                  <a:pt x="1318359" y="1664264"/>
                </a:cubicBezTo>
                <a:cubicBezTo>
                  <a:pt x="1326023" y="1671231"/>
                  <a:pt x="1326720" y="1681682"/>
                  <a:pt x="1320449" y="1689346"/>
                </a:cubicBezTo>
                <a:cubicBezTo>
                  <a:pt x="1314179" y="1697010"/>
                  <a:pt x="1300244" y="1703280"/>
                  <a:pt x="1302334" y="1705370"/>
                </a:cubicBezTo>
                <a:cubicBezTo>
                  <a:pt x="1304424" y="1707461"/>
                  <a:pt x="1322539" y="1706764"/>
                  <a:pt x="1339261" y="1702584"/>
                </a:cubicBezTo>
                <a:cubicBezTo>
                  <a:pt x="1355286" y="1698403"/>
                  <a:pt x="1370613" y="1691436"/>
                  <a:pt x="1390122" y="1684468"/>
                </a:cubicBezTo>
                <a:cubicBezTo>
                  <a:pt x="1410327" y="1677501"/>
                  <a:pt x="1434713" y="1671231"/>
                  <a:pt x="1454918" y="1667747"/>
                </a:cubicBezTo>
                <a:cubicBezTo>
                  <a:pt x="1475123" y="1664264"/>
                  <a:pt x="1491147" y="1663567"/>
                  <a:pt x="1497418" y="1669837"/>
                </a:cubicBezTo>
                <a:cubicBezTo>
                  <a:pt x="1502992" y="1676108"/>
                  <a:pt x="1499508" y="1689346"/>
                  <a:pt x="1496025" y="1699797"/>
                </a:cubicBezTo>
                <a:cubicBezTo>
                  <a:pt x="1491844" y="1710247"/>
                  <a:pt x="1488361" y="1718608"/>
                  <a:pt x="1487664" y="1726969"/>
                </a:cubicBezTo>
                <a:cubicBezTo>
                  <a:pt x="1486967" y="1735330"/>
                  <a:pt x="1489057" y="1743690"/>
                  <a:pt x="1491844" y="1755535"/>
                </a:cubicBezTo>
                <a:cubicBezTo>
                  <a:pt x="1495328" y="1767379"/>
                  <a:pt x="1498812" y="1783404"/>
                  <a:pt x="1495328" y="1793855"/>
                </a:cubicBezTo>
                <a:cubicBezTo>
                  <a:pt x="1491147" y="1804306"/>
                  <a:pt x="1480000" y="1809880"/>
                  <a:pt x="1461885" y="1818240"/>
                </a:cubicBezTo>
                <a:cubicBezTo>
                  <a:pt x="1444467" y="1826601"/>
                  <a:pt x="1419384" y="1837052"/>
                  <a:pt x="1401966" y="1846110"/>
                </a:cubicBezTo>
                <a:cubicBezTo>
                  <a:pt x="1384548" y="1855167"/>
                  <a:pt x="1374097" y="1862831"/>
                  <a:pt x="1367827" y="1871889"/>
                </a:cubicBezTo>
                <a:cubicBezTo>
                  <a:pt x="1361556" y="1880946"/>
                  <a:pt x="1360163" y="1892791"/>
                  <a:pt x="1359466" y="1904635"/>
                </a:cubicBezTo>
                <a:cubicBezTo>
                  <a:pt x="1358769" y="1916479"/>
                  <a:pt x="1359466" y="1929717"/>
                  <a:pt x="1359466" y="1938078"/>
                </a:cubicBezTo>
                <a:cubicBezTo>
                  <a:pt x="1359466" y="1946439"/>
                  <a:pt x="1358072" y="1949922"/>
                  <a:pt x="1346228" y="1949225"/>
                </a:cubicBezTo>
                <a:cubicBezTo>
                  <a:pt x="1335080" y="1948529"/>
                  <a:pt x="1312785" y="1942955"/>
                  <a:pt x="1293973" y="1947832"/>
                </a:cubicBezTo>
                <a:cubicBezTo>
                  <a:pt x="1275162" y="1952709"/>
                  <a:pt x="1259834" y="1968037"/>
                  <a:pt x="1252170" y="1979882"/>
                </a:cubicBezTo>
                <a:cubicBezTo>
                  <a:pt x="1243809" y="1991726"/>
                  <a:pt x="1243112" y="1998693"/>
                  <a:pt x="1234751" y="2002177"/>
                </a:cubicBezTo>
                <a:cubicBezTo>
                  <a:pt x="1226391" y="2005661"/>
                  <a:pt x="1209669" y="2004267"/>
                  <a:pt x="1195735" y="2005661"/>
                </a:cubicBezTo>
                <a:cubicBezTo>
                  <a:pt x="1181800" y="2007054"/>
                  <a:pt x="1171349" y="2011931"/>
                  <a:pt x="1161595" y="2020989"/>
                </a:cubicBezTo>
                <a:cubicBezTo>
                  <a:pt x="1151841" y="2030046"/>
                  <a:pt x="1143480" y="2043284"/>
                  <a:pt x="1135119" y="2050251"/>
                </a:cubicBezTo>
                <a:cubicBezTo>
                  <a:pt x="1126062" y="2057218"/>
                  <a:pt x="1117701" y="2057915"/>
                  <a:pt x="1108644" y="2055128"/>
                </a:cubicBezTo>
                <a:cubicBezTo>
                  <a:pt x="1099586" y="2052341"/>
                  <a:pt x="1089135" y="2046767"/>
                  <a:pt x="1068233" y="2040497"/>
                </a:cubicBezTo>
                <a:cubicBezTo>
                  <a:pt x="1046635" y="2034226"/>
                  <a:pt x="1013889" y="2025865"/>
                  <a:pt x="977659" y="2025865"/>
                </a:cubicBezTo>
                <a:cubicBezTo>
                  <a:pt x="941429" y="2025865"/>
                  <a:pt x="900322" y="2032136"/>
                  <a:pt x="871059" y="2039103"/>
                </a:cubicBezTo>
                <a:cubicBezTo>
                  <a:pt x="841797" y="2046071"/>
                  <a:pt x="823682" y="2053038"/>
                  <a:pt x="802780" y="2063489"/>
                </a:cubicBezTo>
                <a:cubicBezTo>
                  <a:pt x="781878" y="2073940"/>
                  <a:pt x="758886" y="2087874"/>
                  <a:pt x="744951" y="2085784"/>
                </a:cubicBezTo>
                <a:cubicBezTo>
                  <a:pt x="731017" y="2082997"/>
                  <a:pt x="726140" y="2064882"/>
                  <a:pt x="714295" y="2053735"/>
                </a:cubicBezTo>
                <a:cubicBezTo>
                  <a:pt x="703148" y="2042587"/>
                  <a:pt x="685033" y="2038407"/>
                  <a:pt x="671795" y="2041891"/>
                </a:cubicBezTo>
                <a:cubicBezTo>
                  <a:pt x="659254" y="2045374"/>
                  <a:pt x="651590" y="2057218"/>
                  <a:pt x="644623" y="2057218"/>
                </a:cubicBezTo>
                <a:cubicBezTo>
                  <a:pt x="637655" y="2057218"/>
                  <a:pt x="630688" y="2043981"/>
                  <a:pt x="617450" y="2032833"/>
                </a:cubicBezTo>
                <a:cubicBezTo>
                  <a:pt x="603516" y="2021685"/>
                  <a:pt x="583310" y="2011931"/>
                  <a:pt x="570769" y="2010538"/>
                </a:cubicBezTo>
                <a:cubicBezTo>
                  <a:pt x="558228" y="2009144"/>
                  <a:pt x="554048" y="2016808"/>
                  <a:pt x="558228" y="2023775"/>
                </a:cubicBezTo>
                <a:cubicBezTo>
                  <a:pt x="561712" y="2030743"/>
                  <a:pt x="574950" y="2037013"/>
                  <a:pt x="581917" y="2043981"/>
                </a:cubicBezTo>
                <a:cubicBezTo>
                  <a:pt x="588884" y="2050948"/>
                  <a:pt x="591671" y="2058612"/>
                  <a:pt x="584704" y="2064882"/>
                </a:cubicBezTo>
                <a:cubicBezTo>
                  <a:pt x="577737" y="2071153"/>
                  <a:pt x="561712" y="2076030"/>
                  <a:pt x="548474" y="2078817"/>
                </a:cubicBezTo>
                <a:cubicBezTo>
                  <a:pt x="535236" y="2081604"/>
                  <a:pt x="524088" y="2081604"/>
                  <a:pt x="516425" y="2085784"/>
                </a:cubicBezTo>
                <a:cubicBezTo>
                  <a:pt x="508760" y="2089965"/>
                  <a:pt x="502490" y="2096235"/>
                  <a:pt x="492736" y="2100415"/>
                </a:cubicBezTo>
                <a:cubicBezTo>
                  <a:pt x="482981" y="2104596"/>
                  <a:pt x="469047" y="2105989"/>
                  <a:pt x="455809" y="2108080"/>
                </a:cubicBezTo>
                <a:cubicBezTo>
                  <a:pt x="443268" y="2110170"/>
                  <a:pt x="431424" y="2112260"/>
                  <a:pt x="420973" y="2116440"/>
                </a:cubicBezTo>
                <a:cubicBezTo>
                  <a:pt x="410522" y="2121317"/>
                  <a:pt x="401464" y="2127588"/>
                  <a:pt x="395194" y="2127588"/>
                </a:cubicBezTo>
                <a:cubicBezTo>
                  <a:pt x="389620" y="2127588"/>
                  <a:pt x="386833" y="2120621"/>
                  <a:pt x="379866" y="2116440"/>
                </a:cubicBezTo>
                <a:cubicBezTo>
                  <a:pt x="372898" y="2112260"/>
                  <a:pt x="361054" y="2110866"/>
                  <a:pt x="354087" y="2115047"/>
                </a:cubicBezTo>
                <a:cubicBezTo>
                  <a:pt x="347119" y="2119227"/>
                  <a:pt x="345726" y="2128982"/>
                  <a:pt x="351997" y="2134555"/>
                </a:cubicBezTo>
                <a:cubicBezTo>
                  <a:pt x="357570" y="2140826"/>
                  <a:pt x="371505" y="2142219"/>
                  <a:pt x="377775" y="2149186"/>
                </a:cubicBezTo>
                <a:cubicBezTo>
                  <a:pt x="384046" y="2156154"/>
                  <a:pt x="382653" y="2166605"/>
                  <a:pt x="379866" y="2178449"/>
                </a:cubicBezTo>
                <a:cubicBezTo>
                  <a:pt x="377079" y="2190294"/>
                  <a:pt x="372202" y="2202138"/>
                  <a:pt x="364538" y="2206318"/>
                </a:cubicBezTo>
                <a:cubicBezTo>
                  <a:pt x="356874" y="2210498"/>
                  <a:pt x="345726" y="2206318"/>
                  <a:pt x="331095" y="2198654"/>
                </a:cubicBezTo>
                <a:cubicBezTo>
                  <a:pt x="316463" y="2190990"/>
                  <a:pt x="297652" y="2179843"/>
                  <a:pt x="280930" y="2175662"/>
                </a:cubicBezTo>
                <a:cubicBezTo>
                  <a:pt x="264209" y="2171482"/>
                  <a:pt x="248881" y="2173572"/>
                  <a:pt x="238430" y="2179146"/>
                </a:cubicBezTo>
                <a:cubicBezTo>
                  <a:pt x="227979" y="2184023"/>
                  <a:pt x="221708" y="2192384"/>
                  <a:pt x="221708" y="2201441"/>
                </a:cubicBezTo>
                <a:cubicBezTo>
                  <a:pt x="221708" y="2210498"/>
                  <a:pt x="226585" y="2220253"/>
                  <a:pt x="224495" y="2227220"/>
                </a:cubicBezTo>
                <a:cubicBezTo>
                  <a:pt x="222405" y="2233491"/>
                  <a:pt x="214044" y="2237671"/>
                  <a:pt x="204987" y="2230704"/>
                </a:cubicBezTo>
                <a:cubicBezTo>
                  <a:pt x="195929" y="2223736"/>
                  <a:pt x="186175" y="2206318"/>
                  <a:pt x="168757" y="2188203"/>
                </a:cubicBezTo>
                <a:cubicBezTo>
                  <a:pt x="151339" y="2170088"/>
                  <a:pt x="127650" y="2152670"/>
                  <a:pt x="105355" y="2143613"/>
                </a:cubicBezTo>
                <a:cubicBezTo>
                  <a:pt x="83059" y="2134555"/>
                  <a:pt x="63551" y="2135252"/>
                  <a:pt x="41256" y="2138039"/>
                </a:cubicBezTo>
                <a:cubicBezTo>
                  <a:pt x="30108" y="2139781"/>
                  <a:pt x="18089" y="2141871"/>
                  <a:pt x="6506" y="2144571"/>
                </a:cubicBezTo>
                <a:lnTo>
                  <a:pt x="0" y="2146634"/>
                </a:lnTo>
                <a:lnTo>
                  <a:pt x="103566" y="1702901"/>
                </a:lnTo>
                <a:lnTo>
                  <a:pt x="105355" y="1701190"/>
                </a:lnTo>
                <a:cubicBezTo>
                  <a:pt x="128347" y="1677501"/>
                  <a:pt x="151339" y="1650329"/>
                  <a:pt x="174331" y="1639181"/>
                </a:cubicBezTo>
                <a:cubicBezTo>
                  <a:pt x="189659" y="1618279"/>
                  <a:pt x="198020" y="1602952"/>
                  <a:pt x="200110" y="1593894"/>
                </a:cubicBezTo>
                <a:cubicBezTo>
                  <a:pt x="201503" y="1584836"/>
                  <a:pt x="197323" y="1581353"/>
                  <a:pt x="176421" y="1600861"/>
                </a:cubicBezTo>
                <a:cubicBezTo>
                  <a:pt x="165970" y="1610616"/>
                  <a:pt x="151513" y="1626118"/>
                  <a:pt x="136185" y="1641968"/>
                </a:cubicBezTo>
                <a:lnTo>
                  <a:pt x="112545" y="1664430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chemeClr val="bg1"/>
              </a:gs>
              <a:gs pos="47000">
                <a:schemeClr val="bg1"/>
              </a:gs>
            </a:gsLst>
            <a:lin ang="900000" scaled="0"/>
          </a:gradFill>
          <a:ln w="6957" cap="flat">
            <a:noFill/>
            <a:prstDash val="solid"/>
            <a:miter/>
          </a:ln>
          <a:effectLst>
            <a:outerShdw blurRad="592362" sx="102000" sy="102000" algn="ctr" rotWithShape="0">
              <a:schemeClr val="bg1">
                <a:alpha val="14000"/>
              </a:schemeClr>
            </a:outerShdw>
          </a:effectLst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9" name="Freeform 30">
            <a:extLst>
              <a:ext uri="{FF2B5EF4-FFF2-40B4-BE49-F238E27FC236}">
                <a16:creationId xmlns:a16="http://schemas.microsoft.com/office/drawing/2014/main" id="{917DF58E-B44B-14F3-E2A4-634E4F6BCFFD}"/>
              </a:ext>
            </a:extLst>
          </p:cNvPr>
          <p:cNvGrpSpPr/>
          <p:nvPr/>
        </p:nvGrpSpPr>
        <p:grpSpPr>
          <a:xfrm>
            <a:off x="1664984" y="846135"/>
            <a:ext cx="3009069" cy="5019680"/>
            <a:chOff x="1581509" y="846135"/>
            <a:chExt cx="3009069" cy="5019680"/>
          </a:xfrm>
        </p:grpSpPr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CC0A74C6-B534-5719-25A2-CBC1133877EF}"/>
                </a:ext>
              </a:extLst>
            </p:cNvPr>
            <p:cNvSpPr/>
            <p:nvPr/>
          </p:nvSpPr>
          <p:spPr>
            <a:xfrm>
              <a:off x="2394221" y="846135"/>
              <a:ext cx="2196357" cy="5019680"/>
            </a:xfrm>
            <a:custGeom>
              <a:avLst/>
              <a:gdLst>
                <a:gd name="connsiteX0" fmla="*/ 1811901 w 2196357"/>
                <a:gd name="connsiteY0" fmla="*/ 4127217 h 5019680"/>
                <a:gd name="connsiteX1" fmla="*/ 1701920 w 2196357"/>
                <a:gd name="connsiteY1" fmla="*/ 4596167 h 5019680"/>
                <a:gd name="connsiteX2" fmla="*/ 1685347 w 2196357"/>
                <a:gd name="connsiteY2" fmla="*/ 4599282 h 5019680"/>
                <a:gd name="connsiteX3" fmla="*/ 1653211 w 2196357"/>
                <a:gd name="connsiteY3" fmla="*/ 4609471 h 5019680"/>
                <a:gd name="connsiteX4" fmla="*/ 1610710 w 2196357"/>
                <a:gd name="connsiteY4" fmla="*/ 4635250 h 5019680"/>
                <a:gd name="connsiteX5" fmla="*/ 1577267 w 2196357"/>
                <a:gd name="connsiteY5" fmla="*/ 4649185 h 5019680"/>
                <a:gd name="connsiteX6" fmla="*/ 1554275 w 2196357"/>
                <a:gd name="connsiteY6" fmla="*/ 4645005 h 5019680"/>
                <a:gd name="connsiteX7" fmla="*/ 1539644 w 2196357"/>
                <a:gd name="connsiteY7" fmla="*/ 4674267 h 5019680"/>
                <a:gd name="connsiteX8" fmla="*/ 1532677 w 2196357"/>
                <a:gd name="connsiteY8" fmla="*/ 4711194 h 5019680"/>
                <a:gd name="connsiteX9" fmla="*/ 1531283 w 2196357"/>
                <a:gd name="connsiteY9" fmla="*/ 4738366 h 5019680"/>
                <a:gd name="connsiteX10" fmla="*/ 1514562 w 2196357"/>
                <a:gd name="connsiteY10" fmla="*/ 4752997 h 5019680"/>
                <a:gd name="connsiteX11" fmla="*/ 1534767 w 2196357"/>
                <a:gd name="connsiteY11" fmla="*/ 4771112 h 5019680"/>
                <a:gd name="connsiteX12" fmla="*/ 1534070 w 2196357"/>
                <a:gd name="connsiteY12" fmla="*/ 4785744 h 5019680"/>
                <a:gd name="connsiteX13" fmla="*/ 1516652 w 2196357"/>
                <a:gd name="connsiteY13" fmla="*/ 4797588 h 5019680"/>
                <a:gd name="connsiteX14" fmla="*/ 1493660 w 2196357"/>
                <a:gd name="connsiteY14" fmla="*/ 4823367 h 5019680"/>
                <a:gd name="connsiteX15" fmla="*/ 1485299 w 2196357"/>
                <a:gd name="connsiteY15" fmla="*/ 4858900 h 5019680"/>
                <a:gd name="connsiteX16" fmla="*/ 1463004 w 2196357"/>
                <a:gd name="connsiteY16" fmla="*/ 4877712 h 5019680"/>
                <a:gd name="connsiteX17" fmla="*/ 1427471 w 2196357"/>
                <a:gd name="connsiteY17" fmla="*/ 4877015 h 5019680"/>
                <a:gd name="connsiteX18" fmla="*/ 1405175 w 2196357"/>
                <a:gd name="connsiteY18" fmla="*/ 4854720 h 5019680"/>
                <a:gd name="connsiteX19" fmla="*/ 1387757 w 2196357"/>
                <a:gd name="connsiteY19" fmla="*/ 4821973 h 5019680"/>
                <a:gd name="connsiteX20" fmla="*/ 1357101 w 2196357"/>
                <a:gd name="connsiteY20" fmla="*/ 4813613 h 5019680"/>
                <a:gd name="connsiteX21" fmla="*/ 1321568 w 2196357"/>
                <a:gd name="connsiteY21" fmla="*/ 4796891 h 5019680"/>
                <a:gd name="connsiteX22" fmla="*/ 1302060 w 2196357"/>
                <a:gd name="connsiteY22" fmla="*/ 4767629 h 5019680"/>
                <a:gd name="connsiteX23" fmla="*/ 1287428 w 2196357"/>
                <a:gd name="connsiteY23" fmla="*/ 4765538 h 5019680"/>
                <a:gd name="connsiteX24" fmla="*/ 1288822 w 2196357"/>
                <a:gd name="connsiteY24" fmla="*/ 4802465 h 5019680"/>
                <a:gd name="connsiteX25" fmla="*/ 1283248 w 2196357"/>
                <a:gd name="connsiteY25" fmla="*/ 4812916 h 5019680"/>
                <a:gd name="connsiteX26" fmla="*/ 1263739 w 2196357"/>
                <a:gd name="connsiteY26" fmla="*/ 4809432 h 5019680"/>
                <a:gd name="connsiteX27" fmla="*/ 1234477 w 2196357"/>
                <a:gd name="connsiteY27" fmla="*/ 4801071 h 5019680"/>
                <a:gd name="connsiteX28" fmla="*/ 1211485 w 2196357"/>
                <a:gd name="connsiteY28" fmla="*/ 4808736 h 5019680"/>
                <a:gd name="connsiteX29" fmla="*/ 1176648 w 2196357"/>
                <a:gd name="connsiteY29" fmla="*/ 4821277 h 5019680"/>
                <a:gd name="connsiteX30" fmla="*/ 1142509 w 2196357"/>
                <a:gd name="connsiteY30" fmla="*/ 4826154 h 5019680"/>
                <a:gd name="connsiteX31" fmla="*/ 1117427 w 2196357"/>
                <a:gd name="connsiteY31" fmla="*/ 4819187 h 5019680"/>
                <a:gd name="connsiteX32" fmla="*/ 1104885 w 2196357"/>
                <a:gd name="connsiteY32" fmla="*/ 4826154 h 5019680"/>
                <a:gd name="connsiteX33" fmla="*/ 1097918 w 2196357"/>
                <a:gd name="connsiteY33" fmla="*/ 4851236 h 5019680"/>
                <a:gd name="connsiteX34" fmla="*/ 1093041 w 2196357"/>
                <a:gd name="connsiteY34" fmla="*/ 4871441 h 5019680"/>
                <a:gd name="connsiteX35" fmla="*/ 1068656 w 2196357"/>
                <a:gd name="connsiteY35" fmla="*/ 4877015 h 5019680"/>
                <a:gd name="connsiteX36" fmla="*/ 1047057 w 2196357"/>
                <a:gd name="connsiteY36" fmla="*/ 4886769 h 5019680"/>
                <a:gd name="connsiteX37" fmla="*/ 1030335 w 2196357"/>
                <a:gd name="connsiteY37" fmla="*/ 4904188 h 5019680"/>
                <a:gd name="connsiteX38" fmla="*/ 1008737 w 2196357"/>
                <a:gd name="connsiteY38" fmla="*/ 4905581 h 5019680"/>
                <a:gd name="connsiteX39" fmla="*/ 1005253 w 2196357"/>
                <a:gd name="connsiteY39" fmla="*/ 4917425 h 5019680"/>
                <a:gd name="connsiteX40" fmla="*/ 1001770 w 2196357"/>
                <a:gd name="connsiteY40" fmla="*/ 4930663 h 5019680"/>
                <a:gd name="connsiteX41" fmla="*/ 989925 w 2196357"/>
                <a:gd name="connsiteY41" fmla="*/ 4939024 h 5019680"/>
                <a:gd name="connsiteX42" fmla="*/ 993409 w 2196357"/>
                <a:gd name="connsiteY42" fmla="*/ 4946688 h 5019680"/>
                <a:gd name="connsiteX43" fmla="*/ 1004557 w 2196357"/>
                <a:gd name="connsiteY43" fmla="*/ 4956442 h 5019680"/>
                <a:gd name="connsiteX44" fmla="*/ 1004557 w 2196357"/>
                <a:gd name="connsiteY44" fmla="*/ 4975950 h 5019680"/>
                <a:gd name="connsiteX45" fmla="*/ 978081 w 2196357"/>
                <a:gd name="connsiteY45" fmla="*/ 4999639 h 5019680"/>
                <a:gd name="connsiteX46" fmla="*/ 955786 w 2196357"/>
                <a:gd name="connsiteY46" fmla="*/ 5019148 h 5019680"/>
                <a:gd name="connsiteX47" fmla="*/ 945335 w 2196357"/>
                <a:gd name="connsiteY47" fmla="*/ 5008697 h 5019680"/>
                <a:gd name="connsiteX48" fmla="*/ 931400 w 2196357"/>
                <a:gd name="connsiteY48" fmla="*/ 4979434 h 5019680"/>
                <a:gd name="connsiteX49" fmla="*/ 915375 w 2196357"/>
                <a:gd name="connsiteY49" fmla="*/ 4955049 h 5019680"/>
                <a:gd name="connsiteX50" fmla="*/ 890990 w 2196357"/>
                <a:gd name="connsiteY50" fmla="*/ 4939721 h 5019680"/>
                <a:gd name="connsiteX51" fmla="*/ 862424 w 2196357"/>
                <a:gd name="connsiteY51" fmla="*/ 4927876 h 5019680"/>
                <a:gd name="connsiteX52" fmla="*/ 845702 w 2196357"/>
                <a:gd name="connsiteY52" fmla="*/ 4930663 h 5019680"/>
                <a:gd name="connsiteX53" fmla="*/ 838735 w 2196357"/>
                <a:gd name="connsiteY53" fmla="*/ 4949475 h 5019680"/>
                <a:gd name="connsiteX54" fmla="*/ 833161 w 2196357"/>
                <a:gd name="connsiteY54" fmla="*/ 4971073 h 5019680"/>
                <a:gd name="connsiteX55" fmla="*/ 805292 w 2196357"/>
                <a:gd name="connsiteY55" fmla="*/ 4980131 h 5019680"/>
                <a:gd name="connsiteX56" fmla="*/ 779513 w 2196357"/>
                <a:gd name="connsiteY56" fmla="*/ 4983614 h 5019680"/>
                <a:gd name="connsiteX57" fmla="*/ 771849 w 2196357"/>
                <a:gd name="connsiteY57" fmla="*/ 4964803 h 5019680"/>
                <a:gd name="connsiteX58" fmla="*/ 771152 w 2196357"/>
                <a:gd name="connsiteY58" fmla="*/ 4925786 h 5019680"/>
                <a:gd name="connsiteX59" fmla="*/ 782997 w 2196357"/>
                <a:gd name="connsiteY59" fmla="*/ 4897917 h 5019680"/>
                <a:gd name="connsiteX60" fmla="*/ 810169 w 2196357"/>
                <a:gd name="connsiteY60" fmla="*/ 4880499 h 5019680"/>
                <a:gd name="connsiteX61" fmla="*/ 838038 w 2196357"/>
                <a:gd name="connsiteY61" fmla="*/ 4877015 h 5019680"/>
                <a:gd name="connsiteX62" fmla="*/ 874268 w 2196357"/>
                <a:gd name="connsiteY62" fmla="*/ 4881195 h 5019680"/>
                <a:gd name="connsiteX63" fmla="*/ 908408 w 2196357"/>
                <a:gd name="connsiteY63" fmla="*/ 4854023 h 5019680"/>
                <a:gd name="connsiteX64" fmla="*/ 953695 w 2196357"/>
                <a:gd name="connsiteY64" fmla="*/ 4817097 h 5019680"/>
                <a:gd name="connsiteX65" fmla="*/ 967630 w 2196357"/>
                <a:gd name="connsiteY65" fmla="*/ 4792014 h 5019680"/>
                <a:gd name="connsiteX66" fmla="*/ 973204 w 2196357"/>
                <a:gd name="connsiteY66" fmla="*/ 4771112 h 5019680"/>
                <a:gd name="connsiteX67" fmla="*/ 992712 w 2196357"/>
                <a:gd name="connsiteY67" fmla="*/ 4755088 h 5019680"/>
                <a:gd name="connsiteX68" fmla="*/ 1005253 w 2196357"/>
                <a:gd name="connsiteY68" fmla="*/ 4723038 h 5019680"/>
                <a:gd name="connsiteX69" fmla="*/ 1017794 w 2196357"/>
                <a:gd name="connsiteY69" fmla="*/ 4693079 h 5019680"/>
                <a:gd name="connsiteX70" fmla="*/ 1050541 w 2196357"/>
                <a:gd name="connsiteY70" fmla="*/ 4679841 h 5019680"/>
                <a:gd name="connsiteX71" fmla="*/ 1083984 w 2196357"/>
                <a:gd name="connsiteY71" fmla="*/ 4679144 h 5019680"/>
                <a:gd name="connsiteX72" fmla="*/ 1095828 w 2196357"/>
                <a:gd name="connsiteY72" fmla="*/ 4661029 h 5019680"/>
                <a:gd name="connsiteX73" fmla="*/ 1104885 w 2196357"/>
                <a:gd name="connsiteY73" fmla="*/ 4626889 h 5019680"/>
                <a:gd name="connsiteX74" fmla="*/ 1125787 w 2196357"/>
                <a:gd name="connsiteY74" fmla="*/ 4597627 h 5019680"/>
                <a:gd name="connsiteX75" fmla="*/ 1155050 w 2196357"/>
                <a:gd name="connsiteY75" fmla="*/ 4581602 h 5019680"/>
                <a:gd name="connsiteX76" fmla="*/ 1163411 w 2196357"/>
                <a:gd name="connsiteY76" fmla="*/ 4552340 h 5019680"/>
                <a:gd name="connsiteX77" fmla="*/ 1164804 w 2196357"/>
                <a:gd name="connsiteY77" fmla="*/ 4498692 h 5019680"/>
                <a:gd name="connsiteX78" fmla="*/ 1171771 w 2196357"/>
                <a:gd name="connsiteY78" fmla="*/ 4454798 h 5019680"/>
                <a:gd name="connsiteX79" fmla="*/ 1190583 w 2196357"/>
                <a:gd name="connsiteY79" fmla="*/ 4438773 h 5019680"/>
                <a:gd name="connsiteX80" fmla="*/ 1219149 w 2196357"/>
                <a:gd name="connsiteY80" fmla="*/ 4453404 h 5019680"/>
                <a:gd name="connsiteX81" fmla="*/ 1251895 w 2196357"/>
                <a:gd name="connsiteY81" fmla="*/ 4449224 h 5019680"/>
                <a:gd name="connsiteX82" fmla="*/ 1268617 w 2196357"/>
                <a:gd name="connsiteY82" fmla="*/ 4426232 h 5019680"/>
                <a:gd name="connsiteX83" fmla="*/ 1270010 w 2196357"/>
                <a:gd name="connsiteY83" fmla="*/ 4399756 h 5019680"/>
                <a:gd name="connsiteX84" fmla="*/ 1267223 w 2196357"/>
                <a:gd name="connsiteY84" fmla="*/ 4376067 h 5019680"/>
                <a:gd name="connsiteX85" fmla="*/ 1270010 w 2196357"/>
                <a:gd name="connsiteY85" fmla="*/ 4352379 h 5019680"/>
                <a:gd name="connsiteX86" fmla="*/ 1282551 w 2196357"/>
                <a:gd name="connsiteY86" fmla="*/ 4342624 h 5019680"/>
                <a:gd name="connsiteX87" fmla="*/ 1335502 w 2196357"/>
                <a:gd name="connsiteY87" fmla="*/ 4339141 h 5019680"/>
                <a:gd name="connsiteX88" fmla="*/ 1387061 w 2196357"/>
                <a:gd name="connsiteY88" fmla="*/ 4331477 h 5019680"/>
                <a:gd name="connsiteX89" fmla="*/ 1401692 w 2196357"/>
                <a:gd name="connsiteY89" fmla="*/ 4317542 h 5019680"/>
                <a:gd name="connsiteX90" fmla="*/ 1417020 w 2196357"/>
                <a:gd name="connsiteY90" fmla="*/ 4309181 h 5019680"/>
                <a:gd name="connsiteX91" fmla="*/ 1453946 w 2196357"/>
                <a:gd name="connsiteY91" fmla="*/ 4309878 h 5019680"/>
                <a:gd name="connsiteX92" fmla="*/ 1478332 w 2196357"/>
                <a:gd name="connsiteY92" fmla="*/ 4325206 h 5019680"/>
                <a:gd name="connsiteX93" fmla="*/ 1520135 w 2196357"/>
                <a:gd name="connsiteY93" fmla="*/ 4328690 h 5019680"/>
                <a:gd name="connsiteX94" fmla="*/ 1554275 w 2196357"/>
                <a:gd name="connsiteY94" fmla="*/ 4329387 h 5019680"/>
                <a:gd name="connsiteX95" fmla="*/ 1570997 w 2196357"/>
                <a:gd name="connsiteY95" fmla="*/ 4344018 h 5019680"/>
                <a:gd name="connsiteX96" fmla="*/ 1599563 w 2196357"/>
                <a:gd name="connsiteY96" fmla="*/ 4345411 h 5019680"/>
                <a:gd name="connsiteX97" fmla="*/ 1626735 w 2196357"/>
                <a:gd name="connsiteY97" fmla="*/ 4334960 h 5019680"/>
                <a:gd name="connsiteX98" fmla="*/ 1662268 w 2196357"/>
                <a:gd name="connsiteY98" fmla="*/ 4332173 h 5019680"/>
                <a:gd name="connsiteX99" fmla="*/ 1688047 w 2196357"/>
                <a:gd name="connsiteY99" fmla="*/ 4323813 h 5019680"/>
                <a:gd name="connsiteX100" fmla="*/ 1690137 w 2196357"/>
                <a:gd name="connsiteY100" fmla="*/ 4286886 h 5019680"/>
                <a:gd name="connsiteX101" fmla="*/ 1693621 w 2196357"/>
                <a:gd name="connsiteY101" fmla="*/ 4254140 h 5019680"/>
                <a:gd name="connsiteX102" fmla="*/ 1721490 w 2196357"/>
                <a:gd name="connsiteY102" fmla="*/ 4215123 h 5019680"/>
                <a:gd name="connsiteX103" fmla="*/ 1784196 w 2196357"/>
                <a:gd name="connsiteY103" fmla="*/ 4155901 h 5019680"/>
                <a:gd name="connsiteX104" fmla="*/ 1192673 w 2196357"/>
                <a:gd name="connsiteY104" fmla="*/ 3160276 h 5019680"/>
                <a:gd name="connsiteX105" fmla="*/ 1237264 w 2196357"/>
                <a:gd name="connsiteY105" fmla="*/ 3183965 h 5019680"/>
                <a:gd name="connsiteX106" fmla="*/ 1269313 w 2196357"/>
                <a:gd name="connsiteY106" fmla="*/ 3211834 h 5019680"/>
                <a:gd name="connsiteX107" fmla="*/ 1304846 w 2196357"/>
                <a:gd name="connsiteY107" fmla="*/ 3218802 h 5019680"/>
                <a:gd name="connsiteX108" fmla="*/ 1306240 w 2196357"/>
                <a:gd name="connsiteY108" fmla="*/ 3243187 h 5019680"/>
                <a:gd name="connsiteX109" fmla="*/ 1288822 w 2196357"/>
                <a:gd name="connsiteY109" fmla="*/ 3267573 h 5019680"/>
                <a:gd name="connsiteX110" fmla="*/ 1248411 w 2196357"/>
                <a:gd name="connsiteY110" fmla="*/ 3294745 h 5019680"/>
                <a:gd name="connsiteX111" fmla="*/ 1208698 w 2196357"/>
                <a:gd name="connsiteY111" fmla="*/ 3317040 h 5019680"/>
                <a:gd name="connsiteX112" fmla="*/ 1171771 w 2196357"/>
                <a:gd name="connsiteY112" fmla="*/ 3315647 h 5019680"/>
                <a:gd name="connsiteX113" fmla="*/ 1159927 w 2196357"/>
                <a:gd name="connsiteY113" fmla="*/ 3295442 h 5019680"/>
                <a:gd name="connsiteX114" fmla="*/ 1137632 w 2196357"/>
                <a:gd name="connsiteY114" fmla="*/ 3264786 h 5019680"/>
                <a:gd name="connsiteX115" fmla="*/ 1106279 w 2196357"/>
                <a:gd name="connsiteY115" fmla="*/ 3247367 h 5019680"/>
                <a:gd name="connsiteX116" fmla="*/ 1097221 w 2196357"/>
                <a:gd name="connsiteY116" fmla="*/ 3219498 h 5019680"/>
                <a:gd name="connsiteX117" fmla="*/ 1132058 w 2196357"/>
                <a:gd name="connsiteY117" fmla="*/ 3202777 h 5019680"/>
                <a:gd name="connsiteX118" fmla="*/ 1160624 w 2196357"/>
                <a:gd name="connsiteY118" fmla="*/ 3172121 h 5019680"/>
                <a:gd name="connsiteX119" fmla="*/ 1192673 w 2196357"/>
                <a:gd name="connsiteY119" fmla="*/ 3160276 h 5019680"/>
                <a:gd name="connsiteX120" fmla="*/ 1218714 w 2196357"/>
                <a:gd name="connsiteY120" fmla="*/ 2625625 h 5019680"/>
                <a:gd name="connsiteX121" fmla="*/ 1230993 w 2196357"/>
                <a:gd name="connsiteY121" fmla="*/ 2631460 h 5019680"/>
                <a:gd name="connsiteX122" fmla="*/ 1231690 w 2196357"/>
                <a:gd name="connsiteY122" fmla="*/ 2669780 h 5019680"/>
                <a:gd name="connsiteX123" fmla="*/ 1244928 w 2196357"/>
                <a:gd name="connsiteY123" fmla="*/ 2702526 h 5019680"/>
                <a:gd name="connsiteX124" fmla="*/ 1253289 w 2196357"/>
                <a:gd name="connsiteY124" fmla="*/ 2734575 h 5019680"/>
                <a:gd name="connsiteX125" fmla="*/ 1194763 w 2196357"/>
                <a:gd name="connsiteY125" fmla="*/ 2790314 h 5019680"/>
                <a:gd name="connsiteX126" fmla="*/ 1113246 w 2196357"/>
                <a:gd name="connsiteY126" fmla="*/ 2834207 h 5019680"/>
                <a:gd name="connsiteX127" fmla="*/ 1067262 w 2196357"/>
                <a:gd name="connsiteY127" fmla="*/ 2835601 h 5019680"/>
                <a:gd name="connsiteX128" fmla="*/ 1077713 w 2196357"/>
                <a:gd name="connsiteY128" fmla="*/ 2791707 h 5019680"/>
                <a:gd name="connsiteX129" fmla="*/ 1102795 w 2196357"/>
                <a:gd name="connsiteY129" fmla="*/ 2749904 h 5019680"/>
                <a:gd name="connsiteX130" fmla="*/ 1123697 w 2196357"/>
                <a:gd name="connsiteY130" fmla="*/ 2726215 h 5019680"/>
                <a:gd name="connsiteX131" fmla="*/ 1132058 w 2196357"/>
                <a:gd name="connsiteY131" fmla="*/ 2701133 h 5019680"/>
                <a:gd name="connsiteX132" fmla="*/ 1158533 w 2196357"/>
                <a:gd name="connsiteY132" fmla="*/ 2661419 h 5019680"/>
                <a:gd name="connsiteX133" fmla="*/ 1199640 w 2196357"/>
                <a:gd name="connsiteY133" fmla="*/ 2630763 h 5019680"/>
                <a:gd name="connsiteX134" fmla="*/ 1218714 w 2196357"/>
                <a:gd name="connsiteY134" fmla="*/ 2625625 h 5019680"/>
                <a:gd name="connsiteX135" fmla="*/ 607421 w 2196357"/>
                <a:gd name="connsiteY135" fmla="*/ 2204365 h 5019680"/>
                <a:gd name="connsiteX136" fmla="*/ 670824 w 2196357"/>
                <a:gd name="connsiteY136" fmla="*/ 2220390 h 5019680"/>
                <a:gd name="connsiteX137" fmla="*/ 684061 w 2196357"/>
                <a:gd name="connsiteY137" fmla="*/ 2270554 h 5019680"/>
                <a:gd name="connsiteX138" fmla="*/ 693816 w 2196357"/>
                <a:gd name="connsiteY138" fmla="*/ 2309571 h 5019680"/>
                <a:gd name="connsiteX139" fmla="*/ 722381 w 2196357"/>
                <a:gd name="connsiteY139" fmla="*/ 2365309 h 5019680"/>
                <a:gd name="connsiteX140" fmla="*/ 750251 w 2196357"/>
                <a:gd name="connsiteY140" fmla="*/ 2405720 h 5019680"/>
                <a:gd name="connsiteX141" fmla="*/ 773243 w 2196357"/>
                <a:gd name="connsiteY141" fmla="*/ 2409203 h 5019680"/>
                <a:gd name="connsiteX142" fmla="*/ 789964 w 2196357"/>
                <a:gd name="connsiteY142" fmla="*/ 2428015 h 5019680"/>
                <a:gd name="connsiteX143" fmla="*/ 770456 w 2196357"/>
                <a:gd name="connsiteY143" fmla="*/ 2469122 h 5019680"/>
                <a:gd name="connsiteX144" fmla="*/ 718201 w 2196357"/>
                <a:gd name="connsiteY144" fmla="*/ 2496991 h 5019680"/>
                <a:gd name="connsiteX145" fmla="*/ 712627 w 2196357"/>
                <a:gd name="connsiteY145" fmla="*/ 2524860 h 5019680"/>
                <a:gd name="connsiteX146" fmla="*/ 751644 w 2196357"/>
                <a:gd name="connsiteY146" fmla="*/ 2513016 h 5019680"/>
                <a:gd name="connsiteX147" fmla="*/ 812259 w 2196357"/>
                <a:gd name="connsiteY147" fmla="*/ 2503958 h 5019680"/>
                <a:gd name="connsiteX148" fmla="*/ 845702 w 2196357"/>
                <a:gd name="connsiteY148" fmla="*/ 2524163 h 5019680"/>
                <a:gd name="connsiteX149" fmla="*/ 866604 w 2196357"/>
                <a:gd name="connsiteY149" fmla="*/ 2581295 h 5019680"/>
                <a:gd name="connsiteX150" fmla="*/ 861030 w 2196357"/>
                <a:gd name="connsiteY150" fmla="*/ 2623099 h 5019680"/>
                <a:gd name="connsiteX151" fmla="*/ 826194 w 2196357"/>
                <a:gd name="connsiteY151" fmla="*/ 2597320 h 5019680"/>
                <a:gd name="connsiteX152" fmla="*/ 805292 w 2196357"/>
                <a:gd name="connsiteY152" fmla="*/ 2589656 h 5019680"/>
                <a:gd name="connsiteX153" fmla="*/ 812259 w 2196357"/>
                <a:gd name="connsiteY153" fmla="*/ 2635640 h 5019680"/>
                <a:gd name="connsiteX154" fmla="*/ 838038 w 2196357"/>
                <a:gd name="connsiteY154" fmla="*/ 2680231 h 5019680"/>
                <a:gd name="connsiteX155" fmla="*/ 845006 w 2196357"/>
                <a:gd name="connsiteY155" fmla="*/ 2710887 h 5019680"/>
                <a:gd name="connsiteX156" fmla="*/ 818530 w 2196357"/>
                <a:gd name="connsiteY156" fmla="*/ 2732485 h 5019680"/>
                <a:gd name="connsiteX157" fmla="*/ 778816 w 2196357"/>
                <a:gd name="connsiteY157" fmla="*/ 2737362 h 5019680"/>
                <a:gd name="connsiteX158" fmla="*/ 749554 w 2196357"/>
                <a:gd name="connsiteY158" fmla="*/ 2746420 h 5019680"/>
                <a:gd name="connsiteX159" fmla="*/ 741193 w 2196357"/>
                <a:gd name="connsiteY159" fmla="*/ 2779166 h 5019680"/>
                <a:gd name="connsiteX160" fmla="*/ 729349 w 2196357"/>
                <a:gd name="connsiteY160" fmla="*/ 2816093 h 5019680"/>
                <a:gd name="connsiteX161" fmla="*/ 704963 w 2196357"/>
                <a:gd name="connsiteY161" fmla="*/ 2839781 h 5019680"/>
                <a:gd name="connsiteX162" fmla="*/ 672217 w 2196357"/>
                <a:gd name="connsiteY162" fmla="*/ 2846749 h 5019680"/>
                <a:gd name="connsiteX163" fmla="*/ 635987 w 2196357"/>
                <a:gd name="connsiteY163" fmla="*/ 2824453 h 5019680"/>
                <a:gd name="connsiteX164" fmla="*/ 590700 w 2196357"/>
                <a:gd name="connsiteY164" fmla="*/ 2816093 h 5019680"/>
                <a:gd name="connsiteX165" fmla="*/ 564921 w 2196357"/>
                <a:gd name="connsiteY165" fmla="*/ 2840478 h 5019680"/>
                <a:gd name="connsiteX166" fmla="*/ 516150 w 2196357"/>
                <a:gd name="connsiteY166" fmla="*/ 2844658 h 5019680"/>
                <a:gd name="connsiteX167" fmla="*/ 483404 w 2196357"/>
                <a:gd name="connsiteY167" fmla="*/ 2842568 h 5019680"/>
                <a:gd name="connsiteX168" fmla="*/ 478527 w 2196357"/>
                <a:gd name="connsiteY168" fmla="*/ 2804945 h 5019680"/>
                <a:gd name="connsiteX169" fmla="*/ 471559 w 2196357"/>
                <a:gd name="connsiteY169" fmla="*/ 2771502 h 5019680"/>
                <a:gd name="connsiteX170" fmla="*/ 442297 w 2196357"/>
                <a:gd name="connsiteY170" fmla="*/ 2761748 h 5019680"/>
                <a:gd name="connsiteX171" fmla="*/ 423485 w 2196357"/>
                <a:gd name="connsiteY171" fmla="*/ 2717157 h 5019680"/>
                <a:gd name="connsiteX172" fmla="*/ 390739 w 2196357"/>
                <a:gd name="connsiteY172" fmla="*/ 2655845 h 5019680"/>
                <a:gd name="connsiteX173" fmla="*/ 359386 w 2196357"/>
                <a:gd name="connsiteY173" fmla="*/ 2664903 h 5019680"/>
                <a:gd name="connsiteX174" fmla="*/ 340574 w 2196357"/>
                <a:gd name="connsiteY174" fmla="*/ 2704616 h 5019680"/>
                <a:gd name="connsiteX175" fmla="*/ 357992 w 2196357"/>
                <a:gd name="connsiteY175" fmla="*/ 2738756 h 5019680"/>
                <a:gd name="connsiteX176" fmla="*/ 323156 w 2196357"/>
                <a:gd name="connsiteY176" fmla="*/ 2761748 h 5019680"/>
                <a:gd name="connsiteX177" fmla="*/ 289016 w 2196357"/>
                <a:gd name="connsiteY177" fmla="*/ 2804248 h 5019680"/>
                <a:gd name="connsiteX178" fmla="*/ 249303 w 2196357"/>
                <a:gd name="connsiteY178" fmla="*/ 2800765 h 5019680"/>
                <a:gd name="connsiteX179" fmla="*/ 213073 w 2196357"/>
                <a:gd name="connsiteY179" fmla="*/ 2808429 h 5019680"/>
                <a:gd name="connsiteX180" fmla="*/ 184507 w 2196357"/>
                <a:gd name="connsiteY180" fmla="*/ 2800765 h 5019680"/>
                <a:gd name="connsiteX181" fmla="*/ 157335 w 2196357"/>
                <a:gd name="connsiteY181" fmla="*/ 2761051 h 5019680"/>
                <a:gd name="connsiteX182" fmla="*/ 113441 w 2196357"/>
                <a:gd name="connsiteY182" fmla="*/ 2753387 h 5019680"/>
                <a:gd name="connsiteX183" fmla="*/ 77908 w 2196357"/>
                <a:gd name="connsiteY183" fmla="*/ 2708100 h 5019680"/>
                <a:gd name="connsiteX184" fmla="*/ 24260 w 2196357"/>
                <a:gd name="connsiteY184" fmla="*/ 2646091 h 5019680"/>
                <a:gd name="connsiteX185" fmla="*/ 1964 w 2196357"/>
                <a:gd name="connsiteY185" fmla="*/ 2606377 h 5019680"/>
                <a:gd name="connsiteX186" fmla="*/ 55612 w 2196357"/>
                <a:gd name="connsiteY186" fmla="*/ 2575721 h 5019680"/>
                <a:gd name="connsiteX187" fmla="*/ 105080 w 2196357"/>
                <a:gd name="connsiteY187" fmla="*/ 2565967 h 5019680"/>
                <a:gd name="connsiteX188" fmla="*/ 114834 w 2196357"/>
                <a:gd name="connsiteY188" fmla="*/ 2541582 h 5019680"/>
                <a:gd name="connsiteX189" fmla="*/ 91145 w 2196357"/>
                <a:gd name="connsiteY189" fmla="*/ 2517196 h 5019680"/>
                <a:gd name="connsiteX190" fmla="*/ 88359 w 2196357"/>
                <a:gd name="connsiteY190" fmla="*/ 2483056 h 5019680"/>
                <a:gd name="connsiteX191" fmla="*/ 114834 w 2196357"/>
                <a:gd name="connsiteY191" fmla="*/ 2462851 h 5019680"/>
                <a:gd name="connsiteX192" fmla="*/ 162212 w 2196357"/>
                <a:gd name="connsiteY192" fmla="*/ 2469122 h 5019680"/>
                <a:gd name="connsiteX193" fmla="*/ 198442 w 2196357"/>
                <a:gd name="connsiteY193" fmla="*/ 2457278 h 5019680"/>
                <a:gd name="connsiteX194" fmla="*/ 205409 w 2196357"/>
                <a:gd name="connsiteY194" fmla="*/ 2432892 h 5019680"/>
                <a:gd name="connsiteX195" fmla="*/ 229098 w 2196357"/>
                <a:gd name="connsiteY195" fmla="*/ 2407113 h 5019680"/>
                <a:gd name="connsiteX196" fmla="*/ 248606 w 2196357"/>
                <a:gd name="connsiteY196" fmla="*/ 2368793 h 5019680"/>
                <a:gd name="connsiteX197" fmla="*/ 266024 w 2196357"/>
                <a:gd name="connsiteY197" fmla="*/ 2330473 h 5019680"/>
                <a:gd name="connsiteX198" fmla="*/ 285533 w 2196357"/>
                <a:gd name="connsiteY198" fmla="*/ 2309571 h 5019680"/>
                <a:gd name="connsiteX199" fmla="*/ 332910 w 2196357"/>
                <a:gd name="connsiteY199" fmla="*/ 2314448 h 5019680"/>
                <a:gd name="connsiteX200" fmla="*/ 380288 w 2196357"/>
                <a:gd name="connsiteY200" fmla="*/ 2303997 h 5019680"/>
                <a:gd name="connsiteX201" fmla="*/ 396313 w 2196357"/>
                <a:gd name="connsiteY201" fmla="*/ 2276128 h 5019680"/>
                <a:gd name="connsiteX202" fmla="*/ 401190 w 2196357"/>
                <a:gd name="connsiteY202" fmla="*/ 2238505 h 5019680"/>
                <a:gd name="connsiteX203" fmla="*/ 426969 w 2196357"/>
                <a:gd name="connsiteY203" fmla="*/ 2227357 h 5019680"/>
                <a:gd name="connsiteX204" fmla="*/ 479920 w 2196357"/>
                <a:gd name="connsiteY204" fmla="*/ 2228054 h 5019680"/>
                <a:gd name="connsiteX205" fmla="*/ 534265 w 2196357"/>
                <a:gd name="connsiteY205" fmla="*/ 2209242 h 5019680"/>
                <a:gd name="connsiteX206" fmla="*/ 607421 w 2196357"/>
                <a:gd name="connsiteY206" fmla="*/ 2204365 h 5019680"/>
                <a:gd name="connsiteX207" fmla="*/ 925129 w 2196357"/>
                <a:gd name="connsiteY207" fmla="*/ 1959813 h 5019680"/>
                <a:gd name="connsiteX208" fmla="*/ 946031 w 2196357"/>
                <a:gd name="connsiteY208" fmla="*/ 1959813 h 5019680"/>
                <a:gd name="connsiteX209" fmla="*/ 965540 w 2196357"/>
                <a:gd name="connsiteY209" fmla="*/ 1984896 h 5019680"/>
                <a:gd name="connsiteX210" fmla="*/ 978778 w 2196357"/>
                <a:gd name="connsiteY210" fmla="*/ 2037150 h 5019680"/>
                <a:gd name="connsiteX211" fmla="*/ 979474 w 2196357"/>
                <a:gd name="connsiteY211" fmla="*/ 2097766 h 5019680"/>
                <a:gd name="connsiteX212" fmla="*/ 950212 w 2196357"/>
                <a:gd name="connsiteY212" fmla="*/ 2115184 h 5019680"/>
                <a:gd name="connsiteX213" fmla="*/ 907711 w 2196357"/>
                <a:gd name="connsiteY213" fmla="*/ 2104036 h 5019680"/>
                <a:gd name="connsiteX214" fmla="*/ 893777 w 2196357"/>
                <a:gd name="connsiteY214" fmla="*/ 2063626 h 5019680"/>
                <a:gd name="connsiteX215" fmla="*/ 886809 w 2196357"/>
                <a:gd name="connsiteY215" fmla="*/ 2027396 h 5019680"/>
                <a:gd name="connsiteX216" fmla="*/ 881932 w 2196357"/>
                <a:gd name="connsiteY216" fmla="*/ 2000224 h 5019680"/>
                <a:gd name="connsiteX217" fmla="*/ 903531 w 2196357"/>
                <a:gd name="connsiteY217" fmla="*/ 1975142 h 5019680"/>
                <a:gd name="connsiteX218" fmla="*/ 925129 w 2196357"/>
                <a:gd name="connsiteY218" fmla="*/ 1959813 h 5019680"/>
                <a:gd name="connsiteX219" fmla="*/ 666818 w 2196357"/>
                <a:gd name="connsiteY219" fmla="*/ 1720226 h 5019680"/>
                <a:gd name="connsiteX220" fmla="*/ 677791 w 2196357"/>
                <a:gd name="connsiteY220" fmla="*/ 1731983 h 5019680"/>
                <a:gd name="connsiteX221" fmla="*/ 667340 w 2196357"/>
                <a:gd name="connsiteY221" fmla="*/ 1775180 h 5019680"/>
                <a:gd name="connsiteX222" fmla="*/ 620659 w 2196357"/>
                <a:gd name="connsiteY222" fmla="*/ 1809320 h 5019680"/>
                <a:gd name="connsiteX223" fmla="*/ 610905 w 2196357"/>
                <a:gd name="connsiteY223" fmla="*/ 1774484 h 5019680"/>
                <a:gd name="connsiteX224" fmla="*/ 648528 w 2196357"/>
                <a:gd name="connsiteY224" fmla="*/ 1723623 h 5019680"/>
                <a:gd name="connsiteX225" fmla="*/ 666818 w 2196357"/>
                <a:gd name="connsiteY225" fmla="*/ 1720226 h 5019680"/>
                <a:gd name="connsiteX226" fmla="*/ 774636 w 2196357"/>
                <a:gd name="connsiteY226" fmla="*/ 1718049 h 5019680"/>
                <a:gd name="connsiteX227" fmla="*/ 785784 w 2196357"/>
                <a:gd name="connsiteY227" fmla="*/ 1742434 h 5019680"/>
                <a:gd name="connsiteX228" fmla="*/ 771849 w 2196357"/>
                <a:gd name="connsiteY228" fmla="*/ 1819771 h 5019680"/>
                <a:gd name="connsiteX229" fmla="*/ 734226 w 2196357"/>
                <a:gd name="connsiteY229" fmla="*/ 1906165 h 5019680"/>
                <a:gd name="connsiteX230" fmla="*/ 696603 w 2196357"/>
                <a:gd name="connsiteY230" fmla="*/ 1931944 h 5019680"/>
                <a:gd name="connsiteX231" fmla="*/ 685455 w 2196357"/>
                <a:gd name="connsiteY231" fmla="*/ 1922190 h 5019680"/>
                <a:gd name="connsiteX232" fmla="*/ 700086 w 2196357"/>
                <a:gd name="connsiteY232" fmla="*/ 1961904 h 5019680"/>
                <a:gd name="connsiteX233" fmla="*/ 694512 w 2196357"/>
                <a:gd name="connsiteY233" fmla="*/ 2003011 h 5019680"/>
                <a:gd name="connsiteX234" fmla="*/ 645741 w 2196357"/>
                <a:gd name="connsiteY234" fmla="*/ 2029486 h 5019680"/>
                <a:gd name="connsiteX235" fmla="*/ 603938 w 2196357"/>
                <a:gd name="connsiteY235" fmla="*/ 2044814 h 5019680"/>
                <a:gd name="connsiteX236" fmla="*/ 595577 w 2196357"/>
                <a:gd name="connsiteY236" fmla="*/ 2025306 h 5019680"/>
                <a:gd name="connsiteX237" fmla="*/ 608815 w 2196357"/>
                <a:gd name="connsiteY237" fmla="*/ 1989076 h 5019680"/>
                <a:gd name="connsiteX238" fmla="*/ 606028 w 2196357"/>
                <a:gd name="connsiteY238" fmla="*/ 1959813 h 5019680"/>
                <a:gd name="connsiteX239" fmla="*/ 581642 w 2196357"/>
                <a:gd name="connsiteY239" fmla="*/ 1952846 h 5019680"/>
                <a:gd name="connsiteX240" fmla="*/ 548896 w 2196357"/>
                <a:gd name="connsiteY240" fmla="*/ 1986986 h 5019680"/>
                <a:gd name="connsiteX241" fmla="*/ 526601 w 2196357"/>
                <a:gd name="connsiteY241" fmla="*/ 1990470 h 5019680"/>
                <a:gd name="connsiteX242" fmla="*/ 529388 w 2196357"/>
                <a:gd name="connsiteY242" fmla="*/ 1951453 h 5019680"/>
                <a:gd name="connsiteX243" fmla="*/ 544716 w 2196357"/>
                <a:gd name="connsiteY243" fmla="*/ 1897805 h 5019680"/>
                <a:gd name="connsiteX244" fmla="*/ 594183 w 2196357"/>
                <a:gd name="connsiteY244" fmla="*/ 1860181 h 5019680"/>
                <a:gd name="connsiteX245" fmla="*/ 642258 w 2196357"/>
                <a:gd name="connsiteY245" fmla="*/ 1858788 h 5019680"/>
                <a:gd name="connsiteX246" fmla="*/ 668037 w 2196357"/>
                <a:gd name="connsiteY246" fmla="*/ 1882477 h 5019680"/>
                <a:gd name="connsiteX247" fmla="*/ 672914 w 2196357"/>
                <a:gd name="connsiteY247" fmla="*/ 1890141 h 5019680"/>
                <a:gd name="connsiteX248" fmla="*/ 672217 w 2196357"/>
                <a:gd name="connsiteY248" fmla="*/ 1885960 h 5019680"/>
                <a:gd name="connsiteX249" fmla="*/ 687545 w 2196357"/>
                <a:gd name="connsiteY249" fmla="*/ 1828829 h 5019680"/>
                <a:gd name="connsiteX250" fmla="*/ 734923 w 2196357"/>
                <a:gd name="connsiteY250" fmla="*/ 1767517 h 5019680"/>
                <a:gd name="connsiteX251" fmla="*/ 774636 w 2196357"/>
                <a:gd name="connsiteY251" fmla="*/ 1718049 h 5019680"/>
                <a:gd name="connsiteX252" fmla="*/ 462502 w 2196357"/>
                <a:gd name="connsiteY252" fmla="*/ 1512514 h 5019680"/>
                <a:gd name="connsiteX253" fmla="*/ 483404 w 2196357"/>
                <a:gd name="connsiteY253" fmla="*/ 1528539 h 5019680"/>
                <a:gd name="connsiteX254" fmla="*/ 470166 w 2196357"/>
                <a:gd name="connsiteY254" fmla="*/ 1550137 h 5019680"/>
                <a:gd name="connsiteX255" fmla="*/ 445084 w 2196357"/>
                <a:gd name="connsiteY255" fmla="*/ 1578006 h 5019680"/>
                <a:gd name="connsiteX256" fmla="*/ 413034 w 2196357"/>
                <a:gd name="connsiteY256" fmla="*/ 1590547 h 5019680"/>
                <a:gd name="connsiteX257" fmla="*/ 392829 w 2196357"/>
                <a:gd name="connsiteY257" fmla="*/ 1568949 h 5019680"/>
                <a:gd name="connsiteX258" fmla="*/ 387952 w 2196357"/>
                <a:gd name="connsiteY258" fmla="*/ 1536899 h 5019680"/>
                <a:gd name="connsiteX259" fmla="*/ 411641 w 2196357"/>
                <a:gd name="connsiteY259" fmla="*/ 1518088 h 5019680"/>
                <a:gd name="connsiteX260" fmla="*/ 462502 w 2196357"/>
                <a:gd name="connsiteY260" fmla="*/ 1512514 h 5019680"/>
                <a:gd name="connsiteX261" fmla="*/ 645045 w 2196357"/>
                <a:gd name="connsiteY261" fmla="*/ 1467227 h 5019680"/>
                <a:gd name="connsiteX262" fmla="*/ 678488 w 2196357"/>
                <a:gd name="connsiteY262" fmla="*/ 1481161 h 5019680"/>
                <a:gd name="connsiteX263" fmla="*/ 703570 w 2196357"/>
                <a:gd name="connsiteY263" fmla="*/ 1513907 h 5019680"/>
                <a:gd name="connsiteX264" fmla="*/ 758611 w 2196357"/>
                <a:gd name="connsiteY264" fmla="*/ 1536203 h 5019680"/>
                <a:gd name="connsiteX265" fmla="*/ 796235 w 2196357"/>
                <a:gd name="connsiteY265" fmla="*/ 1571736 h 5019680"/>
                <a:gd name="connsiteX266" fmla="*/ 803202 w 2196357"/>
                <a:gd name="connsiteY266" fmla="*/ 1596818 h 5019680"/>
                <a:gd name="connsiteX267" fmla="*/ 787177 w 2196357"/>
                <a:gd name="connsiteY267" fmla="*/ 1612146 h 5019680"/>
                <a:gd name="connsiteX268" fmla="*/ 769759 w 2196357"/>
                <a:gd name="connsiteY268" fmla="*/ 1635138 h 5019680"/>
                <a:gd name="connsiteX269" fmla="*/ 727955 w 2196357"/>
                <a:gd name="connsiteY269" fmla="*/ 1635138 h 5019680"/>
                <a:gd name="connsiteX270" fmla="*/ 669430 w 2196357"/>
                <a:gd name="connsiteY270" fmla="*/ 1667188 h 5019680"/>
                <a:gd name="connsiteX271" fmla="*/ 610905 w 2196357"/>
                <a:gd name="connsiteY271" fmla="*/ 1673458 h 5019680"/>
                <a:gd name="connsiteX272" fmla="*/ 600454 w 2196357"/>
                <a:gd name="connsiteY272" fmla="*/ 1636532 h 5019680"/>
                <a:gd name="connsiteX273" fmla="*/ 633200 w 2196357"/>
                <a:gd name="connsiteY273" fmla="*/ 1619113 h 5019680"/>
                <a:gd name="connsiteX274" fmla="*/ 665946 w 2196357"/>
                <a:gd name="connsiteY274" fmla="*/ 1583580 h 5019680"/>
                <a:gd name="connsiteX275" fmla="*/ 675004 w 2196357"/>
                <a:gd name="connsiteY275" fmla="*/ 1561285 h 5019680"/>
                <a:gd name="connsiteX276" fmla="*/ 626930 w 2196357"/>
                <a:gd name="connsiteY276" fmla="*/ 1550834 h 5019680"/>
                <a:gd name="connsiteX277" fmla="*/ 608815 w 2196357"/>
                <a:gd name="connsiteY277" fmla="*/ 1509030 h 5019680"/>
                <a:gd name="connsiteX278" fmla="*/ 645045 w 2196357"/>
                <a:gd name="connsiteY278" fmla="*/ 1467227 h 5019680"/>
                <a:gd name="connsiteX279" fmla="*/ 553076 w 2196357"/>
                <a:gd name="connsiteY279" fmla="*/ 1430997 h 5019680"/>
                <a:gd name="connsiteX280" fmla="*/ 581642 w 2196357"/>
                <a:gd name="connsiteY280" fmla="*/ 1443538 h 5019680"/>
                <a:gd name="connsiteX281" fmla="*/ 573282 w 2196357"/>
                <a:gd name="connsiteY281" fmla="*/ 1468620 h 5019680"/>
                <a:gd name="connsiteX282" fmla="*/ 535658 w 2196357"/>
                <a:gd name="connsiteY282" fmla="*/ 1504850 h 5019680"/>
                <a:gd name="connsiteX283" fmla="*/ 504305 w 2196357"/>
                <a:gd name="connsiteY283" fmla="*/ 1518088 h 5019680"/>
                <a:gd name="connsiteX284" fmla="*/ 491068 w 2196357"/>
                <a:gd name="connsiteY284" fmla="*/ 1500670 h 5019680"/>
                <a:gd name="connsiteX285" fmla="*/ 495945 w 2196357"/>
                <a:gd name="connsiteY285" fmla="*/ 1470710 h 5019680"/>
                <a:gd name="connsiteX286" fmla="*/ 518240 w 2196357"/>
                <a:gd name="connsiteY286" fmla="*/ 1444235 h 5019680"/>
                <a:gd name="connsiteX287" fmla="*/ 553076 w 2196357"/>
                <a:gd name="connsiteY287" fmla="*/ 1430997 h 5019680"/>
                <a:gd name="connsiteX288" fmla="*/ 662899 w 2196357"/>
                <a:gd name="connsiteY288" fmla="*/ 1290345 h 5019680"/>
                <a:gd name="connsiteX289" fmla="*/ 682668 w 2196357"/>
                <a:gd name="connsiteY289" fmla="*/ 1290954 h 5019680"/>
                <a:gd name="connsiteX290" fmla="*/ 696603 w 2196357"/>
                <a:gd name="connsiteY290" fmla="*/ 1314643 h 5019680"/>
                <a:gd name="connsiteX291" fmla="*/ 668037 w 2196357"/>
                <a:gd name="connsiteY291" fmla="*/ 1348086 h 5019680"/>
                <a:gd name="connsiteX292" fmla="*/ 637381 w 2196357"/>
                <a:gd name="connsiteY292" fmla="*/ 1348086 h 5019680"/>
                <a:gd name="connsiteX293" fmla="*/ 624840 w 2196357"/>
                <a:gd name="connsiteY293" fmla="*/ 1321610 h 5019680"/>
                <a:gd name="connsiteX294" fmla="*/ 643651 w 2196357"/>
                <a:gd name="connsiteY294" fmla="*/ 1296528 h 5019680"/>
                <a:gd name="connsiteX295" fmla="*/ 662899 w 2196357"/>
                <a:gd name="connsiteY295" fmla="*/ 1290345 h 5019680"/>
                <a:gd name="connsiteX296" fmla="*/ 282746 w 2196357"/>
                <a:gd name="connsiteY296" fmla="*/ 1246364 h 5019680"/>
                <a:gd name="connsiteX297" fmla="*/ 307131 w 2196357"/>
                <a:gd name="connsiteY297" fmla="*/ 1261692 h 5019680"/>
                <a:gd name="connsiteX298" fmla="*/ 308525 w 2196357"/>
                <a:gd name="connsiteY298" fmla="*/ 1281897 h 5019680"/>
                <a:gd name="connsiteX299" fmla="*/ 286229 w 2196357"/>
                <a:gd name="connsiteY299" fmla="*/ 1306979 h 5019680"/>
                <a:gd name="connsiteX300" fmla="*/ 250000 w 2196357"/>
                <a:gd name="connsiteY300" fmla="*/ 1329274 h 5019680"/>
                <a:gd name="connsiteX301" fmla="*/ 241639 w 2196357"/>
                <a:gd name="connsiteY301" fmla="*/ 1313250 h 5019680"/>
                <a:gd name="connsiteX302" fmla="*/ 256270 w 2196357"/>
                <a:gd name="connsiteY302" fmla="*/ 1265175 h 5019680"/>
                <a:gd name="connsiteX303" fmla="*/ 282746 w 2196357"/>
                <a:gd name="connsiteY303" fmla="*/ 1246364 h 5019680"/>
                <a:gd name="connsiteX304" fmla="*/ 595577 w 2196357"/>
                <a:gd name="connsiteY304" fmla="*/ 1232429 h 5019680"/>
                <a:gd name="connsiteX305" fmla="*/ 622053 w 2196357"/>
                <a:gd name="connsiteY305" fmla="*/ 1235216 h 5019680"/>
                <a:gd name="connsiteX306" fmla="*/ 629717 w 2196357"/>
                <a:gd name="connsiteY306" fmla="*/ 1270749 h 5019680"/>
                <a:gd name="connsiteX307" fmla="*/ 615782 w 2196357"/>
                <a:gd name="connsiteY307" fmla="*/ 1311856 h 5019680"/>
                <a:gd name="connsiteX308" fmla="*/ 579552 w 2196357"/>
                <a:gd name="connsiteY308" fmla="*/ 1297922 h 5019680"/>
                <a:gd name="connsiteX309" fmla="*/ 566314 w 2196357"/>
                <a:gd name="connsiteY309" fmla="*/ 1258905 h 5019680"/>
                <a:gd name="connsiteX310" fmla="*/ 595577 w 2196357"/>
                <a:gd name="connsiteY310" fmla="*/ 1232429 h 5019680"/>
                <a:gd name="connsiteX311" fmla="*/ 304344 w 2196357"/>
                <a:gd name="connsiteY311" fmla="*/ 1060337 h 5019680"/>
                <a:gd name="connsiteX312" fmla="*/ 343361 w 2196357"/>
                <a:gd name="connsiteY312" fmla="*/ 1080542 h 5019680"/>
                <a:gd name="connsiteX313" fmla="*/ 354509 w 2196357"/>
                <a:gd name="connsiteY313" fmla="*/ 1125830 h 5019680"/>
                <a:gd name="connsiteX314" fmla="*/ 345451 w 2196357"/>
                <a:gd name="connsiteY314" fmla="*/ 1196199 h 5019680"/>
                <a:gd name="connsiteX315" fmla="*/ 323853 w 2196357"/>
                <a:gd name="connsiteY315" fmla="*/ 1232429 h 5019680"/>
                <a:gd name="connsiteX316" fmla="*/ 293197 w 2196357"/>
                <a:gd name="connsiteY316" fmla="*/ 1222675 h 5019680"/>
                <a:gd name="connsiteX317" fmla="*/ 279262 w 2196357"/>
                <a:gd name="connsiteY317" fmla="*/ 1174601 h 5019680"/>
                <a:gd name="connsiteX318" fmla="*/ 279959 w 2196357"/>
                <a:gd name="connsiteY318" fmla="*/ 1095174 h 5019680"/>
                <a:gd name="connsiteX319" fmla="*/ 304344 w 2196357"/>
                <a:gd name="connsiteY319" fmla="*/ 1060337 h 5019680"/>
                <a:gd name="connsiteX320" fmla="*/ 311312 w 2196357"/>
                <a:gd name="connsiteY320" fmla="*/ 1008083 h 5019680"/>
                <a:gd name="connsiteX321" fmla="*/ 355206 w 2196357"/>
                <a:gd name="connsiteY321" fmla="*/ 1017140 h 5019680"/>
                <a:gd name="connsiteX322" fmla="*/ 367050 w 2196357"/>
                <a:gd name="connsiteY322" fmla="*/ 1040829 h 5019680"/>
                <a:gd name="connsiteX323" fmla="*/ 340574 w 2196357"/>
                <a:gd name="connsiteY323" fmla="*/ 1059641 h 5019680"/>
                <a:gd name="connsiteX324" fmla="*/ 299467 w 2196357"/>
                <a:gd name="connsiteY324" fmla="*/ 1049886 h 5019680"/>
                <a:gd name="connsiteX325" fmla="*/ 279959 w 2196357"/>
                <a:gd name="connsiteY325" fmla="*/ 1022714 h 5019680"/>
                <a:gd name="connsiteX326" fmla="*/ 311312 w 2196357"/>
                <a:gd name="connsiteY326" fmla="*/ 1008083 h 5019680"/>
                <a:gd name="connsiteX327" fmla="*/ 344755 w 2196357"/>
                <a:gd name="connsiteY327" fmla="*/ 911237 h 5019680"/>
                <a:gd name="connsiteX328" fmla="*/ 382378 w 2196357"/>
                <a:gd name="connsiteY328" fmla="*/ 919598 h 5019680"/>
                <a:gd name="connsiteX329" fmla="*/ 401190 w 2196357"/>
                <a:gd name="connsiteY329" fmla="*/ 948164 h 5019680"/>
                <a:gd name="connsiteX330" fmla="*/ 387952 w 2196357"/>
                <a:gd name="connsiteY330" fmla="*/ 997632 h 5019680"/>
                <a:gd name="connsiteX331" fmla="*/ 357992 w 2196357"/>
                <a:gd name="connsiteY331" fmla="*/ 1006689 h 5019680"/>
                <a:gd name="connsiteX332" fmla="*/ 321763 w 2196357"/>
                <a:gd name="connsiteY332" fmla="*/ 983697 h 5019680"/>
                <a:gd name="connsiteX333" fmla="*/ 286229 w 2196357"/>
                <a:gd name="connsiteY333" fmla="*/ 978123 h 5019680"/>
                <a:gd name="connsiteX334" fmla="*/ 256967 w 2196357"/>
                <a:gd name="connsiteY334" fmla="*/ 975336 h 5019680"/>
                <a:gd name="connsiteX335" fmla="*/ 256270 w 2196357"/>
                <a:gd name="connsiteY335" fmla="*/ 952344 h 5019680"/>
                <a:gd name="connsiteX336" fmla="*/ 279959 w 2196357"/>
                <a:gd name="connsiteY336" fmla="*/ 927262 h 5019680"/>
                <a:gd name="connsiteX337" fmla="*/ 305041 w 2196357"/>
                <a:gd name="connsiteY337" fmla="*/ 921688 h 5019680"/>
                <a:gd name="connsiteX338" fmla="*/ 344755 w 2196357"/>
                <a:gd name="connsiteY338" fmla="*/ 911237 h 5019680"/>
                <a:gd name="connsiteX339" fmla="*/ 595664 w 2196357"/>
                <a:gd name="connsiteY339" fmla="*/ 902267 h 5019680"/>
                <a:gd name="connsiteX340" fmla="*/ 619962 w 2196357"/>
                <a:gd name="connsiteY340" fmla="*/ 910541 h 5019680"/>
                <a:gd name="connsiteX341" fmla="*/ 668037 w 2196357"/>
                <a:gd name="connsiteY341" fmla="*/ 966279 h 5019680"/>
                <a:gd name="connsiteX342" fmla="*/ 678488 w 2196357"/>
                <a:gd name="connsiteY342" fmla="*/ 1042222 h 5019680"/>
                <a:gd name="connsiteX343" fmla="*/ 717504 w 2196357"/>
                <a:gd name="connsiteY343" fmla="*/ 1098657 h 5019680"/>
                <a:gd name="connsiteX344" fmla="*/ 762095 w 2196357"/>
                <a:gd name="connsiteY344" fmla="*/ 1125133 h 5019680"/>
                <a:gd name="connsiteX345" fmla="*/ 776030 w 2196357"/>
                <a:gd name="connsiteY345" fmla="*/ 1155789 h 5019680"/>
                <a:gd name="connsiteX346" fmla="*/ 737013 w 2196357"/>
                <a:gd name="connsiteY346" fmla="*/ 1219888 h 5019680"/>
                <a:gd name="connsiteX347" fmla="*/ 699389 w 2196357"/>
                <a:gd name="connsiteY347" fmla="*/ 1233823 h 5019680"/>
                <a:gd name="connsiteX348" fmla="*/ 690332 w 2196357"/>
                <a:gd name="connsiteY348" fmla="*/ 1193412 h 5019680"/>
                <a:gd name="connsiteX349" fmla="*/ 656889 w 2196357"/>
                <a:gd name="connsiteY349" fmla="*/ 1189929 h 5019680"/>
                <a:gd name="connsiteX350" fmla="*/ 619266 w 2196357"/>
                <a:gd name="connsiteY350" fmla="*/ 1170420 h 5019680"/>
                <a:gd name="connsiteX351" fmla="*/ 585126 w 2196357"/>
                <a:gd name="connsiteY351" fmla="*/ 1131404 h 5019680"/>
                <a:gd name="connsiteX352" fmla="*/ 551683 w 2196357"/>
                <a:gd name="connsiteY352" fmla="*/ 1100051 h 5019680"/>
                <a:gd name="connsiteX353" fmla="*/ 509183 w 2196357"/>
                <a:gd name="connsiteY353" fmla="*/ 1095174 h 5019680"/>
                <a:gd name="connsiteX354" fmla="*/ 491068 w 2196357"/>
                <a:gd name="connsiteY354" fmla="*/ 1042919 h 5019680"/>
                <a:gd name="connsiteX355" fmla="*/ 509183 w 2196357"/>
                <a:gd name="connsiteY355" fmla="*/ 988574 h 5019680"/>
                <a:gd name="connsiteX356" fmla="*/ 529388 w 2196357"/>
                <a:gd name="connsiteY356" fmla="*/ 962795 h 5019680"/>
                <a:gd name="connsiteX357" fmla="*/ 571191 w 2196357"/>
                <a:gd name="connsiteY357" fmla="*/ 976033 h 5019680"/>
                <a:gd name="connsiteX358" fmla="*/ 578159 w 2196357"/>
                <a:gd name="connsiteY358" fmla="*/ 953738 h 5019680"/>
                <a:gd name="connsiteX359" fmla="*/ 580249 w 2196357"/>
                <a:gd name="connsiteY359" fmla="*/ 909147 h 5019680"/>
                <a:gd name="connsiteX360" fmla="*/ 595664 w 2196357"/>
                <a:gd name="connsiteY360" fmla="*/ 902267 h 5019680"/>
                <a:gd name="connsiteX361" fmla="*/ 644784 w 2196357"/>
                <a:gd name="connsiteY361" fmla="*/ 470557 h 5019680"/>
                <a:gd name="connsiteX362" fmla="*/ 660373 w 2196357"/>
                <a:gd name="connsiteY362" fmla="*/ 472299 h 5019680"/>
                <a:gd name="connsiteX363" fmla="*/ 681274 w 2196357"/>
                <a:gd name="connsiteY363" fmla="*/ 500864 h 5019680"/>
                <a:gd name="connsiteX364" fmla="*/ 661069 w 2196357"/>
                <a:gd name="connsiteY364" fmla="*/ 537791 h 5019680"/>
                <a:gd name="connsiteX365" fmla="*/ 652709 w 2196357"/>
                <a:gd name="connsiteY365" fmla="*/ 564963 h 5019680"/>
                <a:gd name="connsiteX366" fmla="*/ 633897 w 2196357"/>
                <a:gd name="connsiteY366" fmla="*/ 591439 h 5019680"/>
                <a:gd name="connsiteX367" fmla="*/ 620659 w 2196357"/>
                <a:gd name="connsiteY367" fmla="*/ 615128 h 5019680"/>
                <a:gd name="connsiteX368" fmla="*/ 631807 w 2196357"/>
                <a:gd name="connsiteY368" fmla="*/ 620702 h 5019680"/>
                <a:gd name="connsiteX369" fmla="*/ 655496 w 2196357"/>
                <a:gd name="connsiteY369" fmla="*/ 608857 h 5019680"/>
                <a:gd name="connsiteX370" fmla="*/ 674307 w 2196357"/>
                <a:gd name="connsiteY370" fmla="*/ 614431 h 5019680"/>
                <a:gd name="connsiteX371" fmla="*/ 663160 w 2196357"/>
                <a:gd name="connsiteY371" fmla="*/ 645087 h 5019680"/>
                <a:gd name="connsiteX372" fmla="*/ 625536 w 2196357"/>
                <a:gd name="connsiteY372" fmla="*/ 655538 h 5019680"/>
                <a:gd name="connsiteX373" fmla="*/ 608118 w 2196357"/>
                <a:gd name="connsiteY373" fmla="*/ 668079 h 5019680"/>
                <a:gd name="connsiteX374" fmla="*/ 579552 w 2196357"/>
                <a:gd name="connsiteY374" fmla="*/ 686891 h 5019680"/>
                <a:gd name="connsiteX375" fmla="*/ 576765 w 2196357"/>
                <a:gd name="connsiteY375" fmla="*/ 700825 h 5019680"/>
                <a:gd name="connsiteX376" fmla="*/ 603938 w 2196357"/>
                <a:gd name="connsiteY376" fmla="*/ 702219 h 5019680"/>
                <a:gd name="connsiteX377" fmla="*/ 615782 w 2196357"/>
                <a:gd name="connsiteY377" fmla="*/ 709186 h 5019680"/>
                <a:gd name="connsiteX378" fmla="*/ 607421 w 2196357"/>
                <a:gd name="connsiteY378" fmla="*/ 737752 h 5019680"/>
                <a:gd name="connsiteX379" fmla="*/ 585126 w 2196357"/>
                <a:gd name="connsiteY379" fmla="*/ 753777 h 5019680"/>
                <a:gd name="connsiteX380" fmla="*/ 583732 w 2196357"/>
                <a:gd name="connsiteY380" fmla="*/ 776769 h 5019680"/>
                <a:gd name="connsiteX381" fmla="*/ 548896 w 2196357"/>
                <a:gd name="connsiteY381" fmla="*/ 787220 h 5019680"/>
                <a:gd name="connsiteX382" fmla="*/ 521724 w 2196357"/>
                <a:gd name="connsiteY382" fmla="*/ 758654 h 5019680"/>
                <a:gd name="connsiteX383" fmla="*/ 511273 w 2196357"/>
                <a:gd name="connsiteY383" fmla="*/ 727301 h 5019680"/>
                <a:gd name="connsiteX384" fmla="*/ 498035 w 2196357"/>
                <a:gd name="connsiteY384" fmla="*/ 733572 h 5019680"/>
                <a:gd name="connsiteX385" fmla="*/ 497338 w 2196357"/>
                <a:gd name="connsiteY385" fmla="*/ 769802 h 5019680"/>
                <a:gd name="connsiteX386" fmla="*/ 513363 w 2196357"/>
                <a:gd name="connsiteY386" fmla="*/ 809515 h 5019680"/>
                <a:gd name="connsiteX387" fmla="*/ 501519 w 2196357"/>
                <a:gd name="connsiteY387" fmla="*/ 838778 h 5019680"/>
                <a:gd name="connsiteX388" fmla="*/ 456928 w 2196357"/>
                <a:gd name="connsiteY388" fmla="*/ 875008 h 5019680"/>
                <a:gd name="connsiteX389" fmla="*/ 425575 w 2196357"/>
                <a:gd name="connsiteY389" fmla="*/ 896606 h 5019680"/>
                <a:gd name="connsiteX390" fmla="*/ 398403 w 2196357"/>
                <a:gd name="connsiteY390" fmla="*/ 884762 h 5019680"/>
                <a:gd name="connsiteX391" fmla="*/ 371230 w 2196357"/>
                <a:gd name="connsiteY391" fmla="*/ 850622 h 5019680"/>
                <a:gd name="connsiteX392" fmla="*/ 385165 w 2196357"/>
                <a:gd name="connsiteY392" fmla="*/ 832507 h 5019680"/>
                <a:gd name="connsiteX393" fmla="*/ 413034 w 2196357"/>
                <a:gd name="connsiteY393" fmla="*/ 823450 h 5019680"/>
                <a:gd name="connsiteX394" fmla="*/ 436723 w 2196357"/>
                <a:gd name="connsiteY394" fmla="*/ 796974 h 5019680"/>
                <a:gd name="connsiteX395" fmla="*/ 436026 w 2196357"/>
                <a:gd name="connsiteY395" fmla="*/ 781646 h 5019680"/>
                <a:gd name="connsiteX396" fmla="*/ 397706 w 2196357"/>
                <a:gd name="connsiteY396" fmla="*/ 767015 h 5019680"/>
                <a:gd name="connsiteX397" fmla="*/ 381681 w 2196357"/>
                <a:gd name="connsiteY397" fmla="*/ 748203 h 5019680"/>
                <a:gd name="connsiteX398" fmla="*/ 404673 w 2196357"/>
                <a:gd name="connsiteY398" fmla="*/ 732178 h 5019680"/>
                <a:gd name="connsiteX399" fmla="*/ 395616 w 2196357"/>
                <a:gd name="connsiteY399" fmla="*/ 708489 h 5019680"/>
                <a:gd name="connsiteX400" fmla="*/ 374017 w 2196357"/>
                <a:gd name="connsiteY400" fmla="*/ 673653 h 5019680"/>
                <a:gd name="connsiteX401" fmla="*/ 396313 w 2196357"/>
                <a:gd name="connsiteY401" fmla="*/ 629062 h 5019680"/>
                <a:gd name="connsiteX402" fmla="*/ 413034 w 2196357"/>
                <a:gd name="connsiteY402" fmla="*/ 608857 h 5019680"/>
                <a:gd name="connsiteX403" fmla="*/ 435329 w 2196357"/>
                <a:gd name="connsiteY403" fmla="*/ 628366 h 5019680"/>
                <a:gd name="connsiteX404" fmla="*/ 459018 w 2196357"/>
                <a:gd name="connsiteY404" fmla="*/ 656932 h 5019680"/>
                <a:gd name="connsiteX405" fmla="*/ 495248 w 2196357"/>
                <a:gd name="connsiteY405" fmla="*/ 649964 h 5019680"/>
                <a:gd name="connsiteX406" fmla="*/ 498732 w 2196357"/>
                <a:gd name="connsiteY406" fmla="*/ 622095 h 5019680"/>
                <a:gd name="connsiteX407" fmla="*/ 478527 w 2196357"/>
                <a:gd name="connsiteY407" fmla="*/ 580988 h 5019680"/>
                <a:gd name="connsiteX408" fmla="*/ 495248 w 2196357"/>
                <a:gd name="connsiteY408" fmla="*/ 557299 h 5019680"/>
                <a:gd name="connsiteX409" fmla="*/ 544716 w 2196357"/>
                <a:gd name="connsiteY409" fmla="*/ 548242 h 5019680"/>
                <a:gd name="connsiteX410" fmla="*/ 587216 w 2196357"/>
                <a:gd name="connsiteY410" fmla="*/ 519676 h 5019680"/>
                <a:gd name="connsiteX411" fmla="*/ 627626 w 2196357"/>
                <a:gd name="connsiteY411" fmla="*/ 479266 h 5019680"/>
                <a:gd name="connsiteX412" fmla="*/ 644784 w 2196357"/>
                <a:gd name="connsiteY412" fmla="*/ 470557 h 5019680"/>
                <a:gd name="connsiteX413" fmla="*/ 1474152 w 2196357"/>
                <a:gd name="connsiteY413" fmla="*/ 387298 h 5019680"/>
                <a:gd name="connsiteX414" fmla="*/ 1528496 w 2196357"/>
                <a:gd name="connsiteY414" fmla="*/ 396355 h 5019680"/>
                <a:gd name="connsiteX415" fmla="*/ 1539644 w 2196357"/>
                <a:gd name="connsiteY415" fmla="*/ 424224 h 5019680"/>
                <a:gd name="connsiteX416" fmla="*/ 1531980 w 2196357"/>
                <a:gd name="connsiteY416" fmla="*/ 467421 h 5019680"/>
                <a:gd name="connsiteX417" fmla="*/ 1542431 w 2196357"/>
                <a:gd name="connsiteY417" fmla="*/ 486930 h 5019680"/>
                <a:gd name="connsiteX418" fmla="*/ 1543824 w 2196357"/>
                <a:gd name="connsiteY418" fmla="*/ 516192 h 5019680"/>
                <a:gd name="connsiteX419" fmla="*/ 1514562 w 2196357"/>
                <a:gd name="connsiteY419" fmla="*/ 553816 h 5019680"/>
                <a:gd name="connsiteX420" fmla="*/ 1469274 w 2196357"/>
                <a:gd name="connsiteY420" fmla="*/ 594923 h 5019680"/>
                <a:gd name="connsiteX421" fmla="*/ 1427471 w 2196357"/>
                <a:gd name="connsiteY421" fmla="*/ 633940 h 5019680"/>
                <a:gd name="connsiteX422" fmla="*/ 1394724 w 2196357"/>
                <a:gd name="connsiteY422" fmla="*/ 665292 h 5019680"/>
                <a:gd name="connsiteX423" fmla="*/ 1345953 w 2196357"/>
                <a:gd name="connsiteY423" fmla="*/ 698735 h 5019680"/>
                <a:gd name="connsiteX424" fmla="*/ 1293002 w 2196357"/>
                <a:gd name="connsiteY424" fmla="*/ 757957 h 5019680"/>
                <a:gd name="connsiteX425" fmla="*/ 1254682 w 2196357"/>
                <a:gd name="connsiteY425" fmla="*/ 789310 h 5019680"/>
                <a:gd name="connsiteX426" fmla="*/ 1187796 w 2196357"/>
                <a:gd name="connsiteY426" fmla="*/ 801154 h 5019680"/>
                <a:gd name="connsiteX427" fmla="*/ 1189886 w 2196357"/>
                <a:gd name="connsiteY427" fmla="*/ 827630 h 5019680"/>
                <a:gd name="connsiteX428" fmla="*/ 1265133 w 2196357"/>
                <a:gd name="connsiteY428" fmla="*/ 834597 h 5019680"/>
                <a:gd name="connsiteX429" fmla="*/ 1320871 w 2196357"/>
                <a:gd name="connsiteY429" fmla="*/ 824843 h 5019680"/>
                <a:gd name="connsiteX430" fmla="*/ 1345953 w 2196357"/>
                <a:gd name="connsiteY430" fmla="*/ 836688 h 5019680"/>
                <a:gd name="connsiteX431" fmla="*/ 1311117 w 2196357"/>
                <a:gd name="connsiteY431" fmla="*/ 888942 h 5019680"/>
                <a:gd name="connsiteX432" fmla="*/ 1249805 w 2196357"/>
                <a:gd name="connsiteY432" fmla="*/ 901483 h 5019680"/>
                <a:gd name="connsiteX433" fmla="*/ 1220542 w 2196357"/>
                <a:gd name="connsiteY433" fmla="*/ 923082 h 5019680"/>
                <a:gd name="connsiteX434" fmla="*/ 1244231 w 2196357"/>
                <a:gd name="connsiteY434" fmla="*/ 943984 h 5019680"/>
                <a:gd name="connsiteX435" fmla="*/ 1216362 w 2196357"/>
                <a:gd name="connsiteY435" fmla="*/ 973943 h 5019680"/>
                <a:gd name="connsiteX436" fmla="*/ 1185706 w 2196357"/>
                <a:gd name="connsiteY436" fmla="*/ 1008779 h 5019680"/>
                <a:gd name="connsiteX437" fmla="*/ 1206608 w 2196357"/>
                <a:gd name="connsiteY437" fmla="*/ 1013656 h 5019680"/>
                <a:gd name="connsiteX438" fmla="*/ 1254682 w 2196357"/>
                <a:gd name="connsiteY438" fmla="*/ 1007386 h 5019680"/>
                <a:gd name="connsiteX439" fmla="*/ 1281158 w 2196357"/>
                <a:gd name="connsiteY439" fmla="*/ 980213 h 5019680"/>
                <a:gd name="connsiteX440" fmla="*/ 1299969 w 2196357"/>
                <a:gd name="connsiteY440" fmla="*/ 959312 h 5019680"/>
                <a:gd name="connsiteX441" fmla="*/ 1332019 w 2196357"/>
                <a:gd name="connsiteY441" fmla="*/ 953738 h 5019680"/>
                <a:gd name="connsiteX442" fmla="*/ 1352921 w 2196357"/>
                <a:gd name="connsiteY442" fmla="*/ 934926 h 5019680"/>
                <a:gd name="connsiteX443" fmla="*/ 1371732 w 2196357"/>
                <a:gd name="connsiteY443" fmla="*/ 919598 h 5019680"/>
                <a:gd name="connsiteX444" fmla="*/ 1402388 w 2196357"/>
                <a:gd name="connsiteY444" fmla="*/ 921688 h 5019680"/>
                <a:gd name="connsiteX445" fmla="*/ 1427471 w 2196357"/>
                <a:gd name="connsiteY445" fmla="*/ 904270 h 5019680"/>
                <a:gd name="connsiteX446" fmla="*/ 1467184 w 2196357"/>
                <a:gd name="connsiteY446" fmla="*/ 884762 h 5019680"/>
                <a:gd name="connsiteX447" fmla="*/ 1525013 w 2196357"/>
                <a:gd name="connsiteY447" fmla="*/ 914024 h 5019680"/>
                <a:gd name="connsiteX448" fmla="*/ 1564726 w 2196357"/>
                <a:gd name="connsiteY448" fmla="*/ 909844 h 5019680"/>
                <a:gd name="connsiteX449" fmla="*/ 1606530 w 2196357"/>
                <a:gd name="connsiteY449" fmla="*/ 887549 h 5019680"/>
                <a:gd name="connsiteX450" fmla="*/ 1653211 w 2196357"/>
                <a:gd name="connsiteY450" fmla="*/ 898000 h 5019680"/>
                <a:gd name="connsiteX451" fmla="*/ 1711039 w 2196357"/>
                <a:gd name="connsiteY451" fmla="*/ 902877 h 5019680"/>
                <a:gd name="connsiteX452" fmla="*/ 1761900 w 2196357"/>
                <a:gd name="connsiteY452" fmla="*/ 888942 h 5019680"/>
                <a:gd name="connsiteX453" fmla="*/ 1788376 w 2196357"/>
                <a:gd name="connsiteY453" fmla="*/ 877098 h 5019680"/>
                <a:gd name="connsiteX454" fmla="*/ 1802310 w 2196357"/>
                <a:gd name="connsiteY454" fmla="*/ 888942 h 5019680"/>
                <a:gd name="connsiteX455" fmla="*/ 1823212 w 2196357"/>
                <a:gd name="connsiteY455" fmla="*/ 897303 h 5019680"/>
                <a:gd name="connsiteX456" fmla="*/ 1842024 w 2196357"/>
                <a:gd name="connsiteY456" fmla="*/ 873614 h 5019680"/>
                <a:gd name="connsiteX457" fmla="*/ 1871983 w 2196357"/>
                <a:gd name="connsiteY457" fmla="*/ 877098 h 5019680"/>
                <a:gd name="connsiteX458" fmla="*/ 1912394 w 2196357"/>
                <a:gd name="connsiteY458" fmla="*/ 919598 h 5019680"/>
                <a:gd name="connsiteX459" fmla="*/ 1929115 w 2196357"/>
                <a:gd name="connsiteY459" fmla="*/ 993451 h 5019680"/>
                <a:gd name="connsiteX460" fmla="*/ 1910303 w 2196357"/>
                <a:gd name="connsiteY460" fmla="*/ 1062427 h 5019680"/>
                <a:gd name="connsiteX461" fmla="*/ 1874074 w 2196357"/>
                <a:gd name="connsiteY461" fmla="*/ 1102838 h 5019680"/>
                <a:gd name="connsiteX462" fmla="*/ 1860139 w 2196357"/>
                <a:gd name="connsiteY462" fmla="*/ 1138371 h 5019680"/>
                <a:gd name="connsiteX463" fmla="*/ 1864319 w 2196357"/>
                <a:gd name="connsiteY463" fmla="*/ 1188535 h 5019680"/>
                <a:gd name="connsiteX464" fmla="*/ 1851778 w 2196357"/>
                <a:gd name="connsiteY464" fmla="*/ 1229642 h 5019680"/>
                <a:gd name="connsiteX465" fmla="*/ 1824606 w 2196357"/>
                <a:gd name="connsiteY465" fmla="*/ 1256118 h 5019680"/>
                <a:gd name="connsiteX466" fmla="*/ 1812065 w 2196357"/>
                <a:gd name="connsiteY466" fmla="*/ 1314643 h 5019680"/>
                <a:gd name="connsiteX467" fmla="*/ 1789073 w 2196357"/>
                <a:gd name="connsiteY467" fmla="*/ 1354357 h 5019680"/>
                <a:gd name="connsiteX468" fmla="*/ 1768171 w 2196357"/>
                <a:gd name="connsiteY468" fmla="*/ 1381529 h 5019680"/>
                <a:gd name="connsiteX469" fmla="*/ 1764687 w 2196357"/>
                <a:gd name="connsiteY469" fmla="*/ 1408701 h 5019680"/>
                <a:gd name="connsiteX470" fmla="*/ 1763990 w 2196357"/>
                <a:gd name="connsiteY470" fmla="*/ 1442841 h 5019680"/>
                <a:gd name="connsiteX471" fmla="*/ 1733334 w 2196357"/>
                <a:gd name="connsiteY471" fmla="*/ 1478374 h 5019680"/>
                <a:gd name="connsiteX472" fmla="*/ 1685260 w 2196357"/>
                <a:gd name="connsiteY472" fmla="*/ 1520178 h 5019680"/>
                <a:gd name="connsiteX473" fmla="*/ 1637883 w 2196357"/>
                <a:gd name="connsiteY473" fmla="*/ 1525752 h 5019680"/>
                <a:gd name="connsiteX474" fmla="*/ 1587021 w 2196357"/>
                <a:gd name="connsiteY474" fmla="*/ 1531326 h 5019680"/>
                <a:gd name="connsiteX475" fmla="*/ 1550792 w 2196357"/>
                <a:gd name="connsiteY475" fmla="*/ 1564072 h 5019680"/>
                <a:gd name="connsiteX476" fmla="*/ 1538947 w 2196357"/>
                <a:gd name="connsiteY476" fmla="*/ 1596121 h 5019680"/>
                <a:gd name="connsiteX477" fmla="*/ 1582841 w 2196357"/>
                <a:gd name="connsiteY477" fmla="*/ 1583580 h 5019680"/>
                <a:gd name="connsiteX478" fmla="*/ 1629522 w 2196357"/>
                <a:gd name="connsiteY478" fmla="*/ 1564072 h 5019680"/>
                <a:gd name="connsiteX479" fmla="*/ 1661571 w 2196357"/>
                <a:gd name="connsiteY479" fmla="*/ 1573826 h 5019680"/>
                <a:gd name="connsiteX480" fmla="*/ 1655301 w 2196357"/>
                <a:gd name="connsiteY480" fmla="*/ 1603785 h 5019680"/>
                <a:gd name="connsiteX481" fmla="*/ 1687350 w 2196357"/>
                <a:gd name="connsiteY481" fmla="*/ 1605179 h 5019680"/>
                <a:gd name="connsiteX482" fmla="*/ 1716613 w 2196357"/>
                <a:gd name="connsiteY482" fmla="*/ 1629564 h 5019680"/>
                <a:gd name="connsiteX483" fmla="*/ 1710342 w 2196357"/>
                <a:gd name="connsiteY483" fmla="*/ 1660220 h 5019680"/>
                <a:gd name="connsiteX484" fmla="*/ 1678990 w 2196357"/>
                <a:gd name="connsiteY484" fmla="*/ 1681819 h 5019680"/>
                <a:gd name="connsiteX485" fmla="*/ 1644850 w 2196357"/>
                <a:gd name="connsiteY485" fmla="*/ 1685303 h 5019680"/>
                <a:gd name="connsiteX486" fmla="*/ 1602350 w 2196357"/>
                <a:gd name="connsiteY486" fmla="*/ 1695753 h 5019680"/>
                <a:gd name="connsiteX487" fmla="*/ 1559849 w 2196357"/>
                <a:gd name="connsiteY487" fmla="*/ 1738951 h 5019680"/>
                <a:gd name="connsiteX488" fmla="*/ 1515259 w 2196357"/>
                <a:gd name="connsiteY488" fmla="*/ 1777271 h 5019680"/>
                <a:gd name="connsiteX489" fmla="*/ 1476242 w 2196357"/>
                <a:gd name="connsiteY489" fmla="*/ 1780058 h 5019680"/>
                <a:gd name="connsiteX490" fmla="*/ 1438618 w 2196357"/>
                <a:gd name="connsiteY490" fmla="*/ 1764033 h 5019680"/>
                <a:gd name="connsiteX491" fmla="*/ 1402388 w 2196357"/>
                <a:gd name="connsiteY491" fmla="*/ 1764033 h 5019680"/>
                <a:gd name="connsiteX492" fmla="*/ 1363372 w 2196357"/>
                <a:gd name="connsiteY492" fmla="*/ 1746615 h 5019680"/>
                <a:gd name="connsiteX493" fmla="*/ 1355011 w 2196357"/>
                <a:gd name="connsiteY493" fmla="*/ 1757066 h 5019680"/>
                <a:gd name="connsiteX494" fmla="*/ 1391241 w 2196357"/>
                <a:gd name="connsiteY494" fmla="*/ 1793295 h 5019680"/>
                <a:gd name="connsiteX495" fmla="*/ 1423987 w 2196357"/>
                <a:gd name="connsiteY495" fmla="*/ 1803746 h 5019680"/>
                <a:gd name="connsiteX496" fmla="*/ 1465791 w 2196357"/>
                <a:gd name="connsiteY496" fmla="*/ 1803746 h 5019680"/>
                <a:gd name="connsiteX497" fmla="*/ 1504808 w 2196357"/>
                <a:gd name="connsiteY497" fmla="*/ 1815591 h 5019680"/>
                <a:gd name="connsiteX498" fmla="*/ 1543128 w 2196357"/>
                <a:gd name="connsiteY498" fmla="*/ 1819771 h 5019680"/>
                <a:gd name="connsiteX499" fmla="*/ 1588415 w 2196357"/>
                <a:gd name="connsiteY499" fmla="*/ 1816288 h 5019680"/>
                <a:gd name="connsiteX500" fmla="*/ 1622555 w 2196357"/>
                <a:gd name="connsiteY500" fmla="*/ 1798869 h 5019680"/>
                <a:gd name="connsiteX501" fmla="*/ 1648334 w 2196357"/>
                <a:gd name="connsiteY501" fmla="*/ 1758459 h 5019680"/>
                <a:gd name="connsiteX502" fmla="*/ 1691531 w 2196357"/>
                <a:gd name="connsiteY502" fmla="*/ 1750098 h 5019680"/>
                <a:gd name="connsiteX503" fmla="*/ 1734728 w 2196357"/>
                <a:gd name="connsiteY503" fmla="*/ 1787722 h 5019680"/>
                <a:gd name="connsiteX504" fmla="*/ 1775835 w 2196357"/>
                <a:gd name="connsiteY504" fmla="*/ 1808623 h 5019680"/>
                <a:gd name="connsiteX505" fmla="*/ 1827393 w 2196357"/>
                <a:gd name="connsiteY505" fmla="*/ 1820468 h 5019680"/>
                <a:gd name="connsiteX506" fmla="*/ 1870590 w 2196357"/>
                <a:gd name="connsiteY506" fmla="*/ 1823951 h 5019680"/>
                <a:gd name="connsiteX507" fmla="*/ 1890795 w 2196357"/>
                <a:gd name="connsiteY507" fmla="*/ 1855304 h 5019680"/>
                <a:gd name="connsiteX508" fmla="*/ 1917967 w 2196357"/>
                <a:gd name="connsiteY508" fmla="*/ 1913830 h 5019680"/>
                <a:gd name="connsiteX509" fmla="*/ 1970222 w 2196357"/>
                <a:gd name="connsiteY509" fmla="*/ 1963994 h 5019680"/>
                <a:gd name="connsiteX510" fmla="*/ 2024567 w 2196357"/>
                <a:gd name="connsiteY510" fmla="*/ 1988379 h 5019680"/>
                <a:gd name="connsiteX511" fmla="*/ 2043379 w 2196357"/>
                <a:gd name="connsiteY511" fmla="*/ 2051782 h 5019680"/>
                <a:gd name="connsiteX512" fmla="*/ 2060797 w 2196357"/>
                <a:gd name="connsiteY512" fmla="*/ 2122151 h 5019680"/>
                <a:gd name="connsiteX513" fmla="*/ 2064280 w 2196357"/>
                <a:gd name="connsiteY513" fmla="*/ 2161865 h 5019680"/>
                <a:gd name="connsiteX514" fmla="*/ 2068461 w 2196357"/>
                <a:gd name="connsiteY514" fmla="*/ 2191127 h 5019680"/>
                <a:gd name="connsiteX515" fmla="*/ 2082395 w 2196357"/>
                <a:gd name="connsiteY515" fmla="*/ 2233628 h 5019680"/>
                <a:gd name="connsiteX516" fmla="*/ 2110265 w 2196357"/>
                <a:gd name="connsiteY516" fmla="*/ 2283096 h 5019680"/>
                <a:gd name="connsiteX517" fmla="*/ 2141617 w 2196357"/>
                <a:gd name="connsiteY517" fmla="*/ 2352768 h 5019680"/>
                <a:gd name="connsiteX518" fmla="*/ 2156249 w 2196357"/>
                <a:gd name="connsiteY518" fmla="*/ 2413384 h 5019680"/>
                <a:gd name="connsiteX519" fmla="*/ 2177151 w 2196357"/>
                <a:gd name="connsiteY519" fmla="*/ 2445433 h 5019680"/>
                <a:gd name="connsiteX520" fmla="*/ 2190388 w 2196357"/>
                <a:gd name="connsiteY520" fmla="*/ 2485843 h 5019680"/>
                <a:gd name="connsiteX521" fmla="*/ 2196357 w 2196357"/>
                <a:gd name="connsiteY521" fmla="*/ 2487919 h 5019680"/>
                <a:gd name="connsiteX522" fmla="*/ 1820335 w 2196357"/>
                <a:gd name="connsiteY522" fmla="*/ 4091256 h 5019680"/>
                <a:gd name="connsiteX523" fmla="*/ 1815026 w 2196357"/>
                <a:gd name="connsiteY523" fmla="*/ 4096679 h 5019680"/>
                <a:gd name="connsiteX524" fmla="*/ 1769564 w 2196357"/>
                <a:gd name="connsiteY524" fmla="*/ 4139876 h 5019680"/>
                <a:gd name="connsiteX525" fmla="*/ 1708949 w 2196357"/>
                <a:gd name="connsiteY525" fmla="*/ 4165655 h 5019680"/>
                <a:gd name="connsiteX526" fmla="*/ 1672022 w 2196357"/>
                <a:gd name="connsiteY526" fmla="*/ 4176803 h 5019680"/>
                <a:gd name="connsiteX527" fmla="*/ 1643456 w 2196357"/>
                <a:gd name="connsiteY527" fmla="*/ 4207459 h 5019680"/>
                <a:gd name="connsiteX528" fmla="*/ 1620465 w 2196357"/>
                <a:gd name="connsiteY528" fmla="*/ 4245082 h 5019680"/>
                <a:gd name="connsiteX529" fmla="*/ 1586325 w 2196357"/>
                <a:gd name="connsiteY529" fmla="*/ 4263894 h 5019680"/>
                <a:gd name="connsiteX530" fmla="*/ 1535464 w 2196357"/>
                <a:gd name="connsiteY530" fmla="*/ 4260410 h 5019680"/>
                <a:gd name="connsiteX531" fmla="*/ 1490873 w 2196357"/>
                <a:gd name="connsiteY531" fmla="*/ 4233238 h 5019680"/>
                <a:gd name="connsiteX532" fmla="*/ 1459520 w 2196357"/>
                <a:gd name="connsiteY532" fmla="*/ 4208852 h 5019680"/>
                <a:gd name="connsiteX533" fmla="*/ 1437922 w 2196357"/>
                <a:gd name="connsiteY533" fmla="*/ 4182377 h 5019680"/>
                <a:gd name="connsiteX534" fmla="*/ 1394028 w 2196357"/>
                <a:gd name="connsiteY534" fmla="*/ 4153811 h 5019680"/>
                <a:gd name="connsiteX535" fmla="*/ 1325748 w 2196357"/>
                <a:gd name="connsiteY535" fmla="*/ 4181680 h 5019680"/>
                <a:gd name="connsiteX536" fmla="*/ 1272100 w 2196357"/>
                <a:gd name="connsiteY536" fmla="*/ 4181680 h 5019680"/>
                <a:gd name="connsiteX537" fmla="*/ 1265133 w 2196357"/>
                <a:gd name="connsiteY537" fmla="*/ 4150327 h 5019680"/>
                <a:gd name="connsiteX538" fmla="*/ 1297879 w 2196357"/>
                <a:gd name="connsiteY538" fmla="*/ 4134999 h 5019680"/>
                <a:gd name="connsiteX539" fmla="*/ 1283248 w 2196357"/>
                <a:gd name="connsiteY539" fmla="*/ 4111310 h 5019680"/>
                <a:gd name="connsiteX540" fmla="*/ 1245625 w 2196357"/>
                <a:gd name="connsiteY540" fmla="*/ 4090408 h 5019680"/>
                <a:gd name="connsiteX541" fmla="*/ 1235870 w 2196357"/>
                <a:gd name="connsiteY541" fmla="*/ 4056269 h 5019680"/>
                <a:gd name="connsiteX542" fmla="*/ 1217059 w 2196357"/>
                <a:gd name="connsiteY542" fmla="*/ 4072294 h 5019680"/>
                <a:gd name="connsiteX543" fmla="*/ 1171771 w 2196357"/>
                <a:gd name="connsiteY543" fmla="*/ 4082048 h 5019680"/>
                <a:gd name="connsiteX544" fmla="*/ 1141115 w 2196357"/>
                <a:gd name="connsiteY544" fmla="*/ 4097376 h 5019680"/>
                <a:gd name="connsiteX545" fmla="*/ 1113246 w 2196357"/>
                <a:gd name="connsiteY545" fmla="*/ 4121761 h 5019680"/>
                <a:gd name="connsiteX546" fmla="*/ 1075623 w 2196357"/>
                <a:gd name="connsiteY546" fmla="*/ 4137786 h 5019680"/>
                <a:gd name="connsiteX547" fmla="*/ 1051934 w 2196357"/>
                <a:gd name="connsiteY547" fmla="*/ 4157295 h 5019680"/>
                <a:gd name="connsiteX548" fmla="*/ 1015007 w 2196357"/>
                <a:gd name="connsiteY548" fmla="*/ 4150327 h 5019680"/>
                <a:gd name="connsiteX549" fmla="*/ 1008040 w 2196357"/>
                <a:gd name="connsiteY549" fmla="*/ 4123155 h 5019680"/>
                <a:gd name="connsiteX550" fmla="*/ 1045663 w 2196357"/>
                <a:gd name="connsiteY550" fmla="*/ 4100163 h 5019680"/>
                <a:gd name="connsiteX551" fmla="*/ 1028942 w 2196357"/>
                <a:gd name="connsiteY551" fmla="*/ 4088318 h 5019680"/>
                <a:gd name="connsiteX552" fmla="*/ 958572 w 2196357"/>
                <a:gd name="connsiteY552" fmla="*/ 4095286 h 5019680"/>
                <a:gd name="connsiteX553" fmla="*/ 953695 w 2196357"/>
                <a:gd name="connsiteY553" fmla="*/ 4076474 h 5019680"/>
                <a:gd name="connsiteX554" fmla="*/ 979474 w 2196357"/>
                <a:gd name="connsiteY554" fmla="*/ 4052785 h 5019680"/>
                <a:gd name="connsiteX555" fmla="*/ 977384 w 2196357"/>
                <a:gd name="connsiteY555" fmla="*/ 4024219 h 5019680"/>
                <a:gd name="connsiteX556" fmla="*/ 942548 w 2196357"/>
                <a:gd name="connsiteY556" fmla="*/ 4015162 h 5019680"/>
                <a:gd name="connsiteX557" fmla="*/ 930703 w 2196357"/>
                <a:gd name="connsiteY557" fmla="*/ 3999834 h 5019680"/>
                <a:gd name="connsiteX558" fmla="*/ 950212 w 2196357"/>
                <a:gd name="connsiteY558" fmla="*/ 3971965 h 5019680"/>
                <a:gd name="connsiteX559" fmla="*/ 982958 w 2196357"/>
                <a:gd name="connsiteY559" fmla="*/ 3946883 h 5019680"/>
                <a:gd name="connsiteX560" fmla="*/ 1004557 w 2196357"/>
                <a:gd name="connsiteY560" fmla="*/ 3921104 h 5019680"/>
                <a:gd name="connsiteX561" fmla="*/ 1047754 w 2196357"/>
                <a:gd name="connsiteY561" fmla="*/ 3922497 h 5019680"/>
                <a:gd name="connsiteX562" fmla="*/ 1077713 w 2196357"/>
                <a:gd name="connsiteY562" fmla="*/ 3905079 h 5019680"/>
                <a:gd name="connsiteX563" fmla="*/ 1116033 w 2196357"/>
                <a:gd name="connsiteY563" fmla="*/ 3871636 h 5019680"/>
                <a:gd name="connsiteX564" fmla="*/ 1161320 w 2196357"/>
                <a:gd name="connsiteY564" fmla="*/ 3860488 h 5019680"/>
                <a:gd name="connsiteX565" fmla="*/ 1201731 w 2196357"/>
                <a:gd name="connsiteY565" fmla="*/ 3827742 h 5019680"/>
                <a:gd name="connsiteX566" fmla="*/ 1270010 w 2196357"/>
                <a:gd name="connsiteY566" fmla="*/ 3778274 h 5019680"/>
                <a:gd name="connsiteX567" fmla="*/ 1319478 w 2196357"/>
                <a:gd name="connsiteY567" fmla="*/ 3701634 h 5019680"/>
                <a:gd name="connsiteX568" fmla="*/ 1329929 w 2196357"/>
                <a:gd name="connsiteY568" fmla="*/ 3653560 h 5019680"/>
                <a:gd name="connsiteX569" fmla="*/ 1301363 w 2196357"/>
                <a:gd name="connsiteY569" fmla="*/ 3626388 h 5019680"/>
                <a:gd name="connsiteX570" fmla="*/ 1294396 w 2196357"/>
                <a:gd name="connsiteY570" fmla="*/ 3604092 h 5019680"/>
                <a:gd name="connsiteX571" fmla="*/ 1322265 w 2196357"/>
                <a:gd name="connsiteY571" fmla="*/ 3571346 h 5019680"/>
                <a:gd name="connsiteX572" fmla="*/ 1318084 w 2196357"/>
                <a:gd name="connsiteY572" fmla="*/ 3540690 h 5019680"/>
                <a:gd name="connsiteX573" fmla="*/ 1287428 w 2196357"/>
                <a:gd name="connsiteY573" fmla="*/ 3518395 h 5019680"/>
                <a:gd name="connsiteX574" fmla="*/ 1293002 w 2196357"/>
                <a:gd name="connsiteY574" fmla="*/ 3491222 h 5019680"/>
                <a:gd name="connsiteX575" fmla="*/ 1295092 w 2196357"/>
                <a:gd name="connsiteY575" fmla="*/ 3461960 h 5019680"/>
                <a:gd name="connsiteX576" fmla="*/ 1254682 w 2196357"/>
                <a:gd name="connsiteY576" fmla="*/ 3454296 h 5019680"/>
                <a:gd name="connsiteX577" fmla="*/ 1200337 w 2196357"/>
                <a:gd name="connsiteY577" fmla="*/ 3477288 h 5019680"/>
                <a:gd name="connsiteX578" fmla="*/ 1167591 w 2196357"/>
                <a:gd name="connsiteY578" fmla="*/ 3514215 h 5019680"/>
                <a:gd name="connsiteX579" fmla="*/ 1116033 w 2196357"/>
                <a:gd name="connsiteY579" fmla="*/ 3529542 h 5019680"/>
                <a:gd name="connsiteX580" fmla="*/ 1083287 w 2196357"/>
                <a:gd name="connsiteY580" fmla="*/ 3521182 h 5019680"/>
                <a:gd name="connsiteX581" fmla="*/ 1107672 w 2196357"/>
                <a:gd name="connsiteY581" fmla="*/ 3484255 h 5019680"/>
                <a:gd name="connsiteX582" fmla="*/ 1171075 w 2196357"/>
                <a:gd name="connsiteY582" fmla="*/ 3432697 h 5019680"/>
                <a:gd name="connsiteX583" fmla="*/ 1219149 w 2196357"/>
                <a:gd name="connsiteY583" fmla="*/ 3383926 h 5019680"/>
                <a:gd name="connsiteX584" fmla="*/ 1249805 w 2196357"/>
                <a:gd name="connsiteY584" fmla="*/ 3346303 h 5019680"/>
                <a:gd name="connsiteX585" fmla="*/ 1309724 w 2196357"/>
                <a:gd name="connsiteY585" fmla="*/ 3306589 h 5019680"/>
                <a:gd name="connsiteX586" fmla="*/ 1373126 w 2196357"/>
                <a:gd name="connsiteY586" fmla="*/ 3261999 h 5019680"/>
                <a:gd name="connsiteX587" fmla="*/ 1419110 w 2196357"/>
                <a:gd name="connsiteY587" fmla="*/ 3241794 h 5019680"/>
                <a:gd name="connsiteX588" fmla="*/ 1455340 w 2196357"/>
                <a:gd name="connsiteY588" fmla="*/ 3240400 h 5019680"/>
                <a:gd name="connsiteX589" fmla="*/ 1488086 w 2196357"/>
                <a:gd name="connsiteY589" fmla="*/ 3231343 h 5019680"/>
                <a:gd name="connsiteX590" fmla="*/ 1536857 w 2196357"/>
                <a:gd name="connsiteY590" fmla="*/ 3218105 h 5019680"/>
                <a:gd name="connsiteX591" fmla="*/ 1564726 w 2196357"/>
                <a:gd name="connsiteY591" fmla="*/ 3228556 h 5019680"/>
                <a:gd name="connsiteX592" fmla="*/ 1598866 w 2196357"/>
                <a:gd name="connsiteY592" fmla="*/ 3254335 h 5019680"/>
                <a:gd name="connsiteX593" fmla="*/ 1616981 w 2196357"/>
                <a:gd name="connsiteY593" fmla="*/ 3257122 h 5019680"/>
                <a:gd name="connsiteX594" fmla="*/ 1606530 w 2196357"/>
                <a:gd name="connsiteY594" fmla="*/ 3233433 h 5019680"/>
                <a:gd name="connsiteX595" fmla="*/ 1592595 w 2196357"/>
                <a:gd name="connsiteY595" fmla="*/ 3193719 h 5019680"/>
                <a:gd name="connsiteX596" fmla="*/ 1611407 w 2196357"/>
                <a:gd name="connsiteY596" fmla="*/ 3170031 h 5019680"/>
                <a:gd name="connsiteX597" fmla="*/ 1641366 w 2196357"/>
                <a:gd name="connsiteY597" fmla="*/ 3181875 h 5019680"/>
                <a:gd name="connsiteX598" fmla="*/ 1674809 w 2196357"/>
                <a:gd name="connsiteY598" fmla="*/ 3221588 h 5019680"/>
                <a:gd name="connsiteX599" fmla="*/ 1706859 w 2196357"/>
                <a:gd name="connsiteY599" fmla="*/ 3236917 h 5019680"/>
                <a:gd name="connsiteX600" fmla="*/ 1737515 w 2196357"/>
                <a:gd name="connsiteY600" fmla="*/ 3230646 h 5019680"/>
                <a:gd name="connsiteX601" fmla="*/ 1734728 w 2196357"/>
                <a:gd name="connsiteY601" fmla="*/ 3209744 h 5019680"/>
                <a:gd name="connsiteX602" fmla="*/ 1711736 w 2196357"/>
                <a:gd name="connsiteY602" fmla="*/ 3200687 h 5019680"/>
                <a:gd name="connsiteX603" fmla="*/ 1685957 w 2196357"/>
                <a:gd name="connsiteY603" fmla="*/ 3185359 h 5019680"/>
                <a:gd name="connsiteX604" fmla="*/ 1658785 w 2196357"/>
                <a:gd name="connsiteY604" fmla="*/ 3154702 h 5019680"/>
                <a:gd name="connsiteX605" fmla="*/ 1626735 w 2196357"/>
                <a:gd name="connsiteY605" fmla="*/ 3123350 h 5019680"/>
                <a:gd name="connsiteX606" fmla="*/ 1609317 w 2196357"/>
                <a:gd name="connsiteY606" fmla="*/ 3095481 h 5019680"/>
                <a:gd name="connsiteX607" fmla="*/ 1618374 w 2196357"/>
                <a:gd name="connsiteY607" fmla="*/ 3073882 h 5019680"/>
                <a:gd name="connsiteX608" fmla="*/ 1628825 w 2196357"/>
                <a:gd name="connsiteY608" fmla="*/ 3048103 h 5019680"/>
                <a:gd name="connsiteX609" fmla="*/ 1634399 w 2196357"/>
                <a:gd name="connsiteY609" fmla="*/ 3025111 h 5019680"/>
                <a:gd name="connsiteX610" fmla="*/ 1649030 w 2196357"/>
                <a:gd name="connsiteY610" fmla="*/ 3017447 h 5019680"/>
                <a:gd name="connsiteX611" fmla="*/ 1646940 w 2196357"/>
                <a:gd name="connsiteY611" fmla="*/ 3002119 h 5019680"/>
                <a:gd name="connsiteX612" fmla="*/ 1627432 w 2196357"/>
                <a:gd name="connsiteY612" fmla="*/ 2981217 h 5019680"/>
                <a:gd name="connsiteX613" fmla="*/ 1623251 w 2196357"/>
                <a:gd name="connsiteY613" fmla="*/ 2947078 h 5019680"/>
                <a:gd name="connsiteX614" fmla="*/ 1624645 w 2196357"/>
                <a:gd name="connsiteY614" fmla="*/ 2908061 h 5019680"/>
                <a:gd name="connsiteX615" fmla="*/ 1629522 w 2196357"/>
                <a:gd name="connsiteY615" fmla="*/ 2885069 h 5019680"/>
                <a:gd name="connsiteX616" fmla="*/ 1643456 w 2196357"/>
                <a:gd name="connsiteY616" fmla="*/ 2882282 h 5019680"/>
                <a:gd name="connsiteX617" fmla="*/ 1675506 w 2196357"/>
                <a:gd name="connsiteY617" fmla="*/ 2882978 h 5019680"/>
                <a:gd name="connsiteX618" fmla="*/ 1676203 w 2196357"/>
                <a:gd name="connsiteY618" fmla="*/ 2860683 h 5019680"/>
                <a:gd name="connsiteX619" fmla="*/ 1662965 w 2196357"/>
                <a:gd name="connsiteY619" fmla="*/ 2839781 h 5019680"/>
                <a:gd name="connsiteX620" fmla="*/ 1669236 w 2196357"/>
                <a:gd name="connsiteY620" fmla="*/ 2818183 h 5019680"/>
                <a:gd name="connsiteX621" fmla="*/ 1690137 w 2196357"/>
                <a:gd name="connsiteY621" fmla="*/ 2797281 h 5019680"/>
                <a:gd name="connsiteX622" fmla="*/ 1688744 w 2196357"/>
                <a:gd name="connsiteY622" fmla="*/ 2774986 h 5019680"/>
                <a:gd name="connsiteX623" fmla="*/ 1672022 w 2196357"/>
                <a:gd name="connsiteY623" fmla="*/ 2764535 h 5019680"/>
                <a:gd name="connsiteX624" fmla="*/ 1653211 w 2196357"/>
                <a:gd name="connsiteY624" fmla="*/ 2787527 h 5019680"/>
                <a:gd name="connsiteX625" fmla="*/ 1637883 w 2196357"/>
                <a:gd name="connsiteY625" fmla="*/ 2787527 h 5019680"/>
                <a:gd name="connsiteX626" fmla="*/ 1625342 w 2196357"/>
                <a:gd name="connsiteY626" fmla="*/ 2773592 h 5019680"/>
                <a:gd name="connsiteX627" fmla="*/ 1611407 w 2196357"/>
                <a:gd name="connsiteY627" fmla="*/ 2802158 h 5019680"/>
                <a:gd name="connsiteX628" fmla="*/ 1588415 w 2196357"/>
                <a:gd name="connsiteY628" fmla="*/ 2830724 h 5019680"/>
                <a:gd name="connsiteX629" fmla="*/ 1566816 w 2196357"/>
                <a:gd name="connsiteY629" fmla="*/ 2832117 h 5019680"/>
                <a:gd name="connsiteX630" fmla="*/ 1548701 w 2196357"/>
                <a:gd name="connsiteY630" fmla="*/ 2809822 h 5019680"/>
                <a:gd name="connsiteX631" fmla="*/ 1545218 w 2196357"/>
                <a:gd name="connsiteY631" fmla="*/ 2791010 h 5019680"/>
                <a:gd name="connsiteX632" fmla="*/ 1566120 w 2196357"/>
                <a:gd name="connsiteY632" fmla="*/ 2767322 h 5019680"/>
                <a:gd name="connsiteX633" fmla="*/ 1570300 w 2196357"/>
                <a:gd name="connsiteY633" fmla="*/ 2734575 h 5019680"/>
                <a:gd name="connsiteX634" fmla="*/ 1559152 w 2196357"/>
                <a:gd name="connsiteY634" fmla="*/ 2722731 h 5019680"/>
                <a:gd name="connsiteX635" fmla="*/ 1545915 w 2196357"/>
                <a:gd name="connsiteY635" fmla="*/ 2751994 h 5019680"/>
                <a:gd name="connsiteX636" fmla="*/ 1522923 w 2196357"/>
                <a:gd name="connsiteY636" fmla="*/ 2747116 h 5019680"/>
                <a:gd name="connsiteX637" fmla="*/ 1508291 w 2196357"/>
                <a:gd name="connsiteY637" fmla="*/ 2712977 h 5019680"/>
                <a:gd name="connsiteX638" fmla="*/ 1488086 w 2196357"/>
                <a:gd name="connsiteY638" fmla="*/ 2666993 h 5019680"/>
                <a:gd name="connsiteX639" fmla="*/ 1464397 w 2196357"/>
                <a:gd name="connsiteY639" fmla="*/ 2641214 h 5019680"/>
                <a:gd name="connsiteX640" fmla="*/ 1439315 w 2196357"/>
                <a:gd name="connsiteY640" fmla="*/ 2616132 h 5019680"/>
                <a:gd name="connsiteX641" fmla="*/ 1433044 w 2196357"/>
                <a:gd name="connsiteY641" fmla="*/ 2590353 h 5019680"/>
                <a:gd name="connsiteX642" fmla="*/ 1445586 w 2196357"/>
                <a:gd name="connsiteY642" fmla="*/ 2549942 h 5019680"/>
                <a:gd name="connsiteX643" fmla="*/ 1454643 w 2196357"/>
                <a:gd name="connsiteY643" fmla="*/ 2516500 h 5019680"/>
                <a:gd name="connsiteX644" fmla="*/ 1472061 w 2196357"/>
                <a:gd name="connsiteY644" fmla="*/ 2485147 h 5019680"/>
                <a:gd name="connsiteX645" fmla="*/ 1483906 w 2196357"/>
                <a:gd name="connsiteY645" fmla="*/ 2452400 h 5019680"/>
                <a:gd name="connsiteX646" fmla="*/ 1491570 w 2196357"/>
                <a:gd name="connsiteY646" fmla="*/ 2419654 h 5019680"/>
                <a:gd name="connsiteX647" fmla="*/ 1511775 w 2196357"/>
                <a:gd name="connsiteY647" fmla="*/ 2398752 h 5019680"/>
                <a:gd name="connsiteX648" fmla="*/ 1531980 w 2196357"/>
                <a:gd name="connsiteY648" fmla="*/ 2383424 h 5019680"/>
                <a:gd name="connsiteX649" fmla="*/ 1561243 w 2196357"/>
                <a:gd name="connsiteY649" fmla="*/ 2369490 h 5019680"/>
                <a:gd name="connsiteX650" fmla="*/ 1594685 w 2196357"/>
                <a:gd name="connsiteY650" fmla="*/ 2356949 h 5019680"/>
                <a:gd name="connsiteX651" fmla="*/ 1576571 w 2196357"/>
                <a:gd name="connsiteY651" fmla="*/ 2346498 h 5019680"/>
                <a:gd name="connsiteX652" fmla="*/ 1497840 w 2196357"/>
                <a:gd name="connsiteY652" fmla="*/ 2347194 h 5019680"/>
                <a:gd name="connsiteX653" fmla="*/ 1461610 w 2196357"/>
                <a:gd name="connsiteY653" fmla="*/ 2351375 h 5019680"/>
                <a:gd name="connsiteX654" fmla="*/ 1452553 w 2196357"/>
                <a:gd name="connsiteY654" fmla="*/ 2370187 h 5019680"/>
                <a:gd name="connsiteX655" fmla="*/ 1443495 w 2196357"/>
                <a:gd name="connsiteY655" fmla="*/ 2395269 h 5019680"/>
                <a:gd name="connsiteX656" fmla="*/ 1413536 w 2196357"/>
                <a:gd name="connsiteY656" fmla="*/ 2404326 h 5019680"/>
                <a:gd name="connsiteX657" fmla="*/ 1375913 w 2196357"/>
                <a:gd name="connsiteY657" fmla="*/ 2413384 h 5019680"/>
                <a:gd name="connsiteX658" fmla="*/ 1367552 w 2196357"/>
                <a:gd name="connsiteY658" fmla="*/ 2445433 h 5019680"/>
                <a:gd name="connsiteX659" fmla="*/ 1323658 w 2196357"/>
                <a:gd name="connsiteY659" fmla="*/ 2468425 h 5019680"/>
                <a:gd name="connsiteX660" fmla="*/ 1270010 w 2196357"/>
                <a:gd name="connsiteY660" fmla="*/ 2463548 h 5019680"/>
                <a:gd name="connsiteX661" fmla="*/ 1243534 w 2196357"/>
                <a:gd name="connsiteY661" fmla="*/ 2435679 h 5019680"/>
                <a:gd name="connsiteX662" fmla="*/ 1217755 w 2196357"/>
                <a:gd name="connsiteY662" fmla="*/ 2411990 h 5019680"/>
                <a:gd name="connsiteX663" fmla="*/ 1196854 w 2196357"/>
                <a:gd name="connsiteY663" fmla="*/ 2405720 h 5019680"/>
                <a:gd name="connsiteX664" fmla="*/ 1194763 w 2196357"/>
                <a:gd name="connsiteY664" fmla="*/ 2434285 h 5019680"/>
                <a:gd name="connsiteX665" fmla="*/ 1210091 w 2196357"/>
                <a:gd name="connsiteY665" fmla="*/ 2464941 h 5019680"/>
                <a:gd name="connsiteX666" fmla="*/ 1205911 w 2196357"/>
                <a:gd name="connsiteY666" fmla="*/ 2504655 h 5019680"/>
                <a:gd name="connsiteX667" fmla="*/ 1191280 w 2196357"/>
                <a:gd name="connsiteY667" fmla="*/ 2529041 h 5019680"/>
                <a:gd name="connsiteX668" fmla="*/ 1169681 w 2196357"/>
                <a:gd name="connsiteY668" fmla="*/ 2515106 h 5019680"/>
                <a:gd name="connsiteX669" fmla="*/ 1137632 w 2196357"/>
                <a:gd name="connsiteY669" fmla="*/ 2483753 h 5019680"/>
                <a:gd name="connsiteX670" fmla="*/ 1105582 w 2196357"/>
                <a:gd name="connsiteY670" fmla="*/ 2465638 h 5019680"/>
                <a:gd name="connsiteX671" fmla="*/ 1077016 w 2196357"/>
                <a:gd name="connsiteY671" fmla="*/ 2445433 h 5019680"/>
                <a:gd name="connsiteX672" fmla="*/ 1051934 w 2196357"/>
                <a:gd name="connsiteY672" fmla="*/ 2429408 h 5019680"/>
                <a:gd name="connsiteX673" fmla="*/ 1031729 w 2196357"/>
                <a:gd name="connsiteY673" fmla="*/ 2446827 h 5019680"/>
                <a:gd name="connsiteX674" fmla="*/ 1033819 w 2196357"/>
                <a:gd name="connsiteY674" fmla="*/ 2485843 h 5019680"/>
                <a:gd name="connsiteX675" fmla="*/ 1056811 w 2196357"/>
                <a:gd name="connsiteY675" fmla="*/ 2520680 h 5019680"/>
                <a:gd name="connsiteX676" fmla="*/ 1054721 w 2196357"/>
                <a:gd name="connsiteY676" fmla="*/ 2547156 h 5019680"/>
                <a:gd name="connsiteX677" fmla="*/ 1027549 w 2196357"/>
                <a:gd name="connsiteY677" fmla="*/ 2545065 h 5019680"/>
                <a:gd name="connsiteX678" fmla="*/ 1008737 w 2196357"/>
                <a:gd name="connsiteY678" fmla="*/ 2508835 h 5019680"/>
                <a:gd name="connsiteX679" fmla="*/ 987835 w 2196357"/>
                <a:gd name="connsiteY679" fmla="*/ 2471909 h 5019680"/>
                <a:gd name="connsiteX680" fmla="*/ 965540 w 2196357"/>
                <a:gd name="connsiteY680" fmla="*/ 2435679 h 5019680"/>
                <a:gd name="connsiteX681" fmla="*/ 948121 w 2196357"/>
                <a:gd name="connsiteY681" fmla="*/ 2375760 h 5019680"/>
                <a:gd name="connsiteX682" fmla="*/ 955089 w 2196357"/>
                <a:gd name="connsiteY682" fmla="*/ 2340924 h 5019680"/>
                <a:gd name="connsiteX683" fmla="*/ 977384 w 2196357"/>
                <a:gd name="connsiteY683" fmla="*/ 2339530 h 5019680"/>
                <a:gd name="connsiteX684" fmla="*/ 989925 w 2196357"/>
                <a:gd name="connsiteY684" fmla="*/ 2325596 h 5019680"/>
                <a:gd name="connsiteX685" fmla="*/ 995499 w 2196357"/>
                <a:gd name="connsiteY685" fmla="*/ 2300514 h 5019680"/>
                <a:gd name="connsiteX686" fmla="*/ 1012220 w 2196357"/>
                <a:gd name="connsiteY686" fmla="*/ 2269858 h 5019680"/>
                <a:gd name="connsiteX687" fmla="*/ 1038696 w 2196357"/>
                <a:gd name="connsiteY687" fmla="*/ 2220390 h 5019680"/>
                <a:gd name="connsiteX688" fmla="*/ 1060295 w 2196357"/>
                <a:gd name="connsiteY688" fmla="*/ 2162561 h 5019680"/>
                <a:gd name="connsiteX689" fmla="*/ 1081197 w 2196357"/>
                <a:gd name="connsiteY689" fmla="*/ 2118668 h 5019680"/>
                <a:gd name="connsiteX690" fmla="*/ 1106279 w 2196357"/>
                <a:gd name="connsiteY690" fmla="*/ 2104733 h 5019680"/>
                <a:gd name="connsiteX691" fmla="*/ 1114640 w 2196357"/>
                <a:gd name="connsiteY691" fmla="*/ 2092889 h 5019680"/>
                <a:gd name="connsiteX692" fmla="*/ 1110459 w 2196357"/>
                <a:gd name="connsiteY692" fmla="*/ 2065716 h 5019680"/>
                <a:gd name="connsiteX693" fmla="*/ 1099312 w 2196357"/>
                <a:gd name="connsiteY693" fmla="*/ 2030183 h 5019680"/>
                <a:gd name="connsiteX694" fmla="*/ 1056811 w 2196357"/>
                <a:gd name="connsiteY694" fmla="*/ 2014855 h 5019680"/>
                <a:gd name="connsiteX695" fmla="*/ 1028245 w 2196357"/>
                <a:gd name="connsiteY695" fmla="*/ 1976535 h 5019680"/>
                <a:gd name="connsiteX696" fmla="*/ 1040786 w 2196357"/>
                <a:gd name="connsiteY696" fmla="*/ 1947969 h 5019680"/>
                <a:gd name="connsiteX697" fmla="*/ 1047754 w 2196357"/>
                <a:gd name="connsiteY697" fmla="*/ 1905469 h 5019680"/>
                <a:gd name="connsiteX698" fmla="*/ 1068656 w 2196357"/>
                <a:gd name="connsiteY698" fmla="*/ 1863665 h 5019680"/>
                <a:gd name="connsiteX699" fmla="*/ 1120213 w 2196357"/>
                <a:gd name="connsiteY699" fmla="*/ 1862271 h 5019680"/>
                <a:gd name="connsiteX700" fmla="*/ 1134845 w 2196357"/>
                <a:gd name="connsiteY700" fmla="*/ 1851821 h 5019680"/>
                <a:gd name="connsiteX701" fmla="*/ 1097221 w 2196357"/>
                <a:gd name="connsiteY701" fmla="*/ 1824648 h 5019680"/>
                <a:gd name="connsiteX702" fmla="*/ 1063082 w 2196357"/>
                <a:gd name="connsiteY702" fmla="*/ 1800959 h 5019680"/>
                <a:gd name="connsiteX703" fmla="*/ 1067262 w 2196357"/>
                <a:gd name="connsiteY703" fmla="*/ 1764729 h 5019680"/>
                <a:gd name="connsiteX704" fmla="*/ 1052631 w 2196357"/>
                <a:gd name="connsiteY704" fmla="*/ 1745918 h 5019680"/>
                <a:gd name="connsiteX705" fmla="*/ 1033122 w 2196357"/>
                <a:gd name="connsiteY705" fmla="*/ 1771697 h 5019680"/>
                <a:gd name="connsiteX706" fmla="*/ 1030335 w 2196357"/>
                <a:gd name="connsiteY706" fmla="*/ 1828829 h 5019680"/>
                <a:gd name="connsiteX707" fmla="*/ 1018491 w 2196357"/>
                <a:gd name="connsiteY707" fmla="*/ 1874813 h 5019680"/>
                <a:gd name="connsiteX708" fmla="*/ 984351 w 2196357"/>
                <a:gd name="connsiteY708" fmla="*/ 1903379 h 5019680"/>
                <a:gd name="connsiteX709" fmla="*/ 940458 w 2196357"/>
                <a:gd name="connsiteY709" fmla="*/ 1905469 h 5019680"/>
                <a:gd name="connsiteX710" fmla="*/ 920252 w 2196357"/>
                <a:gd name="connsiteY710" fmla="*/ 1877600 h 5019680"/>
                <a:gd name="connsiteX711" fmla="*/ 920252 w 2196357"/>
                <a:gd name="connsiteY711" fmla="*/ 1824648 h 5019680"/>
                <a:gd name="connsiteX712" fmla="*/ 943244 w 2196357"/>
                <a:gd name="connsiteY712" fmla="*/ 1777271 h 5019680"/>
                <a:gd name="connsiteX713" fmla="*/ 964843 w 2196357"/>
                <a:gd name="connsiteY713" fmla="*/ 1729893 h 5019680"/>
                <a:gd name="connsiteX714" fmla="*/ 930703 w 2196357"/>
                <a:gd name="connsiteY714" fmla="*/ 1766123 h 5019680"/>
                <a:gd name="connsiteX715" fmla="*/ 893080 w 2196357"/>
                <a:gd name="connsiteY715" fmla="*/ 1807230 h 5019680"/>
                <a:gd name="connsiteX716" fmla="*/ 873572 w 2196357"/>
                <a:gd name="connsiteY716" fmla="*/ 1821861 h 5019680"/>
                <a:gd name="connsiteX717" fmla="*/ 875662 w 2196357"/>
                <a:gd name="connsiteY717" fmla="*/ 1854608 h 5019680"/>
                <a:gd name="connsiteX718" fmla="*/ 895170 w 2196357"/>
                <a:gd name="connsiteY718" fmla="*/ 1894321 h 5019680"/>
                <a:gd name="connsiteX719" fmla="*/ 907015 w 2196357"/>
                <a:gd name="connsiteY719" fmla="*/ 1929854 h 5019680"/>
                <a:gd name="connsiteX720" fmla="*/ 895867 w 2196357"/>
                <a:gd name="connsiteY720" fmla="*/ 1954240 h 5019680"/>
                <a:gd name="connsiteX721" fmla="*/ 874268 w 2196357"/>
                <a:gd name="connsiteY721" fmla="*/ 1977928 h 5019680"/>
                <a:gd name="connsiteX722" fmla="*/ 861030 w 2196357"/>
                <a:gd name="connsiteY722" fmla="*/ 2014158 h 5019680"/>
                <a:gd name="connsiteX723" fmla="*/ 845702 w 2196357"/>
                <a:gd name="connsiteY723" fmla="*/ 2069200 h 5019680"/>
                <a:gd name="connsiteX724" fmla="*/ 837342 w 2196357"/>
                <a:gd name="connsiteY724" fmla="*/ 2122151 h 5019680"/>
                <a:gd name="connsiteX725" fmla="*/ 847793 w 2196357"/>
                <a:gd name="connsiteY725" fmla="*/ 2154897 h 5019680"/>
                <a:gd name="connsiteX726" fmla="*/ 842916 w 2196357"/>
                <a:gd name="connsiteY726" fmla="*/ 2175103 h 5019680"/>
                <a:gd name="connsiteX727" fmla="*/ 811563 w 2196357"/>
                <a:gd name="connsiteY727" fmla="*/ 2191127 h 5019680"/>
                <a:gd name="connsiteX728" fmla="*/ 773939 w 2196357"/>
                <a:gd name="connsiteY728" fmla="*/ 2193914 h 5019680"/>
                <a:gd name="connsiteX729" fmla="*/ 760702 w 2196357"/>
                <a:gd name="connsiteY729" fmla="*/ 2174406 h 5019680"/>
                <a:gd name="connsiteX730" fmla="*/ 758611 w 2196357"/>
                <a:gd name="connsiteY730" fmla="*/ 2137479 h 5019680"/>
                <a:gd name="connsiteX731" fmla="*/ 777423 w 2196357"/>
                <a:gd name="connsiteY731" fmla="*/ 2103340 h 5019680"/>
                <a:gd name="connsiteX732" fmla="*/ 783694 w 2196357"/>
                <a:gd name="connsiteY732" fmla="*/ 2062233 h 5019680"/>
                <a:gd name="connsiteX733" fmla="*/ 787177 w 2196357"/>
                <a:gd name="connsiteY733" fmla="*/ 2042724 h 5019680"/>
                <a:gd name="connsiteX734" fmla="*/ 809473 w 2196357"/>
                <a:gd name="connsiteY734" fmla="*/ 1990470 h 5019680"/>
                <a:gd name="connsiteX735" fmla="*/ 819923 w 2196357"/>
                <a:gd name="connsiteY735" fmla="*/ 1951453 h 5019680"/>
                <a:gd name="connsiteX736" fmla="*/ 810169 w 2196357"/>
                <a:gd name="connsiteY736" fmla="*/ 1927764 h 5019680"/>
                <a:gd name="connsiteX737" fmla="*/ 803899 w 2196357"/>
                <a:gd name="connsiteY737" fmla="*/ 1889444 h 5019680"/>
                <a:gd name="connsiteX738" fmla="*/ 797628 w 2196357"/>
                <a:gd name="connsiteY738" fmla="*/ 1847640 h 5019680"/>
                <a:gd name="connsiteX739" fmla="*/ 804595 w 2196357"/>
                <a:gd name="connsiteY739" fmla="*/ 1820468 h 5019680"/>
                <a:gd name="connsiteX740" fmla="*/ 824104 w 2196357"/>
                <a:gd name="connsiteY740" fmla="*/ 1784935 h 5019680"/>
                <a:gd name="connsiteX741" fmla="*/ 835948 w 2196357"/>
                <a:gd name="connsiteY741" fmla="*/ 1749402 h 5019680"/>
                <a:gd name="connsiteX742" fmla="*/ 833161 w 2196357"/>
                <a:gd name="connsiteY742" fmla="*/ 1709688 h 5019680"/>
                <a:gd name="connsiteX743" fmla="*/ 829678 w 2196357"/>
                <a:gd name="connsiteY743" fmla="*/ 1663007 h 5019680"/>
                <a:gd name="connsiteX744" fmla="*/ 841522 w 2196357"/>
                <a:gd name="connsiteY744" fmla="*/ 1623294 h 5019680"/>
                <a:gd name="connsiteX745" fmla="*/ 870088 w 2196357"/>
                <a:gd name="connsiteY745" fmla="*/ 1592638 h 5019680"/>
                <a:gd name="connsiteX746" fmla="*/ 919556 w 2196357"/>
                <a:gd name="connsiteY746" fmla="*/ 1587064 h 5019680"/>
                <a:gd name="connsiteX747" fmla="*/ 958572 w 2196357"/>
                <a:gd name="connsiteY747" fmla="*/ 1569646 h 5019680"/>
                <a:gd name="connsiteX748" fmla="*/ 969023 w 2196357"/>
                <a:gd name="connsiteY748" fmla="*/ 1546654 h 5019680"/>
                <a:gd name="connsiteX749" fmla="*/ 945335 w 2196357"/>
                <a:gd name="connsiteY749" fmla="*/ 1555014 h 5019680"/>
                <a:gd name="connsiteX750" fmla="*/ 895867 w 2196357"/>
                <a:gd name="connsiteY750" fmla="*/ 1559891 h 5019680"/>
                <a:gd name="connsiteX751" fmla="*/ 866604 w 2196357"/>
                <a:gd name="connsiteY751" fmla="*/ 1553621 h 5019680"/>
                <a:gd name="connsiteX752" fmla="*/ 876358 w 2196357"/>
                <a:gd name="connsiteY752" fmla="*/ 1521571 h 5019680"/>
                <a:gd name="connsiteX753" fmla="*/ 904228 w 2196357"/>
                <a:gd name="connsiteY753" fmla="*/ 1480464 h 5019680"/>
                <a:gd name="connsiteX754" fmla="*/ 925129 w 2196357"/>
                <a:gd name="connsiteY754" fmla="*/ 1466530 h 5019680"/>
                <a:gd name="connsiteX755" fmla="*/ 957876 w 2196357"/>
                <a:gd name="connsiteY755" fmla="*/ 1456776 h 5019680"/>
                <a:gd name="connsiteX756" fmla="*/ 986442 w 2196357"/>
                <a:gd name="connsiteY756" fmla="*/ 1442144 h 5019680"/>
                <a:gd name="connsiteX757" fmla="*/ 969720 w 2196357"/>
                <a:gd name="connsiteY757" fmla="*/ 1436571 h 5019680"/>
                <a:gd name="connsiteX758" fmla="*/ 953695 w 2196357"/>
                <a:gd name="connsiteY758" fmla="*/ 1421939 h 5019680"/>
                <a:gd name="connsiteX759" fmla="*/ 957876 w 2196357"/>
                <a:gd name="connsiteY759" fmla="*/ 1394767 h 5019680"/>
                <a:gd name="connsiteX760" fmla="*/ 933490 w 2196357"/>
                <a:gd name="connsiteY760" fmla="*/ 1410095 h 5019680"/>
                <a:gd name="connsiteX761" fmla="*/ 874965 w 2196357"/>
                <a:gd name="connsiteY761" fmla="*/ 1465833 h 5019680"/>
                <a:gd name="connsiteX762" fmla="*/ 826194 w 2196357"/>
                <a:gd name="connsiteY762" fmla="*/ 1516694 h 5019680"/>
                <a:gd name="connsiteX763" fmla="*/ 798325 w 2196357"/>
                <a:gd name="connsiteY763" fmla="*/ 1526449 h 5019680"/>
                <a:gd name="connsiteX764" fmla="*/ 765579 w 2196357"/>
                <a:gd name="connsiteY764" fmla="*/ 1509030 h 5019680"/>
                <a:gd name="connsiteX765" fmla="*/ 723775 w 2196357"/>
                <a:gd name="connsiteY765" fmla="*/ 1485342 h 5019680"/>
                <a:gd name="connsiteX766" fmla="*/ 684061 w 2196357"/>
                <a:gd name="connsiteY766" fmla="*/ 1460956 h 5019680"/>
                <a:gd name="connsiteX767" fmla="*/ 651315 w 2196357"/>
                <a:gd name="connsiteY767" fmla="*/ 1444235 h 5019680"/>
                <a:gd name="connsiteX768" fmla="*/ 648528 w 2196357"/>
                <a:gd name="connsiteY768" fmla="*/ 1415669 h 5019680"/>
                <a:gd name="connsiteX769" fmla="*/ 684758 w 2196357"/>
                <a:gd name="connsiteY769" fmla="*/ 1408701 h 5019680"/>
                <a:gd name="connsiteX770" fmla="*/ 702873 w 2196357"/>
                <a:gd name="connsiteY770" fmla="*/ 1398250 h 5019680"/>
                <a:gd name="connsiteX771" fmla="*/ 711234 w 2196357"/>
                <a:gd name="connsiteY771" fmla="*/ 1391980 h 5019680"/>
                <a:gd name="connsiteX772" fmla="*/ 733529 w 2196357"/>
                <a:gd name="connsiteY772" fmla="*/ 1404521 h 5019680"/>
                <a:gd name="connsiteX773" fmla="*/ 757218 w 2196357"/>
                <a:gd name="connsiteY773" fmla="*/ 1405915 h 5019680"/>
                <a:gd name="connsiteX774" fmla="*/ 757915 w 2196357"/>
                <a:gd name="connsiteY774" fmla="*/ 1390587 h 5019680"/>
                <a:gd name="connsiteX775" fmla="*/ 748857 w 2196357"/>
                <a:gd name="connsiteY775" fmla="*/ 1375258 h 5019680"/>
                <a:gd name="connsiteX776" fmla="*/ 764882 w 2196357"/>
                <a:gd name="connsiteY776" fmla="*/ 1364807 h 5019680"/>
                <a:gd name="connsiteX777" fmla="*/ 773243 w 2196357"/>
                <a:gd name="connsiteY777" fmla="*/ 1353660 h 5019680"/>
                <a:gd name="connsiteX778" fmla="*/ 756521 w 2196357"/>
                <a:gd name="connsiteY778" fmla="*/ 1345299 h 5019680"/>
                <a:gd name="connsiteX779" fmla="*/ 742587 w 2196357"/>
                <a:gd name="connsiteY779" fmla="*/ 1331365 h 5019680"/>
                <a:gd name="connsiteX780" fmla="*/ 753038 w 2196357"/>
                <a:gd name="connsiteY780" fmla="*/ 1292348 h 5019680"/>
                <a:gd name="connsiteX781" fmla="*/ 775333 w 2196357"/>
                <a:gd name="connsiteY781" fmla="*/ 1281200 h 5019680"/>
                <a:gd name="connsiteX782" fmla="*/ 801808 w 2196357"/>
                <a:gd name="connsiteY782" fmla="*/ 1286077 h 5019680"/>
                <a:gd name="connsiteX783" fmla="*/ 802505 w 2196357"/>
                <a:gd name="connsiteY783" fmla="*/ 1272143 h 5019680"/>
                <a:gd name="connsiteX784" fmla="*/ 778120 w 2196357"/>
                <a:gd name="connsiteY784" fmla="*/ 1254725 h 5019680"/>
                <a:gd name="connsiteX785" fmla="*/ 774636 w 2196357"/>
                <a:gd name="connsiteY785" fmla="*/ 1234519 h 5019680"/>
                <a:gd name="connsiteX786" fmla="*/ 801808 w 2196357"/>
                <a:gd name="connsiteY786" fmla="*/ 1220585 h 5019680"/>
                <a:gd name="connsiteX787" fmla="*/ 834555 w 2196357"/>
                <a:gd name="connsiteY787" fmla="*/ 1221282 h 5019680"/>
                <a:gd name="connsiteX788" fmla="*/ 856153 w 2196357"/>
                <a:gd name="connsiteY788" fmla="*/ 1217101 h 5019680"/>
                <a:gd name="connsiteX789" fmla="*/ 825497 w 2196357"/>
                <a:gd name="connsiteY789" fmla="*/ 1192716 h 5019680"/>
                <a:gd name="connsiteX790" fmla="*/ 826891 w 2196357"/>
                <a:gd name="connsiteY790" fmla="*/ 1166937 h 5019680"/>
                <a:gd name="connsiteX791" fmla="*/ 855457 w 2196357"/>
                <a:gd name="connsiteY791" fmla="*/ 1156486 h 5019680"/>
                <a:gd name="connsiteX792" fmla="*/ 842219 w 2196357"/>
                <a:gd name="connsiteY792" fmla="*/ 1136977 h 5019680"/>
                <a:gd name="connsiteX793" fmla="*/ 825497 w 2196357"/>
                <a:gd name="connsiteY793" fmla="*/ 1115379 h 5019680"/>
                <a:gd name="connsiteX794" fmla="*/ 846399 w 2196357"/>
                <a:gd name="connsiteY794" fmla="*/ 1097264 h 5019680"/>
                <a:gd name="connsiteX795" fmla="*/ 856153 w 2196357"/>
                <a:gd name="connsiteY795" fmla="*/ 1081239 h 5019680"/>
                <a:gd name="connsiteX796" fmla="*/ 830374 w 2196357"/>
                <a:gd name="connsiteY796" fmla="*/ 1071485 h 5019680"/>
                <a:gd name="connsiteX797" fmla="*/ 794841 w 2196357"/>
                <a:gd name="connsiteY797" fmla="*/ 1079846 h 5019680"/>
                <a:gd name="connsiteX798" fmla="*/ 769759 w 2196357"/>
                <a:gd name="connsiteY798" fmla="*/ 1077755 h 5019680"/>
                <a:gd name="connsiteX799" fmla="*/ 755824 w 2196357"/>
                <a:gd name="connsiteY799" fmla="*/ 1035255 h 5019680"/>
                <a:gd name="connsiteX800" fmla="*/ 753734 w 2196357"/>
                <a:gd name="connsiteY800" fmla="*/ 995541 h 5019680"/>
                <a:gd name="connsiteX801" fmla="*/ 769759 w 2196357"/>
                <a:gd name="connsiteY801" fmla="*/ 982304 h 5019680"/>
                <a:gd name="connsiteX802" fmla="*/ 804595 w 2196357"/>
                <a:gd name="connsiteY802" fmla="*/ 985787 h 5019680"/>
                <a:gd name="connsiteX803" fmla="*/ 825497 w 2196357"/>
                <a:gd name="connsiteY803" fmla="*/ 978123 h 5019680"/>
                <a:gd name="connsiteX804" fmla="*/ 797628 w 2196357"/>
                <a:gd name="connsiteY804" fmla="*/ 966976 h 5019680"/>
                <a:gd name="connsiteX805" fmla="*/ 772546 w 2196357"/>
                <a:gd name="connsiteY805" fmla="*/ 948164 h 5019680"/>
                <a:gd name="connsiteX806" fmla="*/ 772546 w 2196357"/>
                <a:gd name="connsiteY806" fmla="*/ 924475 h 5019680"/>
                <a:gd name="connsiteX807" fmla="*/ 789267 w 2196357"/>
                <a:gd name="connsiteY807" fmla="*/ 913328 h 5019680"/>
                <a:gd name="connsiteX808" fmla="*/ 781603 w 2196357"/>
                <a:gd name="connsiteY808" fmla="*/ 902180 h 5019680"/>
                <a:gd name="connsiteX809" fmla="*/ 768366 w 2196357"/>
                <a:gd name="connsiteY809" fmla="*/ 871524 h 5019680"/>
                <a:gd name="connsiteX810" fmla="*/ 764882 w 2196357"/>
                <a:gd name="connsiteY810" fmla="*/ 843655 h 5019680"/>
                <a:gd name="connsiteX811" fmla="*/ 778816 w 2196357"/>
                <a:gd name="connsiteY811" fmla="*/ 826237 h 5019680"/>
                <a:gd name="connsiteX812" fmla="*/ 803899 w 2196357"/>
                <a:gd name="connsiteY812" fmla="*/ 826237 h 5019680"/>
                <a:gd name="connsiteX813" fmla="*/ 812259 w 2196357"/>
                <a:gd name="connsiteY813" fmla="*/ 816482 h 5019680"/>
                <a:gd name="connsiteX814" fmla="*/ 817833 w 2196357"/>
                <a:gd name="connsiteY814" fmla="*/ 803245 h 5019680"/>
                <a:gd name="connsiteX815" fmla="*/ 840129 w 2196357"/>
                <a:gd name="connsiteY815" fmla="*/ 803245 h 5019680"/>
                <a:gd name="connsiteX816" fmla="*/ 861030 w 2196357"/>
                <a:gd name="connsiteY816" fmla="*/ 822056 h 5019680"/>
                <a:gd name="connsiteX817" fmla="*/ 878449 w 2196357"/>
                <a:gd name="connsiteY817" fmla="*/ 819269 h 5019680"/>
                <a:gd name="connsiteX818" fmla="*/ 888900 w 2196357"/>
                <a:gd name="connsiteY818" fmla="*/ 806031 h 5019680"/>
                <a:gd name="connsiteX819" fmla="*/ 908408 w 2196357"/>
                <a:gd name="connsiteY819" fmla="*/ 799064 h 5019680"/>
                <a:gd name="connsiteX820" fmla="*/ 943941 w 2196357"/>
                <a:gd name="connsiteY820" fmla="*/ 808122 h 5019680"/>
                <a:gd name="connsiteX821" fmla="*/ 934187 w 2196357"/>
                <a:gd name="connsiteY821" fmla="*/ 784433 h 5019680"/>
                <a:gd name="connsiteX822" fmla="*/ 894473 w 2196357"/>
                <a:gd name="connsiteY822" fmla="*/ 755867 h 5019680"/>
                <a:gd name="connsiteX823" fmla="*/ 866604 w 2196357"/>
                <a:gd name="connsiteY823" fmla="*/ 728695 h 5019680"/>
                <a:gd name="connsiteX824" fmla="*/ 858244 w 2196357"/>
                <a:gd name="connsiteY824" fmla="*/ 711276 h 5019680"/>
                <a:gd name="connsiteX825" fmla="*/ 872875 w 2196357"/>
                <a:gd name="connsiteY825" fmla="*/ 707793 h 5019680"/>
                <a:gd name="connsiteX826" fmla="*/ 893777 w 2196357"/>
                <a:gd name="connsiteY826" fmla="*/ 707096 h 5019680"/>
                <a:gd name="connsiteX827" fmla="*/ 914678 w 2196357"/>
                <a:gd name="connsiteY827" fmla="*/ 698735 h 5019680"/>
                <a:gd name="connsiteX828" fmla="*/ 919556 w 2196357"/>
                <a:gd name="connsiteY828" fmla="*/ 669473 h 5019680"/>
                <a:gd name="connsiteX829" fmla="*/ 897957 w 2196357"/>
                <a:gd name="connsiteY829" fmla="*/ 644390 h 5019680"/>
                <a:gd name="connsiteX830" fmla="*/ 889596 w 2196357"/>
                <a:gd name="connsiteY830" fmla="*/ 624882 h 5019680"/>
                <a:gd name="connsiteX831" fmla="*/ 925129 w 2196357"/>
                <a:gd name="connsiteY831" fmla="*/ 620702 h 5019680"/>
                <a:gd name="connsiteX832" fmla="*/ 978081 w 2196357"/>
                <a:gd name="connsiteY832" fmla="*/ 619308 h 5019680"/>
                <a:gd name="connsiteX833" fmla="*/ 997589 w 2196357"/>
                <a:gd name="connsiteY833" fmla="*/ 615825 h 5019680"/>
                <a:gd name="connsiteX834" fmla="*/ 965540 w 2196357"/>
                <a:gd name="connsiteY834" fmla="*/ 602587 h 5019680"/>
                <a:gd name="connsiteX835" fmla="*/ 952302 w 2196357"/>
                <a:gd name="connsiteY835" fmla="*/ 578201 h 5019680"/>
                <a:gd name="connsiteX836" fmla="*/ 955089 w 2196357"/>
                <a:gd name="connsiteY836" fmla="*/ 545455 h 5019680"/>
                <a:gd name="connsiteX837" fmla="*/ 968327 w 2196357"/>
                <a:gd name="connsiteY837" fmla="*/ 534307 h 5019680"/>
                <a:gd name="connsiteX838" fmla="*/ 975991 w 2196357"/>
                <a:gd name="connsiteY838" fmla="*/ 513406 h 5019680"/>
                <a:gd name="connsiteX839" fmla="*/ 967630 w 2196357"/>
                <a:gd name="connsiteY839" fmla="*/ 489717 h 5019680"/>
                <a:gd name="connsiteX840" fmla="*/ 967630 w 2196357"/>
                <a:gd name="connsiteY840" fmla="*/ 470208 h 5019680"/>
                <a:gd name="connsiteX841" fmla="*/ 980868 w 2196357"/>
                <a:gd name="connsiteY841" fmla="*/ 454184 h 5019680"/>
                <a:gd name="connsiteX842" fmla="*/ 986442 w 2196357"/>
                <a:gd name="connsiteY842" fmla="*/ 433282 h 5019680"/>
                <a:gd name="connsiteX843" fmla="*/ 1000376 w 2196357"/>
                <a:gd name="connsiteY843" fmla="*/ 419347 h 5019680"/>
                <a:gd name="connsiteX844" fmla="*/ 1026155 w 2196357"/>
                <a:gd name="connsiteY844" fmla="*/ 421437 h 5019680"/>
                <a:gd name="connsiteX845" fmla="*/ 1043573 w 2196357"/>
                <a:gd name="connsiteY845" fmla="*/ 436069 h 5019680"/>
                <a:gd name="connsiteX846" fmla="*/ 1052631 w 2196357"/>
                <a:gd name="connsiteY846" fmla="*/ 452790 h 5019680"/>
                <a:gd name="connsiteX847" fmla="*/ 1059598 w 2196357"/>
                <a:gd name="connsiteY847" fmla="*/ 443733 h 5019680"/>
                <a:gd name="connsiteX848" fmla="*/ 1077016 w 2196357"/>
                <a:gd name="connsiteY848" fmla="*/ 440946 h 5019680"/>
                <a:gd name="connsiteX849" fmla="*/ 1085377 w 2196357"/>
                <a:gd name="connsiteY849" fmla="*/ 456274 h 5019680"/>
                <a:gd name="connsiteX850" fmla="*/ 1092344 w 2196357"/>
                <a:gd name="connsiteY850" fmla="*/ 472995 h 5019680"/>
                <a:gd name="connsiteX851" fmla="*/ 1109066 w 2196357"/>
                <a:gd name="connsiteY851" fmla="*/ 449307 h 5019680"/>
                <a:gd name="connsiteX852" fmla="*/ 1128574 w 2196357"/>
                <a:gd name="connsiteY852" fmla="*/ 444429 h 5019680"/>
                <a:gd name="connsiteX853" fmla="*/ 1146689 w 2196357"/>
                <a:gd name="connsiteY853" fmla="*/ 459757 h 5019680"/>
                <a:gd name="connsiteX854" fmla="*/ 1155050 w 2196357"/>
                <a:gd name="connsiteY854" fmla="*/ 486233 h 5019680"/>
                <a:gd name="connsiteX855" fmla="*/ 1175255 w 2196357"/>
                <a:gd name="connsiteY855" fmla="*/ 468815 h 5019680"/>
                <a:gd name="connsiteX856" fmla="*/ 1211485 w 2196357"/>
                <a:gd name="connsiteY856" fmla="*/ 452790 h 5019680"/>
                <a:gd name="connsiteX857" fmla="*/ 1241444 w 2196357"/>
                <a:gd name="connsiteY857" fmla="*/ 434675 h 5019680"/>
                <a:gd name="connsiteX858" fmla="*/ 1272797 w 2196357"/>
                <a:gd name="connsiteY858" fmla="*/ 436765 h 5019680"/>
                <a:gd name="connsiteX859" fmla="*/ 1305543 w 2196357"/>
                <a:gd name="connsiteY859" fmla="*/ 450003 h 5019680"/>
                <a:gd name="connsiteX860" fmla="*/ 1337593 w 2196357"/>
                <a:gd name="connsiteY860" fmla="*/ 440946 h 5019680"/>
                <a:gd name="connsiteX861" fmla="*/ 1353617 w 2196357"/>
                <a:gd name="connsiteY861" fmla="*/ 416560 h 5019680"/>
                <a:gd name="connsiteX862" fmla="*/ 1389847 w 2196357"/>
                <a:gd name="connsiteY862" fmla="*/ 412380 h 5019680"/>
                <a:gd name="connsiteX863" fmla="*/ 1417717 w 2196357"/>
                <a:gd name="connsiteY863" fmla="*/ 425618 h 5019680"/>
                <a:gd name="connsiteX864" fmla="*/ 1443495 w 2196357"/>
                <a:gd name="connsiteY864" fmla="*/ 420044 h 5019680"/>
                <a:gd name="connsiteX865" fmla="*/ 1447676 w 2196357"/>
                <a:gd name="connsiteY865" fmla="*/ 396355 h 5019680"/>
                <a:gd name="connsiteX866" fmla="*/ 1474152 w 2196357"/>
                <a:gd name="connsiteY866" fmla="*/ 387298 h 5019680"/>
                <a:gd name="connsiteX867" fmla="*/ 1578835 w 2196357"/>
                <a:gd name="connsiteY867" fmla="*/ 288276 h 5019680"/>
                <a:gd name="connsiteX868" fmla="*/ 1596776 w 2196357"/>
                <a:gd name="connsiteY868" fmla="*/ 300207 h 5019680"/>
                <a:gd name="connsiteX869" fmla="*/ 1595382 w 2196357"/>
                <a:gd name="connsiteY869" fmla="*/ 349674 h 5019680"/>
                <a:gd name="connsiteX870" fmla="*/ 1549398 w 2196357"/>
                <a:gd name="connsiteY870" fmla="*/ 355945 h 5019680"/>
                <a:gd name="connsiteX871" fmla="*/ 1534070 w 2196357"/>
                <a:gd name="connsiteY871" fmla="*/ 321109 h 5019680"/>
                <a:gd name="connsiteX872" fmla="*/ 1557759 w 2196357"/>
                <a:gd name="connsiteY872" fmla="*/ 290452 h 5019680"/>
                <a:gd name="connsiteX873" fmla="*/ 1578835 w 2196357"/>
                <a:gd name="connsiteY873" fmla="*/ 288276 h 5019680"/>
                <a:gd name="connsiteX874" fmla="*/ 1428255 w 2196357"/>
                <a:gd name="connsiteY874" fmla="*/ 244730 h 5019680"/>
                <a:gd name="connsiteX875" fmla="*/ 1446282 w 2196357"/>
                <a:gd name="connsiteY875" fmla="*/ 245862 h 5019680"/>
                <a:gd name="connsiteX876" fmla="*/ 1487389 w 2196357"/>
                <a:gd name="connsiteY876" fmla="*/ 270944 h 5019680"/>
                <a:gd name="connsiteX877" fmla="*/ 1489479 w 2196357"/>
                <a:gd name="connsiteY877" fmla="*/ 314838 h 5019680"/>
                <a:gd name="connsiteX878" fmla="*/ 1442102 w 2196357"/>
                <a:gd name="connsiteY878" fmla="*/ 318322 h 5019680"/>
                <a:gd name="connsiteX879" fmla="*/ 1411446 w 2196357"/>
                <a:gd name="connsiteY879" fmla="*/ 287666 h 5019680"/>
                <a:gd name="connsiteX880" fmla="*/ 1414930 w 2196357"/>
                <a:gd name="connsiteY880" fmla="*/ 251436 h 5019680"/>
                <a:gd name="connsiteX881" fmla="*/ 1428255 w 2196357"/>
                <a:gd name="connsiteY881" fmla="*/ 244730 h 5019680"/>
                <a:gd name="connsiteX882" fmla="*/ 1672719 w 2196357"/>
                <a:gd name="connsiteY882" fmla="*/ 114877 h 5019680"/>
                <a:gd name="connsiteX883" fmla="*/ 1708252 w 2196357"/>
                <a:gd name="connsiteY883" fmla="*/ 130902 h 5019680"/>
                <a:gd name="connsiteX884" fmla="*/ 1699195 w 2196357"/>
                <a:gd name="connsiteY884" fmla="*/ 175492 h 5019680"/>
                <a:gd name="connsiteX885" fmla="*/ 1647637 w 2196357"/>
                <a:gd name="connsiteY885" fmla="*/ 179673 h 5019680"/>
                <a:gd name="connsiteX886" fmla="*/ 1623251 w 2196357"/>
                <a:gd name="connsiteY886" fmla="*/ 151804 h 5019680"/>
                <a:gd name="connsiteX887" fmla="*/ 1639973 w 2196357"/>
                <a:gd name="connsiteY887" fmla="*/ 124631 h 5019680"/>
                <a:gd name="connsiteX888" fmla="*/ 1672719 w 2196357"/>
                <a:gd name="connsiteY888" fmla="*/ 114877 h 5019680"/>
                <a:gd name="connsiteX889" fmla="*/ 1496534 w 2196357"/>
                <a:gd name="connsiteY889" fmla="*/ 105472 h 5019680"/>
                <a:gd name="connsiteX890" fmla="*/ 1515955 w 2196357"/>
                <a:gd name="connsiteY890" fmla="*/ 112787 h 5019680"/>
                <a:gd name="connsiteX891" fmla="*/ 1527800 w 2196357"/>
                <a:gd name="connsiteY891" fmla="*/ 159468 h 5019680"/>
                <a:gd name="connsiteX892" fmla="*/ 1555669 w 2196357"/>
                <a:gd name="connsiteY892" fmla="*/ 186640 h 5019680"/>
                <a:gd name="connsiteX893" fmla="*/ 1606530 w 2196357"/>
                <a:gd name="connsiteY893" fmla="*/ 197788 h 5019680"/>
                <a:gd name="connsiteX894" fmla="*/ 1633006 w 2196357"/>
                <a:gd name="connsiteY894" fmla="*/ 217296 h 5019680"/>
                <a:gd name="connsiteX895" fmla="*/ 1616981 w 2196357"/>
                <a:gd name="connsiteY895" fmla="*/ 252829 h 5019680"/>
                <a:gd name="connsiteX896" fmla="*/ 1576571 w 2196357"/>
                <a:gd name="connsiteY896" fmla="*/ 261190 h 5019680"/>
                <a:gd name="connsiteX897" fmla="*/ 1550792 w 2196357"/>
                <a:gd name="connsiteY897" fmla="*/ 245165 h 5019680"/>
                <a:gd name="connsiteX898" fmla="*/ 1527103 w 2196357"/>
                <a:gd name="connsiteY898" fmla="*/ 253526 h 5019680"/>
                <a:gd name="connsiteX899" fmla="*/ 1502021 w 2196357"/>
                <a:gd name="connsiteY899" fmla="*/ 247952 h 5019680"/>
                <a:gd name="connsiteX900" fmla="*/ 1492266 w 2196357"/>
                <a:gd name="connsiteY900" fmla="*/ 208239 h 5019680"/>
                <a:gd name="connsiteX901" fmla="*/ 1470668 w 2196357"/>
                <a:gd name="connsiteY901" fmla="*/ 216599 h 5019680"/>
                <a:gd name="connsiteX902" fmla="*/ 1444192 w 2196357"/>
                <a:gd name="connsiteY902" fmla="*/ 220083 h 5019680"/>
                <a:gd name="connsiteX903" fmla="*/ 1435832 w 2196357"/>
                <a:gd name="connsiteY903" fmla="*/ 170615 h 5019680"/>
                <a:gd name="connsiteX904" fmla="*/ 1471364 w 2196357"/>
                <a:gd name="connsiteY904" fmla="*/ 114877 h 5019680"/>
                <a:gd name="connsiteX905" fmla="*/ 1496534 w 2196357"/>
                <a:gd name="connsiteY905" fmla="*/ 105472 h 5019680"/>
                <a:gd name="connsiteX906" fmla="*/ 1613149 w 2196357"/>
                <a:gd name="connsiteY906" fmla="*/ 45901 h 5019680"/>
                <a:gd name="connsiteX907" fmla="*/ 1628128 w 2196357"/>
                <a:gd name="connsiteY907" fmla="*/ 49384 h 5019680"/>
                <a:gd name="connsiteX908" fmla="*/ 1629522 w 2196357"/>
                <a:gd name="connsiteY908" fmla="*/ 87008 h 5019680"/>
                <a:gd name="connsiteX909" fmla="*/ 1600259 w 2196357"/>
                <a:gd name="connsiteY909" fmla="*/ 128115 h 5019680"/>
                <a:gd name="connsiteX910" fmla="*/ 1580054 w 2196357"/>
                <a:gd name="connsiteY910" fmla="*/ 110697 h 5019680"/>
                <a:gd name="connsiteX911" fmla="*/ 1596079 w 2196357"/>
                <a:gd name="connsiteY911" fmla="*/ 57048 h 5019680"/>
                <a:gd name="connsiteX912" fmla="*/ 1613149 w 2196357"/>
                <a:gd name="connsiteY912" fmla="*/ 45901 h 5019680"/>
                <a:gd name="connsiteX913" fmla="*/ 1743089 w 2196357"/>
                <a:gd name="connsiteY913" fmla="*/ 16638 h 5019680"/>
                <a:gd name="connsiteX914" fmla="*/ 1764687 w 2196357"/>
                <a:gd name="connsiteY914" fmla="*/ 50778 h 5019680"/>
                <a:gd name="connsiteX915" fmla="*/ 1734031 w 2196357"/>
                <a:gd name="connsiteY915" fmla="*/ 81434 h 5019680"/>
                <a:gd name="connsiteX916" fmla="*/ 1669932 w 2196357"/>
                <a:gd name="connsiteY916" fmla="*/ 98155 h 5019680"/>
                <a:gd name="connsiteX917" fmla="*/ 1642063 w 2196357"/>
                <a:gd name="connsiteY917" fmla="*/ 68893 h 5019680"/>
                <a:gd name="connsiteX918" fmla="*/ 1669932 w 2196357"/>
                <a:gd name="connsiteY918" fmla="*/ 33360 h 5019680"/>
                <a:gd name="connsiteX919" fmla="*/ 1743089 w 2196357"/>
                <a:gd name="connsiteY919" fmla="*/ 16638 h 5019680"/>
                <a:gd name="connsiteX920" fmla="*/ 1535377 w 2196357"/>
                <a:gd name="connsiteY920" fmla="*/ 4 h 5019680"/>
                <a:gd name="connsiteX921" fmla="*/ 1550095 w 2196357"/>
                <a:gd name="connsiteY921" fmla="*/ 3400 h 5019680"/>
                <a:gd name="connsiteX922" fmla="*/ 1582144 w 2196357"/>
                <a:gd name="connsiteY922" fmla="*/ 26392 h 5019680"/>
                <a:gd name="connsiteX923" fmla="*/ 1581448 w 2196357"/>
                <a:gd name="connsiteY923" fmla="*/ 61229 h 5019680"/>
                <a:gd name="connsiteX924" fmla="*/ 1538947 w 2196357"/>
                <a:gd name="connsiteY924" fmla="*/ 79344 h 5019680"/>
                <a:gd name="connsiteX925" fmla="*/ 1509685 w 2196357"/>
                <a:gd name="connsiteY925" fmla="*/ 45204 h 5019680"/>
                <a:gd name="connsiteX926" fmla="*/ 1522226 w 2196357"/>
                <a:gd name="connsiteY926" fmla="*/ 5491 h 5019680"/>
                <a:gd name="connsiteX927" fmla="*/ 1535377 w 2196357"/>
                <a:gd name="connsiteY927" fmla="*/ 4 h 5019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</a:cxnLst>
              <a:rect l="l" t="t" r="r" b="b"/>
              <a:pathLst>
                <a:path w="2196357" h="5019680">
                  <a:moveTo>
                    <a:pt x="1811901" y="4127217"/>
                  </a:moveTo>
                  <a:lnTo>
                    <a:pt x="1701920" y="4596167"/>
                  </a:lnTo>
                  <a:lnTo>
                    <a:pt x="1685347" y="4599282"/>
                  </a:lnTo>
                  <a:cubicBezTo>
                    <a:pt x="1673764" y="4601982"/>
                    <a:pt x="1662617" y="4605291"/>
                    <a:pt x="1653211" y="4609471"/>
                  </a:cubicBezTo>
                  <a:cubicBezTo>
                    <a:pt x="1634399" y="4617832"/>
                    <a:pt x="1622555" y="4626889"/>
                    <a:pt x="1610710" y="4635250"/>
                  </a:cubicBezTo>
                  <a:cubicBezTo>
                    <a:pt x="1598866" y="4642914"/>
                    <a:pt x="1587021" y="4649185"/>
                    <a:pt x="1577267" y="4649185"/>
                  </a:cubicBezTo>
                  <a:cubicBezTo>
                    <a:pt x="1567513" y="4649185"/>
                    <a:pt x="1560546" y="4642217"/>
                    <a:pt x="1554275" y="4645005"/>
                  </a:cubicBezTo>
                  <a:cubicBezTo>
                    <a:pt x="1548005" y="4648488"/>
                    <a:pt x="1543824" y="4661029"/>
                    <a:pt x="1539644" y="4674267"/>
                  </a:cubicBezTo>
                  <a:cubicBezTo>
                    <a:pt x="1536160" y="4687505"/>
                    <a:pt x="1532677" y="4700046"/>
                    <a:pt x="1532677" y="4711194"/>
                  </a:cubicBezTo>
                  <a:cubicBezTo>
                    <a:pt x="1532677" y="4722341"/>
                    <a:pt x="1536160" y="4732096"/>
                    <a:pt x="1531283" y="4738366"/>
                  </a:cubicBezTo>
                  <a:cubicBezTo>
                    <a:pt x="1526406" y="4744637"/>
                    <a:pt x="1513865" y="4748120"/>
                    <a:pt x="1514562" y="4752997"/>
                  </a:cubicBezTo>
                  <a:cubicBezTo>
                    <a:pt x="1515259" y="4757875"/>
                    <a:pt x="1529193" y="4765538"/>
                    <a:pt x="1534767" y="4771112"/>
                  </a:cubicBezTo>
                  <a:cubicBezTo>
                    <a:pt x="1540341" y="4777383"/>
                    <a:pt x="1538250" y="4782260"/>
                    <a:pt x="1534070" y="4785744"/>
                  </a:cubicBezTo>
                  <a:cubicBezTo>
                    <a:pt x="1530586" y="4789227"/>
                    <a:pt x="1524316" y="4792014"/>
                    <a:pt x="1516652" y="4797588"/>
                  </a:cubicBezTo>
                  <a:cubicBezTo>
                    <a:pt x="1508291" y="4803162"/>
                    <a:pt x="1498537" y="4811522"/>
                    <a:pt x="1493660" y="4823367"/>
                  </a:cubicBezTo>
                  <a:cubicBezTo>
                    <a:pt x="1488783" y="4834515"/>
                    <a:pt x="1488783" y="4849146"/>
                    <a:pt x="1485299" y="4858900"/>
                  </a:cubicBezTo>
                  <a:cubicBezTo>
                    <a:pt x="1481815" y="4869351"/>
                    <a:pt x="1474152" y="4874925"/>
                    <a:pt x="1463004" y="4877712"/>
                  </a:cubicBezTo>
                  <a:cubicBezTo>
                    <a:pt x="1451856" y="4880499"/>
                    <a:pt x="1437922" y="4880499"/>
                    <a:pt x="1427471" y="4877015"/>
                  </a:cubicBezTo>
                  <a:cubicBezTo>
                    <a:pt x="1417020" y="4873531"/>
                    <a:pt x="1410749" y="4865868"/>
                    <a:pt x="1405175" y="4854720"/>
                  </a:cubicBezTo>
                  <a:cubicBezTo>
                    <a:pt x="1399602" y="4843572"/>
                    <a:pt x="1395421" y="4828941"/>
                    <a:pt x="1387757" y="4821973"/>
                  </a:cubicBezTo>
                  <a:cubicBezTo>
                    <a:pt x="1380790" y="4815006"/>
                    <a:pt x="1369642" y="4815703"/>
                    <a:pt x="1357101" y="4813613"/>
                  </a:cubicBezTo>
                  <a:cubicBezTo>
                    <a:pt x="1344560" y="4811522"/>
                    <a:pt x="1330625" y="4805949"/>
                    <a:pt x="1321568" y="4796891"/>
                  </a:cubicBezTo>
                  <a:cubicBezTo>
                    <a:pt x="1312510" y="4787834"/>
                    <a:pt x="1307633" y="4775293"/>
                    <a:pt x="1302060" y="4767629"/>
                  </a:cubicBezTo>
                  <a:cubicBezTo>
                    <a:pt x="1296486" y="4759965"/>
                    <a:pt x="1289519" y="4757178"/>
                    <a:pt x="1287428" y="4765538"/>
                  </a:cubicBezTo>
                  <a:cubicBezTo>
                    <a:pt x="1285338" y="4773899"/>
                    <a:pt x="1288125" y="4792711"/>
                    <a:pt x="1288822" y="4802465"/>
                  </a:cubicBezTo>
                  <a:cubicBezTo>
                    <a:pt x="1288822" y="4812219"/>
                    <a:pt x="1287428" y="4812916"/>
                    <a:pt x="1283248" y="4812916"/>
                  </a:cubicBezTo>
                  <a:cubicBezTo>
                    <a:pt x="1279068" y="4812916"/>
                    <a:pt x="1272797" y="4812219"/>
                    <a:pt x="1263739" y="4809432"/>
                  </a:cubicBezTo>
                  <a:cubicBezTo>
                    <a:pt x="1254682" y="4806646"/>
                    <a:pt x="1242838" y="4801768"/>
                    <a:pt x="1234477" y="4801071"/>
                  </a:cubicBezTo>
                  <a:cubicBezTo>
                    <a:pt x="1226116" y="4800375"/>
                    <a:pt x="1220542" y="4804555"/>
                    <a:pt x="1211485" y="4808736"/>
                  </a:cubicBezTo>
                  <a:cubicBezTo>
                    <a:pt x="1202427" y="4812916"/>
                    <a:pt x="1189190" y="4817793"/>
                    <a:pt x="1176648" y="4821277"/>
                  </a:cubicBezTo>
                  <a:cubicBezTo>
                    <a:pt x="1164107" y="4824760"/>
                    <a:pt x="1152960" y="4827547"/>
                    <a:pt x="1142509" y="4826154"/>
                  </a:cubicBezTo>
                  <a:cubicBezTo>
                    <a:pt x="1132058" y="4824760"/>
                    <a:pt x="1123697" y="4820580"/>
                    <a:pt x="1117427" y="4819187"/>
                  </a:cubicBezTo>
                  <a:cubicBezTo>
                    <a:pt x="1111156" y="4817793"/>
                    <a:pt x="1107672" y="4819883"/>
                    <a:pt x="1104885" y="4826154"/>
                  </a:cubicBezTo>
                  <a:cubicBezTo>
                    <a:pt x="1101402" y="4832424"/>
                    <a:pt x="1098615" y="4842179"/>
                    <a:pt x="1097918" y="4851236"/>
                  </a:cubicBezTo>
                  <a:cubicBezTo>
                    <a:pt x="1097221" y="4860293"/>
                    <a:pt x="1097918" y="4867261"/>
                    <a:pt x="1093041" y="4871441"/>
                  </a:cubicBezTo>
                  <a:cubicBezTo>
                    <a:pt x="1088164" y="4874925"/>
                    <a:pt x="1077713" y="4875621"/>
                    <a:pt x="1068656" y="4877015"/>
                  </a:cubicBezTo>
                  <a:cubicBezTo>
                    <a:pt x="1060295" y="4878409"/>
                    <a:pt x="1052631" y="4881195"/>
                    <a:pt x="1047057" y="4886769"/>
                  </a:cubicBezTo>
                  <a:cubicBezTo>
                    <a:pt x="1041483" y="4892343"/>
                    <a:pt x="1037303" y="4901400"/>
                    <a:pt x="1030335" y="4904188"/>
                  </a:cubicBezTo>
                  <a:cubicBezTo>
                    <a:pt x="1023368" y="4906974"/>
                    <a:pt x="1013614" y="4904188"/>
                    <a:pt x="1008737" y="4905581"/>
                  </a:cubicBezTo>
                  <a:cubicBezTo>
                    <a:pt x="1004557" y="4906974"/>
                    <a:pt x="1005253" y="4912548"/>
                    <a:pt x="1005253" y="4917425"/>
                  </a:cubicBezTo>
                  <a:cubicBezTo>
                    <a:pt x="1005950" y="4922999"/>
                    <a:pt x="1005253" y="4927180"/>
                    <a:pt x="1001770" y="4930663"/>
                  </a:cubicBezTo>
                  <a:cubicBezTo>
                    <a:pt x="998286" y="4934147"/>
                    <a:pt x="992015" y="4936933"/>
                    <a:pt x="989925" y="4939024"/>
                  </a:cubicBezTo>
                  <a:cubicBezTo>
                    <a:pt x="987835" y="4941811"/>
                    <a:pt x="989925" y="4944598"/>
                    <a:pt x="993409" y="4946688"/>
                  </a:cubicBezTo>
                  <a:cubicBezTo>
                    <a:pt x="996892" y="4949475"/>
                    <a:pt x="1001073" y="4951565"/>
                    <a:pt x="1004557" y="4956442"/>
                  </a:cubicBezTo>
                  <a:cubicBezTo>
                    <a:pt x="1008040" y="4961319"/>
                    <a:pt x="1010130" y="4968286"/>
                    <a:pt x="1004557" y="4975950"/>
                  </a:cubicBezTo>
                  <a:cubicBezTo>
                    <a:pt x="998983" y="4983614"/>
                    <a:pt x="987835" y="4991279"/>
                    <a:pt x="978081" y="4999639"/>
                  </a:cubicBezTo>
                  <a:cubicBezTo>
                    <a:pt x="968327" y="5008000"/>
                    <a:pt x="960663" y="5017057"/>
                    <a:pt x="955786" y="5019148"/>
                  </a:cubicBezTo>
                  <a:cubicBezTo>
                    <a:pt x="950908" y="5021238"/>
                    <a:pt x="948818" y="5017057"/>
                    <a:pt x="945335" y="5008697"/>
                  </a:cubicBezTo>
                  <a:cubicBezTo>
                    <a:pt x="941154" y="5001033"/>
                    <a:pt x="936277" y="4989188"/>
                    <a:pt x="931400" y="4979434"/>
                  </a:cubicBezTo>
                  <a:cubicBezTo>
                    <a:pt x="926523" y="4969680"/>
                    <a:pt x="921646" y="4961319"/>
                    <a:pt x="915375" y="4955049"/>
                  </a:cubicBezTo>
                  <a:cubicBezTo>
                    <a:pt x="909105" y="4948778"/>
                    <a:pt x="900744" y="4944598"/>
                    <a:pt x="890990" y="4939721"/>
                  </a:cubicBezTo>
                  <a:cubicBezTo>
                    <a:pt x="881236" y="4934843"/>
                    <a:pt x="870088" y="4929966"/>
                    <a:pt x="862424" y="4927876"/>
                  </a:cubicBezTo>
                  <a:cubicBezTo>
                    <a:pt x="854760" y="4925786"/>
                    <a:pt x="849186" y="4926483"/>
                    <a:pt x="845702" y="4930663"/>
                  </a:cubicBezTo>
                  <a:cubicBezTo>
                    <a:pt x="842219" y="4934147"/>
                    <a:pt x="839432" y="4941811"/>
                    <a:pt x="838735" y="4949475"/>
                  </a:cubicBezTo>
                  <a:cubicBezTo>
                    <a:pt x="838038" y="4957139"/>
                    <a:pt x="838735" y="4965500"/>
                    <a:pt x="833161" y="4971073"/>
                  </a:cubicBezTo>
                  <a:cubicBezTo>
                    <a:pt x="827587" y="4976647"/>
                    <a:pt x="815743" y="4978041"/>
                    <a:pt x="805292" y="4980131"/>
                  </a:cubicBezTo>
                  <a:cubicBezTo>
                    <a:pt x="794841" y="4982221"/>
                    <a:pt x="785087" y="4985008"/>
                    <a:pt x="779513" y="4983614"/>
                  </a:cubicBezTo>
                  <a:cubicBezTo>
                    <a:pt x="773939" y="4981524"/>
                    <a:pt x="772546" y="4975950"/>
                    <a:pt x="771849" y="4964803"/>
                  </a:cubicBezTo>
                  <a:cubicBezTo>
                    <a:pt x="770456" y="4953655"/>
                    <a:pt x="769759" y="4937630"/>
                    <a:pt x="771152" y="4925786"/>
                  </a:cubicBezTo>
                  <a:cubicBezTo>
                    <a:pt x="772546" y="4913942"/>
                    <a:pt x="776030" y="4905581"/>
                    <a:pt x="782997" y="4897917"/>
                  </a:cubicBezTo>
                  <a:cubicBezTo>
                    <a:pt x="789964" y="4890950"/>
                    <a:pt x="801112" y="4884679"/>
                    <a:pt x="810169" y="4880499"/>
                  </a:cubicBezTo>
                  <a:cubicBezTo>
                    <a:pt x="819227" y="4876318"/>
                    <a:pt x="826891" y="4874925"/>
                    <a:pt x="838038" y="4877015"/>
                  </a:cubicBezTo>
                  <a:cubicBezTo>
                    <a:pt x="849186" y="4879105"/>
                    <a:pt x="863121" y="4883982"/>
                    <a:pt x="874268" y="4881195"/>
                  </a:cubicBezTo>
                  <a:cubicBezTo>
                    <a:pt x="885416" y="4878409"/>
                    <a:pt x="894473" y="4866564"/>
                    <a:pt x="908408" y="4854023"/>
                  </a:cubicBezTo>
                  <a:cubicBezTo>
                    <a:pt x="922343" y="4841482"/>
                    <a:pt x="942548" y="4827547"/>
                    <a:pt x="953695" y="4817097"/>
                  </a:cubicBezTo>
                  <a:cubicBezTo>
                    <a:pt x="964146" y="4806646"/>
                    <a:pt x="966236" y="4799678"/>
                    <a:pt x="967630" y="4792014"/>
                  </a:cubicBezTo>
                  <a:cubicBezTo>
                    <a:pt x="969023" y="4784350"/>
                    <a:pt x="969023" y="4776686"/>
                    <a:pt x="973204" y="4771112"/>
                  </a:cubicBezTo>
                  <a:cubicBezTo>
                    <a:pt x="977384" y="4765538"/>
                    <a:pt x="986442" y="4762751"/>
                    <a:pt x="992712" y="4755088"/>
                  </a:cubicBezTo>
                  <a:cubicBezTo>
                    <a:pt x="998983" y="4746727"/>
                    <a:pt x="1002466" y="4734882"/>
                    <a:pt x="1005253" y="4723038"/>
                  </a:cubicBezTo>
                  <a:cubicBezTo>
                    <a:pt x="1008040" y="4711194"/>
                    <a:pt x="1010827" y="4700743"/>
                    <a:pt x="1017794" y="4693079"/>
                  </a:cubicBezTo>
                  <a:cubicBezTo>
                    <a:pt x="1024762" y="4685415"/>
                    <a:pt x="1037303" y="4681235"/>
                    <a:pt x="1050541" y="4679841"/>
                  </a:cubicBezTo>
                  <a:cubicBezTo>
                    <a:pt x="1063082" y="4678447"/>
                    <a:pt x="1076320" y="4681235"/>
                    <a:pt x="1083984" y="4679144"/>
                  </a:cubicBezTo>
                  <a:cubicBezTo>
                    <a:pt x="1091648" y="4677054"/>
                    <a:pt x="1093738" y="4670784"/>
                    <a:pt x="1095828" y="4661029"/>
                  </a:cubicBezTo>
                  <a:cubicBezTo>
                    <a:pt x="1097918" y="4651275"/>
                    <a:pt x="1100008" y="4638734"/>
                    <a:pt x="1104885" y="4626889"/>
                  </a:cubicBezTo>
                  <a:cubicBezTo>
                    <a:pt x="1109066" y="4615045"/>
                    <a:pt x="1116033" y="4604594"/>
                    <a:pt x="1125787" y="4597627"/>
                  </a:cubicBezTo>
                  <a:cubicBezTo>
                    <a:pt x="1135542" y="4590660"/>
                    <a:pt x="1148083" y="4587176"/>
                    <a:pt x="1155050" y="4581602"/>
                  </a:cubicBezTo>
                  <a:cubicBezTo>
                    <a:pt x="1161320" y="4576028"/>
                    <a:pt x="1162714" y="4566971"/>
                    <a:pt x="1163411" y="4552340"/>
                  </a:cubicBezTo>
                  <a:cubicBezTo>
                    <a:pt x="1164107" y="4537708"/>
                    <a:pt x="1164107" y="4516806"/>
                    <a:pt x="1164804" y="4498692"/>
                  </a:cubicBezTo>
                  <a:cubicBezTo>
                    <a:pt x="1165501" y="4480576"/>
                    <a:pt x="1167591" y="4465945"/>
                    <a:pt x="1171771" y="4454798"/>
                  </a:cubicBezTo>
                  <a:cubicBezTo>
                    <a:pt x="1175952" y="4443650"/>
                    <a:pt x="1182222" y="4437380"/>
                    <a:pt x="1190583" y="4438773"/>
                  </a:cubicBezTo>
                  <a:cubicBezTo>
                    <a:pt x="1198944" y="4440166"/>
                    <a:pt x="1208001" y="4449921"/>
                    <a:pt x="1219149" y="4453404"/>
                  </a:cubicBezTo>
                  <a:cubicBezTo>
                    <a:pt x="1230297" y="4456888"/>
                    <a:pt x="1242838" y="4454798"/>
                    <a:pt x="1251895" y="4449224"/>
                  </a:cubicBezTo>
                  <a:cubicBezTo>
                    <a:pt x="1260953" y="4443650"/>
                    <a:pt x="1266526" y="4435289"/>
                    <a:pt x="1268617" y="4426232"/>
                  </a:cubicBezTo>
                  <a:cubicBezTo>
                    <a:pt x="1271404" y="4417174"/>
                    <a:pt x="1271404" y="4408117"/>
                    <a:pt x="1270010" y="4399756"/>
                  </a:cubicBezTo>
                  <a:cubicBezTo>
                    <a:pt x="1269313" y="4391395"/>
                    <a:pt x="1267223" y="4384428"/>
                    <a:pt x="1267223" y="4376067"/>
                  </a:cubicBezTo>
                  <a:cubicBezTo>
                    <a:pt x="1267223" y="4367707"/>
                    <a:pt x="1269313" y="4357952"/>
                    <a:pt x="1270010" y="4352379"/>
                  </a:cubicBezTo>
                  <a:cubicBezTo>
                    <a:pt x="1270707" y="4346805"/>
                    <a:pt x="1271404" y="4344018"/>
                    <a:pt x="1282551" y="4342624"/>
                  </a:cubicBezTo>
                  <a:cubicBezTo>
                    <a:pt x="1293699" y="4341231"/>
                    <a:pt x="1314601" y="4340534"/>
                    <a:pt x="1335502" y="4339141"/>
                  </a:cubicBezTo>
                  <a:cubicBezTo>
                    <a:pt x="1356404" y="4337747"/>
                    <a:pt x="1376610" y="4335657"/>
                    <a:pt x="1387061" y="4331477"/>
                  </a:cubicBezTo>
                  <a:cubicBezTo>
                    <a:pt x="1398208" y="4327296"/>
                    <a:pt x="1399602" y="4321722"/>
                    <a:pt x="1401692" y="4317542"/>
                  </a:cubicBezTo>
                  <a:cubicBezTo>
                    <a:pt x="1403782" y="4313362"/>
                    <a:pt x="1407266" y="4310575"/>
                    <a:pt x="1417020" y="4309181"/>
                  </a:cubicBezTo>
                  <a:cubicBezTo>
                    <a:pt x="1426774" y="4307091"/>
                    <a:pt x="1443495" y="4306394"/>
                    <a:pt x="1453946" y="4309878"/>
                  </a:cubicBezTo>
                  <a:cubicBezTo>
                    <a:pt x="1463701" y="4313362"/>
                    <a:pt x="1467881" y="4321026"/>
                    <a:pt x="1478332" y="4325206"/>
                  </a:cubicBezTo>
                  <a:cubicBezTo>
                    <a:pt x="1488783" y="4328690"/>
                    <a:pt x="1505504" y="4329387"/>
                    <a:pt x="1520135" y="4328690"/>
                  </a:cubicBezTo>
                  <a:cubicBezTo>
                    <a:pt x="1534767" y="4327993"/>
                    <a:pt x="1547308" y="4326600"/>
                    <a:pt x="1554275" y="4329387"/>
                  </a:cubicBezTo>
                  <a:cubicBezTo>
                    <a:pt x="1561243" y="4332870"/>
                    <a:pt x="1564029" y="4339838"/>
                    <a:pt x="1570997" y="4344018"/>
                  </a:cubicBezTo>
                  <a:cubicBezTo>
                    <a:pt x="1577964" y="4348198"/>
                    <a:pt x="1589808" y="4348198"/>
                    <a:pt x="1599563" y="4345411"/>
                  </a:cubicBezTo>
                  <a:cubicBezTo>
                    <a:pt x="1609317" y="4342624"/>
                    <a:pt x="1616284" y="4337747"/>
                    <a:pt x="1626735" y="4334960"/>
                  </a:cubicBezTo>
                  <a:cubicBezTo>
                    <a:pt x="1637186" y="4332173"/>
                    <a:pt x="1650424" y="4332173"/>
                    <a:pt x="1662268" y="4332173"/>
                  </a:cubicBezTo>
                  <a:cubicBezTo>
                    <a:pt x="1674112" y="4332173"/>
                    <a:pt x="1683867" y="4332173"/>
                    <a:pt x="1688047" y="4323813"/>
                  </a:cubicBezTo>
                  <a:cubicBezTo>
                    <a:pt x="1692227" y="4315452"/>
                    <a:pt x="1690834" y="4299427"/>
                    <a:pt x="1690137" y="4286886"/>
                  </a:cubicBezTo>
                  <a:cubicBezTo>
                    <a:pt x="1689441" y="4274345"/>
                    <a:pt x="1689441" y="4264591"/>
                    <a:pt x="1693621" y="4254140"/>
                  </a:cubicBezTo>
                  <a:cubicBezTo>
                    <a:pt x="1697801" y="4243689"/>
                    <a:pt x="1705465" y="4231148"/>
                    <a:pt x="1721490" y="4215123"/>
                  </a:cubicBezTo>
                  <a:cubicBezTo>
                    <a:pt x="1737515" y="4199098"/>
                    <a:pt x="1761204" y="4179590"/>
                    <a:pt x="1784196" y="4155901"/>
                  </a:cubicBezTo>
                  <a:close/>
                  <a:moveTo>
                    <a:pt x="1192673" y="3160276"/>
                  </a:moveTo>
                  <a:cubicBezTo>
                    <a:pt x="1206608" y="3162367"/>
                    <a:pt x="1224723" y="3172817"/>
                    <a:pt x="1237264" y="3183965"/>
                  </a:cubicBezTo>
                  <a:cubicBezTo>
                    <a:pt x="1249805" y="3195113"/>
                    <a:pt x="1257469" y="3206957"/>
                    <a:pt x="1269313" y="3211834"/>
                  </a:cubicBezTo>
                  <a:cubicBezTo>
                    <a:pt x="1281158" y="3216711"/>
                    <a:pt x="1297879" y="3214621"/>
                    <a:pt x="1304846" y="3218802"/>
                  </a:cubicBezTo>
                  <a:cubicBezTo>
                    <a:pt x="1311814" y="3222982"/>
                    <a:pt x="1309724" y="3234130"/>
                    <a:pt x="1306240" y="3243187"/>
                  </a:cubicBezTo>
                  <a:cubicBezTo>
                    <a:pt x="1302756" y="3252244"/>
                    <a:pt x="1297879" y="3259212"/>
                    <a:pt x="1288822" y="3267573"/>
                  </a:cubicBezTo>
                  <a:cubicBezTo>
                    <a:pt x="1278371" y="3275933"/>
                    <a:pt x="1262346" y="3285688"/>
                    <a:pt x="1248411" y="3294745"/>
                  </a:cubicBezTo>
                  <a:cubicBezTo>
                    <a:pt x="1234477" y="3303802"/>
                    <a:pt x="1222633" y="3313556"/>
                    <a:pt x="1208698" y="3317040"/>
                  </a:cubicBezTo>
                  <a:cubicBezTo>
                    <a:pt x="1194763" y="3321221"/>
                    <a:pt x="1179435" y="3319827"/>
                    <a:pt x="1171771" y="3315647"/>
                  </a:cubicBezTo>
                  <a:cubicBezTo>
                    <a:pt x="1164107" y="3311466"/>
                    <a:pt x="1164107" y="3305196"/>
                    <a:pt x="1159927" y="3295442"/>
                  </a:cubicBezTo>
                  <a:cubicBezTo>
                    <a:pt x="1155747" y="3285688"/>
                    <a:pt x="1148083" y="3272450"/>
                    <a:pt x="1137632" y="3264786"/>
                  </a:cubicBezTo>
                  <a:cubicBezTo>
                    <a:pt x="1127181" y="3257122"/>
                    <a:pt x="1115336" y="3255032"/>
                    <a:pt x="1106279" y="3247367"/>
                  </a:cubicBezTo>
                  <a:cubicBezTo>
                    <a:pt x="1097221" y="3239703"/>
                    <a:pt x="1091648" y="3226466"/>
                    <a:pt x="1097221" y="3219498"/>
                  </a:cubicBezTo>
                  <a:cubicBezTo>
                    <a:pt x="1102795" y="3211834"/>
                    <a:pt x="1119517" y="3210441"/>
                    <a:pt x="1132058" y="3202777"/>
                  </a:cubicBezTo>
                  <a:cubicBezTo>
                    <a:pt x="1144599" y="3195113"/>
                    <a:pt x="1152263" y="3181875"/>
                    <a:pt x="1160624" y="3172121"/>
                  </a:cubicBezTo>
                  <a:cubicBezTo>
                    <a:pt x="1168984" y="3163063"/>
                    <a:pt x="1178739" y="3158186"/>
                    <a:pt x="1192673" y="3160276"/>
                  </a:cubicBezTo>
                  <a:close/>
                  <a:moveTo>
                    <a:pt x="1218714" y="2625625"/>
                  </a:moveTo>
                  <a:cubicBezTo>
                    <a:pt x="1224200" y="2625538"/>
                    <a:pt x="1228555" y="2627280"/>
                    <a:pt x="1230993" y="2631460"/>
                  </a:cubicBezTo>
                  <a:cubicBezTo>
                    <a:pt x="1235174" y="2639124"/>
                    <a:pt x="1230993" y="2655845"/>
                    <a:pt x="1231690" y="2669780"/>
                  </a:cubicBezTo>
                  <a:cubicBezTo>
                    <a:pt x="1232387" y="2683714"/>
                    <a:pt x="1237961" y="2693468"/>
                    <a:pt x="1244928" y="2702526"/>
                  </a:cubicBezTo>
                  <a:cubicBezTo>
                    <a:pt x="1251895" y="2711583"/>
                    <a:pt x="1260953" y="2719944"/>
                    <a:pt x="1253289" y="2734575"/>
                  </a:cubicBezTo>
                  <a:cubicBezTo>
                    <a:pt x="1245625" y="2749207"/>
                    <a:pt x="1221936" y="2771502"/>
                    <a:pt x="1194763" y="2790314"/>
                  </a:cubicBezTo>
                  <a:cubicBezTo>
                    <a:pt x="1167591" y="2809125"/>
                    <a:pt x="1136935" y="2825150"/>
                    <a:pt x="1113246" y="2834207"/>
                  </a:cubicBezTo>
                  <a:cubicBezTo>
                    <a:pt x="1088861" y="2842568"/>
                    <a:pt x="1072139" y="2843962"/>
                    <a:pt x="1067262" y="2835601"/>
                  </a:cubicBezTo>
                  <a:cubicBezTo>
                    <a:pt x="1062385" y="2827240"/>
                    <a:pt x="1069352" y="2808429"/>
                    <a:pt x="1077713" y="2791707"/>
                  </a:cubicBezTo>
                  <a:cubicBezTo>
                    <a:pt x="1085377" y="2774986"/>
                    <a:pt x="1094434" y="2760354"/>
                    <a:pt x="1102795" y="2749904"/>
                  </a:cubicBezTo>
                  <a:cubicBezTo>
                    <a:pt x="1111853" y="2739453"/>
                    <a:pt x="1119517" y="2733182"/>
                    <a:pt x="1123697" y="2726215"/>
                  </a:cubicBezTo>
                  <a:cubicBezTo>
                    <a:pt x="1127877" y="2719944"/>
                    <a:pt x="1127181" y="2712280"/>
                    <a:pt x="1132058" y="2701133"/>
                  </a:cubicBezTo>
                  <a:cubicBezTo>
                    <a:pt x="1136238" y="2689985"/>
                    <a:pt x="1145992" y="2674657"/>
                    <a:pt x="1158533" y="2661419"/>
                  </a:cubicBezTo>
                  <a:cubicBezTo>
                    <a:pt x="1171075" y="2648181"/>
                    <a:pt x="1185706" y="2637033"/>
                    <a:pt x="1199640" y="2630763"/>
                  </a:cubicBezTo>
                  <a:cubicBezTo>
                    <a:pt x="1206608" y="2627628"/>
                    <a:pt x="1213227" y="2625712"/>
                    <a:pt x="1218714" y="2625625"/>
                  </a:cubicBezTo>
                  <a:close/>
                  <a:moveTo>
                    <a:pt x="607421" y="2204365"/>
                  </a:moveTo>
                  <a:cubicBezTo>
                    <a:pt x="633200" y="2205759"/>
                    <a:pt x="658282" y="2207849"/>
                    <a:pt x="670824" y="2220390"/>
                  </a:cubicBezTo>
                  <a:cubicBezTo>
                    <a:pt x="683365" y="2232931"/>
                    <a:pt x="682668" y="2255226"/>
                    <a:pt x="684061" y="2270554"/>
                  </a:cubicBezTo>
                  <a:cubicBezTo>
                    <a:pt x="685455" y="2285882"/>
                    <a:pt x="686848" y="2294243"/>
                    <a:pt x="693816" y="2309571"/>
                  </a:cubicBezTo>
                  <a:cubicBezTo>
                    <a:pt x="700783" y="2324899"/>
                    <a:pt x="711931" y="2346498"/>
                    <a:pt x="722381" y="2365309"/>
                  </a:cubicBezTo>
                  <a:cubicBezTo>
                    <a:pt x="732832" y="2384121"/>
                    <a:pt x="741890" y="2400146"/>
                    <a:pt x="750251" y="2405720"/>
                  </a:cubicBezTo>
                  <a:cubicBezTo>
                    <a:pt x="758611" y="2411294"/>
                    <a:pt x="765579" y="2407810"/>
                    <a:pt x="773243" y="2409203"/>
                  </a:cubicBezTo>
                  <a:cubicBezTo>
                    <a:pt x="780907" y="2409900"/>
                    <a:pt x="788571" y="2416170"/>
                    <a:pt x="789964" y="2428015"/>
                  </a:cubicBezTo>
                  <a:cubicBezTo>
                    <a:pt x="791358" y="2439859"/>
                    <a:pt x="785784" y="2457278"/>
                    <a:pt x="770456" y="2469122"/>
                  </a:cubicBezTo>
                  <a:cubicBezTo>
                    <a:pt x="755824" y="2480270"/>
                    <a:pt x="730742" y="2486540"/>
                    <a:pt x="718201" y="2496991"/>
                  </a:cubicBezTo>
                  <a:cubicBezTo>
                    <a:pt x="705660" y="2507442"/>
                    <a:pt x="706357" y="2522073"/>
                    <a:pt x="712627" y="2524860"/>
                  </a:cubicBezTo>
                  <a:cubicBezTo>
                    <a:pt x="718898" y="2527647"/>
                    <a:pt x="732832" y="2519286"/>
                    <a:pt x="751644" y="2513016"/>
                  </a:cubicBezTo>
                  <a:cubicBezTo>
                    <a:pt x="770456" y="2506745"/>
                    <a:pt x="795538" y="2503262"/>
                    <a:pt x="812259" y="2503958"/>
                  </a:cubicBezTo>
                  <a:cubicBezTo>
                    <a:pt x="828981" y="2504655"/>
                    <a:pt x="837342" y="2510229"/>
                    <a:pt x="845702" y="2524163"/>
                  </a:cubicBezTo>
                  <a:cubicBezTo>
                    <a:pt x="854760" y="2538098"/>
                    <a:pt x="863121" y="2560393"/>
                    <a:pt x="866604" y="2581295"/>
                  </a:cubicBezTo>
                  <a:cubicBezTo>
                    <a:pt x="870785" y="2602197"/>
                    <a:pt x="869391" y="2621705"/>
                    <a:pt x="861030" y="2623099"/>
                  </a:cubicBezTo>
                  <a:cubicBezTo>
                    <a:pt x="852670" y="2624492"/>
                    <a:pt x="837342" y="2607771"/>
                    <a:pt x="826194" y="2597320"/>
                  </a:cubicBezTo>
                  <a:cubicBezTo>
                    <a:pt x="815046" y="2586869"/>
                    <a:pt x="807382" y="2581992"/>
                    <a:pt x="805292" y="2589656"/>
                  </a:cubicBezTo>
                  <a:cubicBezTo>
                    <a:pt x="802505" y="2597320"/>
                    <a:pt x="805292" y="2618222"/>
                    <a:pt x="812259" y="2635640"/>
                  </a:cubicBezTo>
                  <a:cubicBezTo>
                    <a:pt x="819227" y="2653755"/>
                    <a:pt x="831071" y="2668386"/>
                    <a:pt x="838038" y="2680231"/>
                  </a:cubicBezTo>
                  <a:cubicBezTo>
                    <a:pt x="845702" y="2692075"/>
                    <a:pt x="848489" y="2701829"/>
                    <a:pt x="845006" y="2710887"/>
                  </a:cubicBezTo>
                  <a:cubicBezTo>
                    <a:pt x="841522" y="2719944"/>
                    <a:pt x="831071" y="2728305"/>
                    <a:pt x="818530" y="2732485"/>
                  </a:cubicBezTo>
                  <a:cubicBezTo>
                    <a:pt x="805989" y="2736666"/>
                    <a:pt x="791358" y="2736666"/>
                    <a:pt x="778816" y="2737362"/>
                  </a:cubicBezTo>
                  <a:cubicBezTo>
                    <a:pt x="766275" y="2738059"/>
                    <a:pt x="755128" y="2739453"/>
                    <a:pt x="749554" y="2746420"/>
                  </a:cubicBezTo>
                  <a:cubicBezTo>
                    <a:pt x="743980" y="2753387"/>
                    <a:pt x="743283" y="2765928"/>
                    <a:pt x="741193" y="2779166"/>
                  </a:cubicBezTo>
                  <a:cubicBezTo>
                    <a:pt x="739103" y="2792404"/>
                    <a:pt x="735619" y="2805642"/>
                    <a:pt x="729349" y="2816093"/>
                  </a:cubicBezTo>
                  <a:cubicBezTo>
                    <a:pt x="723775" y="2826544"/>
                    <a:pt x="714717" y="2834207"/>
                    <a:pt x="704963" y="2839781"/>
                  </a:cubicBezTo>
                  <a:cubicBezTo>
                    <a:pt x="694512" y="2846052"/>
                    <a:pt x="683365" y="2850232"/>
                    <a:pt x="672217" y="2846749"/>
                  </a:cubicBezTo>
                  <a:cubicBezTo>
                    <a:pt x="661069" y="2843265"/>
                    <a:pt x="650618" y="2832117"/>
                    <a:pt x="635987" y="2824453"/>
                  </a:cubicBezTo>
                  <a:cubicBezTo>
                    <a:pt x="621356" y="2816093"/>
                    <a:pt x="601847" y="2811216"/>
                    <a:pt x="590700" y="2816093"/>
                  </a:cubicBezTo>
                  <a:cubicBezTo>
                    <a:pt x="579552" y="2820970"/>
                    <a:pt x="576765" y="2834904"/>
                    <a:pt x="564921" y="2840478"/>
                  </a:cubicBezTo>
                  <a:cubicBezTo>
                    <a:pt x="553076" y="2846749"/>
                    <a:pt x="532175" y="2843962"/>
                    <a:pt x="516150" y="2844658"/>
                  </a:cubicBezTo>
                  <a:cubicBezTo>
                    <a:pt x="500125" y="2845355"/>
                    <a:pt x="488977" y="2848839"/>
                    <a:pt x="483404" y="2842568"/>
                  </a:cubicBezTo>
                  <a:cubicBezTo>
                    <a:pt x="477830" y="2836298"/>
                    <a:pt x="478527" y="2819576"/>
                    <a:pt x="478527" y="2804945"/>
                  </a:cubicBezTo>
                  <a:cubicBezTo>
                    <a:pt x="478527" y="2790314"/>
                    <a:pt x="478527" y="2777076"/>
                    <a:pt x="471559" y="2771502"/>
                  </a:cubicBezTo>
                  <a:cubicBezTo>
                    <a:pt x="464592" y="2765928"/>
                    <a:pt x="450657" y="2768715"/>
                    <a:pt x="442297" y="2761748"/>
                  </a:cubicBezTo>
                  <a:cubicBezTo>
                    <a:pt x="433936" y="2754780"/>
                    <a:pt x="431149" y="2739453"/>
                    <a:pt x="423485" y="2717157"/>
                  </a:cubicBezTo>
                  <a:cubicBezTo>
                    <a:pt x="415821" y="2694862"/>
                    <a:pt x="401886" y="2665599"/>
                    <a:pt x="390739" y="2655845"/>
                  </a:cubicBezTo>
                  <a:cubicBezTo>
                    <a:pt x="379591" y="2646091"/>
                    <a:pt x="369837" y="2653755"/>
                    <a:pt x="359386" y="2664903"/>
                  </a:cubicBezTo>
                  <a:cubicBezTo>
                    <a:pt x="348935" y="2676050"/>
                    <a:pt x="337787" y="2690682"/>
                    <a:pt x="340574" y="2704616"/>
                  </a:cubicBezTo>
                  <a:cubicBezTo>
                    <a:pt x="343361" y="2718551"/>
                    <a:pt x="359386" y="2731092"/>
                    <a:pt x="357992" y="2738756"/>
                  </a:cubicBezTo>
                  <a:cubicBezTo>
                    <a:pt x="356599" y="2746420"/>
                    <a:pt x="337091" y="2749207"/>
                    <a:pt x="323156" y="2761748"/>
                  </a:cubicBezTo>
                  <a:cubicBezTo>
                    <a:pt x="309221" y="2774289"/>
                    <a:pt x="300861" y="2797281"/>
                    <a:pt x="289016" y="2804248"/>
                  </a:cubicBezTo>
                  <a:cubicBezTo>
                    <a:pt x="277172" y="2811216"/>
                    <a:pt x="262541" y="2802158"/>
                    <a:pt x="249303" y="2800765"/>
                  </a:cubicBezTo>
                  <a:cubicBezTo>
                    <a:pt x="236065" y="2799371"/>
                    <a:pt x="223524" y="2805642"/>
                    <a:pt x="213073" y="2808429"/>
                  </a:cubicBezTo>
                  <a:cubicBezTo>
                    <a:pt x="202622" y="2811216"/>
                    <a:pt x="192868" y="2811912"/>
                    <a:pt x="184507" y="2800765"/>
                  </a:cubicBezTo>
                  <a:cubicBezTo>
                    <a:pt x="176146" y="2789617"/>
                    <a:pt x="169876" y="2768715"/>
                    <a:pt x="157335" y="2761051"/>
                  </a:cubicBezTo>
                  <a:cubicBezTo>
                    <a:pt x="144794" y="2753387"/>
                    <a:pt x="125982" y="2759658"/>
                    <a:pt x="113441" y="2753387"/>
                  </a:cubicBezTo>
                  <a:cubicBezTo>
                    <a:pt x="100900" y="2747116"/>
                    <a:pt x="92539" y="2729002"/>
                    <a:pt x="77908" y="2708100"/>
                  </a:cubicBezTo>
                  <a:cubicBezTo>
                    <a:pt x="63276" y="2687198"/>
                    <a:pt x="40981" y="2663509"/>
                    <a:pt x="24260" y="2646091"/>
                  </a:cubicBezTo>
                  <a:cubicBezTo>
                    <a:pt x="7538" y="2629369"/>
                    <a:pt x="-5003" y="2618222"/>
                    <a:pt x="1964" y="2606377"/>
                  </a:cubicBezTo>
                  <a:cubicBezTo>
                    <a:pt x="8235" y="2594533"/>
                    <a:pt x="34014" y="2581295"/>
                    <a:pt x="55612" y="2575721"/>
                  </a:cubicBezTo>
                  <a:cubicBezTo>
                    <a:pt x="76514" y="2569451"/>
                    <a:pt x="94629" y="2570844"/>
                    <a:pt x="105080" y="2565967"/>
                  </a:cubicBezTo>
                  <a:cubicBezTo>
                    <a:pt x="115531" y="2561090"/>
                    <a:pt x="119711" y="2549942"/>
                    <a:pt x="114834" y="2541582"/>
                  </a:cubicBezTo>
                  <a:cubicBezTo>
                    <a:pt x="110654" y="2533221"/>
                    <a:pt x="98113" y="2526950"/>
                    <a:pt x="91145" y="2517196"/>
                  </a:cubicBezTo>
                  <a:cubicBezTo>
                    <a:pt x="84875" y="2507442"/>
                    <a:pt x="84178" y="2493507"/>
                    <a:pt x="88359" y="2483056"/>
                  </a:cubicBezTo>
                  <a:cubicBezTo>
                    <a:pt x="92539" y="2472606"/>
                    <a:pt x="101596" y="2463548"/>
                    <a:pt x="114834" y="2462851"/>
                  </a:cubicBezTo>
                  <a:cubicBezTo>
                    <a:pt x="128769" y="2462155"/>
                    <a:pt x="146187" y="2468425"/>
                    <a:pt x="162212" y="2469122"/>
                  </a:cubicBezTo>
                  <a:cubicBezTo>
                    <a:pt x="178237" y="2469819"/>
                    <a:pt x="192171" y="2464941"/>
                    <a:pt x="198442" y="2457278"/>
                  </a:cubicBezTo>
                  <a:cubicBezTo>
                    <a:pt x="204712" y="2449614"/>
                    <a:pt x="201229" y="2441253"/>
                    <a:pt x="205409" y="2432892"/>
                  </a:cubicBezTo>
                  <a:cubicBezTo>
                    <a:pt x="209589" y="2424531"/>
                    <a:pt x="220040" y="2418261"/>
                    <a:pt x="229098" y="2407113"/>
                  </a:cubicBezTo>
                  <a:cubicBezTo>
                    <a:pt x="238155" y="2396662"/>
                    <a:pt x="242336" y="2382728"/>
                    <a:pt x="248606" y="2368793"/>
                  </a:cubicBezTo>
                  <a:cubicBezTo>
                    <a:pt x="254877" y="2354858"/>
                    <a:pt x="261147" y="2341621"/>
                    <a:pt x="266024" y="2330473"/>
                  </a:cubicBezTo>
                  <a:cubicBezTo>
                    <a:pt x="270901" y="2319325"/>
                    <a:pt x="274385" y="2310965"/>
                    <a:pt x="285533" y="2309571"/>
                  </a:cubicBezTo>
                  <a:cubicBezTo>
                    <a:pt x="296680" y="2308178"/>
                    <a:pt x="314795" y="2313752"/>
                    <a:pt x="332910" y="2314448"/>
                  </a:cubicBezTo>
                  <a:cubicBezTo>
                    <a:pt x="351025" y="2315145"/>
                    <a:pt x="369140" y="2310965"/>
                    <a:pt x="380288" y="2303997"/>
                  </a:cubicBezTo>
                  <a:cubicBezTo>
                    <a:pt x="391435" y="2297727"/>
                    <a:pt x="394222" y="2288669"/>
                    <a:pt x="396313" y="2276128"/>
                  </a:cubicBezTo>
                  <a:cubicBezTo>
                    <a:pt x="398403" y="2263587"/>
                    <a:pt x="397706" y="2247562"/>
                    <a:pt x="401190" y="2238505"/>
                  </a:cubicBezTo>
                  <a:cubicBezTo>
                    <a:pt x="404673" y="2229447"/>
                    <a:pt x="412337" y="2226661"/>
                    <a:pt x="426969" y="2227357"/>
                  </a:cubicBezTo>
                  <a:cubicBezTo>
                    <a:pt x="441600" y="2228054"/>
                    <a:pt x="461805" y="2230841"/>
                    <a:pt x="479920" y="2228054"/>
                  </a:cubicBezTo>
                  <a:cubicBezTo>
                    <a:pt x="498035" y="2225267"/>
                    <a:pt x="513363" y="2214119"/>
                    <a:pt x="534265" y="2209242"/>
                  </a:cubicBezTo>
                  <a:cubicBezTo>
                    <a:pt x="555167" y="2204365"/>
                    <a:pt x="581642" y="2203668"/>
                    <a:pt x="607421" y="2204365"/>
                  </a:cubicBezTo>
                  <a:close/>
                  <a:moveTo>
                    <a:pt x="925129" y="1959813"/>
                  </a:moveTo>
                  <a:cubicBezTo>
                    <a:pt x="932097" y="1956330"/>
                    <a:pt x="939761" y="1955633"/>
                    <a:pt x="946031" y="1959813"/>
                  </a:cubicBezTo>
                  <a:cubicBezTo>
                    <a:pt x="952999" y="1963994"/>
                    <a:pt x="959269" y="1972355"/>
                    <a:pt x="965540" y="1984896"/>
                  </a:cubicBezTo>
                  <a:cubicBezTo>
                    <a:pt x="971810" y="1997437"/>
                    <a:pt x="975991" y="2015552"/>
                    <a:pt x="978778" y="2037150"/>
                  </a:cubicBezTo>
                  <a:cubicBezTo>
                    <a:pt x="982261" y="2058749"/>
                    <a:pt x="983655" y="2083831"/>
                    <a:pt x="979474" y="2097766"/>
                  </a:cubicBezTo>
                  <a:cubicBezTo>
                    <a:pt x="975294" y="2111700"/>
                    <a:pt x="964146" y="2114487"/>
                    <a:pt x="950212" y="2115184"/>
                  </a:cubicBezTo>
                  <a:cubicBezTo>
                    <a:pt x="935580" y="2115881"/>
                    <a:pt x="917465" y="2113790"/>
                    <a:pt x="907711" y="2104036"/>
                  </a:cubicBezTo>
                  <a:cubicBezTo>
                    <a:pt x="897957" y="2094282"/>
                    <a:pt x="895867" y="2077561"/>
                    <a:pt x="893777" y="2063626"/>
                  </a:cubicBezTo>
                  <a:cubicBezTo>
                    <a:pt x="891687" y="2049692"/>
                    <a:pt x="890293" y="2037847"/>
                    <a:pt x="886809" y="2027396"/>
                  </a:cubicBezTo>
                  <a:cubicBezTo>
                    <a:pt x="883326" y="2017642"/>
                    <a:pt x="879145" y="2009281"/>
                    <a:pt x="881932" y="2000224"/>
                  </a:cubicBezTo>
                  <a:cubicBezTo>
                    <a:pt x="884719" y="1991166"/>
                    <a:pt x="895170" y="1982109"/>
                    <a:pt x="903531" y="1975142"/>
                  </a:cubicBezTo>
                  <a:cubicBezTo>
                    <a:pt x="911892" y="1968174"/>
                    <a:pt x="918162" y="1962600"/>
                    <a:pt x="925129" y="1959813"/>
                  </a:cubicBezTo>
                  <a:close/>
                  <a:moveTo>
                    <a:pt x="666818" y="1720226"/>
                  </a:moveTo>
                  <a:cubicBezTo>
                    <a:pt x="671869" y="1722055"/>
                    <a:pt x="675701" y="1726410"/>
                    <a:pt x="677791" y="1731983"/>
                  </a:cubicBezTo>
                  <a:cubicBezTo>
                    <a:pt x="681971" y="1743131"/>
                    <a:pt x="679184" y="1758459"/>
                    <a:pt x="667340" y="1775180"/>
                  </a:cubicBezTo>
                  <a:cubicBezTo>
                    <a:pt x="655496" y="1791902"/>
                    <a:pt x="633200" y="1808623"/>
                    <a:pt x="620659" y="1809320"/>
                  </a:cubicBezTo>
                  <a:cubicBezTo>
                    <a:pt x="608118" y="1810017"/>
                    <a:pt x="603938" y="1793992"/>
                    <a:pt x="610905" y="1774484"/>
                  </a:cubicBezTo>
                  <a:cubicBezTo>
                    <a:pt x="617872" y="1754975"/>
                    <a:pt x="634594" y="1731983"/>
                    <a:pt x="648528" y="1723623"/>
                  </a:cubicBezTo>
                  <a:cubicBezTo>
                    <a:pt x="655496" y="1719094"/>
                    <a:pt x="661767" y="1718397"/>
                    <a:pt x="666818" y="1720226"/>
                  </a:cubicBezTo>
                  <a:close/>
                  <a:moveTo>
                    <a:pt x="774636" y="1718049"/>
                  </a:moveTo>
                  <a:cubicBezTo>
                    <a:pt x="783694" y="1712475"/>
                    <a:pt x="785784" y="1722926"/>
                    <a:pt x="785784" y="1742434"/>
                  </a:cubicBezTo>
                  <a:cubicBezTo>
                    <a:pt x="785784" y="1761943"/>
                    <a:pt x="781603" y="1789115"/>
                    <a:pt x="771849" y="1819771"/>
                  </a:cubicBezTo>
                  <a:cubicBezTo>
                    <a:pt x="762792" y="1850427"/>
                    <a:pt x="748160" y="1884567"/>
                    <a:pt x="734226" y="1906165"/>
                  </a:cubicBezTo>
                  <a:cubicBezTo>
                    <a:pt x="720988" y="1927764"/>
                    <a:pt x="708447" y="1937518"/>
                    <a:pt x="696603" y="1931944"/>
                  </a:cubicBezTo>
                  <a:cubicBezTo>
                    <a:pt x="692422" y="1930551"/>
                    <a:pt x="688939" y="1927067"/>
                    <a:pt x="685455" y="1922190"/>
                  </a:cubicBezTo>
                  <a:cubicBezTo>
                    <a:pt x="691029" y="1934731"/>
                    <a:pt x="696603" y="1949362"/>
                    <a:pt x="700086" y="1961904"/>
                  </a:cubicBezTo>
                  <a:cubicBezTo>
                    <a:pt x="704963" y="1980019"/>
                    <a:pt x="704963" y="1992560"/>
                    <a:pt x="694512" y="2003011"/>
                  </a:cubicBezTo>
                  <a:cubicBezTo>
                    <a:pt x="684061" y="2013462"/>
                    <a:pt x="663856" y="2021822"/>
                    <a:pt x="645741" y="2029486"/>
                  </a:cubicBezTo>
                  <a:cubicBezTo>
                    <a:pt x="627626" y="2037847"/>
                    <a:pt x="612298" y="2044814"/>
                    <a:pt x="603938" y="2044814"/>
                  </a:cubicBezTo>
                  <a:cubicBezTo>
                    <a:pt x="594880" y="2044118"/>
                    <a:pt x="592790" y="2036454"/>
                    <a:pt x="595577" y="2025306"/>
                  </a:cubicBezTo>
                  <a:cubicBezTo>
                    <a:pt x="598364" y="2014158"/>
                    <a:pt x="605331" y="2000921"/>
                    <a:pt x="608815" y="1989076"/>
                  </a:cubicBezTo>
                  <a:cubicBezTo>
                    <a:pt x="612298" y="1977232"/>
                    <a:pt x="610905" y="1967477"/>
                    <a:pt x="606028" y="1959813"/>
                  </a:cubicBezTo>
                  <a:cubicBezTo>
                    <a:pt x="601151" y="1952150"/>
                    <a:pt x="592093" y="1946576"/>
                    <a:pt x="581642" y="1952846"/>
                  </a:cubicBezTo>
                  <a:cubicBezTo>
                    <a:pt x="571191" y="1959117"/>
                    <a:pt x="559347" y="1977232"/>
                    <a:pt x="548896" y="1986986"/>
                  </a:cubicBezTo>
                  <a:cubicBezTo>
                    <a:pt x="538445" y="1996740"/>
                    <a:pt x="529388" y="1997437"/>
                    <a:pt x="526601" y="1990470"/>
                  </a:cubicBezTo>
                  <a:cubicBezTo>
                    <a:pt x="523814" y="1983502"/>
                    <a:pt x="527298" y="1968871"/>
                    <a:pt x="529388" y="1951453"/>
                  </a:cubicBezTo>
                  <a:cubicBezTo>
                    <a:pt x="532175" y="1934035"/>
                    <a:pt x="533568" y="1914526"/>
                    <a:pt x="544716" y="1897805"/>
                  </a:cubicBezTo>
                  <a:cubicBezTo>
                    <a:pt x="555863" y="1881083"/>
                    <a:pt x="575372" y="1867149"/>
                    <a:pt x="594183" y="1860181"/>
                  </a:cubicBezTo>
                  <a:cubicBezTo>
                    <a:pt x="612298" y="1853214"/>
                    <a:pt x="629717" y="1853214"/>
                    <a:pt x="642258" y="1858788"/>
                  </a:cubicBezTo>
                  <a:cubicBezTo>
                    <a:pt x="654799" y="1864362"/>
                    <a:pt x="663160" y="1875509"/>
                    <a:pt x="668037" y="1882477"/>
                  </a:cubicBezTo>
                  <a:cubicBezTo>
                    <a:pt x="670824" y="1885264"/>
                    <a:pt x="671520" y="1888050"/>
                    <a:pt x="672914" y="1890141"/>
                  </a:cubicBezTo>
                  <a:cubicBezTo>
                    <a:pt x="672914" y="1888747"/>
                    <a:pt x="672217" y="1887354"/>
                    <a:pt x="672217" y="1885960"/>
                  </a:cubicBezTo>
                  <a:cubicBezTo>
                    <a:pt x="670127" y="1866452"/>
                    <a:pt x="675701" y="1848337"/>
                    <a:pt x="687545" y="1828829"/>
                  </a:cubicBezTo>
                  <a:cubicBezTo>
                    <a:pt x="699389" y="1810017"/>
                    <a:pt x="718201" y="1789115"/>
                    <a:pt x="734923" y="1767517"/>
                  </a:cubicBezTo>
                  <a:cubicBezTo>
                    <a:pt x="750947" y="1745918"/>
                    <a:pt x="765579" y="1723623"/>
                    <a:pt x="774636" y="1718049"/>
                  </a:cubicBezTo>
                  <a:close/>
                  <a:moveTo>
                    <a:pt x="462502" y="1512514"/>
                  </a:moveTo>
                  <a:cubicBezTo>
                    <a:pt x="477133" y="1514604"/>
                    <a:pt x="483404" y="1522268"/>
                    <a:pt x="483404" y="1528539"/>
                  </a:cubicBezTo>
                  <a:cubicBezTo>
                    <a:pt x="483404" y="1535506"/>
                    <a:pt x="477133" y="1541776"/>
                    <a:pt x="470166" y="1550137"/>
                  </a:cubicBezTo>
                  <a:cubicBezTo>
                    <a:pt x="463199" y="1558498"/>
                    <a:pt x="455534" y="1569646"/>
                    <a:pt x="445084" y="1578006"/>
                  </a:cubicBezTo>
                  <a:cubicBezTo>
                    <a:pt x="434633" y="1586367"/>
                    <a:pt x="422091" y="1591941"/>
                    <a:pt x="413034" y="1590547"/>
                  </a:cubicBezTo>
                  <a:cubicBezTo>
                    <a:pt x="403977" y="1589154"/>
                    <a:pt x="397706" y="1579400"/>
                    <a:pt x="392829" y="1568949"/>
                  </a:cubicBezTo>
                  <a:cubicBezTo>
                    <a:pt x="388648" y="1558498"/>
                    <a:pt x="385862" y="1545957"/>
                    <a:pt x="387952" y="1536899"/>
                  </a:cubicBezTo>
                  <a:cubicBezTo>
                    <a:pt x="390042" y="1527842"/>
                    <a:pt x="397009" y="1522268"/>
                    <a:pt x="411641" y="1518088"/>
                  </a:cubicBezTo>
                  <a:cubicBezTo>
                    <a:pt x="426272" y="1513907"/>
                    <a:pt x="448567" y="1510424"/>
                    <a:pt x="462502" y="1512514"/>
                  </a:cubicBezTo>
                  <a:close/>
                  <a:moveTo>
                    <a:pt x="645045" y="1467227"/>
                  </a:moveTo>
                  <a:cubicBezTo>
                    <a:pt x="659676" y="1461653"/>
                    <a:pt x="670824" y="1470710"/>
                    <a:pt x="678488" y="1481161"/>
                  </a:cubicBezTo>
                  <a:cubicBezTo>
                    <a:pt x="686152" y="1491612"/>
                    <a:pt x="689635" y="1505547"/>
                    <a:pt x="703570" y="1513907"/>
                  </a:cubicBezTo>
                  <a:cubicBezTo>
                    <a:pt x="717504" y="1522965"/>
                    <a:pt x="741193" y="1527145"/>
                    <a:pt x="758611" y="1536203"/>
                  </a:cubicBezTo>
                  <a:cubicBezTo>
                    <a:pt x="776726" y="1545957"/>
                    <a:pt x="788571" y="1559891"/>
                    <a:pt x="796235" y="1571736"/>
                  </a:cubicBezTo>
                  <a:cubicBezTo>
                    <a:pt x="803899" y="1583580"/>
                    <a:pt x="805989" y="1591941"/>
                    <a:pt x="803202" y="1596818"/>
                  </a:cubicBezTo>
                  <a:cubicBezTo>
                    <a:pt x="800415" y="1603089"/>
                    <a:pt x="792751" y="1605179"/>
                    <a:pt x="787177" y="1612146"/>
                  </a:cubicBezTo>
                  <a:cubicBezTo>
                    <a:pt x="781603" y="1619113"/>
                    <a:pt x="778816" y="1632351"/>
                    <a:pt x="769759" y="1635138"/>
                  </a:cubicBezTo>
                  <a:cubicBezTo>
                    <a:pt x="760702" y="1637925"/>
                    <a:pt x="745374" y="1630261"/>
                    <a:pt x="727955" y="1635138"/>
                  </a:cubicBezTo>
                  <a:cubicBezTo>
                    <a:pt x="710537" y="1640015"/>
                    <a:pt x="691029" y="1656737"/>
                    <a:pt x="669430" y="1667188"/>
                  </a:cubicBezTo>
                  <a:cubicBezTo>
                    <a:pt x="647832" y="1677638"/>
                    <a:pt x="624143" y="1681122"/>
                    <a:pt x="610905" y="1673458"/>
                  </a:cubicBezTo>
                  <a:cubicBezTo>
                    <a:pt x="597667" y="1665794"/>
                    <a:pt x="594183" y="1646286"/>
                    <a:pt x="600454" y="1636532"/>
                  </a:cubicBezTo>
                  <a:cubicBezTo>
                    <a:pt x="606028" y="1626777"/>
                    <a:pt x="620659" y="1626777"/>
                    <a:pt x="633200" y="1619113"/>
                  </a:cubicBezTo>
                  <a:cubicBezTo>
                    <a:pt x="645741" y="1611449"/>
                    <a:pt x="656889" y="1595425"/>
                    <a:pt x="665946" y="1583580"/>
                  </a:cubicBezTo>
                  <a:cubicBezTo>
                    <a:pt x="675701" y="1571736"/>
                    <a:pt x="683365" y="1564769"/>
                    <a:pt x="675004" y="1561285"/>
                  </a:cubicBezTo>
                  <a:cubicBezTo>
                    <a:pt x="666643" y="1557801"/>
                    <a:pt x="642258" y="1558498"/>
                    <a:pt x="626930" y="1550834"/>
                  </a:cubicBezTo>
                  <a:cubicBezTo>
                    <a:pt x="611602" y="1543170"/>
                    <a:pt x="603938" y="1526449"/>
                    <a:pt x="608815" y="1509030"/>
                  </a:cubicBezTo>
                  <a:cubicBezTo>
                    <a:pt x="613692" y="1491612"/>
                    <a:pt x="630413" y="1472800"/>
                    <a:pt x="645045" y="1467227"/>
                  </a:cubicBezTo>
                  <a:close/>
                  <a:moveTo>
                    <a:pt x="553076" y="1430997"/>
                  </a:moveTo>
                  <a:cubicBezTo>
                    <a:pt x="565618" y="1430997"/>
                    <a:pt x="577462" y="1437267"/>
                    <a:pt x="581642" y="1443538"/>
                  </a:cubicBezTo>
                  <a:cubicBezTo>
                    <a:pt x="585823" y="1450505"/>
                    <a:pt x="582339" y="1457472"/>
                    <a:pt x="573282" y="1468620"/>
                  </a:cubicBezTo>
                  <a:cubicBezTo>
                    <a:pt x="564224" y="1479768"/>
                    <a:pt x="548896" y="1495096"/>
                    <a:pt x="535658" y="1504850"/>
                  </a:cubicBezTo>
                  <a:cubicBezTo>
                    <a:pt x="522420" y="1514604"/>
                    <a:pt x="511970" y="1519481"/>
                    <a:pt x="504305" y="1518088"/>
                  </a:cubicBezTo>
                  <a:cubicBezTo>
                    <a:pt x="496641" y="1516694"/>
                    <a:pt x="492461" y="1509727"/>
                    <a:pt x="491068" y="1500670"/>
                  </a:cubicBezTo>
                  <a:cubicBezTo>
                    <a:pt x="489674" y="1491612"/>
                    <a:pt x="491068" y="1480464"/>
                    <a:pt x="495945" y="1470710"/>
                  </a:cubicBezTo>
                  <a:cubicBezTo>
                    <a:pt x="500822" y="1460956"/>
                    <a:pt x="508486" y="1451899"/>
                    <a:pt x="518240" y="1444235"/>
                  </a:cubicBezTo>
                  <a:cubicBezTo>
                    <a:pt x="528691" y="1437267"/>
                    <a:pt x="540535" y="1430997"/>
                    <a:pt x="553076" y="1430997"/>
                  </a:cubicBezTo>
                  <a:close/>
                  <a:moveTo>
                    <a:pt x="662899" y="1290345"/>
                  </a:moveTo>
                  <a:cubicBezTo>
                    <a:pt x="669779" y="1289213"/>
                    <a:pt x="676746" y="1289213"/>
                    <a:pt x="682668" y="1290954"/>
                  </a:cubicBezTo>
                  <a:cubicBezTo>
                    <a:pt x="693816" y="1293741"/>
                    <a:pt x="700086" y="1302799"/>
                    <a:pt x="696603" y="1314643"/>
                  </a:cubicBezTo>
                  <a:cubicBezTo>
                    <a:pt x="693119" y="1326487"/>
                    <a:pt x="679881" y="1341119"/>
                    <a:pt x="668037" y="1348086"/>
                  </a:cubicBezTo>
                  <a:cubicBezTo>
                    <a:pt x="656192" y="1355053"/>
                    <a:pt x="645045" y="1353660"/>
                    <a:pt x="637381" y="1348086"/>
                  </a:cubicBezTo>
                  <a:cubicBezTo>
                    <a:pt x="629020" y="1341816"/>
                    <a:pt x="624143" y="1331365"/>
                    <a:pt x="624840" y="1321610"/>
                  </a:cubicBezTo>
                  <a:cubicBezTo>
                    <a:pt x="625536" y="1311856"/>
                    <a:pt x="632503" y="1302799"/>
                    <a:pt x="643651" y="1296528"/>
                  </a:cubicBezTo>
                  <a:cubicBezTo>
                    <a:pt x="649225" y="1293741"/>
                    <a:pt x="656019" y="1291477"/>
                    <a:pt x="662899" y="1290345"/>
                  </a:cubicBezTo>
                  <a:close/>
                  <a:moveTo>
                    <a:pt x="282746" y="1246364"/>
                  </a:moveTo>
                  <a:cubicBezTo>
                    <a:pt x="292500" y="1247060"/>
                    <a:pt x="302254" y="1254028"/>
                    <a:pt x="307131" y="1261692"/>
                  </a:cubicBezTo>
                  <a:cubicBezTo>
                    <a:pt x="312008" y="1267962"/>
                    <a:pt x="312008" y="1274233"/>
                    <a:pt x="308525" y="1281897"/>
                  </a:cubicBezTo>
                  <a:cubicBezTo>
                    <a:pt x="305041" y="1288864"/>
                    <a:pt x="298074" y="1297225"/>
                    <a:pt x="286229" y="1306979"/>
                  </a:cubicBezTo>
                  <a:cubicBezTo>
                    <a:pt x="274385" y="1316037"/>
                    <a:pt x="258360" y="1326487"/>
                    <a:pt x="250000" y="1329274"/>
                  </a:cubicBezTo>
                  <a:cubicBezTo>
                    <a:pt x="241639" y="1331365"/>
                    <a:pt x="239549" y="1326487"/>
                    <a:pt x="241639" y="1313250"/>
                  </a:cubicBezTo>
                  <a:cubicBezTo>
                    <a:pt x="243729" y="1300012"/>
                    <a:pt x="248606" y="1278413"/>
                    <a:pt x="256270" y="1265175"/>
                  </a:cubicBezTo>
                  <a:cubicBezTo>
                    <a:pt x="263237" y="1251241"/>
                    <a:pt x="272992" y="1245667"/>
                    <a:pt x="282746" y="1246364"/>
                  </a:cubicBezTo>
                  <a:close/>
                  <a:moveTo>
                    <a:pt x="595577" y="1232429"/>
                  </a:moveTo>
                  <a:cubicBezTo>
                    <a:pt x="607421" y="1227552"/>
                    <a:pt x="616479" y="1228249"/>
                    <a:pt x="622053" y="1235216"/>
                  </a:cubicBezTo>
                  <a:cubicBezTo>
                    <a:pt x="627626" y="1242183"/>
                    <a:pt x="630413" y="1254725"/>
                    <a:pt x="629717" y="1270749"/>
                  </a:cubicBezTo>
                  <a:cubicBezTo>
                    <a:pt x="629020" y="1286774"/>
                    <a:pt x="625536" y="1306282"/>
                    <a:pt x="615782" y="1311856"/>
                  </a:cubicBezTo>
                  <a:cubicBezTo>
                    <a:pt x="606028" y="1317430"/>
                    <a:pt x="590700" y="1309766"/>
                    <a:pt x="579552" y="1297922"/>
                  </a:cubicBezTo>
                  <a:cubicBezTo>
                    <a:pt x="568404" y="1286077"/>
                    <a:pt x="562831" y="1271446"/>
                    <a:pt x="566314" y="1258905"/>
                  </a:cubicBezTo>
                  <a:cubicBezTo>
                    <a:pt x="569798" y="1246364"/>
                    <a:pt x="583732" y="1237306"/>
                    <a:pt x="595577" y="1232429"/>
                  </a:cubicBezTo>
                  <a:close/>
                  <a:moveTo>
                    <a:pt x="304344" y="1060337"/>
                  </a:moveTo>
                  <a:cubicBezTo>
                    <a:pt x="316885" y="1059641"/>
                    <a:pt x="333607" y="1070092"/>
                    <a:pt x="343361" y="1080542"/>
                  </a:cubicBezTo>
                  <a:cubicBezTo>
                    <a:pt x="353115" y="1092387"/>
                    <a:pt x="355206" y="1104928"/>
                    <a:pt x="354509" y="1125830"/>
                  </a:cubicBezTo>
                  <a:cubicBezTo>
                    <a:pt x="353812" y="1146732"/>
                    <a:pt x="350328" y="1175994"/>
                    <a:pt x="345451" y="1196199"/>
                  </a:cubicBezTo>
                  <a:cubicBezTo>
                    <a:pt x="340574" y="1217101"/>
                    <a:pt x="333607" y="1228945"/>
                    <a:pt x="323853" y="1232429"/>
                  </a:cubicBezTo>
                  <a:cubicBezTo>
                    <a:pt x="314099" y="1236610"/>
                    <a:pt x="301557" y="1231732"/>
                    <a:pt x="293197" y="1222675"/>
                  </a:cubicBezTo>
                  <a:cubicBezTo>
                    <a:pt x="284836" y="1213617"/>
                    <a:pt x="281352" y="1198289"/>
                    <a:pt x="279262" y="1174601"/>
                  </a:cubicBezTo>
                  <a:cubicBezTo>
                    <a:pt x="277172" y="1150215"/>
                    <a:pt x="276475" y="1117469"/>
                    <a:pt x="279959" y="1095174"/>
                  </a:cubicBezTo>
                  <a:cubicBezTo>
                    <a:pt x="283443" y="1072878"/>
                    <a:pt x="291803" y="1061034"/>
                    <a:pt x="304344" y="1060337"/>
                  </a:cubicBezTo>
                  <a:close/>
                  <a:moveTo>
                    <a:pt x="311312" y="1008083"/>
                  </a:moveTo>
                  <a:cubicBezTo>
                    <a:pt x="327336" y="1007386"/>
                    <a:pt x="344755" y="1011566"/>
                    <a:pt x="355206" y="1017140"/>
                  </a:cubicBezTo>
                  <a:cubicBezTo>
                    <a:pt x="366353" y="1023411"/>
                    <a:pt x="370534" y="1032468"/>
                    <a:pt x="367050" y="1040829"/>
                  </a:cubicBezTo>
                  <a:cubicBezTo>
                    <a:pt x="363566" y="1049190"/>
                    <a:pt x="353812" y="1057550"/>
                    <a:pt x="340574" y="1059641"/>
                  </a:cubicBezTo>
                  <a:cubicBezTo>
                    <a:pt x="327336" y="1061731"/>
                    <a:pt x="312008" y="1057550"/>
                    <a:pt x="299467" y="1049886"/>
                  </a:cubicBezTo>
                  <a:cubicBezTo>
                    <a:pt x="286926" y="1042222"/>
                    <a:pt x="277869" y="1031075"/>
                    <a:pt x="279959" y="1022714"/>
                  </a:cubicBezTo>
                  <a:cubicBezTo>
                    <a:pt x="282049" y="1014353"/>
                    <a:pt x="295984" y="1008779"/>
                    <a:pt x="311312" y="1008083"/>
                  </a:cubicBezTo>
                  <a:close/>
                  <a:moveTo>
                    <a:pt x="344755" y="911237"/>
                  </a:moveTo>
                  <a:cubicBezTo>
                    <a:pt x="358689" y="909844"/>
                    <a:pt x="371927" y="914024"/>
                    <a:pt x="382378" y="919598"/>
                  </a:cubicBezTo>
                  <a:cubicBezTo>
                    <a:pt x="392829" y="925172"/>
                    <a:pt x="400493" y="932836"/>
                    <a:pt x="401190" y="948164"/>
                  </a:cubicBezTo>
                  <a:cubicBezTo>
                    <a:pt x="401886" y="962795"/>
                    <a:pt x="395616" y="985091"/>
                    <a:pt x="387952" y="997632"/>
                  </a:cubicBezTo>
                  <a:cubicBezTo>
                    <a:pt x="379591" y="1009476"/>
                    <a:pt x="369140" y="1011566"/>
                    <a:pt x="357992" y="1006689"/>
                  </a:cubicBezTo>
                  <a:cubicBezTo>
                    <a:pt x="346148" y="1001812"/>
                    <a:pt x="333607" y="989271"/>
                    <a:pt x="321763" y="983697"/>
                  </a:cubicBezTo>
                  <a:cubicBezTo>
                    <a:pt x="309918" y="978123"/>
                    <a:pt x="298074" y="977427"/>
                    <a:pt x="286229" y="978123"/>
                  </a:cubicBezTo>
                  <a:cubicBezTo>
                    <a:pt x="274385" y="978820"/>
                    <a:pt x="262541" y="979517"/>
                    <a:pt x="256967" y="975336"/>
                  </a:cubicBezTo>
                  <a:cubicBezTo>
                    <a:pt x="250696" y="971156"/>
                    <a:pt x="250696" y="962099"/>
                    <a:pt x="256270" y="952344"/>
                  </a:cubicBezTo>
                  <a:cubicBezTo>
                    <a:pt x="261147" y="942590"/>
                    <a:pt x="271598" y="932139"/>
                    <a:pt x="279959" y="927262"/>
                  </a:cubicBezTo>
                  <a:cubicBezTo>
                    <a:pt x="288320" y="922385"/>
                    <a:pt x="294590" y="924475"/>
                    <a:pt x="305041" y="921688"/>
                  </a:cubicBezTo>
                  <a:cubicBezTo>
                    <a:pt x="315492" y="918901"/>
                    <a:pt x="330820" y="912631"/>
                    <a:pt x="344755" y="911237"/>
                  </a:cubicBezTo>
                  <a:close/>
                  <a:moveTo>
                    <a:pt x="595664" y="902267"/>
                  </a:moveTo>
                  <a:cubicBezTo>
                    <a:pt x="602544" y="902529"/>
                    <a:pt x="610905" y="905316"/>
                    <a:pt x="619962" y="910541"/>
                  </a:cubicBezTo>
                  <a:cubicBezTo>
                    <a:pt x="638077" y="921688"/>
                    <a:pt x="659676" y="941893"/>
                    <a:pt x="668037" y="966279"/>
                  </a:cubicBezTo>
                  <a:cubicBezTo>
                    <a:pt x="676397" y="990664"/>
                    <a:pt x="672217" y="1018534"/>
                    <a:pt x="678488" y="1042222"/>
                  </a:cubicBezTo>
                  <a:cubicBezTo>
                    <a:pt x="684758" y="1065911"/>
                    <a:pt x="700783" y="1085420"/>
                    <a:pt x="717504" y="1098657"/>
                  </a:cubicBezTo>
                  <a:cubicBezTo>
                    <a:pt x="733529" y="1111895"/>
                    <a:pt x="750251" y="1118862"/>
                    <a:pt x="762095" y="1125133"/>
                  </a:cubicBezTo>
                  <a:cubicBezTo>
                    <a:pt x="773939" y="1132100"/>
                    <a:pt x="780907" y="1138371"/>
                    <a:pt x="776030" y="1155789"/>
                  </a:cubicBezTo>
                  <a:cubicBezTo>
                    <a:pt x="771152" y="1173207"/>
                    <a:pt x="753734" y="1202470"/>
                    <a:pt x="737013" y="1219888"/>
                  </a:cubicBezTo>
                  <a:cubicBezTo>
                    <a:pt x="720291" y="1237306"/>
                    <a:pt x="705660" y="1242880"/>
                    <a:pt x="699389" y="1233823"/>
                  </a:cubicBezTo>
                  <a:cubicBezTo>
                    <a:pt x="693119" y="1224765"/>
                    <a:pt x="695906" y="1201773"/>
                    <a:pt x="690332" y="1193412"/>
                  </a:cubicBezTo>
                  <a:cubicBezTo>
                    <a:pt x="684758" y="1185052"/>
                    <a:pt x="670127" y="1190625"/>
                    <a:pt x="656889" y="1189929"/>
                  </a:cubicBezTo>
                  <a:cubicBezTo>
                    <a:pt x="642954" y="1189232"/>
                    <a:pt x="631110" y="1181568"/>
                    <a:pt x="619266" y="1170420"/>
                  </a:cubicBezTo>
                  <a:cubicBezTo>
                    <a:pt x="607421" y="1159273"/>
                    <a:pt x="595577" y="1145338"/>
                    <a:pt x="585126" y="1131404"/>
                  </a:cubicBezTo>
                  <a:cubicBezTo>
                    <a:pt x="574675" y="1117469"/>
                    <a:pt x="564921" y="1103534"/>
                    <a:pt x="551683" y="1100051"/>
                  </a:cubicBezTo>
                  <a:cubicBezTo>
                    <a:pt x="538445" y="1096567"/>
                    <a:pt x="521724" y="1103534"/>
                    <a:pt x="509183" y="1095174"/>
                  </a:cubicBezTo>
                  <a:cubicBezTo>
                    <a:pt x="496641" y="1086813"/>
                    <a:pt x="489674" y="1063821"/>
                    <a:pt x="491068" y="1042919"/>
                  </a:cubicBezTo>
                  <a:cubicBezTo>
                    <a:pt x="492461" y="1022017"/>
                    <a:pt x="502912" y="1003902"/>
                    <a:pt x="509183" y="988574"/>
                  </a:cubicBezTo>
                  <a:cubicBezTo>
                    <a:pt x="515453" y="973246"/>
                    <a:pt x="518240" y="962099"/>
                    <a:pt x="529388" y="962795"/>
                  </a:cubicBezTo>
                  <a:cubicBezTo>
                    <a:pt x="540535" y="963492"/>
                    <a:pt x="561437" y="974640"/>
                    <a:pt x="571191" y="976033"/>
                  </a:cubicBezTo>
                  <a:cubicBezTo>
                    <a:pt x="580946" y="977427"/>
                    <a:pt x="580249" y="968369"/>
                    <a:pt x="578159" y="953738"/>
                  </a:cubicBezTo>
                  <a:cubicBezTo>
                    <a:pt x="576069" y="939107"/>
                    <a:pt x="573978" y="918901"/>
                    <a:pt x="580249" y="909147"/>
                  </a:cubicBezTo>
                  <a:cubicBezTo>
                    <a:pt x="583384" y="904270"/>
                    <a:pt x="588784" y="902006"/>
                    <a:pt x="595664" y="902267"/>
                  </a:cubicBezTo>
                  <a:close/>
                  <a:moveTo>
                    <a:pt x="644784" y="470557"/>
                  </a:moveTo>
                  <a:cubicBezTo>
                    <a:pt x="650097" y="469337"/>
                    <a:pt x="655148" y="469860"/>
                    <a:pt x="660373" y="472299"/>
                  </a:cubicBezTo>
                  <a:cubicBezTo>
                    <a:pt x="670824" y="477176"/>
                    <a:pt x="682668" y="488323"/>
                    <a:pt x="681274" y="500864"/>
                  </a:cubicBezTo>
                  <a:cubicBezTo>
                    <a:pt x="679881" y="513406"/>
                    <a:pt x="667340" y="526643"/>
                    <a:pt x="661069" y="537791"/>
                  </a:cubicBezTo>
                  <a:cubicBezTo>
                    <a:pt x="654799" y="548939"/>
                    <a:pt x="656192" y="556603"/>
                    <a:pt x="652709" y="564963"/>
                  </a:cubicBezTo>
                  <a:cubicBezTo>
                    <a:pt x="649225" y="573324"/>
                    <a:pt x="640864" y="582382"/>
                    <a:pt x="633897" y="591439"/>
                  </a:cubicBezTo>
                  <a:cubicBezTo>
                    <a:pt x="626930" y="600497"/>
                    <a:pt x="621356" y="609554"/>
                    <a:pt x="620659" y="615128"/>
                  </a:cubicBezTo>
                  <a:cubicBezTo>
                    <a:pt x="619962" y="620702"/>
                    <a:pt x="624840" y="622792"/>
                    <a:pt x="631807" y="620702"/>
                  </a:cubicBezTo>
                  <a:cubicBezTo>
                    <a:pt x="638774" y="618612"/>
                    <a:pt x="647135" y="611644"/>
                    <a:pt x="655496" y="608857"/>
                  </a:cubicBezTo>
                  <a:cubicBezTo>
                    <a:pt x="663856" y="606070"/>
                    <a:pt x="672217" y="606767"/>
                    <a:pt x="674307" y="614431"/>
                  </a:cubicBezTo>
                  <a:cubicBezTo>
                    <a:pt x="677094" y="622095"/>
                    <a:pt x="673611" y="636726"/>
                    <a:pt x="663160" y="645087"/>
                  </a:cubicBezTo>
                  <a:cubicBezTo>
                    <a:pt x="652709" y="652751"/>
                    <a:pt x="634594" y="653448"/>
                    <a:pt x="625536" y="655538"/>
                  </a:cubicBezTo>
                  <a:cubicBezTo>
                    <a:pt x="615782" y="657628"/>
                    <a:pt x="615085" y="662505"/>
                    <a:pt x="608118" y="668079"/>
                  </a:cubicBezTo>
                  <a:cubicBezTo>
                    <a:pt x="601151" y="673653"/>
                    <a:pt x="587216" y="680620"/>
                    <a:pt x="579552" y="686891"/>
                  </a:cubicBezTo>
                  <a:cubicBezTo>
                    <a:pt x="571888" y="693161"/>
                    <a:pt x="571191" y="698735"/>
                    <a:pt x="576765" y="700825"/>
                  </a:cubicBezTo>
                  <a:cubicBezTo>
                    <a:pt x="583036" y="702916"/>
                    <a:pt x="595577" y="702916"/>
                    <a:pt x="603938" y="702219"/>
                  </a:cubicBezTo>
                  <a:cubicBezTo>
                    <a:pt x="612298" y="702219"/>
                    <a:pt x="615782" y="702219"/>
                    <a:pt x="615782" y="709186"/>
                  </a:cubicBezTo>
                  <a:cubicBezTo>
                    <a:pt x="615782" y="716153"/>
                    <a:pt x="614389" y="730088"/>
                    <a:pt x="607421" y="737752"/>
                  </a:cubicBezTo>
                  <a:cubicBezTo>
                    <a:pt x="600454" y="745416"/>
                    <a:pt x="587913" y="747506"/>
                    <a:pt x="585126" y="753777"/>
                  </a:cubicBezTo>
                  <a:cubicBezTo>
                    <a:pt x="582339" y="759351"/>
                    <a:pt x="589306" y="769105"/>
                    <a:pt x="583732" y="776769"/>
                  </a:cubicBezTo>
                  <a:cubicBezTo>
                    <a:pt x="578855" y="784433"/>
                    <a:pt x="562134" y="790703"/>
                    <a:pt x="548896" y="787220"/>
                  </a:cubicBezTo>
                  <a:cubicBezTo>
                    <a:pt x="535658" y="783736"/>
                    <a:pt x="526601" y="771892"/>
                    <a:pt x="521724" y="758654"/>
                  </a:cubicBezTo>
                  <a:cubicBezTo>
                    <a:pt x="516150" y="745416"/>
                    <a:pt x="514756" y="732178"/>
                    <a:pt x="511273" y="727301"/>
                  </a:cubicBezTo>
                  <a:cubicBezTo>
                    <a:pt x="507789" y="722424"/>
                    <a:pt x="501519" y="725211"/>
                    <a:pt x="498035" y="733572"/>
                  </a:cubicBezTo>
                  <a:cubicBezTo>
                    <a:pt x="494551" y="741932"/>
                    <a:pt x="493158" y="755867"/>
                    <a:pt x="497338" y="769802"/>
                  </a:cubicBezTo>
                  <a:cubicBezTo>
                    <a:pt x="501519" y="783736"/>
                    <a:pt x="510576" y="798367"/>
                    <a:pt x="513363" y="809515"/>
                  </a:cubicBezTo>
                  <a:cubicBezTo>
                    <a:pt x="516150" y="820663"/>
                    <a:pt x="512666" y="827630"/>
                    <a:pt x="501519" y="838778"/>
                  </a:cubicBezTo>
                  <a:cubicBezTo>
                    <a:pt x="490371" y="849925"/>
                    <a:pt x="470862" y="863860"/>
                    <a:pt x="456928" y="875008"/>
                  </a:cubicBezTo>
                  <a:cubicBezTo>
                    <a:pt x="442993" y="886155"/>
                    <a:pt x="433936" y="895213"/>
                    <a:pt x="425575" y="896606"/>
                  </a:cubicBezTo>
                  <a:cubicBezTo>
                    <a:pt x="417214" y="898000"/>
                    <a:pt x="408854" y="893819"/>
                    <a:pt x="398403" y="884762"/>
                  </a:cubicBezTo>
                  <a:cubicBezTo>
                    <a:pt x="387952" y="875008"/>
                    <a:pt x="374017" y="860376"/>
                    <a:pt x="371230" y="850622"/>
                  </a:cubicBezTo>
                  <a:cubicBezTo>
                    <a:pt x="368443" y="840868"/>
                    <a:pt x="376107" y="835294"/>
                    <a:pt x="385165" y="832507"/>
                  </a:cubicBezTo>
                  <a:cubicBezTo>
                    <a:pt x="394222" y="829720"/>
                    <a:pt x="403977" y="829720"/>
                    <a:pt x="413034" y="823450"/>
                  </a:cubicBezTo>
                  <a:cubicBezTo>
                    <a:pt x="422091" y="817179"/>
                    <a:pt x="431149" y="804638"/>
                    <a:pt x="436723" y="796974"/>
                  </a:cubicBezTo>
                  <a:cubicBezTo>
                    <a:pt x="442297" y="789310"/>
                    <a:pt x="443690" y="785826"/>
                    <a:pt x="436026" y="781646"/>
                  </a:cubicBezTo>
                  <a:cubicBezTo>
                    <a:pt x="427665" y="777466"/>
                    <a:pt x="410247" y="773285"/>
                    <a:pt x="397706" y="767015"/>
                  </a:cubicBezTo>
                  <a:cubicBezTo>
                    <a:pt x="385165" y="760744"/>
                    <a:pt x="377501" y="753777"/>
                    <a:pt x="381681" y="748203"/>
                  </a:cubicBezTo>
                  <a:cubicBezTo>
                    <a:pt x="385165" y="742629"/>
                    <a:pt x="399796" y="738449"/>
                    <a:pt x="404673" y="732178"/>
                  </a:cubicBezTo>
                  <a:cubicBezTo>
                    <a:pt x="409550" y="725908"/>
                    <a:pt x="404673" y="717547"/>
                    <a:pt x="395616" y="708489"/>
                  </a:cubicBezTo>
                  <a:cubicBezTo>
                    <a:pt x="386558" y="698735"/>
                    <a:pt x="373320" y="688284"/>
                    <a:pt x="374017" y="673653"/>
                  </a:cubicBezTo>
                  <a:cubicBezTo>
                    <a:pt x="374714" y="659022"/>
                    <a:pt x="387952" y="641604"/>
                    <a:pt x="396313" y="629062"/>
                  </a:cubicBezTo>
                  <a:cubicBezTo>
                    <a:pt x="404673" y="616521"/>
                    <a:pt x="406763" y="608161"/>
                    <a:pt x="413034" y="608857"/>
                  </a:cubicBezTo>
                  <a:cubicBezTo>
                    <a:pt x="418608" y="608857"/>
                    <a:pt x="428362" y="617915"/>
                    <a:pt x="435329" y="628366"/>
                  </a:cubicBezTo>
                  <a:cubicBezTo>
                    <a:pt x="442297" y="638817"/>
                    <a:pt x="447870" y="652751"/>
                    <a:pt x="459018" y="656932"/>
                  </a:cubicBezTo>
                  <a:cubicBezTo>
                    <a:pt x="470166" y="661112"/>
                    <a:pt x="486887" y="656932"/>
                    <a:pt x="495248" y="649964"/>
                  </a:cubicBezTo>
                  <a:cubicBezTo>
                    <a:pt x="503609" y="642997"/>
                    <a:pt x="504305" y="634636"/>
                    <a:pt x="498732" y="622095"/>
                  </a:cubicBezTo>
                  <a:cubicBezTo>
                    <a:pt x="493158" y="609554"/>
                    <a:pt x="481313" y="592833"/>
                    <a:pt x="478527" y="580988"/>
                  </a:cubicBezTo>
                  <a:cubicBezTo>
                    <a:pt x="475740" y="569144"/>
                    <a:pt x="482010" y="560783"/>
                    <a:pt x="495248" y="557299"/>
                  </a:cubicBezTo>
                  <a:cubicBezTo>
                    <a:pt x="508486" y="553119"/>
                    <a:pt x="528691" y="553119"/>
                    <a:pt x="544716" y="548242"/>
                  </a:cubicBezTo>
                  <a:cubicBezTo>
                    <a:pt x="560741" y="543365"/>
                    <a:pt x="573282" y="532914"/>
                    <a:pt x="587216" y="519676"/>
                  </a:cubicBezTo>
                  <a:cubicBezTo>
                    <a:pt x="599061" y="505045"/>
                    <a:pt x="615085" y="488323"/>
                    <a:pt x="627626" y="479266"/>
                  </a:cubicBezTo>
                  <a:cubicBezTo>
                    <a:pt x="633897" y="474737"/>
                    <a:pt x="639471" y="471776"/>
                    <a:pt x="644784" y="470557"/>
                  </a:cubicBezTo>
                  <a:close/>
                  <a:moveTo>
                    <a:pt x="1474152" y="387298"/>
                  </a:moveTo>
                  <a:cubicBezTo>
                    <a:pt x="1490873" y="387298"/>
                    <a:pt x="1515955" y="390781"/>
                    <a:pt x="1528496" y="396355"/>
                  </a:cubicBezTo>
                  <a:cubicBezTo>
                    <a:pt x="1541734" y="401929"/>
                    <a:pt x="1541734" y="410290"/>
                    <a:pt x="1539644" y="424224"/>
                  </a:cubicBezTo>
                  <a:cubicBezTo>
                    <a:pt x="1536857" y="438159"/>
                    <a:pt x="1531980" y="456971"/>
                    <a:pt x="1531980" y="467421"/>
                  </a:cubicBezTo>
                  <a:cubicBezTo>
                    <a:pt x="1532677" y="477872"/>
                    <a:pt x="1538250" y="480659"/>
                    <a:pt x="1542431" y="486930"/>
                  </a:cubicBezTo>
                  <a:cubicBezTo>
                    <a:pt x="1546611" y="493200"/>
                    <a:pt x="1548701" y="504348"/>
                    <a:pt x="1543824" y="516192"/>
                  </a:cubicBezTo>
                  <a:cubicBezTo>
                    <a:pt x="1538947" y="528037"/>
                    <a:pt x="1528496" y="540578"/>
                    <a:pt x="1514562" y="553816"/>
                  </a:cubicBezTo>
                  <a:cubicBezTo>
                    <a:pt x="1501324" y="567054"/>
                    <a:pt x="1484602" y="580988"/>
                    <a:pt x="1469274" y="594923"/>
                  </a:cubicBezTo>
                  <a:cubicBezTo>
                    <a:pt x="1453250" y="608857"/>
                    <a:pt x="1439315" y="622095"/>
                    <a:pt x="1427471" y="633940"/>
                  </a:cubicBezTo>
                  <a:cubicBezTo>
                    <a:pt x="1415626" y="645784"/>
                    <a:pt x="1407266" y="656235"/>
                    <a:pt x="1394724" y="665292"/>
                  </a:cubicBezTo>
                  <a:cubicBezTo>
                    <a:pt x="1381487" y="674350"/>
                    <a:pt x="1364765" y="682014"/>
                    <a:pt x="1345953" y="698735"/>
                  </a:cubicBezTo>
                  <a:cubicBezTo>
                    <a:pt x="1327142" y="715457"/>
                    <a:pt x="1306240" y="740539"/>
                    <a:pt x="1293002" y="757957"/>
                  </a:cubicBezTo>
                  <a:cubicBezTo>
                    <a:pt x="1279764" y="775375"/>
                    <a:pt x="1273494" y="784433"/>
                    <a:pt x="1254682" y="789310"/>
                  </a:cubicBezTo>
                  <a:cubicBezTo>
                    <a:pt x="1235870" y="794187"/>
                    <a:pt x="1203821" y="794187"/>
                    <a:pt x="1187796" y="801154"/>
                  </a:cubicBezTo>
                  <a:cubicBezTo>
                    <a:pt x="1172468" y="807425"/>
                    <a:pt x="1173165" y="820663"/>
                    <a:pt x="1189886" y="827630"/>
                  </a:cubicBezTo>
                  <a:cubicBezTo>
                    <a:pt x="1206608" y="834597"/>
                    <a:pt x="1240051" y="836688"/>
                    <a:pt x="1265133" y="834597"/>
                  </a:cubicBezTo>
                  <a:cubicBezTo>
                    <a:pt x="1290215" y="832507"/>
                    <a:pt x="1306937" y="826933"/>
                    <a:pt x="1320871" y="824843"/>
                  </a:cubicBezTo>
                  <a:cubicBezTo>
                    <a:pt x="1334806" y="822753"/>
                    <a:pt x="1347347" y="822753"/>
                    <a:pt x="1345953" y="836688"/>
                  </a:cubicBezTo>
                  <a:cubicBezTo>
                    <a:pt x="1344560" y="850622"/>
                    <a:pt x="1329929" y="877098"/>
                    <a:pt x="1311117" y="888942"/>
                  </a:cubicBezTo>
                  <a:cubicBezTo>
                    <a:pt x="1292305" y="900786"/>
                    <a:pt x="1268617" y="898000"/>
                    <a:pt x="1249805" y="901483"/>
                  </a:cubicBezTo>
                  <a:cubicBezTo>
                    <a:pt x="1230993" y="904967"/>
                    <a:pt x="1217755" y="915418"/>
                    <a:pt x="1220542" y="923082"/>
                  </a:cubicBezTo>
                  <a:cubicBezTo>
                    <a:pt x="1223329" y="930746"/>
                    <a:pt x="1242141" y="936320"/>
                    <a:pt x="1244231" y="943984"/>
                  </a:cubicBezTo>
                  <a:cubicBezTo>
                    <a:pt x="1246321" y="951648"/>
                    <a:pt x="1230993" y="961402"/>
                    <a:pt x="1216362" y="973943"/>
                  </a:cubicBezTo>
                  <a:cubicBezTo>
                    <a:pt x="1202427" y="986484"/>
                    <a:pt x="1187796" y="1001812"/>
                    <a:pt x="1185706" y="1008779"/>
                  </a:cubicBezTo>
                  <a:cubicBezTo>
                    <a:pt x="1182919" y="1015747"/>
                    <a:pt x="1191976" y="1014353"/>
                    <a:pt x="1206608" y="1013656"/>
                  </a:cubicBezTo>
                  <a:cubicBezTo>
                    <a:pt x="1221239" y="1012960"/>
                    <a:pt x="1241444" y="1013656"/>
                    <a:pt x="1254682" y="1007386"/>
                  </a:cubicBezTo>
                  <a:cubicBezTo>
                    <a:pt x="1267920" y="1001115"/>
                    <a:pt x="1275584" y="989968"/>
                    <a:pt x="1281158" y="980213"/>
                  </a:cubicBezTo>
                  <a:cubicBezTo>
                    <a:pt x="1286731" y="970459"/>
                    <a:pt x="1290912" y="962795"/>
                    <a:pt x="1299969" y="959312"/>
                  </a:cubicBezTo>
                  <a:cubicBezTo>
                    <a:pt x="1309027" y="955828"/>
                    <a:pt x="1322265" y="957221"/>
                    <a:pt x="1332019" y="953738"/>
                  </a:cubicBezTo>
                  <a:cubicBezTo>
                    <a:pt x="1341076" y="950254"/>
                    <a:pt x="1348044" y="942590"/>
                    <a:pt x="1352921" y="934926"/>
                  </a:cubicBezTo>
                  <a:cubicBezTo>
                    <a:pt x="1357798" y="927262"/>
                    <a:pt x="1362675" y="920992"/>
                    <a:pt x="1371732" y="919598"/>
                  </a:cubicBezTo>
                  <a:cubicBezTo>
                    <a:pt x="1380093" y="918901"/>
                    <a:pt x="1392634" y="922385"/>
                    <a:pt x="1402388" y="921688"/>
                  </a:cubicBezTo>
                  <a:cubicBezTo>
                    <a:pt x="1412143" y="920992"/>
                    <a:pt x="1417717" y="914024"/>
                    <a:pt x="1427471" y="904270"/>
                  </a:cubicBezTo>
                  <a:cubicBezTo>
                    <a:pt x="1436528" y="894516"/>
                    <a:pt x="1449069" y="881975"/>
                    <a:pt x="1467184" y="884762"/>
                  </a:cubicBezTo>
                  <a:cubicBezTo>
                    <a:pt x="1485299" y="887549"/>
                    <a:pt x="1508291" y="906360"/>
                    <a:pt x="1525013" y="914024"/>
                  </a:cubicBezTo>
                  <a:cubicBezTo>
                    <a:pt x="1541734" y="921688"/>
                    <a:pt x="1552185" y="917508"/>
                    <a:pt x="1564726" y="909844"/>
                  </a:cubicBezTo>
                  <a:cubicBezTo>
                    <a:pt x="1577267" y="901483"/>
                    <a:pt x="1591899" y="889639"/>
                    <a:pt x="1606530" y="887549"/>
                  </a:cubicBezTo>
                  <a:cubicBezTo>
                    <a:pt x="1621161" y="885458"/>
                    <a:pt x="1635792" y="893122"/>
                    <a:pt x="1653211" y="898000"/>
                  </a:cubicBezTo>
                  <a:cubicBezTo>
                    <a:pt x="1671326" y="902877"/>
                    <a:pt x="1691531" y="904967"/>
                    <a:pt x="1711039" y="902877"/>
                  </a:cubicBezTo>
                  <a:cubicBezTo>
                    <a:pt x="1730548" y="900786"/>
                    <a:pt x="1748663" y="895213"/>
                    <a:pt x="1761900" y="888942"/>
                  </a:cubicBezTo>
                  <a:cubicBezTo>
                    <a:pt x="1775138" y="883368"/>
                    <a:pt x="1783499" y="877098"/>
                    <a:pt x="1788376" y="877098"/>
                  </a:cubicBezTo>
                  <a:cubicBezTo>
                    <a:pt x="1793253" y="877098"/>
                    <a:pt x="1796737" y="882672"/>
                    <a:pt x="1802310" y="888942"/>
                  </a:cubicBezTo>
                  <a:cubicBezTo>
                    <a:pt x="1807884" y="895213"/>
                    <a:pt x="1816245" y="901483"/>
                    <a:pt x="1823212" y="897303"/>
                  </a:cubicBezTo>
                  <a:cubicBezTo>
                    <a:pt x="1830180" y="893819"/>
                    <a:pt x="1835057" y="879885"/>
                    <a:pt x="1842024" y="873614"/>
                  </a:cubicBezTo>
                  <a:cubicBezTo>
                    <a:pt x="1848991" y="867344"/>
                    <a:pt x="1859442" y="869434"/>
                    <a:pt x="1871983" y="877098"/>
                  </a:cubicBezTo>
                  <a:cubicBezTo>
                    <a:pt x="1884525" y="884762"/>
                    <a:pt x="1901246" y="899393"/>
                    <a:pt x="1912394" y="919598"/>
                  </a:cubicBezTo>
                  <a:cubicBezTo>
                    <a:pt x="1923541" y="939803"/>
                    <a:pt x="1929812" y="967672"/>
                    <a:pt x="1929115" y="993451"/>
                  </a:cubicBezTo>
                  <a:cubicBezTo>
                    <a:pt x="1929115" y="1019230"/>
                    <a:pt x="1921451" y="1044312"/>
                    <a:pt x="1910303" y="1062427"/>
                  </a:cubicBezTo>
                  <a:cubicBezTo>
                    <a:pt x="1899156" y="1080542"/>
                    <a:pt x="1883828" y="1092387"/>
                    <a:pt x="1874074" y="1102838"/>
                  </a:cubicBezTo>
                  <a:cubicBezTo>
                    <a:pt x="1864319" y="1113289"/>
                    <a:pt x="1860139" y="1123740"/>
                    <a:pt x="1860139" y="1138371"/>
                  </a:cubicBezTo>
                  <a:cubicBezTo>
                    <a:pt x="1860139" y="1153002"/>
                    <a:pt x="1864319" y="1171814"/>
                    <a:pt x="1864319" y="1188535"/>
                  </a:cubicBezTo>
                  <a:cubicBezTo>
                    <a:pt x="1864319" y="1205257"/>
                    <a:pt x="1860139" y="1220585"/>
                    <a:pt x="1851778" y="1229642"/>
                  </a:cubicBezTo>
                  <a:cubicBezTo>
                    <a:pt x="1843418" y="1238700"/>
                    <a:pt x="1830876" y="1241487"/>
                    <a:pt x="1824606" y="1256118"/>
                  </a:cubicBezTo>
                  <a:cubicBezTo>
                    <a:pt x="1818335" y="1270053"/>
                    <a:pt x="1816942" y="1295831"/>
                    <a:pt x="1812065" y="1314643"/>
                  </a:cubicBezTo>
                  <a:cubicBezTo>
                    <a:pt x="1807188" y="1333455"/>
                    <a:pt x="1797434" y="1344602"/>
                    <a:pt x="1789073" y="1354357"/>
                  </a:cubicBezTo>
                  <a:cubicBezTo>
                    <a:pt x="1780015" y="1364111"/>
                    <a:pt x="1772351" y="1373168"/>
                    <a:pt x="1768171" y="1381529"/>
                  </a:cubicBezTo>
                  <a:cubicBezTo>
                    <a:pt x="1763990" y="1389890"/>
                    <a:pt x="1763294" y="1398250"/>
                    <a:pt x="1764687" y="1408701"/>
                  </a:cubicBezTo>
                  <a:cubicBezTo>
                    <a:pt x="1765384" y="1419152"/>
                    <a:pt x="1768171" y="1431693"/>
                    <a:pt x="1763990" y="1442841"/>
                  </a:cubicBezTo>
                  <a:cubicBezTo>
                    <a:pt x="1759113" y="1453989"/>
                    <a:pt x="1747966" y="1463743"/>
                    <a:pt x="1733334" y="1478374"/>
                  </a:cubicBezTo>
                  <a:cubicBezTo>
                    <a:pt x="1718703" y="1493006"/>
                    <a:pt x="1701285" y="1511817"/>
                    <a:pt x="1685260" y="1520178"/>
                  </a:cubicBezTo>
                  <a:cubicBezTo>
                    <a:pt x="1669236" y="1528539"/>
                    <a:pt x="1654604" y="1526449"/>
                    <a:pt x="1637883" y="1525752"/>
                  </a:cubicBezTo>
                  <a:cubicBezTo>
                    <a:pt x="1621161" y="1525055"/>
                    <a:pt x="1602350" y="1525055"/>
                    <a:pt x="1587021" y="1531326"/>
                  </a:cubicBezTo>
                  <a:cubicBezTo>
                    <a:pt x="1572390" y="1537596"/>
                    <a:pt x="1560546" y="1550137"/>
                    <a:pt x="1550792" y="1564072"/>
                  </a:cubicBezTo>
                  <a:cubicBezTo>
                    <a:pt x="1541037" y="1578006"/>
                    <a:pt x="1532677" y="1592638"/>
                    <a:pt x="1538947" y="1596121"/>
                  </a:cubicBezTo>
                  <a:cubicBezTo>
                    <a:pt x="1545218" y="1599605"/>
                    <a:pt x="1565423" y="1591941"/>
                    <a:pt x="1582841" y="1583580"/>
                  </a:cubicBezTo>
                  <a:cubicBezTo>
                    <a:pt x="1600259" y="1575220"/>
                    <a:pt x="1614194" y="1566859"/>
                    <a:pt x="1629522" y="1564072"/>
                  </a:cubicBezTo>
                  <a:cubicBezTo>
                    <a:pt x="1644850" y="1561285"/>
                    <a:pt x="1659481" y="1564769"/>
                    <a:pt x="1661571" y="1573826"/>
                  </a:cubicBezTo>
                  <a:cubicBezTo>
                    <a:pt x="1663662" y="1582884"/>
                    <a:pt x="1652514" y="1598908"/>
                    <a:pt x="1655301" y="1603785"/>
                  </a:cubicBezTo>
                  <a:cubicBezTo>
                    <a:pt x="1658088" y="1608662"/>
                    <a:pt x="1673416" y="1602392"/>
                    <a:pt x="1687350" y="1605179"/>
                  </a:cubicBezTo>
                  <a:cubicBezTo>
                    <a:pt x="1700588" y="1607269"/>
                    <a:pt x="1712433" y="1619113"/>
                    <a:pt x="1716613" y="1629564"/>
                  </a:cubicBezTo>
                  <a:cubicBezTo>
                    <a:pt x="1720793" y="1640712"/>
                    <a:pt x="1718007" y="1651163"/>
                    <a:pt x="1710342" y="1660220"/>
                  </a:cubicBezTo>
                  <a:cubicBezTo>
                    <a:pt x="1702678" y="1669278"/>
                    <a:pt x="1690137" y="1677638"/>
                    <a:pt x="1678990" y="1681819"/>
                  </a:cubicBezTo>
                  <a:cubicBezTo>
                    <a:pt x="1667842" y="1685999"/>
                    <a:pt x="1657391" y="1685303"/>
                    <a:pt x="1644850" y="1685303"/>
                  </a:cubicBezTo>
                  <a:cubicBezTo>
                    <a:pt x="1631612" y="1685303"/>
                    <a:pt x="1616284" y="1685999"/>
                    <a:pt x="1602350" y="1695753"/>
                  </a:cubicBezTo>
                  <a:cubicBezTo>
                    <a:pt x="1587718" y="1704811"/>
                    <a:pt x="1574480" y="1722229"/>
                    <a:pt x="1559849" y="1738951"/>
                  </a:cubicBezTo>
                  <a:cubicBezTo>
                    <a:pt x="1545218" y="1755672"/>
                    <a:pt x="1529193" y="1770303"/>
                    <a:pt x="1515259" y="1777271"/>
                  </a:cubicBezTo>
                  <a:cubicBezTo>
                    <a:pt x="1501324" y="1784935"/>
                    <a:pt x="1488783" y="1784935"/>
                    <a:pt x="1476242" y="1780058"/>
                  </a:cubicBezTo>
                  <a:cubicBezTo>
                    <a:pt x="1463701" y="1775877"/>
                    <a:pt x="1450463" y="1766123"/>
                    <a:pt x="1438618" y="1764033"/>
                  </a:cubicBezTo>
                  <a:cubicBezTo>
                    <a:pt x="1426774" y="1761943"/>
                    <a:pt x="1415626" y="1766820"/>
                    <a:pt x="1402388" y="1764033"/>
                  </a:cubicBezTo>
                  <a:cubicBezTo>
                    <a:pt x="1389151" y="1761246"/>
                    <a:pt x="1373126" y="1750098"/>
                    <a:pt x="1363372" y="1746615"/>
                  </a:cubicBezTo>
                  <a:cubicBezTo>
                    <a:pt x="1352921" y="1743131"/>
                    <a:pt x="1348740" y="1747311"/>
                    <a:pt x="1355011" y="1757066"/>
                  </a:cubicBezTo>
                  <a:cubicBezTo>
                    <a:pt x="1361281" y="1766820"/>
                    <a:pt x="1378700" y="1784238"/>
                    <a:pt x="1391241" y="1793295"/>
                  </a:cubicBezTo>
                  <a:cubicBezTo>
                    <a:pt x="1403782" y="1802353"/>
                    <a:pt x="1412143" y="1803746"/>
                    <a:pt x="1423987" y="1803746"/>
                  </a:cubicBezTo>
                  <a:cubicBezTo>
                    <a:pt x="1435832" y="1803746"/>
                    <a:pt x="1451159" y="1801656"/>
                    <a:pt x="1465791" y="1803746"/>
                  </a:cubicBezTo>
                  <a:cubicBezTo>
                    <a:pt x="1480422" y="1805837"/>
                    <a:pt x="1492963" y="1812107"/>
                    <a:pt x="1504808" y="1815591"/>
                  </a:cubicBezTo>
                  <a:cubicBezTo>
                    <a:pt x="1517349" y="1819074"/>
                    <a:pt x="1528496" y="1819771"/>
                    <a:pt x="1543128" y="1819771"/>
                  </a:cubicBezTo>
                  <a:cubicBezTo>
                    <a:pt x="1557759" y="1819771"/>
                    <a:pt x="1574480" y="1818378"/>
                    <a:pt x="1588415" y="1816288"/>
                  </a:cubicBezTo>
                  <a:cubicBezTo>
                    <a:pt x="1602350" y="1814197"/>
                    <a:pt x="1613497" y="1810017"/>
                    <a:pt x="1622555" y="1798869"/>
                  </a:cubicBezTo>
                  <a:cubicBezTo>
                    <a:pt x="1630915" y="1787722"/>
                    <a:pt x="1637186" y="1769607"/>
                    <a:pt x="1648334" y="1758459"/>
                  </a:cubicBezTo>
                  <a:cubicBezTo>
                    <a:pt x="1659481" y="1747311"/>
                    <a:pt x="1676203" y="1743131"/>
                    <a:pt x="1691531" y="1750098"/>
                  </a:cubicBezTo>
                  <a:cubicBezTo>
                    <a:pt x="1706859" y="1757066"/>
                    <a:pt x="1721490" y="1775877"/>
                    <a:pt x="1734728" y="1787722"/>
                  </a:cubicBezTo>
                  <a:cubicBezTo>
                    <a:pt x="1747966" y="1799566"/>
                    <a:pt x="1760507" y="1803746"/>
                    <a:pt x="1775835" y="1808623"/>
                  </a:cubicBezTo>
                  <a:cubicBezTo>
                    <a:pt x="1791163" y="1813500"/>
                    <a:pt x="1809975" y="1819074"/>
                    <a:pt x="1827393" y="1820468"/>
                  </a:cubicBezTo>
                  <a:cubicBezTo>
                    <a:pt x="1844811" y="1821861"/>
                    <a:pt x="1860836" y="1819771"/>
                    <a:pt x="1870590" y="1823951"/>
                  </a:cubicBezTo>
                  <a:cubicBezTo>
                    <a:pt x="1880344" y="1828132"/>
                    <a:pt x="1884525" y="1839279"/>
                    <a:pt x="1890795" y="1855304"/>
                  </a:cubicBezTo>
                  <a:cubicBezTo>
                    <a:pt x="1897066" y="1871329"/>
                    <a:pt x="1904730" y="1893624"/>
                    <a:pt x="1917967" y="1913830"/>
                  </a:cubicBezTo>
                  <a:cubicBezTo>
                    <a:pt x="1931205" y="1934035"/>
                    <a:pt x="1950017" y="1953543"/>
                    <a:pt x="1970222" y="1963994"/>
                  </a:cubicBezTo>
                  <a:cubicBezTo>
                    <a:pt x="1991124" y="1974445"/>
                    <a:pt x="2012723" y="1975142"/>
                    <a:pt x="2024567" y="1988379"/>
                  </a:cubicBezTo>
                  <a:cubicBezTo>
                    <a:pt x="2036411" y="2001617"/>
                    <a:pt x="2038502" y="2026003"/>
                    <a:pt x="2043379" y="2051782"/>
                  </a:cubicBezTo>
                  <a:cubicBezTo>
                    <a:pt x="2048256" y="2077561"/>
                    <a:pt x="2056616" y="2103340"/>
                    <a:pt x="2060797" y="2122151"/>
                  </a:cubicBezTo>
                  <a:cubicBezTo>
                    <a:pt x="2064280" y="2140963"/>
                    <a:pt x="2064280" y="2152111"/>
                    <a:pt x="2064280" y="2161865"/>
                  </a:cubicBezTo>
                  <a:cubicBezTo>
                    <a:pt x="2064280" y="2171619"/>
                    <a:pt x="2065674" y="2179283"/>
                    <a:pt x="2068461" y="2191127"/>
                  </a:cubicBezTo>
                  <a:cubicBezTo>
                    <a:pt x="2071248" y="2202972"/>
                    <a:pt x="2075428" y="2218300"/>
                    <a:pt x="2082395" y="2233628"/>
                  </a:cubicBezTo>
                  <a:cubicBezTo>
                    <a:pt x="2089363" y="2248259"/>
                    <a:pt x="2099117" y="2262890"/>
                    <a:pt x="2110265" y="2283096"/>
                  </a:cubicBezTo>
                  <a:cubicBezTo>
                    <a:pt x="2121412" y="2303301"/>
                    <a:pt x="2134650" y="2329079"/>
                    <a:pt x="2141617" y="2352768"/>
                  </a:cubicBezTo>
                  <a:cubicBezTo>
                    <a:pt x="2148585" y="2377154"/>
                    <a:pt x="2150675" y="2399449"/>
                    <a:pt x="2156249" y="2413384"/>
                  </a:cubicBezTo>
                  <a:cubicBezTo>
                    <a:pt x="2161822" y="2427318"/>
                    <a:pt x="2171577" y="2432892"/>
                    <a:pt x="2177151" y="2445433"/>
                  </a:cubicBezTo>
                  <a:cubicBezTo>
                    <a:pt x="2182724" y="2457974"/>
                    <a:pt x="2184118" y="2477483"/>
                    <a:pt x="2190388" y="2485843"/>
                  </a:cubicBezTo>
                  <a:lnTo>
                    <a:pt x="2196357" y="2487919"/>
                  </a:lnTo>
                  <a:lnTo>
                    <a:pt x="1820335" y="4091256"/>
                  </a:lnTo>
                  <a:lnTo>
                    <a:pt x="1815026" y="4096679"/>
                  </a:lnTo>
                  <a:cubicBezTo>
                    <a:pt x="1799698" y="4112530"/>
                    <a:pt x="1783499" y="4128729"/>
                    <a:pt x="1769564" y="4139876"/>
                  </a:cubicBezTo>
                  <a:cubicBezTo>
                    <a:pt x="1741695" y="4162172"/>
                    <a:pt x="1723580" y="4163565"/>
                    <a:pt x="1708949" y="4165655"/>
                  </a:cubicBezTo>
                  <a:cubicBezTo>
                    <a:pt x="1694318" y="4167746"/>
                    <a:pt x="1683170" y="4169836"/>
                    <a:pt x="1672022" y="4176803"/>
                  </a:cubicBezTo>
                  <a:cubicBezTo>
                    <a:pt x="1660875" y="4183770"/>
                    <a:pt x="1651121" y="4194221"/>
                    <a:pt x="1643456" y="4207459"/>
                  </a:cubicBezTo>
                  <a:cubicBezTo>
                    <a:pt x="1635792" y="4220697"/>
                    <a:pt x="1628825" y="4234631"/>
                    <a:pt x="1620465" y="4245082"/>
                  </a:cubicBezTo>
                  <a:cubicBezTo>
                    <a:pt x="1612104" y="4255533"/>
                    <a:pt x="1600956" y="4261107"/>
                    <a:pt x="1586325" y="4263894"/>
                  </a:cubicBezTo>
                  <a:cubicBezTo>
                    <a:pt x="1570997" y="4266681"/>
                    <a:pt x="1552185" y="4266681"/>
                    <a:pt x="1535464" y="4260410"/>
                  </a:cubicBezTo>
                  <a:cubicBezTo>
                    <a:pt x="1518742" y="4254837"/>
                    <a:pt x="1504111" y="4242992"/>
                    <a:pt x="1490873" y="4233238"/>
                  </a:cubicBezTo>
                  <a:cubicBezTo>
                    <a:pt x="1478332" y="4223484"/>
                    <a:pt x="1467184" y="4215820"/>
                    <a:pt x="1459520" y="4208852"/>
                  </a:cubicBezTo>
                  <a:cubicBezTo>
                    <a:pt x="1451856" y="4201885"/>
                    <a:pt x="1447676" y="4194221"/>
                    <a:pt x="1437922" y="4182377"/>
                  </a:cubicBezTo>
                  <a:cubicBezTo>
                    <a:pt x="1428864" y="4170532"/>
                    <a:pt x="1414233" y="4153114"/>
                    <a:pt x="1394028" y="4153811"/>
                  </a:cubicBezTo>
                  <a:cubicBezTo>
                    <a:pt x="1373823" y="4154508"/>
                    <a:pt x="1348044" y="4172623"/>
                    <a:pt x="1325748" y="4181680"/>
                  </a:cubicBezTo>
                  <a:cubicBezTo>
                    <a:pt x="1302756" y="4190041"/>
                    <a:pt x="1283945" y="4189344"/>
                    <a:pt x="1272100" y="4181680"/>
                  </a:cubicBezTo>
                  <a:cubicBezTo>
                    <a:pt x="1260953" y="4174016"/>
                    <a:pt x="1257469" y="4158688"/>
                    <a:pt x="1265133" y="4150327"/>
                  </a:cubicBezTo>
                  <a:cubicBezTo>
                    <a:pt x="1272797" y="4141967"/>
                    <a:pt x="1292305" y="4141270"/>
                    <a:pt x="1297879" y="4134999"/>
                  </a:cubicBezTo>
                  <a:cubicBezTo>
                    <a:pt x="1303453" y="4129426"/>
                    <a:pt x="1295789" y="4118278"/>
                    <a:pt x="1283248" y="4111310"/>
                  </a:cubicBezTo>
                  <a:cubicBezTo>
                    <a:pt x="1270707" y="4104343"/>
                    <a:pt x="1253985" y="4101556"/>
                    <a:pt x="1245625" y="4090408"/>
                  </a:cubicBezTo>
                  <a:cubicBezTo>
                    <a:pt x="1237264" y="4079261"/>
                    <a:pt x="1237961" y="4059753"/>
                    <a:pt x="1235870" y="4056269"/>
                  </a:cubicBezTo>
                  <a:cubicBezTo>
                    <a:pt x="1233780" y="4052785"/>
                    <a:pt x="1228903" y="4065326"/>
                    <a:pt x="1217059" y="4072294"/>
                  </a:cubicBezTo>
                  <a:cubicBezTo>
                    <a:pt x="1205214" y="4078564"/>
                    <a:pt x="1185706" y="4079261"/>
                    <a:pt x="1171771" y="4082048"/>
                  </a:cubicBezTo>
                  <a:cubicBezTo>
                    <a:pt x="1157837" y="4084835"/>
                    <a:pt x="1149476" y="4089712"/>
                    <a:pt x="1141115" y="4097376"/>
                  </a:cubicBezTo>
                  <a:cubicBezTo>
                    <a:pt x="1132755" y="4105040"/>
                    <a:pt x="1125091" y="4114794"/>
                    <a:pt x="1113246" y="4121761"/>
                  </a:cubicBezTo>
                  <a:cubicBezTo>
                    <a:pt x="1101402" y="4128729"/>
                    <a:pt x="1085377" y="4131516"/>
                    <a:pt x="1075623" y="4137786"/>
                  </a:cubicBezTo>
                  <a:cubicBezTo>
                    <a:pt x="1065869" y="4144057"/>
                    <a:pt x="1061688" y="4153811"/>
                    <a:pt x="1051934" y="4157295"/>
                  </a:cubicBezTo>
                  <a:cubicBezTo>
                    <a:pt x="1042180" y="4160081"/>
                    <a:pt x="1025458" y="4157295"/>
                    <a:pt x="1015007" y="4150327"/>
                  </a:cubicBezTo>
                  <a:cubicBezTo>
                    <a:pt x="1004557" y="4143360"/>
                    <a:pt x="999679" y="4132212"/>
                    <a:pt x="1008040" y="4123155"/>
                  </a:cubicBezTo>
                  <a:cubicBezTo>
                    <a:pt x="1016401" y="4114097"/>
                    <a:pt x="1037303" y="4107130"/>
                    <a:pt x="1045663" y="4100163"/>
                  </a:cubicBezTo>
                  <a:cubicBezTo>
                    <a:pt x="1053328" y="4093892"/>
                    <a:pt x="1048450" y="4087622"/>
                    <a:pt x="1028942" y="4088318"/>
                  </a:cubicBezTo>
                  <a:cubicBezTo>
                    <a:pt x="1008737" y="4089015"/>
                    <a:pt x="974597" y="4096679"/>
                    <a:pt x="958572" y="4095286"/>
                  </a:cubicBezTo>
                  <a:cubicBezTo>
                    <a:pt x="943244" y="4093892"/>
                    <a:pt x="946031" y="4084138"/>
                    <a:pt x="953695" y="4076474"/>
                  </a:cubicBezTo>
                  <a:cubicBezTo>
                    <a:pt x="961359" y="4068114"/>
                    <a:pt x="973204" y="4062539"/>
                    <a:pt x="979474" y="4052785"/>
                  </a:cubicBezTo>
                  <a:cubicBezTo>
                    <a:pt x="985745" y="4043031"/>
                    <a:pt x="985745" y="4030490"/>
                    <a:pt x="977384" y="4024219"/>
                  </a:cubicBezTo>
                  <a:cubicBezTo>
                    <a:pt x="969023" y="4017252"/>
                    <a:pt x="952302" y="4017252"/>
                    <a:pt x="942548" y="4015162"/>
                  </a:cubicBezTo>
                  <a:cubicBezTo>
                    <a:pt x="932793" y="4012375"/>
                    <a:pt x="928613" y="4007498"/>
                    <a:pt x="930703" y="3999834"/>
                  </a:cubicBezTo>
                  <a:cubicBezTo>
                    <a:pt x="932097" y="3991473"/>
                    <a:pt x="939761" y="3981022"/>
                    <a:pt x="950212" y="3971965"/>
                  </a:cubicBezTo>
                  <a:cubicBezTo>
                    <a:pt x="960663" y="3963604"/>
                    <a:pt x="974597" y="3955940"/>
                    <a:pt x="982958" y="3946883"/>
                  </a:cubicBezTo>
                  <a:cubicBezTo>
                    <a:pt x="991319" y="3937825"/>
                    <a:pt x="993409" y="3924587"/>
                    <a:pt x="1004557" y="3921104"/>
                  </a:cubicBezTo>
                  <a:cubicBezTo>
                    <a:pt x="1015007" y="3917620"/>
                    <a:pt x="1034516" y="3922497"/>
                    <a:pt x="1047754" y="3922497"/>
                  </a:cubicBezTo>
                  <a:cubicBezTo>
                    <a:pt x="1060991" y="3921801"/>
                    <a:pt x="1067959" y="3916226"/>
                    <a:pt x="1077713" y="3905079"/>
                  </a:cubicBezTo>
                  <a:cubicBezTo>
                    <a:pt x="1087467" y="3894628"/>
                    <a:pt x="1100705" y="3878603"/>
                    <a:pt x="1116033" y="3871636"/>
                  </a:cubicBezTo>
                  <a:cubicBezTo>
                    <a:pt x="1131361" y="3864669"/>
                    <a:pt x="1148083" y="3866062"/>
                    <a:pt x="1161320" y="3860488"/>
                  </a:cubicBezTo>
                  <a:cubicBezTo>
                    <a:pt x="1173862" y="3854218"/>
                    <a:pt x="1182919" y="3840980"/>
                    <a:pt x="1201731" y="3827742"/>
                  </a:cubicBezTo>
                  <a:cubicBezTo>
                    <a:pt x="1219846" y="3813808"/>
                    <a:pt x="1247715" y="3800570"/>
                    <a:pt x="1270010" y="3778274"/>
                  </a:cubicBezTo>
                  <a:cubicBezTo>
                    <a:pt x="1292305" y="3755979"/>
                    <a:pt x="1309027" y="3724626"/>
                    <a:pt x="1319478" y="3701634"/>
                  </a:cubicBezTo>
                  <a:cubicBezTo>
                    <a:pt x="1329929" y="3678642"/>
                    <a:pt x="1334806" y="3664708"/>
                    <a:pt x="1329929" y="3653560"/>
                  </a:cubicBezTo>
                  <a:cubicBezTo>
                    <a:pt x="1325052" y="3642412"/>
                    <a:pt x="1310420" y="3633355"/>
                    <a:pt x="1301363" y="3626388"/>
                  </a:cubicBezTo>
                  <a:cubicBezTo>
                    <a:pt x="1292305" y="3619420"/>
                    <a:pt x="1288125" y="3613150"/>
                    <a:pt x="1294396" y="3604092"/>
                  </a:cubicBezTo>
                  <a:cubicBezTo>
                    <a:pt x="1300666" y="3595035"/>
                    <a:pt x="1315297" y="3583190"/>
                    <a:pt x="1322265" y="3571346"/>
                  </a:cubicBezTo>
                  <a:cubicBezTo>
                    <a:pt x="1329232" y="3560198"/>
                    <a:pt x="1327142" y="3549051"/>
                    <a:pt x="1318084" y="3540690"/>
                  </a:cubicBezTo>
                  <a:cubicBezTo>
                    <a:pt x="1309027" y="3532329"/>
                    <a:pt x="1292305" y="3526059"/>
                    <a:pt x="1287428" y="3518395"/>
                  </a:cubicBezTo>
                  <a:cubicBezTo>
                    <a:pt x="1281854" y="3510731"/>
                    <a:pt x="1288125" y="3501673"/>
                    <a:pt x="1293002" y="3491222"/>
                  </a:cubicBezTo>
                  <a:cubicBezTo>
                    <a:pt x="1297182" y="3480771"/>
                    <a:pt x="1301363" y="3468927"/>
                    <a:pt x="1295092" y="3461960"/>
                  </a:cubicBezTo>
                  <a:cubicBezTo>
                    <a:pt x="1289519" y="3454296"/>
                    <a:pt x="1273494" y="3451509"/>
                    <a:pt x="1254682" y="3454296"/>
                  </a:cubicBezTo>
                  <a:cubicBezTo>
                    <a:pt x="1235870" y="3457083"/>
                    <a:pt x="1214272" y="3465444"/>
                    <a:pt x="1200337" y="3477288"/>
                  </a:cubicBezTo>
                  <a:cubicBezTo>
                    <a:pt x="1186403" y="3489132"/>
                    <a:pt x="1180829" y="3504460"/>
                    <a:pt x="1167591" y="3514215"/>
                  </a:cubicBezTo>
                  <a:cubicBezTo>
                    <a:pt x="1154353" y="3523968"/>
                    <a:pt x="1133451" y="3528149"/>
                    <a:pt x="1116033" y="3529542"/>
                  </a:cubicBezTo>
                  <a:cubicBezTo>
                    <a:pt x="1098615" y="3530239"/>
                    <a:pt x="1085377" y="3528846"/>
                    <a:pt x="1083287" y="3521182"/>
                  </a:cubicBezTo>
                  <a:cubicBezTo>
                    <a:pt x="1081197" y="3513518"/>
                    <a:pt x="1090254" y="3500280"/>
                    <a:pt x="1107672" y="3484255"/>
                  </a:cubicBezTo>
                  <a:cubicBezTo>
                    <a:pt x="1124394" y="3468230"/>
                    <a:pt x="1150173" y="3450115"/>
                    <a:pt x="1171075" y="3432697"/>
                  </a:cubicBezTo>
                  <a:cubicBezTo>
                    <a:pt x="1191976" y="3415279"/>
                    <a:pt x="1208001" y="3397861"/>
                    <a:pt x="1219149" y="3383926"/>
                  </a:cubicBezTo>
                  <a:cubicBezTo>
                    <a:pt x="1230297" y="3369992"/>
                    <a:pt x="1235870" y="3358147"/>
                    <a:pt x="1249805" y="3346303"/>
                  </a:cubicBezTo>
                  <a:cubicBezTo>
                    <a:pt x="1263739" y="3334458"/>
                    <a:pt x="1286731" y="3321917"/>
                    <a:pt x="1309724" y="3306589"/>
                  </a:cubicBezTo>
                  <a:cubicBezTo>
                    <a:pt x="1332019" y="3291261"/>
                    <a:pt x="1355011" y="3273843"/>
                    <a:pt x="1373126" y="3261999"/>
                  </a:cubicBezTo>
                  <a:cubicBezTo>
                    <a:pt x="1391241" y="3250154"/>
                    <a:pt x="1405872" y="3243884"/>
                    <a:pt x="1419110" y="3241794"/>
                  </a:cubicBezTo>
                  <a:cubicBezTo>
                    <a:pt x="1433044" y="3239007"/>
                    <a:pt x="1444889" y="3241097"/>
                    <a:pt x="1455340" y="3240400"/>
                  </a:cubicBezTo>
                  <a:cubicBezTo>
                    <a:pt x="1465791" y="3239703"/>
                    <a:pt x="1473455" y="3236220"/>
                    <a:pt x="1488086" y="3231343"/>
                  </a:cubicBezTo>
                  <a:cubicBezTo>
                    <a:pt x="1502717" y="3226466"/>
                    <a:pt x="1523619" y="3219498"/>
                    <a:pt x="1536857" y="3218105"/>
                  </a:cubicBezTo>
                  <a:cubicBezTo>
                    <a:pt x="1550095" y="3216711"/>
                    <a:pt x="1554972" y="3220892"/>
                    <a:pt x="1564726" y="3228556"/>
                  </a:cubicBezTo>
                  <a:cubicBezTo>
                    <a:pt x="1574480" y="3236220"/>
                    <a:pt x="1588415" y="3248064"/>
                    <a:pt x="1598866" y="3254335"/>
                  </a:cubicBezTo>
                  <a:cubicBezTo>
                    <a:pt x="1609317" y="3260605"/>
                    <a:pt x="1616284" y="3260605"/>
                    <a:pt x="1616981" y="3257122"/>
                  </a:cubicBezTo>
                  <a:cubicBezTo>
                    <a:pt x="1618374" y="3252941"/>
                    <a:pt x="1612800" y="3245277"/>
                    <a:pt x="1606530" y="3233433"/>
                  </a:cubicBezTo>
                  <a:cubicBezTo>
                    <a:pt x="1600259" y="3221588"/>
                    <a:pt x="1591899" y="3206261"/>
                    <a:pt x="1592595" y="3193719"/>
                  </a:cubicBezTo>
                  <a:cubicBezTo>
                    <a:pt x="1593292" y="3181178"/>
                    <a:pt x="1601653" y="3172817"/>
                    <a:pt x="1611407" y="3170031"/>
                  </a:cubicBezTo>
                  <a:cubicBezTo>
                    <a:pt x="1621161" y="3167244"/>
                    <a:pt x="1630915" y="3170727"/>
                    <a:pt x="1641366" y="3181875"/>
                  </a:cubicBezTo>
                  <a:cubicBezTo>
                    <a:pt x="1652514" y="3192326"/>
                    <a:pt x="1664358" y="3210441"/>
                    <a:pt x="1674809" y="3221588"/>
                  </a:cubicBezTo>
                  <a:cubicBezTo>
                    <a:pt x="1685260" y="3232039"/>
                    <a:pt x="1695014" y="3236220"/>
                    <a:pt x="1706859" y="3236917"/>
                  </a:cubicBezTo>
                  <a:cubicBezTo>
                    <a:pt x="1718703" y="3237613"/>
                    <a:pt x="1731941" y="3236220"/>
                    <a:pt x="1737515" y="3230646"/>
                  </a:cubicBezTo>
                  <a:cubicBezTo>
                    <a:pt x="1743089" y="3225072"/>
                    <a:pt x="1740302" y="3215318"/>
                    <a:pt x="1734728" y="3209744"/>
                  </a:cubicBezTo>
                  <a:cubicBezTo>
                    <a:pt x="1729154" y="3204170"/>
                    <a:pt x="1720097" y="3203473"/>
                    <a:pt x="1711736" y="3200687"/>
                  </a:cubicBezTo>
                  <a:cubicBezTo>
                    <a:pt x="1703375" y="3197900"/>
                    <a:pt x="1694318" y="3193719"/>
                    <a:pt x="1685957" y="3185359"/>
                  </a:cubicBezTo>
                  <a:cubicBezTo>
                    <a:pt x="1676899" y="3176998"/>
                    <a:pt x="1669236" y="3165850"/>
                    <a:pt x="1658785" y="3154702"/>
                  </a:cubicBezTo>
                  <a:cubicBezTo>
                    <a:pt x="1648334" y="3143555"/>
                    <a:pt x="1636489" y="3133104"/>
                    <a:pt x="1626735" y="3123350"/>
                  </a:cubicBezTo>
                  <a:cubicBezTo>
                    <a:pt x="1616981" y="3112899"/>
                    <a:pt x="1610014" y="3103145"/>
                    <a:pt x="1609317" y="3095481"/>
                  </a:cubicBezTo>
                  <a:cubicBezTo>
                    <a:pt x="1608620" y="3087817"/>
                    <a:pt x="1613497" y="3081546"/>
                    <a:pt x="1618374" y="3073882"/>
                  </a:cubicBezTo>
                  <a:cubicBezTo>
                    <a:pt x="1623251" y="3066218"/>
                    <a:pt x="1626735" y="3057161"/>
                    <a:pt x="1628825" y="3048103"/>
                  </a:cubicBezTo>
                  <a:cubicBezTo>
                    <a:pt x="1630915" y="3039046"/>
                    <a:pt x="1630915" y="3029988"/>
                    <a:pt x="1634399" y="3025111"/>
                  </a:cubicBezTo>
                  <a:cubicBezTo>
                    <a:pt x="1638579" y="3020931"/>
                    <a:pt x="1645547" y="3020234"/>
                    <a:pt x="1649030" y="3017447"/>
                  </a:cubicBezTo>
                  <a:cubicBezTo>
                    <a:pt x="1652514" y="3014660"/>
                    <a:pt x="1651817" y="3008390"/>
                    <a:pt x="1646940" y="3002119"/>
                  </a:cubicBezTo>
                  <a:cubicBezTo>
                    <a:pt x="1642063" y="2995849"/>
                    <a:pt x="1632309" y="2990275"/>
                    <a:pt x="1627432" y="2981217"/>
                  </a:cubicBezTo>
                  <a:cubicBezTo>
                    <a:pt x="1622555" y="2972857"/>
                    <a:pt x="1623251" y="2960315"/>
                    <a:pt x="1623251" y="2947078"/>
                  </a:cubicBezTo>
                  <a:cubicBezTo>
                    <a:pt x="1623251" y="2933840"/>
                    <a:pt x="1623251" y="2919208"/>
                    <a:pt x="1624645" y="2908061"/>
                  </a:cubicBezTo>
                  <a:cubicBezTo>
                    <a:pt x="1625342" y="2896913"/>
                    <a:pt x="1627432" y="2889249"/>
                    <a:pt x="1629522" y="2885069"/>
                  </a:cubicBezTo>
                  <a:cubicBezTo>
                    <a:pt x="1631612" y="2880888"/>
                    <a:pt x="1634399" y="2880888"/>
                    <a:pt x="1643456" y="2882282"/>
                  </a:cubicBezTo>
                  <a:cubicBezTo>
                    <a:pt x="1652514" y="2883675"/>
                    <a:pt x="1668539" y="2886462"/>
                    <a:pt x="1675506" y="2882978"/>
                  </a:cubicBezTo>
                  <a:cubicBezTo>
                    <a:pt x="1682473" y="2879495"/>
                    <a:pt x="1680383" y="2869044"/>
                    <a:pt x="1676203" y="2860683"/>
                  </a:cubicBezTo>
                  <a:cubicBezTo>
                    <a:pt x="1672022" y="2853019"/>
                    <a:pt x="1665055" y="2846749"/>
                    <a:pt x="1662965" y="2839781"/>
                  </a:cubicBezTo>
                  <a:cubicBezTo>
                    <a:pt x="1660875" y="2832814"/>
                    <a:pt x="1662965" y="2825150"/>
                    <a:pt x="1669236" y="2818183"/>
                  </a:cubicBezTo>
                  <a:cubicBezTo>
                    <a:pt x="1675506" y="2811216"/>
                    <a:pt x="1685957" y="2804248"/>
                    <a:pt x="1690137" y="2797281"/>
                  </a:cubicBezTo>
                  <a:cubicBezTo>
                    <a:pt x="1694318" y="2790314"/>
                    <a:pt x="1692924" y="2781953"/>
                    <a:pt x="1688744" y="2774986"/>
                  </a:cubicBezTo>
                  <a:cubicBezTo>
                    <a:pt x="1684563" y="2768018"/>
                    <a:pt x="1678293" y="2761051"/>
                    <a:pt x="1672022" y="2764535"/>
                  </a:cubicBezTo>
                  <a:cubicBezTo>
                    <a:pt x="1665752" y="2768018"/>
                    <a:pt x="1658785" y="2781256"/>
                    <a:pt x="1653211" y="2787527"/>
                  </a:cubicBezTo>
                  <a:cubicBezTo>
                    <a:pt x="1647637" y="2793797"/>
                    <a:pt x="1642760" y="2793101"/>
                    <a:pt x="1637883" y="2787527"/>
                  </a:cubicBezTo>
                  <a:cubicBezTo>
                    <a:pt x="1633006" y="2781953"/>
                    <a:pt x="1628825" y="2771502"/>
                    <a:pt x="1625342" y="2773592"/>
                  </a:cubicBezTo>
                  <a:cubicBezTo>
                    <a:pt x="1621161" y="2775682"/>
                    <a:pt x="1617677" y="2789617"/>
                    <a:pt x="1611407" y="2802158"/>
                  </a:cubicBezTo>
                  <a:cubicBezTo>
                    <a:pt x="1605136" y="2814699"/>
                    <a:pt x="1596079" y="2825150"/>
                    <a:pt x="1588415" y="2830724"/>
                  </a:cubicBezTo>
                  <a:cubicBezTo>
                    <a:pt x="1580751" y="2836298"/>
                    <a:pt x="1573784" y="2836995"/>
                    <a:pt x="1566816" y="2832117"/>
                  </a:cubicBezTo>
                  <a:cubicBezTo>
                    <a:pt x="1559849" y="2827240"/>
                    <a:pt x="1553579" y="2817486"/>
                    <a:pt x="1548701" y="2809822"/>
                  </a:cubicBezTo>
                  <a:cubicBezTo>
                    <a:pt x="1543824" y="2802158"/>
                    <a:pt x="1541037" y="2797281"/>
                    <a:pt x="1545218" y="2791010"/>
                  </a:cubicBezTo>
                  <a:cubicBezTo>
                    <a:pt x="1549398" y="2784740"/>
                    <a:pt x="1560546" y="2777773"/>
                    <a:pt x="1566120" y="2767322"/>
                  </a:cubicBezTo>
                  <a:cubicBezTo>
                    <a:pt x="1571694" y="2757567"/>
                    <a:pt x="1572390" y="2744330"/>
                    <a:pt x="1570300" y="2734575"/>
                  </a:cubicBezTo>
                  <a:cubicBezTo>
                    <a:pt x="1568210" y="2724821"/>
                    <a:pt x="1563333" y="2717854"/>
                    <a:pt x="1559152" y="2722731"/>
                  </a:cubicBezTo>
                  <a:cubicBezTo>
                    <a:pt x="1554972" y="2727608"/>
                    <a:pt x="1552185" y="2745026"/>
                    <a:pt x="1545915" y="2751994"/>
                  </a:cubicBezTo>
                  <a:cubicBezTo>
                    <a:pt x="1539644" y="2758961"/>
                    <a:pt x="1529193" y="2754780"/>
                    <a:pt x="1522923" y="2747116"/>
                  </a:cubicBezTo>
                  <a:cubicBezTo>
                    <a:pt x="1516652" y="2739453"/>
                    <a:pt x="1513865" y="2728305"/>
                    <a:pt x="1508291" y="2712977"/>
                  </a:cubicBezTo>
                  <a:cubicBezTo>
                    <a:pt x="1503414" y="2697649"/>
                    <a:pt x="1495750" y="2678837"/>
                    <a:pt x="1488086" y="2666993"/>
                  </a:cubicBezTo>
                  <a:cubicBezTo>
                    <a:pt x="1480422" y="2655148"/>
                    <a:pt x="1472758" y="2648878"/>
                    <a:pt x="1464397" y="2641214"/>
                  </a:cubicBezTo>
                  <a:cubicBezTo>
                    <a:pt x="1455340" y="2633550"/>
                    <a:pt x="1445586" y="2623796"/>
                    <a:pt x="1439315" y="2616132"/>
                  </a:cubicBezTo>
                  <a:cubicBezTo>
                    <a:pt x="1433044" y="2607771"/>
                    <a:pt x="1430954" y="2601500"/>
                    <a:pt x="1433044" y="2590353"/>
                  </a:cubicBezTo>
                  <a:cubicBezTo>
                    <a:pt x="1435135" y="2579205"/>
                    <a:pt x="1442102" y="2563180"/>
                    <a:pt x="1445586" y="2549942"/>
                  </a:cubicBezTo>
                  <a:cubicBezTo>
                    <a:pt x="1449766" y="2536705"/>
                    <a:pt x="1450463" y="2526950"/>
                    <a:pt x="1454643" y="2516500"/>
                  </a:cubicBezTo>
                  <a:cubicBezTo>
                    <a:pt x="1458823" y="2506049"/>
                    <a:pt x="1466488" y="2495598"/>
                    <a:pt x="1472061" y="2485147"/>
                  </a:cubicBezTo>
                  <a:cubicBezTo>
                    <a:pt x="1477635" y="2474696"/>
                    <a:pt x="1481815" y="2463548"/>
                    <a:pt x="1483906" y="2452400"/>
                  </a:cubicBezTo>
                  <a:cubicBezTo>
                    <a:pt x="1486693" y="2440556"/>
                    <a:pt x="1486693" y="2428712"/>
                    <a:pt x="1491570" y="2419654"/>
                  </a:cubicBezTo>
                  <a:cubicBezTo>
                    <a:pt x="1496447" y="2410597"/>
                    <a:pt x="1504808" y="2404326"/>
                    <a:pt x="1511775" y="2398752"/>
                  </a:cubicBezTo>
                  <a:cubicBezTo>
                    <a:pt x="1518742" y="2393179"/>
                    <a:pt x="1524316" y="2388301"/>
                    <a:pt x="1531980" y="2383424"/>
                  </a:cubicBezTo>
                  <a:cubicBezTo>
                    <a:pt x="1539644" y="2378547"/>
                    <a:pt x="1548701" y="2373670"/>
                    <a:pt x="1561243" y="2369490"/>
                  </a:cubicBezTo>
                  <a:cubicBezTo>
                    <a:pt x="1573784" y="2365309"/>
                    <a:pt x="1589112" y="2361129"/>
                    <a:pt x="1594685" y="2356949"/>
                  </a:cubicBezTo>
                  <a:cubicBezTo>
                    <a:pt x="1600956" y="2352768"/>
                    <a:pt x="1596776" y="2347891"/>
                    <a:pt x="1576571" y="2346498"/>
                  </a:cubicBezTo>
                  <a:cubicBezTo>
                    <a:pt x="1556365" y="2345104"/>
                    <a:pt x="1520135" y="2346498"/>
                    <a:pt x="1497840" y="2347194"/>
                  </a:cubicBezTo>
                  <a:cubicBezTo>
                    <a:pt x="1475545" y="2347891"/>
                    <a:pt x="1467184" y="2347891"/>
                    <a:pt x="1461610" y="2351375"/>
                  </a:cubicBezTo>
                  <a:cubicBezTo>
                    <a:pt x="1456733" y="2354858"/>
                    <a:pt x="1454643" y="2361826"/>
                    <a:pt x="1452553" y="2370187"/>
                  </a:cubicBezTo>
                  <a:cubicBezTo>
                    <a:pt x="1451159" y="2378547"/>
                    <a:pt x="1449766" y="2388998"/>
                    <a:pt x="1443495" y="2395269"/>
                  </a:cubicBezTo>
                  <a:cubicBezTo>
                    <a:pt x="1437922" y="2401539"/>
                    <a:pt x="1427471" y="2402933"/>
                    <a:pt x="1413536" y="2404326"/>
                  </a:cubicBezTo>
                  <a:cubicBezTo>
                    <a:pt x="1399602" y="2405720"/>
                    <a:pt x="1382880" y="2405720"/>
                    <a:pt x="1375913" y="2413384"/>
                  </a:cubicBezTo>
                  <a:cubicBezTo>
                    <a:pt x="1368946" y="2421048"/>
                    <a:pt x="1373823" y="2434285"/>
                    <a:pt x="1367552" y="2445433"/>
                  </a:cubicBezTo>
                  <a:cubicBezTo>
                    <a:pt x="1361281" y="2456581"/>
                    <a:pt x="1343166" y="2464941"/>
                    <a:pt x="1323658" y="2468425"/>
                  </a:cubicBezTo>
                  <a:cubicBezTo>
                    <a:pt x="1304150" y="2471909"/>
                    <a:pt x="1283248" y="2469819"/>
                    <a:pt x="1270010" y="2463548"/>
                  </a:cubicBezTo>
                  <a:cubicBezTo>
                    <a:pt x="1256772" y="2456581"/>
                    <a:pt x="1251198" y="2445433"/>
                    <a:pt x="1243534" y="2435679"/>
                  </a:cubicBezTo>
                  <a:cubicBezTo>
                    <a:pt x="1235870" y="2425925"/>
                    <a:pt x="1226116" y="2418261"/>
                    <a:pt x="1217755" y="2411990"/>
                  </a:cubicBezTo>
                  <a:cubicBezTo>
                    <a:pt x="1208698" y="2405720"/>
                    <a:pt x="1201731" y="2401539"/>
                    <a:pt x="1196854" y="2405720"/>
                  </a:cubicBezTo>
                  <a:cubicBezTo>
                    <a:pt x="1192673" y="2409900"/>
                    <a:pt x="1191280" y="2423835"/>
                    <a:pt x="1194763" y="2434285"/>
                  </a:cubicBezTo>
                  <a:cubicBezTo>
                    <a:pt x="1198247" y="2444736"/>
                    <a:pt x="1207304" y="2453097"/>
                    <a:pt x="1210091" y="2464941"/>
                  </a:cubicBezTo>
                  <a:cubicBezTo>
                    <a:pt x="1212878" y="2476786"/>
                    <a:pt x="1210091" y="2492114"/>
                    <a:pt x="1205911" y="2504655"/>
                  </a:cubicBezTo>
                  <a:cubicBezTo>
                    <a:pt x="1201731" y="2517196"/>
                    <a:pt x="1196854" y="2526950"/>
                    <a:pt x="1191280" y="2529041"/>
                  </a:cubicBezTo>
                  <a:cubicBezTo>
                    <a:pt x="1185706" y="2531131"/>
                    <a:pt x="1178739" y="2524860"/>
                    <a:pt x="1169681" y="2515106"/>
                  </a:cubicBezTo>
                  <a:cubicBezTo>
                    <a:pt x="1160624" y="2505352"/>
                    <a:pt x="1148779" y="2492114"/>
                    <a:pt x="1137632" y="2483753"/>
                  </a:cubicBezTo>
                  <a:cubicBezTo>
                    <a:pt x="1126484" y="2475392"/>
                    <a:pt x="1115336" y="2471212"/>
                    <a:pt x="1105582" y="2465638"/>
                  </a:cubicBezTo>
                  <a:cubicBezTo>
                    <a:pt x="1095131" y="2460065"/>
                    <a:pt x="1086074" y="2453097"/>
                    <a:pt x="1077016" y="2445433"/>
                  </a:cubicBezTo>
                  <a:cubicBezTo>
                    <a:pt x="1067959" y="2437769"/>
                    <a:pt x="1060295" y="2430105"/>
                    <a:pt x="1051934" y="2429408"/>
                  </a:cubicBezTo>
                  <a:cubicBezTo>
                    <a:pt x="1043573" y="2428712"/>
                    <a:pt x="1035909" y="2435679"/>
                    <a:pt x="1031729" y="2446827"/>
                  </a:cubicBezTo>
                  <a:cubicBezTo>
                    <a:pt x="1027549" y="2457974"/>
                    <a:pt x="1027549" y="2472606"/>
                    <a:pt x="1033819" y="2485843"/>
                  </a:cubicBezTo>
                  <a:cubicBezTo>
                    <a:pt x="1039393" y="2498385"/>
                    <a:pt x="1051237" y="2510229"/>
                    <a:pt x="1056811" y="2520680"/>
                  </a:cubicBezTo>
                  <a:cubicBezTo>
                    <a:pt x="1062385" y="2531827"/>
                    <a:pt x="1060991" y="2542278"/>
                    <a:pt x="1054721" y="2547156"/>
                  </a:cubicBezTo>
                  <a:cubicBezTo>
                    <a:pt x="1047754" y="2552729"/>
                    <a:pt x="1035909" y="2552033"/>
                    <a:pt x="1027549" y="2545065"/>
                  </a:cubicBezTo>
                  <a:cubicBezTo>
                    <a:pt x="1019188" y="2538098"/>
                    <a:pt x="1015007" y="2522770"/>
                    <a:pt x="1008737" y="2508835"/>
                  </a:cubicBezTo>
                  <a:cubicBezTo>
                    <a:pt x="1002466" y="2494901"/>
                    <a:pt x="995499" y="2482360"/>
                    <a:pt x="987835" y="2471909"/>
                  </a:cubicBezTo>
                  <a:cubicBezTo>
                    <a:pt x="980868" y="2461458"/>
                    <a:pt x="973204" y="2452400"/>
                    <a:pt x="965540" y="2435679"/>
                  </a:cubicBezTo>
                  <a:cubicBezTo>
                    <a:pt x="957876" y="2418958"/>
                    <a:pt x="950212" y="2393875"/>
                    <a:pt x="948121" y="2375760"/>
                  </a:cubicBezTo>
                  <a:cubicBezTo>
                    <a:pt x="946031" y="2356949"/>
                    <a:pt x="948818" y="2345104"/>
                    <a:pt x="955089" y="2340924"/>
                  </a:cubicBezTo>
                  <a:cubicBezTo>
                    <a:pt x="961359" y="2336744"/>
                    <a:pt x="970417" y="2340227"/>
                    <a:pt x="977384" y="2339530"/>
                  </a:cubicBezTo>
                  <a:cubicBezTo>
                    <a:pt x="983655" y="2338834"/>
                    <a:pt x="987835" y="2332563"/>
                    <a:pt x="989925" y="2325596"/>
                  </a:cubicBezTo>
                  <a:cubicBezTo>
                    <a:pt x="992015" y="2318629"/>
                    <a:pt x="992712" y="2309571"/>
                    <a:pt x="995499" y="2300514"/>
                  </a:cubicBezTo>
                  <a:cubicBezTo>
                    <a:pt x="998286" y="2291456"/>
                    <a:pt x="1004557" y="2283096"/>
                    <a:pt x="1012220" y="2269858"/>
                  </a:cubicBezTo>
                  <a:cubicBezTo>
                    <a:pt x="1020581" y="2256620"/>
                    <a:pt x="1030335" y="2239202"/>
                    <a:pt x="1038696" y="2220390"/>
                  </a:cubicBezTo>
                  <a:cubicBezTo>
                    <a:pt x="1047057" y="2201578"/>
                    <a:pt x="1054024" y="2180676"/>
                    <a:pt x="1060295" y="2162561"/>
                  </a:cubicBezTo>
                  <a:cubicBezTo>
                    <a:pt x="1066565" y="2144446"/>
                    <a:pt x="1072836" y="2127725"/>
                    <a:pt x="1081197" y="2118668"/>
                  </a:cubicBezTo>
                  <a:cubicBezTo>
                    <a:pt x="1089557" y="2109610"/>
                    <a:pt x="1100008" y="2106823"/>
                    <a:pt x="1106279" y="2104733"/>
                  </a:cubicBezTo>
                  <a:cubicBezTo>
                    <a:pt x="1112549" y="2102643"/>
                    <a:pt x="1114640" y="2099159"/>
                    <a:pt x="1114640" y="2092889"/>
                  </a:cubicBezTo>
                  <a:cubicBezTo>
                    <a:pt x="1113943" y="2086618"/>
                    <a:pt x="1111853" y="2078257"/>
                    <a:pt x="1110459" y="2065716"/>
                  </a:cubicBezTo>
                  <a:cubicBezTo>
                    <a:pt x="1109066" y="2053175"/>
                    <a:pt x="1108369" y="2037847"/>
                    <a:pt x="1099312" y="2030183"/>
                  </a:cubicBezTo>
                  <a:cubicBezTo>
                    <a:pt x="1090254" y="2022519"/>
                    <a:pt x="1072139" y="2023216"/>
                    <a:pt x="1056811" y="2014855"/>
                  </a:cubicBezTo>
                  <a:cubicBezTo>
                    <a:pt x="1041483" y="2006494"/>
                    <a:pt x="1029639" y="1988379"/>
                    <a:pt x="1028245" y="1976535"/>
                  </a:cubicBezTo>
                  <a:cubicBezTo>
                    <a:pt x="1026852" y="1964691"/>
                    <a:pt x="1035909" y="1958420"/>
                    <a:pt x="1040786" y="1947969"/>
                  </a:cubicBezTo>
                  <a:cubicBezTo>
                    <a:pt x="1045663" y="1937518"/>
                    <a:pt x="1045663" y="1922190"/>
                    <a:pt x="1047754" y="1905469"/>
                  </a:cubicBezTo>
                  <a:cubicBezTo>
                    <a:pt x="1049844" y="1888747"/>
                    <a:pt x="1054721" y="1870632"/>
                    <a:pt x="1068656" y="1863665"/>
                  </a:cubicBezTo>
                  <a:cubicBezTo>
                    <a:pt x="1082590" y="1857394"/>
                    <a:pt x="1105582" y="1861575"/>
                    <a:pt x="1120213" y="1862271"/>
                  </a:cubicBezTo>
                  <a:cubicBezTo>
                    <a:pt x="1134845" y="1862271"/>
                    <a:pt x="1140419" y="1859485"/>
                    <a:pt x="1134845" y="1851821"/>
                  </a:cubicBezTo>
                  <a:cubicBezTo>
                    <a:pt x="1129968" y="1844853"/>
                    <a:pt x="1113246" y="1833009"/>
                    <a:pt x="1097221" y="1824648"/>
                  </a:cubicBezTo>
                  <a:cubicBezTo>
                    <a:pt x="1081893" y="1816288"/>
                    <a:pt x="1066565" y="1810714"/>
                    <a:pt x="1063082" y="1800959"/>
                  </a:cubicBezTo>
                  <a:cubicBezTo>
                    <a:pt x="1059598" y="1791205"/>
                    <a:pt x="1067262" y="1775877"/>
                    <a:pt x="1067262" y="1764729"/>
                  </a:cubicBezTo>
                  <a:cubicBezTo>
                    <a:pt x="1067959" y="1752885"/>
                    <a:pt x="1060295" y="1745221"/>
                    <a:pt x="1052631" y="1745918"/>
                  </a:cubicBezTo>
                  <a:cubicBezTo>
                    <a:pt x="1044967" y="1746615"/>
                    <a:pt x="1036606" y="1755672"/>
                    <a:pt x="1033122" y="1771697"/>
                  </a:cubicBezTo>
                  <a:cubicBezTo>
                    <a:pt x="1029639" y="1787722"/>
                    <a:pt x="1031032" y="1810017"/>
                    <a:pt x="1030335" y="1828829"/>
                  </a:cubicBezTo>
                  <a:cubicBezTo>
                    <a:pt x="1029639" y="1847640"/>
                    <a:pt x="1026155" y="1862271"/>
                    <a:pt x="1018491" y="1874813"/>
                  </a:cubicBezTo>
                  <a:cubicBezTo>
                    <a:pt x="1010827" y="1887354"/>
                    <a:pt x="998983" y="1897805"/>
                    <a:pt x="984351" y="1903379"/>
                  </a:cubicBezTo>
                  <a:cubicBezTo>
                    <a:pt x="969720" y="1908952"/>
                    <a:pt x="952302" y="1909649"/>
                    <a:pt x="940458" y="1905469"/>
                  </a:cubicBezTo>
                  <a:cubicBezTo>
                    <a:pt x="928613" y="1901288"/>
                    <a:pt x="923039" y="1892928"/>
                    <a:pt x="920252" y="1877600"/>
                  </a:cubicBezTo>
                  <a:cubicBezTo>
                    <a:pt x="917465" y="1862271"/>
                    <a:pt x="916769" y="1841370"/>
                    <a:pt x="920252" y="1824648"/>
                  </a:cubicBezTo>
                  <a:cubicBezTo>
                    <a:pt x="923736" y="1807927"/>
                    <a:pt x="932793" y="1796082"/>
                    <a:pt x="943244" y="1777271"/>
                  </a:cubicBezTo>
                  <a:cubicBezTo>
                    <a:pt x="953695" y="1758459"/>
                    <a:pt x="966933" y="1732680"/>
                    <a:pt x="964843" y="1729893"/>
                  </a:cubicBezTo>
                  <a:cubicBezTo>
                    <a:pt x="962753" y="1727106"/>
                    <a:pt x="946031" y="1748008"/>
                    <a:pt x="930703" y="1766123"/>
                  </a:cubicBezTo>
                  <a:cubicBezTo>
                    <a:pt x="915375" y="1783541"/>
                    <a:pt x="902834" y="1799566"/>
                    <a:pt x="893080" y="1807230"/>
                  </a:cubicBezTo>
                  <a:cubicBezTo>
                    <a:pt x="883326" y="1814894"/>
                    <a:pt x="876358" y="1815591"/>
                    <a:pt x="873572" y="1821861"/>
                  </a:cubicBezTo>
                  <a:cubicBezTo>
                    <a:pt x="870785" y="1828132"/>
                    <a:pt x="871481" y="1841370"/>
                    <a:pt x="875662" y="1854608"/>
                  </a:cubicBezTo>
                  <a:cubicBezTo>
                    <a:pt x="880539" y="1867845"/>
                    <a:pt x="888203" y="1881083"/>
                    <a:pt x="895170" y="1894321"/>
                  </a:cubicBezTo>
                  <a:cubicBezTo>
                    <a:pt x="901441" y="1907559"/>
                    <a:pt x="907015" y="1920100"/>
                    <a:pt x="907015" y="1929854"/>
                  </a:cubicBezTo>
                  <a:cubicBezTo>
                    <a:pt x="907015" y="1939608"/>
                    <a:pt x="902834" y="1947272"/>
                    <a:pt x="895867" y="1954240"/>
                  </a:cubicBezTo>
                  <a:cubicBezTo>
                    <a:pt x="888900" y="1961207"/>
                    <a:pt x="879842" y="1968871"/>
                    <a:pt x="874268" y="1977928"/>
                  </a:cubicBezTo>
                  <a:cubicBezTo>
                    <a:pt x="868694" y="1986986"/>
                    <a:pt x="865211" y="1998830"/>
                    <a:pt x="861030" y="2014158"/>
                  </a:cubicBezTo>
                  <a:cubicBezTo>
                    <a:pt x="856850" y="2029486"/>
                    <a:pt x="850579" y="2049692"/>
                    <a:pt x="845702" y="2069200"/>
                  </a:cubicBezTo>
                  <a:cubicBezTo>
                    <a:pt x="840825" y="2088708"/>
                    <a:pt x="835948" y="2107520"/>
                    <a:pt x="837342" y="2122151"/>
                  </a:cubicBezTo>
                  <a:cubicBezTo>
                    <a:pt x="838038" y="2136783"/>
                    <a:pt x="845006" y="2146537"/>
                    <a:pt x="847793" y="2154897"/>
                  </a:cubicBezTo>
                  <a:cubicBezTo>
                    <a:pt x="850579" y="2163258"/>
                    <a:pt x="849186" y="2168832"/>
                    <a:pt x="842916" y="2175103"/>
                  </a:cubicBezTo>
                  <a:cubicBezTo>
                    <a:pt x="836645" y="2181373"/>
                    <a:pt x="824801" y="2187644"/>
                    <a:pt x="811563" y="2191127"/>
                  </a:cubicBezTo>
                  <a:cubicBezTo>
                    <a:pt x="798325" y="2194611"/>
                    <a:pt x="782997" y="2196005"/>
                    <a:pt x="773939" y="2193914"/>
                  </a:cubicBezTo>
                  <a:cubicBezTo>
                    <a:pt x="765579" y="2191127"/>
                    <a:pt x="763488" y="2184857"/>
                    <a:pt x="760702" y="2174406"/>
                  </a:cubicBezTo>
                  <a:cubicBezTo>
                    <a:pt x="757915" y="2163955"/>
                    <a:pt x="755128" y="2149324"/>
                    <a:pt x="758611" y="2137479"/>
                  </a:cubicBezTo>
                  <a:cubicBezTo>
                    <a:pt x="762095" y="2125635"/>
                    <a:pt x="771849" y="2117274"/>
                    <a:pt x="777423" y="2103340"/>
                  </a:cubicBezTo>
                  <a:cubicBezTo>
                    <a:pt x="782997" y="2089405"/>
                    <a:pt x="783694" y="2071290"/>
                    <a:pt x="783694" y="2062233"/>
                  </a:cubicBezTo>
                  <a:cubicBezTo>
                    <a:pt x="783694" y="2053175"/>
                    <a:pt x="782300" y="2053872"/>
                    <a:pt x="787177" y="2042724"/>
                  </a:cubicBezTo>
                  <a:cubicBezTo>
                    <a:pt x="792054" y="2031577"/>
                    <a:pt x="802505" y="2007888"/>
                    <a:pt x="809473" y="1990470"/>
                  </a:cubicBezTo>
                  <a:cubicBezTo>
                    <a:pt x="816440" y="1973051"/>
                    <a:pt x="820620" y="1959813"/>
                    <a:pt x="819923" y="1951453"/>
                  </a:cubicBezTo>
                  <a:cubicBezTo>
                    <a:pt x="819227" y="1943092"/>
                    <a:pt x="813653" y="1937518"/>
                    <a:pt x="810169" y="1927764"/>
                  </a:cubicBezTo>
                  <a:cubicBezTo>
                    <a:pt x="806686" y="1918010"/>
                    <a:pt x="805989" y="1904075"/>
                    <a:pt x="803899" y="1889444"/>
                  </a:cubicBezTo>
                  <a:cubicBezTo>
                    <a:pt x="801808" y="1874813"/>
                    <a:pt x="797628" y="1858788"/>
                    <a:pt x="797628" y="1847640"/>
                  </a:cubicBezTo>
                  <a:cubicBezTo>
                    <a:pt x="797628" y="1836493"/>
                    <a:pt x="799718" y="1830222"/>
                    <a:pt x="804595" y="1820468"/>
                  </a:cubicBezTo>
                  <a:cubicBezTo>
                    <a:pt x="809473" y="1810714"/>
                    <a:pt x="817833" y="1797476"/>
                    <a:pt x="824104" y="1784935"/>
                  </a:cubicBezTo>
                  <a:cubicBezTo>
                    <a:pt x="830374" y="1772394"/>
                    <a:pt x="834555" y="1761246"/>
                    <a:pt x="835948" y="1749402"/>
                  </a:cubicBezTo>
                  <a:cubicBezTo>
                    <a:pt x="837342" y="1737557"/>
                    <a:pt x="835251" y="1725016"/>
                    <a:pt x="833161" y="1709688"/>
                  </a:cubicBezTo>
                  <a:cubicBezTo>
                    <a:pt x="831071" y="1695057"/>
                    <a:pt x="828981" y="1677638"/>
                    <a:pt x="829678" y="1663007"/>
                  </a:cubicBezTo>
                  <a:cubicBezTo>
                    <a:pt x="830374" y="1648376"/>
                    <a:pt x="835251" y="1635835"/>
                    <a:pt x="841522" y="1623294"/>
                  </a:cubicBezTo>
                  <a:cubicBezTo>
                    <a:pt x="847793" y="1610753"/>
                    <a:pt x="856153" y="1598211"/>
                    <a:pt x="870088" y="1592638"/>
                  </a:cubicBezTo>
                  <a:cubicBezTo>
                    <a:pt x="884022" y="1587064"/>
                    <a:pt x="902834" y="1589154"/>
                    <a:pt x="919556" y="1587064"/>
                  </a:cubicBezTo>
                  <a:cubicBezTo>
                    <a:pt x="935580" y="1584974"/>
                    <a:pt x="949515" y="1578703"/>
                    <a:pt x="958572" y="1569646"/>
                  </a:cubicBezTo>
                  <a:cubicBezTo>
                    <a:pt x="967630" y="1560588"/>
                    <a:pt x="971114" y="1548744"/>
                    <a:pt x="969023" y="1546654"/>
                  </a:cubicBezTo>
                  <a:cubicBezTo>
                    <a:pt x="966933" y="1544564"/>
                    <a:pt x="959269" y="1551531"/>
                    <a:pt x="945335" y="1555014"/>
                  </a:cubicBezTo>
                  <a:cubicBezTo>
                    <a:pt x="931400" y="1558498"/>
                    <a:pt x="911195" y="1559891"/>
                    <a:pt x="895867" y="1559891"/>
                  </a:cubicBezTo>
                  <a:cubicBezTo>
                    <a:pt x="880539" y="1560588"/>
                    <a:pt x="869391" y="1559891"/>
                    <a:pt x="866604" y="1553621"/>
                  </a:cubicBezTo>
                  <a:cubicBezTo>
                    <a:pt x="863817" y="1547350"/>
                    <a:pt x="867998" y="1536203"/>
                    <a:pt x="876358" y="1521571"/>
                  </a:cubicBezTo>
                  <a:cubicBezTo>
                    <a:pt x="884719" y="1507637"/>
                    <a:pt x="895867" y="1490219"/>
                    <a:pt x="904228" y="1480464"/>
                  </a:cubicBezTo>
                  <a:cubicBezTo>
                    <a:pt x="912588" y="1470710"/>
                    <a:pt x="916769" y="1468620"/>
                    <a:pt x="925129" y="1466530"/>
                  </a:cubicBezTo>
                  <a:cubicBezTo>
                    <a:pt x="933490" y="1464440"/>
                    <a:pt x="945335" y="1461653"/>
                    <a:pt x="957876" y="1456776"/>
                  </a:cubicBezTo>
                  <a:cubicBezTo>
                    <a:pt x="971114" y="1452595"/>
                    <a:pt x="984351" y="1445628"/>
                    <a:pt x="986442" y="1442144"/>
                  </a:cubicBezTo>
                  <a:cubicBezTo>
                    <a:pt x="988532" y="1438661"/>
                    <a:pt x="978081" y="1438661"/>
                    <a:pt x="969720" y="1436571"/>
                  </a:cubicBezTo>
                  <a:cubicBezTo>
                    <a:pt x="961359" y="1434480"/>
                    <a:pt x="954392" y="1430997"/>
                    <a:pt x="953695" y="1421939"/>
                  </a:cubicBezTo>
                  <a:cubicBezTo>
                    <a:pt x="952999" y="1412882"/>
                    <a:pt x="959269" y="1398947"/>
                    <a:pt x="957876" y="1394767"/>
                  </a:cubicBezTo>
                  <a:cubicBezTo>
                    <a:pt x="957179" y="1390587"/>
                    <a:pt x="948818" y="1396857"/>
                    <a:pt x="933490" y="1410095"/>
                  </a:cubicBezTo>
                  <a:cubicBezTo>
                    <a:pt x="918162" y="1423333"/>
                    <a:pt x="895170" y="1444931"/>
                    <a:pt x="874965" y="1465833"/>
                  </a:cubicBezTo>
                  <a:cubicBezTo>
                    <a:pt x="855457" y="1486038"/>
                    <a:pt x="838038" y="1506243"/>
                    <a:pt x="826194" y="1516694"/>
                  </a:cubicBezTo>
                  <a:cubicBezTo>
                    <a:pt x="814350" y="1527145"/>
                    <a:pt x="807382" y="1529235"/>
                    <a:pt x="798325" y="1526449"/>
                  </a:cubicBezTo>
                  <a:cubicBezTo>
                    <a:pt x="789267" y="1523662"/>
                    <a:pt x="778816" y="1516694"/>
                    <a:pt x="765579" y="1509030"/>
                  </a:cubicBezTo>
                  <a:cubicBezTo>
                    <a:pt x="752341" y="1501366"/>
                    <a:pt x="737709" y="1493702"/>
                    <a:pt x="723775" y="1485342"/>
                  </a:cubicBezTo>
                  <a:cubicBezTo>
                    <a:pt x="709840" y="1476981"/>
                    <a:pt x="696603" y="1467227"/>
                    <a:pt x="684061" y="1460956"/>
                  </a:cubicBezTo>
                  <a:cubicBezTo>
                    <a:pt x="671520" y="1454686"/>
                    <a:pt x="658979" y="1452595"/>
                    <a:pt x="651315" y="1444235"/>
                  </a:cubicBezTo>
                  <a:cubicBezTo>
                    <a:pt x="643651" y="1435874"/>
                    <a:pt x="641561" y="1421939"/>
                    <a:pt x="648528" y="1415669"/>
                  </a:cubicBezTo>
                  <a:cubicBezTo>
                    <a:pt x="655496" y="1409398"/>
                    <a:pt x="673611" y="1410095"/>
                    <a:pt x="684758" y="1408701"/>
                  </a:cubicBezTo>
                  <a:cubicBezTo>
                    <a:pt x="695906" y="1406611"/>
                    <a:pt x="700086" y="1402431"/>
                    <a:pt x="702873" y="1398250"/>
                  </a:cubicBezTo>
                  <a:cubicBezTo>
                    <a:pt x="705660" y="1394070"/>
                    <a:pt x="706357" y="1389890"/>
                    <a:pt x="711234" y="1391980"/>
                  </a:cubicBezTo>
                  <a:cubicBezTo>
                    <a:pt x="716111" y="1394070"/>
                    <a:pt x="724472" y="1401037"/>
                    <a:pt x="733529" y="1404521"/>
                  </a:cubicBezTo>
                  <a:cubicBezTo>
                    <a:pt x="743283" y="1408005"/>
                    <a:pt x="752341" y="1408701"/>
                    <a:pt x="757218" y="1405915"/>
                  </a:cubicBezTo>
                  <a:cubicBezTo>
                    <a:pt x="762095" y="1403128"/>
                    <a:pt x="761398" y="1396160"/>
                    <a:pt x="757915" y="1390587"/>
                  </a:cubicBezTo>
                  <a:cubicBezTo>
                    <a:pt x="754431" y="1384316"/>
                    <a:pt x="747464" y="1379439"/>
                    <a:pt x="748857" y="1375258"/>
                  </a:cubicBezTo>
                  <a:cubicBezTo>
                    <a:pt x="750251" y="1371078"/>
                    <a:pt x="758611" y="1368291"/>
                    <a:pt x="764882" y="1364807"/>
                  </a:cubicBezTo>
                  <a:cubicBezTo>
                    <a:pt x="771152" y="1361324"/>
                    <a:pt x="775333" y="1357144"/>
                    <a:pt x="773243" y="1353660"/>
                  </a:cubicBezTo>
                  <a:cubicBezTo>
                    <a:pt x="771152" y="1350176"/>
                    <a:pt x="763488" y="1347389"/>
                    <a:pt x="756521" y="1345299"/>
                  </a:cubicBezTo>
                  <a:cubicBezTo>
                    <a:pt x="749554" y="1343209"/>
                    <a:pt x="743283" y="1341816"/>
                    <a:pt x="742587" y="1331365"/>
                  </a:cubicBezTo>
                  <a:cubicBezTo>
                    <a:pt x="741890" y="1320914"/>
                    <a:pt x="746767" y="1302799"/>
                    <a:pt x="753038" y="1292348"/>
                  </a:cubicBezTo>
                  <a:cubicBezTo>
                    <a:pt x="759308" y="1281897"/>
                    <a:pt x="766275" y="1279807"/>
                    <a:pt x="775333" y="1281200"/>
                  </a:cubicBezTo>
                  <a:cubicBezTo>
                    <a:pt x="784390" y="1282594"/>
                    <a:pt x="795538" y="1287471"/>
                    <a:pt x="801808" y="1286077"/>
                  </a:cubicBezTo>
                  <a:cubicBezTo>
                    <a:pt x="808079" y="1284684"/>
                    <a:pt x="808079" y="1277716"/>
                    <a:pt x="802505" y="1272143"/>
                  </a:cubicBezTo>
                  <a:cubicBezTo>
                    <a:pt x="796931" y="1265872"/>
                    <a:pt x="785087" y="1260995"/>
                    <a:pt x="778120" y="1254725"/>
                  </a:cubicBezTo>
                  <a:cubicBezTo>
                    <a:pt x="771152" y="1248454"/>
                    <a:pt x="769759" y="1240790"/>
                    <a:pt x="774636" y="1234519"/>
                  </a:cubicBezTo>
                  <a:cubicBezTo>
                    <a:pt x="779513" y="1227552"/>
                    <a:pt x="791358" y="1222675"/>
                    <a:pt x="801808" y="1220585"/>
                  </a:cubicBezTo>
                  <a:cubicBezTo>
                    <a:pt x="812259" y="1218495"/>
                    <a:pt x="822710" y="1220585"/>
                    <a:pt x="834555" y="1221282"/>
                  </a:cubicBezTo>
                  <a:cubicBezTo>
                    <a:pt x="846399" y="1221978"/>
                    <a:pt x="858940" y="1221978"/>
                    <a:pt x="856153" y="1217101"/>
                  </a:cubicBezTo>
                  <a:cubicBezTo>
                    <a:pt x="853366" y="1212224"/>
                    <a:pt x="834555" y="1202470"/>
                    <a:pt x="825497" y="1192716"/>
                  </a:cubicBezTo>
                  <a:cubicBezTo>
                    <a:pt x="816440" y="1182961"/>
                    <a:pt x="817833" y="1172511"/>
                    <a:pt x="826891" y="1166937"/>
                  </a:cubicBezTo>
                  <a:cubicBezTo>
                    <a:pt x="835251" y="1161363"/>
                    <a:pt x="851276" y="1160666"/>
                    <a:pt x="855457" y="1156486"/>
                  </a:cubicBezTo>
                  <a:cubicBezTo>
                    <a:pt x="859637" y="1152305"/>
                    <a:pt x="851276" y="1144641"/>
                    <a:pt x="842219" y="1136977"/>
                  </a:cubicBezTo>
                  <a:cubicBezTo>
                    <a:pt x="833161" y="1129313"/>
                    <a:pt x="824104" y="1122346"/>
                    <a:pt x="825497" y="1115379"/>
                  </a:cubicBezTo>
                  <a:cubicBezTo>
                    <a:pt x="826891" y="1108412"/>
                    <a:pt x="838735" y="1102838"/>
                    <a:pt x="846399" y="1097264"/>
                  </a:cubicBezTo>
                  <a:cubicBezTo>
                    <a:pt x="854063" y="1091690"/>
                    <a:pt x="858940" y="1086116"/>
                    <a:pt x="856153" y="1081239"/>
                  </a:cubicBezTo>
                  <a:cubicBezTo>
                    <a:pt x="853366" y="1076362"/>
                    <a:pt x="842219" y="1071485"/>
                    <a:pt x="830374" y="1071485"/>
                  </a:cubicBezTo>
                  <a:cubicBezTo>
                    <a:pt x="818530" y="1071485"/>
                    <a:pt x="805292" y="1076362"/>
                    <a:pt x="794841" y="1079846"/>
                  </a:cubicBezTo>
                  <a:cubicBezTo>
                    <a:pt x="783694" y="1083329"/>
                    <a:pt x="776030" y="1086116"/>
                    <a:pt x="769759" y="1077755"/>
                  </a:cubicBezTo>
                  <a:cubicBezTo>
                    <a:pt x="763488" y="1069395"/>
                    <a:pt x="758611" y="1051280"/>
                    <a:pt x="755824" y="1035255"/>
                  </a:cubicBezTo>
                  <a:cubicBezTo>
                    <a:pt x="753038" y="1019230"/>
                    <a:pt x="751644" y="1004599"/>
                    <a:pt x="753734" y="995541"/>
                  </a:cubicBezTo>
                  <a:cubicBezTo>
                    <a:pt x="755824" y="986484"/>
                    <a:pt x="760702" y="982304"/>
                    <a:pt x="769759" y="982304"/>
                  </a:cubicBezTo>
                  <a:cubicBezTo>
                    <a:pt x="778816" y="982304"/>
                    <a:pt x="792751" y="985787"/>
                    <a:pt x="804595" y="985787"/>
                  </a:cubicBezTo>
                  <a:cubicBezTo>
                    <a:pt x="816440" y="985787"/>
                    <a:pt x="827587" y="981607"/>
                    <a:pt x="825497" y="978123"/>
                  </a:cubicBezTo>
                  <a:cubicBezTo>
                    <a:pt x="823407" y="974640"/>
                    <a:pt x="809473" y="971853"/>
                    <a:pt x="797628" y="966976"/>
                  </a:cubicBezTo>
                  <a:cubicBezTo>
                    <a:pt x="786480" y="962795"/>
                    <a:pt x="777423" y="955828"/>
                    <a:pt x="772546" y="948164"/>
                  </a:cubicBezTo>
                  <a:cubicBezTo>
                    <a:pt x="767669" y="940500"/>
                    <a:pt x="767669" y="930746"/>
                    <a:pt x="772546" y="924475"/>
                  </a:cubicBezTo>
                  <a:cubicBezTo>
                    <a:pt x="777423" y="918205"/>
                    <a:pt x="787177" y="915418"/>
                    <a:pt x="789267" y="913328"/>
                  </a:cubicBezTo>
                  <a:cubicBezTo>
                    <a:pt x="791358" y="911237"/>
                    <a:pt x="786480" y="909147"/>
                    <a:pt x="781603" y="902180"/>
                  </a:cubicBezTo>
                  <a:cubicBezTo>
                    <a:pt x="776726" y="895213"/>
                    <a:pt x="771849" y="882672"/>
                    <a:pt x="768366" y="871524"/>
                  </a:cubicBezTo>
                  <a:cubicBezTo>
                    <a:pt x="764882" y="861073"/>
                    <a:pt x="763488" y="852016"/>
                    <a:pt x="764882" y="843655"/>
                  </a:cubicBezTo>
                  <a:cubicBezTo>
                    <a:pt x="766275" y="835294"/>
                    <a:pt x="771152" y="828327"/>
                    <a:pt x="778816" y="826237"/>
                  </a:cubicBezTo>
                  <a:cubicBezTo>
                    <a:pt x="786480" y="824146"/>
                    <a:pt x="797628" y="826933"/>
                    <a:pt x="803899" y="826237"/>
                  </a:cubicBezTo>
                  <a:cubicBezTo>
                    <a:pt x="810169" y="825540"/>
                    <a:pt x="811563" y="821359"/>
                    <a:pt x="812259" y="816482"/>
                  </a:cubicBezTo>
                  <a:cubicBezTo>
                    <a:pt x="812956" y="811605"/>
                    <a:pt x="812956" y="806728"/>
                    <a:pt x="817833" y="803245"/>
                  </a:cubicBezTo>
                  <a:cubicBezTo>
                    <a:pt x="822710" y="799761"/>
                    <a:pt x="831768" y="799064"/>
                    <a:pt x="840129" y="803245"/>
                  </a:cubicBezTo>
                  <a:cubicBezTo>
                    <a:pt x="848489" y="807425"/>
                    <a:pt x="854760" y="818573"/>
                    <a:pt x="861030" y="822056"/>
                  </a:cubicBezTo>
                  <a:cubicBezTo>
                    <a:pt x="867998" y="826237"/>
                    <a:pt x="874268" y="822753"/>
                    <a:pt x="878449" y="819269"/>
                  </a:cubicBezTo>
                  <a:cubicBezTo>
                    <a:pt x="882629" y="815089"/>
                    <a:pt x="885416" y="810908"/>
                    <a:pt x="888900" y="806031"/>
                  </a:cubicBezTo>
                  <a:cubicBezTo>
                    <a:pt x="892383" y="801851"/>
                    <a:pt x="897260" y="796974"/>
                    <a:pt x="908408" y="799064"/>
                  </a:cubicBezTo>
                  <a:cubicBezTo>
                    <a:pt x="919556" y="801154"/>
                    <a:pt x="937671" y="809515"/>
                    <a:pt x="943941" y="808122"/>
                  </a:cubicBezTo>
                  <a:cubicBezTo>
                    <a:pt x="950212" y="806031"/>
                    <a:pt x="944638" y="794884"/>
                    <a:pt x="934187" y="784433"/>
                  </a:cubicBezTo>
                  <a:cubicBezTo>
                    <a:pt x="923736" y="774679"/>
                    <a:pt x="907015" y="765621"/>
                    <a:pt x="894473" y="755867"/>
                  </a:cubicBezTo>
                  <a:cubicBezTo>
                    <a:pt x="881932" y="746113"/>
                    <a:pt x="872875" y="737055"/>
                    <a:pt x="866604" y="728695"/>
                  </a:cubicBezTo>
                  <a:cubicBezTo>
                    <a:pt x="860334" y="720334"/>
                    <a:pt x="856850" y="714063"/>
                    <a:pt x="858244" y="711276"/>
                  </a:cubicBezTo>
                  <a:cubicBezTo>
                    <a:pt x="859637" y="708489"/>
                    <a:pt x="865907" y="707793"/>
                    <a:pt x="872875" y="707793"/>
                  </a:cubicBezTo>
                  <a:cubicBezTo>
                    <a:pt x="879145" y="707793"/>
                    <a:pt x="886113" y="707793"/>
                    <a:pt x="893777" y="707096"/>
                  </a:cubicBezTo>
                  <a:cubicBezTo>
                    <a:pt x="901441" y="706399"/>
                    <a:pt x="909105" y="705703"/>
                    <a:pt x="914678" y="698735"/>
                  </a:cubicBezTo>
                  <a:cubicBezTo>
                    <a:pt x="920252" y="691768"/>
                    <a:pt x="923039" y="679227"/>
                    <a:pt x="919556" y="669473"/>
                  </a:cubicBezTo>
                  <a:cubicBezTo>
                    <a:pt x="916072" y="659022"/>
                    <a:pt x="905621" y="652055"/>
                    <a:pt x="897957" y="644390"/>
                  </a:cubicBezTo>
                  <a:cubicBezTo>
                    <a:pt x="890293" y="636726"/>
                    <a:pt x="885416" y="629062"/>
                    <a:pt x="889596" y="624882"/>
                  </a:cubicBezTo>
                  <a:cubicBezTo>
                    <a:pt x="893777" y="620702"/>
                    <a:pt x="907711" y="620702"/>
                    <a:pt x="925129" y="620702"/>
                  </a:cubicBezTo>
                  <a:cubicBezTo>
                    <a:pt x="942548" y="620702"/>
                    <a:pt x="963449" y="620005"/>
                    <a:pt x="978081" y="619308"/>
                  </a:cubicBezTo>
                  <a:cubicBezTo>
                    <a:pt x="992712" y="618612"/>
                    <a:pt x="1001770" y="618612"/>
                    <a:pt x="997589" y="615825"/>
                  </a:cubicBezTo>
                  <a:cubicBezTo>
                    <a:pt x="993409" y="613734"/>
                    <a:pt x="975294" y="608857"/>
                    <a:pt x="965540" y="602587"/>
                  </a:cubicBezTo>
                  <a:cubicBezTo>
                    <a:pt x="955786" y="596316"/>
                    <a:pt x="952999" y="589349"/>
                    <a:pt x="952302" y="578201"/>
                  </a:cubicBezTo>
                  <a:cubicBezTo>
                    <a:pt x="951605" y="567054"/>
                    <a:pt x="952302" y="552422"/>
                    <a:pt x="955089" y="545455"/>
                  </a:cubicBezTo>
                  <a:cubicBezTo>
                    <a:pt x="958572" y="537791"/>
                    <a:pt x="963449" y="538488"/>
                    <a:pt x="968327" y="534307"/>
                  </a:cubicBezTo>
                  <a:cubicBezTo>
                    <a:pt x="973204" y="530127"/>
                    <a:pt x="976687" y="521766"/>
                    <a:pt x="975991" y="513406"/>
                  </a:cubicBezTo>
                  <a:cubicBezTo>
                    <a:pt x="975294" y="505045"/>
                    <a:pt x="970417" y="497381"/>
                    <a:pt x="967630" y="489717"/>
                  </a:cubicBezTo>
                  <a:cubicBezTo>
                    <a:pt x="964843" y="482053"/>
                    <a:pt x="964146" y="475782"/>
                    <a:pt x="967630" y="470208"/>
                  </a:cubicBezTo>
                  <a:cubicBezTo>
                    <a:pt x="971114" y="464635"/>
                    <a:pt x="977384" y="460454"/>
                    <a:pt x="980868" y="454184"/>
                  </a:cubicBezTo>
                  <a:cubicBezTo>
                    <a:pt x="984351" y="447913"/>
                    <a:pt x="984351" y="440249"/>
                    <a:pt x="986442" y="433282"/>
                  </a:cubicBezTo>
                  <a:cubicBezTo>
                    <a:pt x="988532" y="427011"/>
                    <a:pt x="992712" y="421437"/>
                    <a:pt x="1000376" y="419347"/>
                  </a:cubicBezTo>
                  <a:cubicBezTo>
                    <a:pt x="1008040" y="417257"/>
                    <a:pt x="1018491" y="418650"/>
                    <a:pt x="1026155" y="421437"/>
                  </a:cubicBezTo>
                  <a:cubicBezTo>
                    <a:pt x="1033819" y="424224"/>
                    <a:pt x="1039393" y="429101"/>
                    <a:pt x="1043573" y="436069"/>
                  </a:cubicBezTo>
                  <a:cubicBezTo>
                    <a:pt x="1047754" y="443036"/>
                    <a:pt x="1050541" y="451397"/>
                    <a:pt x="1052631" y="452790"/>
                  </a:cubicBezTo>
                  <a:cubicBezTo>
                    <a:pt x="1054721" y="454184"/>
                    <a:pt x="1055418" y="447216"/>
                    <a:pt x="1059598" y="443733"/>
                  </a:cubicBezTo>
                  <a:cubicBezTo>
                    <a:pt x="1063778" y="440249"/>
                    <a:pt x="1072139" y="438856"/>
                    <a:pt x="1077016" y="440946"/>
                  </a:cubicBezTo>
                  <a:cubicBezTo>
                    <a:pt x="1081893" y="443036"/>
                    <a:pt x="1083984" y="448610"/>
                    <a:pt x="1085377" y="456274"/>
                  </a:cubicBezTo>
                  <a:cubicBezTo>
                    <a:pt x="1086771" y="464635"/>
                    <a:pt x="1088164" y="475085"/>
                    <a:pt x="1092344" y="472995"/>
                  </a:cubicBezTo>
                  <a:cubicBezTo>
                    <a:pt x="1096525" y="470905"/>
                    <a:pt x="1102795" y="456274"/>
                    <a:pt x="1109066" y="449307"/>
                  </a:cubicBezTo>
                  <a:cubicBezTo>
                    <a:pt x="1115336" y="442339"/>
                    <a:pt x="1121607" y="442339"/>
                    <a:pt x="1128574" y="444429"/>
                  </a:cubicBezTo>
                  <a:cubicBezTo>
                    <a:pt x="1135542" y="446520"/>
                    <a:pt x="1143205" y="450003"/>
                    <a:pt x="1146689" y="459757"/>
                  </a:cubicBezTo>
                  <a:cubicBezTo>
                    <a:pt x="1150173" y="469512"/>
                    <a:pt x="1151566" y="484143"/>
                    <a:pt x="1155050" y="486233"/>
                  </a:cubicBezTo>
                  <a:cubicBezTo>
                    <a:pt x="1158533" y="488323"/>
                    <a:pt x="1164804" y="476479"/>
                    <a:pt x="1175255" y="468815"/>
                  </a:cubicBezTo>
                  <a:cubicBezTo>
                    <a:pt x="1185706" y="461848"/>
                    <a:pt x="1199640" y="458364"/>
                    <a:pt x="1211485" y="452790"/>
                  </a:cubicBezTo>
                  <a:cubicBezTo>
                    <a:pt x="1223329" y="446520"/>
                    <a:pt x="1231690" y="438159"/>
                    <a:pt x="1241444" y="434675"/>
                  </a:cubicBezTo>
                  <a:cubicBezTo>
                    <a:pt x="1251198" y="431192"/>
                    <a:pt x="1262346" y="432585"/>
                    <a:pt x="1272797" y="436765"/>
                  </a:cubicBezTo>
                  <a:cubicBezTo>
                    <a:pt x="1283248" y="440946"/>
                    <a:pt x="1293699" y="447913"/>
                    <a:pt x="1305543" y="450003"/>
                  </a:cubicBezTo>
                  <a:cubicBezTo>
                    <a:pt x="1317388" y="452093"/>
                    <a:pt x="1330625" y="447913"/>
                    <a:pt x="1337593" y="440946"/>
                  </a:cubicBezTo>
                  <a:cubicBezTo>
                    <a:pt x="1344560" y="433282"/>
                    <a:pt x="1345257" y="422831"/>
                    <a:pt x="1353617" y="416560"/>
                  </a:cubicBezTo>
                  <a:cubicBezTo>
                    <a:pt x="1361978" y="410290"/>
                    <a:pt x="1378003" y="409593"/>
                    <a:pt x="1389847" y="412380"/>
                  </a:cubicBezTo>
                  <a:cubicBezTo>
                    <a:pt x="1401692" y="415864"/>
                    <a:pt x="1407962" y="422831"/>
                    <a:pt x="1417717" y="425618"/>
                  </a:cubicBezTo>
                  <a:cubicBezTo>
                    <a:pt x="1426774" y="428405"/>
                    <a:pt x="1438618" y="426314"/>
                    <a:pt x="1443495" y="420044"/>
                  </a:cubicBezTo>
                  <a:cubicBezTo>
                    <a:pt x="1448373" y="413773"/>
                    <a:pt x="1445586" y="403322"/>
                    <a:pt x="1447676" y="396355"/>
                  </a:cubicBezTo>
                  <a:cubicBezTo>
                    <a:pt x="1449766" y="389388"/>
                    <a:pt x="1457430" y="387298"/>
                    <a:pt x="1474152" y="387298"/>
                  </a:cubicBezTo>
                  <a:close/>
                  <a:moveTo>
                    <a:pt x="1578835" y="288276"/>
                  </a:moveTo>
                  <a:cubicBezTo>
                    <a:pt x="1585802" y="289756"/>
                    <a:pt x="1592247" y="293588"/>
                    <a:pt x="1596776" y="300207"/>
                  </a:cubicBezTo>
                  <a:cubicBezTo>
                    <a:pt x="1605833" y="313445"/>
                    <a:pt x="1605833" y="337830"/>
                    <a:pt x="1595382" y="349674"/>
                  </a:cubicBezTo>
                  <a:cubicBezTo>
                    <a:pt x="1584931" y="361519"/>
                    <a:pt x="1562636" y="362912"/>
                    <a:pt x="1549398" y="355945"/>
                  </a:cubicBezTo>
                  <a:cubicBezTo>
                    <a:pt x="1536160" y="348978"/>
                    <a:pt x="1531980" y="334346"/>
                    <a:pt x="1534070" y="321109"/>
                  </a:cubicBezTo>
                  <a:cubicBezTo>
                    <a:pt x="1536160" y="307871"/>
                    <a:pt x="1544521" y="295330"/>
                    <a:pt x="1557759" y="290452"/>
                  </a:cubicBezTo>
                  <a:cubicBezTo>
                    <a:pt x="1564378" y="287666"/>
                    <a:pt x="1571868" y="286795"/>
                    <a:pt x="1578835" y="288276"/>
                  </a:cubicBezTo>
                  <a:close/>
                  <a:moveTo>
                    <a:pt x="1428255" y="244730"/>
                  </a:moveTo>
                  <a:cubicBezTo>
                    <a:pt x="1433567" y="243946"/>
                    <a:pt x="1439663" y="244469"/>
                    <a:pt x="1446282" y="245862"/>
                  </a:cubicBezTo>
                  <a:cubicBezTo>
                    <a:pt x="1460914" y="249346"/>
                    <a:pt x="1477635" y="257010"/>
                    <a:pt x="1487389" y="270944"/>
                  </a:cubicBezTo>
                  <a:cubicBezTo>
                    <a:pt x="1497144" y="284879"/>
                    <a:pt x="1499234" y="305084"/>
                    <a:pt x="1489479" y="314838"/>
                  </a:cubicBezTo>
                  <a:cubicBezTo>
                    <a:pt x="1479725" y="325289"/>
                    <a:pt x="1458127" y="324592"/>
                    <a:pt x="1442102" y="318322"/>
                  </a:cubicBezTo>
                  <a:cubicBezTo>
                    <a:pt x="1426077" y="312748"/>
                    <a:pt x="1415626" y="300903"/>
                    <a:pt x="1411446" y="287666"/>
                  </a:cubicBezTo>
                  <a:cubicBezTo>
                    <a:pt x="1407266" y="274428"/>
                    <a:pt x="1408659" y="259100"/>
                    <a:pt x="1414930" y="251436"/>
                  </a:cubicBezTo>
                  <a:cubicBezTo>
                    <a:pt x="1418414" y="247604"/>
                    <a:pt x="1422942" y="245514"/>
                    <a:pt x="1428255" y="244730"/>
                  </a:cubicBezTo>
                  <a:close/>
                  <a:moveTo>
                    <a:pt x="1672719" y="114877"/>
                  </a:moveTo>
                  <a:cubicBezTo>
                    <a:pt x="1685957" y="114877"/>
                    <a:pt x="1701982" y="118361"/>
                    <a:pt x="1708252" y="130902"/>
                  </a:cubicBezTo>
                  <a:cubicBezTo>
                    <a:pt x="1714523" y="143443"/>
                    <a:pt x="1711736" y="165041"/>
                    <a:pt x="1699195" y="175492"/>
                  </a:cubicBezTo>
                  <a:cubicBezTo>
                    <a:pt x="1686654" y="185943"/>
                    <a:pt x="1662965" y="185246"/>
                    <a:pt x="1647637" y="179673"/>
                  </a:cubicBezTo>
                  <a:cubicBezTo>
                    <a:pt x="1631612" y="174099"/>
                    <a:pt x="1623251" y="162254"/>
                    <a:pt x="1623251" y="151804"/>
                  </a:cubicBezTo>
                  <a:cubicBezTo>
                    <a:pt x="1623251" y="141353"/>
                    <a:pt x="1630915" y="131598"/>
                    <a:pt x="1639973" y="124631"/>
                  </a:cubicBezTo>
                  <a:cubicBezTo>
                    <a:pt x="1649030" y="118361"/>
                    <a:pt x="1659481" y="114877"/>
                    <a:pt x="1672719" y="114877"/>
                  </a:cubicBezTo>
                  <a:close/>
                  <a:moveTo>
                    <a:pt x="1496534" y="105472"/>
                  </a:moveTo>
                  <a:cubicBezTo>
                    <a:pt x="1504460" y="105123"/>
                    <a:pt x="1511427" y="107562"/>
                    <a:pt x="1515955" y="112787"/>
                  </a:cubicBezTo>
                  <a:cubicBezTo>
                    <a:pt x="1525013" y="123238"/>
                    <a:pt x="1523619" y="144836"/>
                    <a:pt x="1527800" y="159468"/>
                  </a:cubicBezTo>
                  <a:cubicBezTo>
                    <a:pt x="1531980" y="174099"/>
                    <a:pt x="1541037" y="181763"/>
                    <a:pt x="1555669" y="186640"/>
                  </a:cubicBezTo>
                  <a:cubicBezTo>
                    <a:pt x="1570300" y="191517"/>
                    <a:pt x="1591202" y="193607"/>
                    <a:pt x="1606530" y="197788"/>
                  </a:cubicBezTo>
                  <a:cubicBezTo>
                    <a:pt x="1621161" y="199878"/>
                    <a:pt x="1631612" y="206148"/>
                    <a:pt x="1633006" y="217296"/>
                  </a:cubicBezTo>
                  <a:cubicBezTo>
                    <a:pt x="1635096" y="227747"/>
                    <a:pt x="1628128" y="243772"/>
                    <a:pt x="1616981" y="252829"/>
                  </a:cubicBezTo>
                  <a:cubicBezTo>
                    <a:pt x="1605136" y="261887"/>
                    <a:pt x="1588415" y="264674"/>
                    <a:pt x="1576571" y="261190"/>
                  </a:cubicBezTo>
                  <a:cubicBezTo>
                    <a:pt x="1564726" y="257706"/>
                    <a:pt x="1557759" y="247255"/>
                    <a:pt x="1550792" y="245165"/>
                  </a:cubicBezTo>
                  <a:cubicBezTo>
                    <a:pt x="1543824" y="243075"/>
                    <a:pt x="1536160" y="249346"/>
                    <a:pt x="1527103" y="253526"/>
                  </a:cubicBezTo>
                  <a:cubicBezTo>
                    <a:pt x="1518045" y="257010"/>
                    <a:pt x="1507594" y="258403"/>
                    <a:pt x="1502021" y="247952"/>
                  </a:cubicBezTo>
                  <a:cubicBezTo>
                    <a:pt x="1496447" y="237501"/>
                    <a:pt x="1496447" y="215206"/>
                    <a:pt x="1492266" y="208239"/>
                  </a:cubicBezTo>
                  <a:cubicBezTo>
                    <a:pt x="1488086" y="201271"/>
                    <a:pt x="1479725" y="209632"/>
                    <a:pt x="1470668" y="216599"/>
                  </a:cubicBezTo>
                  <a:cubicBezTo>
                    <a:pt x="1461610" y="223567"/>
                    <a:pt x="1451856" y="227747"/>
                    <a:pt x="1444192" y="220083"/>
                  </a:cubicBezTo>
                  <a:cubicBezTo>
                    <a:pt x="1436528" y="212419"/>
                    <a:pt x="1430954" y="192214"/>
                    <a:pt x="1435832" y="170615"/>
                  </a:cubicBezTo>
                  <a:cubicBezTo>
                    <a:pt x="1440012" y="149017"/>
                    <a:pt x="1454643" y="126721"/>
                    <a:pt x="1471364" y="114877"/>
                  </a:cubicBezTo>
                  <a:cubicBezTo>
                    <a:pt x="1479725" y="108955"/>
                    <a:pt x="1488609" y="105820"/>
                    <a:pt x="1496534" y="105472"/>
                  </a:cubicBezTo>
                  <a:close/>
                  <a:moveTo>
                    <a:pt x="1613149" y="45901"/>
                  </a:moveTo>
                  <a:cubicBezTo>
                    <a:pt x="1618897" y="44856"/>
                    <a:pt x="1624296" y="46249"/>
                    <a:pt x="1628128" y="49384"/>
                  </a:cubicBezTo>
                  <a:cubicBezTo>
                    <a:pt x="1635792" y="56352"/>
                    <a:pt x="1635096" y="70286"/>
                    <a:pt x="1629522" y="87008"/>
                  </a:cubicBezTo>
                  <a:cubicBezTo>
                    <a:pt x="1623948" y="103729"/>
                    <a:pt x="1610710" y="121844"/>
                    <a:pt x="1600259" y="128115"/>
                  </a:cubicBezTo>
                  <a:cubicBezTo>
                    <a:pt x="1589808" y="134385"/>
                    <a:pt x="1580751" y="126721"/>
                    <a:pt x="1580054" y="110697"/>
                  </a:cubicBezTo>
                  <a:cubicBezTo>
                    <a:pt x="1578661" y="94672"/>
                    <a:pt x="1585628" y="70286"/>
                    <a:pt x="1596079" y="57048"/>
                  </a:cubicBezTo>
                  <a:cubicBezTo>
                    <a:pt x="1601305" y="50430"/>
                    <a:pt x="1607401" y="46946"/>
                    <a:pt x="1613149" y="45901"/>
                  </a:cubicBezTo>
                  <a:close/>
                  <a:moveTo>
                    <a:pt x="1743089" y="16638"/>
                  </a:moveTo>
                  <a:cubicBezTo>
                    <a:pt x="1762597" y="20819"/>
                    <a:pt x="1768171" y="38237"/>
                    <a:pt x="1764687" y="50778"/>
                  </a:cubicBezTo>
                  <a:cubicBezTo>
                    <a:pt x="1762597" y="64016"/>
                    <a:pt x="1752843" y="72377"/>
                    <a:pt x="1734031" y="81434"/>
                  </a:cubicBezTo>
                  <a:cubicBezTo>
                    <a:pt x="1715219" y="90491"/>
                    <a:pt x="1688047" y="100246"/>
                    <a:pt x="1669932" y="98155"/>
                  </a:cubicBezTo>
                  <a:cubicBezTo>
                    <a:pt x="1651817" y="96065"/>
                    <a:pt x="1642760" y="82131"/>
                    <a:pt x="1642063" y="68893"/>
                  </a:cubicBezTo>
                  <a:cubicBezTo>
                    <a:pt x="1641366" y="55655"/>
                    <a:pt x="1649727" y="44507"/>
                    <a:pt x="1669932" y="33360"/>
                  </a:cubicBezTo>
                  <a:cubicBezTo>
                    <a:pt x="1690834" y="22909"/>
                    <a:pt x="1723580" y="13155"/>
                    <a:pt x="1743089" y="16638"/>
                  </a:cubicBezTo>
                  <a:close/>
                  <a:moveTo>
                    <a:pt x="1535377" y="4"/>
                  </a:moveTo>
                  <a:cubicBezTo>
                    <a:pt x="1539992" y="-83"/>
                    <a:pt x="1544869" y="1310"/>
                    <a:pt x="1550095" y="3400"/>
                  </a:cubicBezTo>
                  <a:cubicBezTo>
                    <a:pt x="1561243" y="8278"/>
                    <a:pt x="1575177" y="15942"/>
                    <a:pt x="1582144" y="26392"/>
                  </a:cubicBezTo>
                  <a:cubicBezTo>
                    <a:pt x="1589112" y="36843"/>
                    <a:pt x="1590505" y="50081"/>
                    <a:pt x="1581448" y="61229"/>
                  </a:cubicBezTo>
                  <a:cubicBezTo>
                    <a:pt x="1573087" y="72377"/>
                    <a:pt x="1554275" y="82131"/>
                    <a:pt x="1538947" y="79344"/>
                  </a:cubicBezTo>
                  <a:cubicBezTo>
                    <a:pt x="1523619" y="75860"/>
                    <a:pt x="1511775" y="61229"/>
                    <a:pt x="1509685" y="45204"/>
                  </a:cubicBezTo>
                  <a:cubicBezTo>
                    <a:pt x="1506898" y="29179"/>
                    <a:pt x="1513865" y="13155"/>
                    <a:pt x="1522226" y="5491"/>
                  </a:cubicBezTo>
                  <a:cubicBezTo>
                    <a:pt x="1526406" y="1659"/>
                    <a:pt x="1530761" y="91"/>
                    <a:pt x="1535377" y="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solidFill>
                <a:schemeClr val="bg1"/>
              </a:solidFill>
              <a:prstDash val="solid"/>
              <a:miter/>
            </a:ln>
            <a:effectLst>
              <a:outerShdw blurRad="1270000" sx="102000" sy="102000" algn="ctr" rotWithShape="0">
                <a:prstClr val="black">
                  <a:alpha val="41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C336405A-C709-DA4B-A4AA-31D36E36F2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581509" y="2808042"/>
              <a:ext cx="1621766" cy="2392104"/>
            </a:xfrm>
            <a:prstGeom prst="rect">
              <a:avLst/>
            </a:prstGeom>
          </p:spPr>
        </p:pic>
      </p:grpSp>
      <p:pic>
        <p:nvPicPr>
          <p:cNvPr id="4" name="Graphic 3">
            <a:extLst>
              <a:ext uri="{FF2B5EF4-FFF2-40B4-BE49-F238E27FC236}">
                <a16:creationId xmlns:a16="http://schemas.microsoft.com/office/drawing/2014/main" id="{7C9886F3-E25F-B2E6-7096-569C782DFD92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00118" y="4751239"/>
            <a:ext cx="482125" cy="482125"/>
          </a:xfrm>
          <a:prstGeom prst="rect">
            <a:avLst/>
          </a:prstGeom>
        </p:spPr>
      </p:pic>
      <p:pic>
        <p:nvPicPr>
          <p:cNvPr id="23" name="Picture 6">
            <a:extLst>
              <a:ext uri="{FF2B5EF4-FFF2-40B4-BE49-F238E27FC236}">
                <a16:creationId xmlns:a16="http://schemas.microsoft.com/office/drawing/2014/main" id="{6D4DE067-974D-F77A-4F95-82060BE248D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89" r="89"/>
          <a:stretch/>
        </p:blipFill>
        <p:spPr>
          <a:xfrm>
            <a:off x="402116" y="5951567"/>
            <a:ext cx="2129339" cy="6149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E0E73C4-164D-99CA-31C6-1E7A21FDDBE9}"/>
              </a:ext>
            </a:extLst>
          </p:cNvPr>
          <p:cNvSpPr txBox="1"/>
          <p:nvPr/>
        </p:nvSpPr>
        <p:spPr>
          <a:xfrm>
            <a:off x="6585999" y="5038696"/>
            <a:ext cx="4691775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leading composites research and skills development ecosystem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black and white logo&#10;&#10;AI-generated content may be incorrect.">
            <a:extLst>
              <a:ext uri="{FF2B5EF4-FFF2-40B4-BE49-F238E27FC236}">
                <a16:creationId xmlns:a16="http://schemas.microsoft.com/office/drawing/2014/main" id="{7DA87F00-CB4E-9337-0AD1-6BF86FDE6AF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437" y="1451939"/>
            <a:ext cx="6144781" cy="24551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03E2D3-0436-5B35-1613-2C5E6164DC5B}"/>
              </a:ext>
            </a:extLst>
          </p:cNvPr>
          <p:cNvSpPr txBox="1"/>
          <p:nvPr/>
        </p:nvSpPr>
        <p:spPr>
          <a:xfrm>
            <a:off x="6585999" y="4188887"/>
            <a:ext cx="469177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Ole Thomsen, Co-Director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384988"/>
      </p:ext>
    </p:extLst>
  </p:cSld>
  <p:clrMapOvr>
    <a:masterClrMapping/>
  </p:clrMapOvr>
  <p:transition spd="slow">
    <p:push dir="d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2" presetClass="path" presetSubtype="0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0.01666 -0.00046 L 4.16667E-6 -1.85185E-6 " pathEditMode="relative" rAng="0" ptsTypes="AA">
                                          <p:cBhvr>
                                            <p:cTn id="1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33" y="2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42" presetClass="path" presetSubtype="0" de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1718 -0.00024 L -3.33333E-6 4.44444E-6 " pathEditMode="relative" rAng="0" ptsTypes="AA">
                                          <p:cBhvr>
                                            <p:cTn id="1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59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path" presetSubtype="0" accel="50000" fill="hold" nodeType="withEffect" p14:presetBounceEnd="50000">
                                      <p:stCondLst>
                                        <p:cond delay="1100"/>
                                      </p:stCondLst>
                                      <p:childTnLst>
                                        <p:animMotion origin="layout" path="M 4.16667E-7 7.40741E-7 L 4.16667E-7 -0.0331 " pathEditMode="relative" rAng="0" ptsTypes="AA" p14:bounceEnd="50000">
                                          <p:cBhvr>
                                            <p:cTn id="22" dur="1000" spd="-100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66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18" grpId="0" animBg="1"/>
          <p:bldP spid="18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2" presetClass="path" presetSubtype="0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0.01666 -0.00046 L 4.16667E-6 -1.85185E-6 " pathEditMode="relative" rAng="0" ptsTypes="AA">
                                          <p:cBhvr>
                                            <p:cTn id="1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33" y="2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42" presetClass="path" presetSubtype="0" de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1718 -0.00024 L -3.33333E-6 4.44444E-6 " pathEditMode="relative" rAng="0" ptsTypes="AA">
                                          <p:cBhvr>
                                            <p:cTn id="1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59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path" presetSubtype="0" accel="5000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Motion origin="layout" path="M 4.16667E-7 7.40741E-7 L 4.16667E-7 -0.0331 " pathEditMode="relative" rAng="0" ptsTypes="AA">
                                          <p:cBhvr>
                                            <p:cTn id="22" dur="1000" spd="-100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66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18" grpId="0" animBg="1"/>
          <p:bldP spid="18" grpId="1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A7A9DB-97A8-8FC8-062A-8624385322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1">
            <a:extLst>
              <a:ext uri="{FF2B5EF4-FFF2-40B4-BE49-F238E27FC236}">
                <a16:creationId xmlns:a16="http://schemas.microsoft.com/office/drawing/2014/main" id="{54D3264D-0223-1043-B050-0494C3B4BC6E}"/>
              </a:ext>
            </a:extLst>
          </p:cNvPr>
          <p:cNvSpPr txBox="1">
            <a:spLocks/>
          </p:cNvSpPr>
          <p:nvPr/>
        </p:nvSpPr>
        <p:spPr>
          <a:xfrm>
            <a:off x="-419759" y="3291315"/>
            <a:ext cx="5975140" cy="3566685"/>
          </a:xfrm>
          <a:custGeom>
            <a:avLst/>
            <a:gdLst>
              <a:gd name="connsiteX0" fmla="*/ 0 w 5535917"/>
              <a:gd name="connsiteY0" fmla="*/ 0 h 3428998"/>
              <a:gd name="connsiteX1" fmla="*/ 4858116 w 5535917"/>
              <a:gd name="connsiteY1" fmla="*/ 0 h 3428998"/>
              <a:gd name="connsiteX2" fmla="*/ 4453546 w 5535917"/>
              <a:gd name="connsiteY2" fmla="*/ 1714497 h 3428998"/>
              <a:gd name="connsiteX3" fmla="*/ 5535917 w 5535917"/>
              <a:gd name="connsiteY3" fmla="*/ 1714497 h 3428998"/>
              <a:gd name="connsiteX4" fmla="*/ 5535917 w 5535917"/>
              <a:gd name="connsiteY4" fmla="*/ 1714499 h 3428998"/>
              <a:gd name="connsiteX5" fmla="*/ 4451964 w 5535917"/>
              <a:gd name="connsiteY5" fmla="*/ 1714499 h 3428998"/>
              <a:gd name="connsiteX6" fmla="*/ 4047393 w 5535917"/>
              <a:gd name="connsiteY6" fmla="*/ 3428998 h 3428998"/>
              <a:gd name="connsiteX7" fmla="*/ 0 w 5535917"/>
              <a:gd name="connsiteY7" fmla="*/ 3428998 h 3428998"/>
              <a:gd name="connsiteX0" fmla="*/ 0 w 5535917"/>
              <a:gd name="connsiteY0" fmla="*/ 0 h 3428998"/>
              <a:gd name="connsiteX1" fmla="*/ 4858116 w 5535917"/>
              <a:gd name="connsiteY1" fmla="*/ 0 h 3428998"/>
              <a:gd name="connsiteX2" fmla="*/ 4453546 w 5535917"/>
              <a:gd name="connsiteY2" fmla="*/ 1714497 h 3428998"/>
              <a:gd name="connsiteX3" fmla="*/ 5535917 w 5535917"/>
              <a:gd name="connsiteY3" fmla="*/ 1714497 h 3428998"/>
              <a:gd name="connsiteX4" fmla="*/ 4451964 w 5535917"/>
              <a:gd name="connsiteY4" fmla="*/ 1714499 h 3428998"/>
              <a:gd name="connsiteX5" fmla="*/ 4047393 w 5535917"/>
              <a:gd name="connsiteY5" fmla="*/ 3428998 h 3428998"/>
              <a:gd name="connsiteX6" fmla="*/ 0 w 5535917"/>
              <a:gd name="connsiteY6" fmla="*/ 3428998 h 3428998"/>
              <a:gd name="connsiteX7" fmla="*/ 0 w 5535917"/>
              <a:gd name="connsiteY7" fmla="*/ 0 h 3428998"/>
              <a:gd name="connsiteX0" fmla="*/ 0 w 4858116"/>
              <a:gd name="connsiteY0" fmla="*/ 0 h 3428998"/>
              <a:gd name="connsiteX1" fmla="*/ 4858116 w 4858116"/>
              <a:gd name="connsiteY1" fmla="*/ 0 h 3428998"/>
              <a:gd name="connsiteX2" fmla="*/ 4453546 w 4858116"/>
              <a:gd name="connsiteY2" fmla="*/ 1714497 h 3428998"/>
              <a:gd name="connsiteX3" fmla="*/ 4451964 w 4858116"/>
              <a:gd name="connsiteY3" fmla="*/ 1714499 h 3428998"/>
              <a:gd name="connsiteX4" fmla="*/ 4047393 w 4858116"/>
              <a:gd name="connsiteY4" fmla="*/ 3428998 h 3428998"/>
              <a:gd name="connsiteX5" fmla="*/ 0 w 4858116"/>
              <a:gd name="connsiteY5" fmla="*/ 3428998 h 3428998"/>
              <a:gd name="connsiteX6" fmla="*/ 0 w 4858116"/>
              <a:gd name="connsiteY6" fmla="*/ 0 h 342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58116" h="3428998">
                <a:moveTo>
                  <a:pt x="0" y="0"/>
                </a:moveTo>
                <a:lnTo>
                  <a:pt x="4858116" y="0"/>
                </a:lnTo>
                <a:lnTo>
                  <a:pt x="4453546" y="1714497"/>
                </a:lnTo>
                <a:lnTo>
                  <a:pt x="4451964" y="1714499"/>
                </a:lnTo>
                <a:lnTo>
                  <a:pt x="4047393" y="3428998"/>
                </a:lnTo>
                <a:lnTo>
                  <a:pt x="0" y="3428998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vert="horz" wrap="square" lIns="91440" tIns="144000" rIns="90000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8AC7F9F-FDB3-A786-B0F3-DB9D34BD4429}"/>
              </a:ext>
            </a:extLst>
          </p:cNvPr>
          <p:cNvSpPr/>
          <p:nvPr/>
        </p:nvSpPr>
        <p:spPr>
          <a:xfrm>
            <a:off x="0" y="1"/>
            <a:ext cx="6163733" cy="3428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39">
            <a:extLst>
              <a:ext uri="{FF2B5EF4-FFF2-40B4-BE49-F238E27FC236}">
                <a16:creationId xmlns:a16="http://schemas.microsoft.com/office/drawing/2014/main" id="{BAB5F002-AF71-0635-DC32-F47636CCBEEE}"/>
              </a:ext>
            </a:extLst>
          </p:cNvPr>
          <p:cNvSpPr txBox="1">
            <a:spLocks/>
          </p:cNvSpPr>
          <p:nvPr/>
        </p:nvSpPr>
        <p:spPr>
          <a:xfrm>
            <a:off x="428088" y="1408089"/>
            <a:ext cx="4835382" cy="674147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l" defTabSz="914400" rtl="0" eaLnBrk="1" latinLnBrk="0" hangingPunct="1">
              <a:lnSpc>
                <a:spcPct val="72000"/>
              </a:lnSpc>
              <a:spcBef>
                <a:spcPts val="1000"/>
              </a:spcBef>
              <a:buFont typeface="Arial" panose="020B0604020202020204" pitchFamily="34" charset="0"/>
              <a:buNone/>
              <a:defRPr sz="6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>
                <a:solidFill>
                  <a:srgbClr val="002060"/>
                </a:solidFill>
                <a:latin typeface="Arial Black" panose="020B0A04020102020204" pitchFamily="34" charset="0"/>
              </a:rPr>
              <a:t>POSTGRADUATE </a:t>
            </a:r>
            <a:r>
              <a:rPr lang="en-US" sz="4000" err="1">
                <a:solidFill>
                  <a:srgbClr val="002060"/>
                </a:solidFill>
                <a:latin typeface="Arial Black" panose="020B0A04020102020204" pitchFamily="34" charset="0"/>
              </a:rPr>
              <a:t>pROGRAMMES</a:t>
            </a:r>
            <a:endParaRPr lang="en-US" sz="400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endParaRPr lang="en-GB" sz="32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Parallelogram 5">
            <a:extLst>
              <a:ext uri="{FF2B5EF4-FFF2-40B4-BE49-F238E27FC236}">
                <a16:creationId xmlns:a16="http://schemas.microsoft.com/office/drawing/2014/main" id="{5085043F-D1A0-4A43-2837-A00724D58587}"/>
              </a:ext>
            </a:extLst>
          </p:cNvPr>
          <p:cNvSpPr/>
          <p:nvPr/>
        </p:nvSpPr>
        <p:spPr>
          <a:xfrm>
            <a:off x="5261887" y="1714500"/>
            <a:ext cx="7816691" cy="1714499"/>
          </a:xfrm>
          <a:prstGeom prst="parallelogram">
            <a:avLst>
              <a:gd name="adj" fmla="val 23597"/>
            </a:avLst>
          </a:prstGeom>
          <a:gradFill flip="none" rotWithShape="1">
            <a:gsLst>
              <a:gs pos="0">
                <a:srgbClr val="002F5F"/>
              </a:gs>
              <a:gs pos="98000">
                <a:srgbClr val="0CC6D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C858E50-6916-44DA-8CC8-D3299A440B23}"/>
              </a:ext>
            </a:extLst>
          </p:cNvPr>
          <p:cNvSpPr/>
          <p:nvPr/>
        </p:nvSpPr>
        <p:spPr>
          <a:xfrm>
            <a:off x="5669622" y="0"/>
            <a:ext cx="7410539" cy="1714499"/>
          </a:xfrm>
          <a:prstGeom prst="parallelogram">
            <a:avLst>
              <a:gd name="adj" fmla="val 23597"/>
            </a:avLst>
          </a:prstGeom>
          <a:gradFill flip="none" rotWithShape="1">
            <a:gsLst>
              <a:gs pos="0">
                <a:srgbClr val="002F5F"/>
              </a:gs>
              <a:gs pos="98000">
                <a:srgbClr val="0CC6D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/>
          </a:p>
        </p:txBody>
      </p:sp>
      <p:sp>
        <p:nvSpPr>
          <p:cNvPr id="7" name="Parallelogram 6">
            <a:extLst>
              <a:ext uri="{FF2B5EF4-FFF2-40B4-BE49-F238E27FC236}">
                <a16:creationId xmlns:a16="http://schemas.microsoft.com/office/drawing/2014/main" id="{036ABF09-26F4-F2BE-7535-6490754E07E2}"/>
              </a:ext>
            </a:extLst>
          </p:cNvPr>
          <p:cNvSpPr/>
          <p:nvPr/>
        </p:nvSpPr>
        <p:spPr>
          <a:xfrm>
            <a:off x="4848832" y="3428998"/>
            <a:ext cx="8329169" cy="1714499"/>
          </a:xfrm>
          <a:prstGeom prst="parallelogram">
            <a:avLst>
              <a:gd name="adj" fmla="val 23597"/>
            </a:avLst>
          </a:prstGeom>
          <a:gradFill>
            <a:gsLst>
              <a:gs pos="0">
                <a:srgbClr val="002F5F"/>
              </a:gs>
              <a:gs pos="99000">
                <a:srgbClr val="0CC6DE"/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/>
          </a:p>
        </p:txBody>
      </p:sp>
      <p:sp>
        <p:nvSpPr>
          <p:cNvPr id="8" name="Parallelogram 7">
            <a:extLst>
              <a:ext uri="{FF2B5EF4-FFF2-40B4-BE49-F238E27FC236}">
                <a16:creationId xmlns:a16="http://schemas.microsoft.com/office/drawing/2014/main" id="{B9569AFD-904A-4BA6-4E65-8A71D64CBA60}"/>
              </a:ext>
            </a:extLst>
          </p:cNvPr>
          <p:cNvSpPr/>
          <p:nvPr/>
        </p:nvSpPr>
        <p:spPr>
          <a:xfrm>
            <a:off x="4445059" y="5143501"/>
            <a:ext cx="8732942" cy="1714499"/>
          </a:xfrm>
          <a:prstGeom prst="parallelogram">
            <a:avLst>
              <a:gd name="adj" fmla="val 23597"/>
            </a:avLst>
          </a:prstGeom>
          <a:gradFill flip="none" rotWithShape="1">
            <a:gsLst>
              <a:gs pos="0">
                <a:srgbClr val="002F5F"/>
              </a:gs>
              <a:gs pos="98000">
                <a:srgbClr val="0CC6D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C2CCEBD-BA6C-B07C-F42F-BFBE9E39D1E4}"/>
              </a:ext>
            </a:extLst>
          </p:cNvPr>
          <p:cNvSpPr txBox="1"/>
          <p:nvPr/>
        </p:nvSpPr>
        <p:spPr>
          <a:xfrm>
            <a:off x="7142309" y="672705"/>
            <a:ext cx="67938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Arial Black" panose="020B0A04020102020204" pitchFamily="34" charset="0"/>
              </a:rPr>
              <a:t>MSC ADVANCED COMPOSITES</a:t>
            </a:r>
            <a:endParaRPr lang="en-GB" sz="2000" b="1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Text Placeholder 39">
            <a:extLst>
              <a:ext uri="{FF2B5EF4-FFF2-40B4-BE49-F238E27FC236}">
                <a16:creationId xmlns:a16="http://schemas.microsoft.com/office/drawing/2014/main" id="{B45ECF82-98CD-D0DD-687C-FA96AE39B5D1}"/>
              </a:ext>
            </a:extLst>
          </p:cNvPr>
          <p:cNvSpPr txBox="1">
            <a:spLocks/>
          </p:cNvSpPr>
          <p:nvPr/>
        </p:nvSpPr>
        <p:spPr>
          <a:xfrm>
            <a:off x="6967694" y="2361694"/>
            <a:ext cx="7143060" cy="4246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r" defTabSz="914400" rtl="0" eaLnBrk="1" latinLnBrk="0" hangingPunct="1">
              <a:lnSpc>
                <a:spcPct val="100000"/>
              </a:lnSpc>
              <a:buNone/>
              <a:defRPr sz="2000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>
                <a:latin typeface="Arial Black" panose="020B0A04020102020204" pitchFamily="34" charset="0"/>
              </a:rPr>
              <a:t>PHD IN AEROSPACE ENGINEERING</a:t>
            </a:r>
            <a:endParaRPr lang="en-GB" b="1">
              <a:latin typeface="Arial Black" panose="020B0A04020102020204" pitchFamily="34" charset="0"/>
            </a:endParaRPr>
          </a:p>
        </p:txBody>
      </p:sp>
      <p:sp>
        <p:nvSpPr>
          <p:cNvPr id="23" name="Text Placeholder 39">
            <a:extLst>
              <a:ext uri="{FF2B5EF4-FFF2-40B4-BE49-F238E27FC236}">
                <a16:creationId xmlns:a16="http://schemas.microsoft.com/office/drawing/2014/main" id="{F9EFC5C0-0FDE-A4FB-3F2F-C30BEE23B324}"/>
              </a:ext>
            </a:extLst>
          </p:cNvPr>
          <p:cNvSpPr txBox="1">
            <a:spLocks/>
          </p:cNvSpPr>
          <p:nvPr/>
        </p:nvSpPr>
        <p:spPr>
          <a:xfrm>
            <a:off x="6636620" y="3643768"/>
            <a:ext cx="4933540" cy="12655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r" defTabSz="914400" rtl="0" eaLnBrk="1" latinLnBrk="0" hangingPunct="1">
              <a:lnSpc>
                <a:spcPct val="100000"/>
              </a:lnSpc>
              <a:buNone/>
              <a:defRPr sz="2000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Centre for doctoral training</a:t>
            </a:r>
          </a:p>
          <a:p>
            <a:pPr algn="l"/>
            <a:r>
              <a:rPr lang="en-US" b="1">
                <a:latin typeface="Arial Black" panose="020B0A04020102020204" pitchFamily="34" charset="0"/>
              </a:rPr>
              <a:t>INNOVATION FOR SUSTAINABLE COMPOSITES ENGINEERING</a:t>
            </a:r>
            <a:endParaRPr lang="en-GB" b="1">
              <a:latin typeface="Arial Black" panose="020B0A04020102020204" pitchFamily="34" charset="0"/>
            </a:endParaRPr>
          </a:p>
        </p:txBody>
      </p:sp>
      <p:sp>
        <p:nvSpPr>
          <p:cNvPr id="26" name="Text Placeholder 39">
            <a:extLst>
              <a:ext uri="{FF2B5EF4-FFF2-40B4-BE49-F238E27FC236}">
                <a16:creationId xmlns:a16="http://schemas.microsoft.com/office/drawing/2014/main" id="{65F517CD-6694-C516-94E1-E9A36BA99265}"/>
              </a:ext>
            </a:extLst>
          </p:cNvPr>
          <p:cNvSpPr txBox="1">
            <a:spLocks/>
          </p:cNvSpPr>
          <p:nvPr/>
        </p:nvSpPr>
        <p:spPr>
          <a:xfrm>
            <a:off x="6319457" y="5367968"/>
            <a:ext cx="5624020" cy="12655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indent="0" algn="r" defTabSz="914400" rtl="0" eaLnBrk="1" latinLnBrk="0" hangingPunct="1">
              <a:lnSpc>
                <a:spcPct val="100000"/>
              </a:lnSpc>
              <a:buNone/>
              <a:defRPr sz="2000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Centre for doctoral training</a:t>
            </a:r>
          </a:p>
          <a:p>
            <a:pPr algn="l"/>
            <a:r>
              <a:rPr lang="en-US" b="1">
                <a:latin typeface="Arial Black" panose="020B0A04020102020204" pitchFamily="34" charset="0"/>
              </a:rPr>
              <a:t>Composites science, engineering &amp;  manufacturing</a:t>
            </a:r>
            <a:endParaRPr lang="en-GB" b="1">
              <a:latin typeface="Arial Black" panose="020B0A040201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9492B0-A217-176D-8F7E-58DB55092052}"/>
              </a:ext>
            </a:extLst>
          </p:cNvPr>
          <p:cNvSpPr txBox="1"/>
          <p:nvPr/>
        </p:nvSpPr>
        <p:spPr>
          <a:xfrm>
            <a:off x="6082286" y="672705"/>
            <a:ext cx="6473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>
                <a:solidFill>
                  <a:schemeClr val="bg1"/>
                </a:solidFill>
                <a:latin typeface="Arial Black" panose="020B0A04020102020204" pitchFamily="34" charset="0"/>
              </a:rPr>
              <a:t>01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84B946-66A2-E492-DED4-FE1E755E2313}"/>
              </a:ext>
            </a:extLst>
          </p:cNvPr>
          <p:cNvSpPr txBox="1"/>
          <p:nvPr/>
        </p:nvSpPr>
        <p:spPr>
          <a:xfrm>
            <a:off x="5726253" y="2386260"/>
            <a:ext cx="6473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>
                <a:solidFill>
                  <a:schemeClr val="bg1"/>
                </a:solidFill>
                <a:latin typeface="Arial Black" panose="020B0A04020102020204" pitchFamily="34" charset="0"/>
              </a:rPr>
              <a:t>02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18AEC4-9383-7FC2-7581-D803C00F63DD}"/>
              </a:ext>
            </a:extLst>
          </p:cNvPr>
          <p:cNvSpPr txBox="1"/>
          <p:nvPr/>
        </p:nvSpPr>
        <p:spPr>
          <a:xfrm>
            <a:off x="5345942" y="4086192"/>
            <a:ext cx="6473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>
                <a:solidFill>
                  <a:schemeClr val="bg1"/>
                </a:solidFill>
                <a:latin typeface="Arial Black" panose="020B0A04020102020204" pitchFamily="34" charset="0"/>
              </a:rPr>
              <a:t>03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AB3C31F-49BE-4385-F7A3-96A36D154D02}"/>
              </a:ext>
            </a:extLst>
          </p:cNvPr>
          <p:cNvSpPr txBox="1"/>
          <p:nvPr/>
        </p:nvSpPr>
        <p:spPr>
          <a:xfrm>
            <a:off x="4965143" y="5750163"/>
            <a:ext cx="6473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>
                <a:solidFill>
                  <a:schemeClr val="bg1"/>
                </a:solidFill>
                <a:latin typeface="Arial Black" panose="020B0A04020102020204" pitchFamily="34" charset="0"/>
              </a:rPr>
              <a:t>04</a:t>
            </a:r>
          </a:p>
        </p:txBody>
      </p:sp>
      <p:sp>
        <p:nvSpPr>
          <p:cNvPr id="31" name="Text Placeholder 42">
            <a:extLst>
              <a:ext uri="{FF2B5EF4-FFF2-40B4-BE49-F238E27FC236}">
                <a16:creationId xmlns:a16="http://schemas.microsoft.com/office/drawing/2014/main" id="{5AA40EBF-CBF2-5FC1-87DF-7B57AB1266BC}"/>
              </a:ext>
            </a:extLst>
          </p:cNvPr>
          <p:cNvSpPr txBox="1">
            <a:spLocks/>
          </p:cNvSpPr>
          <p:nvPr/>
        </p:nvSpPr>
        <p:spPr>
          <a:xfrm rot="780000">
            <a:off x="6829384" y="717024"/>
            <a:ext cx="3600" cy="360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lIns="91440" tIns="45720" rIns="91440" bIns="45720" rtlCol="0" anchor="ctr"/>
          <a:lstStyle>
            <a:defPPr>
              <a:defRPr lang="en-GB"/>
            </a:defPPr>
            <a:lvl1pPr marL="0" indent="0" algn="r" defTabSz="914400" rtl="0" eaLnBrk="1" latinLnBrk="0" hangingPunct="1"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002060"/>
                </a:solidFill>
              </a:rPr>
              <a:t> </a:t>
            </a:r>
            <a:endParaRPr lang="en-GB">
              <a:solidFill>
                <a:srgbClr val="002060"/>
              </a:solidFill>
            </a:endParaRPr>
          </a:p>
        </p:txBody>
      </p:sp>
      <p:sp>
        <p:nvSpPr>
          <p:cNvPr id="2048" name="Text Placeholder 42">
            <a:extLst>
              <a:ext uri="{FF2B5EF4-FFF2-40B4-BE49-F238E27FC236}">
                <a16:creationId xmlns:a16="http://schemas.microsoft.com/office/drawing/2014/main" id="{49209A53-DF00-73DA-10FA-75CE74D52465}"/>
              </a:ext>
            </a:extLst>
          </p:cNvPr>
          <p:cNvSpPr txBox="1">
            <a:spLocks/>
          </p:cNvSpPr>
          <p:nvPr/>
        </p:nvSpPr>
        <p:spPr>
          <a:xfrm rot="780000">
            <a:off x="6532743" y="2430578"/>
            <a:ext cx="3600" cy="360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lIns="91440" tIns="45720" rIns="91440" bIns="45720" rtlCol="0" anchor="ctr"/>
          <a:lstStyle>
            <a:defPPr>
              <a:defRPr lang="en-GB"/>
            </a:defPPr>
            <a:lvl1pPr marL="0" indent="0" algn="r" defTabSz="914400" rtl="0" eaLnBrk="1" latinLnBrk="0" hangingPunct="1"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002060"/>
                </a:solidFill>
              </a:rPr>
              <a:t> </a:t>
            </a:r>
            <a:endParaRPr lang="en-GB">
              <a:solidFill>
                <a:srgbClr val="002060"/>
              </a:solidFill>
            </a:endParaRPr>
          </a:p>
        </p:txBody>
      </p:sp>
      <p:sp>
        <p:nvSpPr>
          <p:cNvPr id="2049" name="Text Placeholder 42">
            <a:extLst>
              <a:ext uri="{FF2B5EF4-FFF2-40B4-BE49-F238E27FC236}">
                <a16:creationId xmlns:a16="http://schemas.microsoft.com/office/drawing/2014/main" id="{41D2D60F-D636-5A97-52B5-75CBCB1ECBC7}"/>
              </a:ext>
            </a:extLst>
          </p:cNvPr>
          <p:cNvSpPr txBox="1">
            <a:spLocks/>
          </p:cNvSpPr>
          <p:nvPr/>
        </p:nvSpPr>
        <p:spPr>
          <a:xfrm rot="780000">
            <a:off x="6146529" y="4096550"/>
            <a:ext cx="3600" cy="360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lIns="91440" tIns="45720" rIns="91440" bIns="45720" rtlCol="0" anchor="ctr"/>
          <a:lstStyle>
            <a:defPPr>
              <a:defRPr lang="en-GB"/>
            </a:defPPr>
            <a:lvl1pPr marL="0" indent="0" algn="r" defTabSz="914400" rtl="0" eaLnBrk="1" latinLnBrk="0" hangingPunct="1"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002060"/>
                </a:solidFill>
              </a:rPr>
              <a:t> </a:t>
            </a:r>
            <a:endParaRPr lang="en-GB">
              <a:solidFill>
                <a:srgbClr val="002060"/>
              </a:solidFill>
            </a:endParaRPr>
          </a:p>
        </p:txBody>
      </p:sp>
      <p:sp>
        <p:nvSpPr>
          <p:cNvPr id="2051" name="Text Placeholder 42">
            <a:extLst>
              <a:ext uri="{FF2B5EF4-FFF2-40B4-BE49-F238E27FC236}">
                <a16:creationId xmlns:a16="http://schemas.microsoft.com/office/drawing/2014/main" id="{1D88BD87-F194-FC9F-6F60-03C4FD741F29}"/>
              </a:ext>
            </a:extLst>
          </p:cNvPr>
          <p:cNvSpPr txBox="1">
            <a:spLocks/>
          </p:cNvSpPr>
          <p:nvPr/>
        </p:nvSpPr>
        <p:spPr>
          <a:xfrm rot="780000">
            <a:off x="5828499" y="5745955"/>
            <a:ext cx="3600" cy="360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vert="horz" lIns="91440" tIns="45720" rIns="91440" bIns="45720" rtlCol="0" anchor="ctr"/>
          <a:lstStyle>
            <a:defPPr>
              <a:defRPr lang="en-GB"/>
            </a:defPPr>
            <a:lvl1pPr marL="0" indent="0" algn="r" defTabSz="914400" rtl="0" eaLnBrk="1" latinLnBrk="0" hangingPunct="1"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002060"/>
                </a:solidFill>
              </a:rPr>
              <a:t> </a:t>
            </a:r>
            <a:endParaRPr lang="en-GB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79497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CC6361-ABD8-D246-5E13-037B31576A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7">
            <a:extLst>
              <a:ext uri="{FF2B5EF4-FFF2-40B4-BE49-F238E27FC236}">
                <a16:creationId xmlns:a16="http://schemas.microsoft.com/office/drawing/2014/main" id="{6F782899-79F3-300E-C96B-4160A313E0F2}"/>
              </a:ext>
            </a:extLst>
          </p:cNvPr>
          <p:cNvSpPr txBox="1">
            <a:spLocks/>
          </p:cNvSpPr>
          <p:nvPr/>
        </p:nvSpPr>
        <p:spPr>
          <a:xfrm>
            <a:off x="973846" y="4750125"/>
            <a:ext cx="2350712" cy="1454496"/>
          </a:xfrm>
          <a:prstGeom prst="parallelogram">
            <a:avLst>
              <a:gd name="adj" fmla="val 22834"/>
            </a:avLst>
          </a:prstGeom>
          <a:solidFill>
            <a:srgbClr val="002060"/>
          </a:solidFill>
        </p:spPr>
        <p:txBody>
          <a:bodyPr vert="horz" lIns="18000" tIns="360000" rIns="0" bIns="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4" name="Text Placeholder 39">
            <a:extLst>
              <a:ext uri="{FF2B5EF4-FFF2-40B4-BE49-F238E27FC236}">
                <a16:creationId xmlns:a16="http://schemas.microsoft.com/office/drawing/2014/main" id="{C565D95E-B4DF-0A1C-D938-6FCF8AB9F0B5}"/>
              </a:ext>
            </a:extLst>
          </p:cNvPr>
          <p:cNvSpPr txBox="1">
            <a:spLocks/>
          </p:cNvSpPr>
          <p:nvPr/>
        </p:nvSpPr>
        <p:spPr>
          <a:xfrm>
            <a:off x="713436" y="1403318"/>
            <a:ext cx="5506117" cy="139909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l" defTabSz="914400" rtl="0" eaLnBrk="1" latinLnBrk="0" hangingPunct="1">
              <a:lnSpc>
                <a:spcPct val="72000"/>
              </a:lnSpc>
              <a:spcBef>
                <a:spcPts val="1000"/>
              </a:spcBef>
              <a:buFont typeface="Arial" panose="020B0604020202020204" pitchFamily="34" charset="0"/>
              <a:buNone/>
              <a:defRPr sz="6000" kern="1200" cap="all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rgbClr val="002060"/>
                </a:solidFill>
                <a:latin typeface="Arial Black" panose="020B0A04020102020204" pitchFamily="34" charset="0"/>
              </a:rPr>
              <a:t>Work with us</a:t>
            </a:r>
            <a:endParaRPr lang="en-GB" sz="4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Text Placeholder 17">
            <a:extLst>
              <a:ext uri="{FF2B5EF4-FFF2-40B4-BE49-F238E27FC236}">
                <a16:creationId xmlns:a16="http://schemas.microsoft.com/office/drawing/2014/main" id="{DA589EFC-9A22-4AD3-46EF-36935AC25800}"/>
              </a:ext>
            </a:extLst>
          </p:cNvPr>
          <p:cNvSpPr txBox="1">
            <a:spLocks/>
          </p:cNvSpPr>
          <p:nvPr/>
        </p:nvSpPr>
        <p:spPr>
          <a:xfrm>
            <a:off x="4920644" y="4738955"/>
            <a:ext cx="2350712" cy="1454496"/>
          </a:xfrm>
          <a:prstGeom prst="parallelogram">
            <a:avLst>
              <a:gd name="adj" fmla="val 22834"/>
            </a:avLst>
          </a:prstGeom>
          <a:solidFill>
            <a:srgbClr val="002060"/>
          </a:solidFill>
        </p:spPr>
        <p:txBody>
          <a:bodyPr vert="horz" lIns="18000" tIns="360000" rIns="0" bIns="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14" name="Text Placeholder 17">
            <a:extLst>
              <a:ext uri="{FF2B5EF4-FFF2-40B4-BE49-F238E27FC236}">
                <a16:creationId xmlns:a16="http://schemas.microsoft.com/office/drawing/2014/main" id="{CA1AD17F-745B-5DE1-FD98-BA492EA680AF}"/>
              </a:ext>
            </a:extLst>
          </p:cNvPr>
          <p:cNvSpPr txBox="1">
            <a:spLocks/>
          </p:cNvSpPr>
          <p:nvPr/>
        </p:nvSpPr>
        <p:spPr>
          <a:xfrm>
            <a:off x="8867442" y="4755135"/>
            <a:ext cx="2350712" cy="1454496"/>
          </a:xfrm>
          <a:prstGeom prst="parallelogram">
            <a:avLst>
              <a:gd name="adj" fmla="val 22834"/>
            </a:avLst>
          </a:prstGeom>
          <a:solidFill>
            <a:srgbClr val="002060"/>
          </a:solidFill>
        </p:spPr>
        <p:txBody>
          <a:bodyPr vert="horz" lIns="18000" tIns="360000" rIns="0" bIns="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5AAE1514-8F93-EB11-62FC-0645412F1AAE}"/>
              </a:ext>
            </a:extLst>
          </p:cNvPr>
          <p:cNvSpPr/>
          <p:nvPr/>
        </p:nvSpPr>
        <p:spPr>
          <a:xfrm>
            <a:off x="6077617" y="-578264"/>
            <a:ext cx="7638383" cy="4007264"/>
          </a:xfrm>
          <a:prstGeom prst="parallelogram">
            <a:avLst>
              <a:gd name="adj" fmla="val 23261"/>
            </a:avLst>
          </a:prstGeom>
          <a:solidFill>
            <a:srgbClr val="0CC6D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" name="Picture 19" descr="A white circle with a black background&#10;&#10;Description automatically generated">
            <a:extLst>
              <a:ext uri="{FF2B5EF4-FFF2-40B4-BE49-F238E27FC236}">
                <a16:creationId xmlns:a16="http://schemas.microsoft.com/office/drawing/2014/main" id="{D48D3D34-1E27-BA4C-4F5E-5BC796D45A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500" y="404654"/>
            <a:ext cx="2466451" cy="249248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31CCC51-1C4C-D501-50A1-DF542AB28A9E}"/>
              </a:ext>
            </a:extLst>
          </p:cNvPr>
          <p:cNvSpPr txBox="1"/>
          <p:nvPr/>
        </p:nvSpPr>
        <p:spPr>
          <a:xfrm>
            <a:off x="809958" y="1872032"/>
            <a:ext cx="50291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composites-institute@bristol.ac.uk</a:t>
            </a:r>
            <a:endParaRPr lang="en-GB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3A3CA6-31CB-4DB1-FD69-06501A14D54D}"/>
              </a:ext>
            </a:extLst>
          </p:cNvPr>
          <p:cNvSpPr txBox="1"/>
          <p:nvPr/>
        </p:nvSpPr>
        <p:spPr>
          <a:xfrm>
            <a:off x="1338169" y="5154207"/>
            <a:ext cx="1622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FUNDING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D66180-2BB4-8686-E399-0EAA61559E90}"/>
              </a:ext>
            </a:extLst>
          </p:cNvPr>
          <p:cNvSpPr txBox="1"/>
          <p:nvPr/>
        </p:nvSpPr>
        <p:spPr>
          <a:xfrm>
            <a:off x="5310316" y="5161721"/>
            <a:ext cx="1534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UKRI FUNDING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BDB199-F328-F85B-10D4-49469106730C}"/>
              </a:ext>
            </a:extLst>
          </p:cNvPr>
          <p:cNvSpPr txBox="1"/>
          <p:nvPr/>
        </p:nvSpPr>
        <p:spPr>
          <a:xfrm>
            <a:off x="9242066" y="5161721"/>
            <a:ext cx="1534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 EUROPE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031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rallelogram 1">
            <a:extLst>
              <a:ext uri="{FF2B5EF4-FFF2-40B4-BE49-F238E27FC236}">
                <a16:creationId xmlns:a16="http://schemas.microsoft.com/office/drawing/2014/main" id="{A8735214-A557-28F6-C6F2-022F4E4E00EE}"/>
              </a:ext>
            </a:extLst>
          </p:cNvPr>
          <p:cNvSpPr/>
          <p:nvPr/>
        </p:nvSpPr>
        <p:spPr>
          <a:xfrm>
            <a:off x="-590232" y="566739"/>
            <a:ext cx="6686232" cy="1263578"/>
          </a:xfrm>
          <a:prstGeom prst="parallelogram">
            <a:avLst>
              <a:gd name="adj" fmla="val 23597"/>
            </a:avLst>
          </a:prstGeom>
          <a:solidFill>
            <a:srgbClr val="001F5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3200" dirty="0">
                <a:latin typeface="Arial Black"/>
              </a:rPr>
              <a:t>UNIVERSITY FUNDING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99E73B5C-2F8A-D477-942C-E70B1C9CE3AA}"/>
              </a:ext>
            </a:extLst>
          </p:cNvPr>
          <p:cNvSpPr txBox="1">
            <a:spLocks/>
          </p:cNvSpPr>
          <p:nvPr/>
        </p:nvSpPr>
        <p:spPr>
          <a:xfrm>
            <a:off x="757562" y="2460048"/>
            <a:ext cx="9639166" cy="490849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2"/>
              </a:spcAft>
              <a:buFont typeface="Arial" panose="020B0604020202020204" pitchFamily="34" charset="0"/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University of Bristol has £4.3M of IAA funding from UKRI for…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critical, early-stage translation and impact of UK research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Types of award</a:t>
            </a:r>
          </a:p>
          <a:p>
            <a:pPr lvl="1"/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Early Career Researcher Kickstarter awards (£3k): to develop impact, partnerships etc. </a:t>
            </a:r>
          </a:p>
          <a:p>
            <a:pPr lvl="1"/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Exploratory Impact awards (£15k): to build early stages of impact</a:t>
            </a:r>
          </a:p>
          <a:p>
            <a:pPr lvl="1"/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People Exchange awards (£50k): exchanges to/from University for researchers or external collaborator</a:t>
            </a:r>
          </a:p>
          <a:p>
            <a:pPr lvl="1"/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Commercialisation awards (£50k): projects with a clear commercial opportunity and route to market</a:t>
            </a:r>
          </a:p>
          <a:p>
            <a:pPr lvl="2"/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US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4589E0DD-4016-DF64-6448-2F00BE4397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352" y="676528"/>
            <a:ext cx="3577117" cy="10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67961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8DB5257-AF16-0EE5-AAC7-F5E8474D9E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rallelogram 1">
            <a:extLst>
              <a:ext uri="{FF2B5EF4-FFF2-40B4-BE49-F238E27FC236}">
                <a16:creationId xmlns:a16="http://schemas.microsoft.com/office/drawing/2014/main" id="{967B6006-8C89-7213-5C6A-BF18CD4691FA}"/>
              </a:ext>
            </a:extLst>
          </p:cNvPr>
          <p:cNvSpPr/>
          <p:nvPr/>
        </p:nvSpPr>
        <p:spPr>
          <a:xfrm>
            <a:off x="-590232" y="566739"/>
            <a:ext cx="6686232" cy="1263578"/>
          </a:xfrm>
          <a:prstGeom prst="parallelogram">
            <a:avLst>
              <a:gd name="adj" fmla="val 23597"/>
            </a:avLst>
          </a:prstGeom>
          <a:solidFill>
            <a:srgbClr val="001F5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3200" dirty="0">
                <a:latin typeface="Arial Black"/>
              </a:rPr>
              <a:t>UK RESEARCH &amp; INNOVATION 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CED47FC1-A678-8B66-B650-9899DAB22525}"/>
              </a:ext>
            </a:extLst>
          </p:cNvPr>
          <p:cNvSpPr txBox="1">
            <a:spLocks/>
          </p:cNvSpPr>
          <p:nvPr/>
        </p:nvSpPr>
        <p:spPr>
          <a:xfrm>
            <a:off x="748894" y="2573435"/>
            <a:ext cx="10038848" cy="4908498"/>
          </a:xfrm>
          <a:prstGeom prst="rect">
            <a:avLst/>
          </a:prstGeom>
        </p:spPr>
        <p:txBody>
          <a:bodyPr vert="horz" lIns="91673" tIns="45837" rIns="91673" bIns="45837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UK Research and Innovation (UKRI) directs research funding within the UK.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Types of award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Programme grants (Multi £M funding (typically £6 - £7M for up to 6 years))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Challenge based directed calls, discipline, activity and/or UK region specific 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Collaboration with international partners 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Responsive mode (high-risk/high return from short-term grants to multi £M research projects)</a:t>
            </a:r>
          </a:p>
          <a:p>
            <a:pPr marL="548640" lvl="2" indent="0">
              <a:buNone/>
            </a:pPr>
            <a:endParaRPr lang="en-US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Picture 4" descr="Addionics Wins UK Research and Innovation (UKRI) SME Credit Competition">
            <a:extLst>
              <a:ext uri="{FF2B5EF4-FFF2-40B4-BE49-F238E27FC236}">
                <a16:creationId xmlns:a16="http://schemas.microsoft.com/office/drawing/2014/main" id="{7944D251-B255-CCE1-DEB3-0D3E87C73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704" y="319633"/>
            <a:ext cx="3349831" cy="1757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858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844FD88-C3BB-9957-3F82-D43E11907D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rallelogram 1">
            <a:extLst>
              <a:ext uri="{FF2B5EF4-FFF2-40B4-BE49-F238E27FC236}">
                <a16:creationId xmlns:a16="http://schemas.microsoft.com/office/drawing/2014/main" id="{B376DE81-0353-155A-8304-1360DD403BB3}"/>
              </a:ext>
            </a:extLst>
          </p:cNvPr>
          <p:cNvSpPr/>
          <p:nvPr/>
        </p:nvSpPr>
        <p:spPr>
          <a:xfrm>
            <a:off x="-590232" y="566739"/>
            <a:ext cx="6686232" cy="1263578"/>
          </a:xfrm>
          <a:prstGeom prst="parallelogram">
            <a:avLst>
              <a:gd name="adj" fmla="val 23597"/>
            </a:avLst>
          </a:prstGeom>
          <a:solidFill>
            <a:srgbClr val="001F5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3200" dirty="0">
                <a:latin typeface="Arial Black"/>
              </a:rPr>
              <a:t>HORIZON EUROPE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9FB02C43-72B4-F350-18B5-F948ACE3E11E}"/>
              </a:ext>
            </a:extLst>
          </p:cNvPr>
          <p:cNvSpPr txBox="1">
            <a:spLocks/>
          </p:cNvSpPr>
          <p:nvPr/>
        </p:nvSpPr>
        <p:spPr>
          <a:xfrm>
            <a:off x="705352" y="2693178"/>
            <a:ext cx="9325616" cy="490849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spcAft>
                <a:spcPts val="602"/>
              </a:spcAft>
              <a:buFont typeface="Arial" panose="020B0604020202020204" pitchFamily="34" charset="0"/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EU’s key funding programme for research and innovation, with budget of €95Bn from 2021-27.</a:t>
            </a:r>
          </a:p>
          <a:p>
            <a:pPr>
              <a:spcBef>
                <a:spcPts val="12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Focus on excellent science, global challenges and EU competitiveness and innovation.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Primarily for larger, multi-partner R&amp;D efforts, where existing connections and networks are useful in building consortia for HE calls.</a:t>
            </a:r>
            <a:endParaRPr lang="en-GB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4" name="Picture 4" descr="Horizon Europe Framework Programme (HORIZON) | IESL-FORTH">
            <a:extLst>
              <a:ext uri="{FF2B5EF4-FFF2-40B4-BE49-F238E27FC236}">
                <a16:creationId xmlns:a16="http://schemas.microsoft.com/office/drawing/2014/main" id="{F7839CB0-48D3-3D2B-9551-3FFEE76A9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796" y="429768"/>
            <a:ext cx="5971204" cy="1768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341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BA4451F-C0B3-BAEC-8E7A-9E4779512A69}"/>
              </a:ext>
            </a:extLst>
          </p:cNvPr>
          <p:cNvSpPr/>
          <p:nvPr/>
        </p:nvSpPr>
        <p:spPr>
          <a:xfrm rot="10800000">
            <a:off x="0" y="844070"/>
            <a:ext cx="2414093" cy="6013930"/>
          </a:xfrm>
          <a:custGeom>
            <a:avLst/>
            <a:gdLst>
              <a:gd name="connsiteX0" fmla="*/ 2414093 w 2414093"/>
              <a:gd name="connsiteY0" fmla="*/ 6013930 h 6013930"/>
              <a:gd name="connsiteX1" fmla="*/ 0 w 2414093"/>
              <a:gd name="connsiteY1" fmla="*/ 6013930 h 6013930"/>
              <a:gd name="connsiteX2" fmla="*/ 1398900 w 2414093"/>
              <a:gd name="connsiteY2" fmla="*/ 0 h 6013930"/>
              <a:gd name="connsiteX3" fmla="*/ 2414093 w 2414093"/>
              <a:gd name="connsiteY3" fmla="*/ 0 h 6013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4093" h="6013930">
                <a:moveTo>
                  <a:pt x="2414093" y="6013930"/>
                </a:moveTo>
                <a:lnTo>
                  <a:pt x="0" y="6013930"/>
                </a:lnTo>
                <a:lnTo>
                  <a:pt x="1398900" y="0"/>
                </a:lnTo>
                <a:lnTo>
                  <a:pt x="2414093" y="0"/>
                </a:lnTo>
                <a:close/>
              </a:path>
            </a:pathLst>
          </a:custGeom>
          <a:solidFill>
            <a:srgbClr val="0CC6DE"/>
          </a:solidFill>
          <a:ln>
            <a:noFill/>
          </a:ln>
          <a:effectLst>
            <a:outerShdw blurRad="1270000" dir="3960000" sx="110000" sy="110000" algn="ctr" rotWithShape="0">
              <a:prstClr val="black">
                <a:alpha val="362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E2319F2-B674-513F-608A-20D52C61DD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226" y="644044"/>
            <a:ext cx="11019274" cy="6213956"/>
          </a:xfrm>
          <a:custGeom>
            <a:avLst/>
            <a:gdLst>
              <a:gd name="connsiteX0" fmla="*/ 1445428 w 11019274"/>
              <a:gd name="connsiteY0" fmla="*/ 0 h 6213956"/>
              <a:gd name="connsiteX1" fmla="*/ 11019274 w 11019274"/>
              <a:gd name="connsiteY1" fmla="*/ 0 h 6213956"/>
              <a:gd name="connsiteX2" fmla="*/ 11019274 w 11019274"/>
              <a:gd name="connsiteY2" fmla="*/ 6213956 h 6213956"/>
              <a:gd name="connsiteX3" fmla="*/ 0 w 11019274"/>
              <a:gd name="connsiteY3" fmla="*/ 6213956 h 621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19274" h="6213956">
                <a:moveTo>
                  <a:pt x="1445428" y="0"/>
                </a:moveTo>
                <a:lnTo>
                  <a:pt x="11019274" y="0"/>
                </a:lnTo>
                <a:lnTo>
                  <a:pt x="11019274" y="6213956"/>
                </a:lnTo>
                <a:lnTo>
                  <a:pt x="0" y="6213956"/>
                </a:lnTo>
                <a:close/>
              </a:path>
            </a:pathLst>
          </a:cu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E6692827-1C1A-B08B-4014-B382CA3D933A}"/>
              </a:ext>
            </a:extLst>
          </p:cNvPr>
          <p:cNvGrpSpPr/>
          <p:nvPr/>
        </p:nvGrpSpPr>
        <p:grpSpPr>
          <a:xfrm>
            <a:off x="-518617" y="4922166"/>
            <a:ext cx="11750723" cy="1364184"/>
            <a:chOff x="-2103217" y="3005685"/>
            <a:chExt cx="11750723" cy="1364184"/>
          </a:xfrm>
        </p:grpSpPr>
        <p:sp>
          <p:nvSpPr>
            <p:cNvPr id="4" name="Parallelogram 3">
              <a:extLst>
                <a:ext uri="{FF2B5EF4-FFF2-40B4-BE49-F238E27FC236}">
                  <a16:creationId xmlns:a16="http://schemas.microsoft.com/office/drawing/2014/main" id="{7D89BCDE-8969-FDED-AA41-A8BB3D738FE2}"/>
                </a:ext>
              </a:extLst>
            </p:cNvPr>
            <p:cNvSpPr/>
            <p:nvPr/>
          </p:nvSpPr>
          <p:spPr>
            <a:xfrm rot="10800000">
              <a:off x="-2103217" y="3005685"/>
              <a:ext cx="11750723" cy="1364184"/>
            </a:xfrm>
            <a:prstGeom prst="parallelogram">
              <a:avLst>
                <a:gd name="adj" fmla="val 23261"/>
              </a:avLst>
            </a:prstGeom>
            <a:solidFill>
              <a:srgbClr val="002060"/>
            </a:solidFill>
            <a:ln>
              <a:noFill/>
            </a:ln>
            <a:effectLst>
              <a:outerShdw blurRad="1270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Text Placeholder 1, chunk 1">
              <a:extLst>
                <a:ext uri="{FF2B5EF4-FFF2-40B4-BE49-F238E27FC236}">
                  <a16:creationId xmlns:a16="http://schemas.microsoft.com/office/drawing/2014/main" id="{E71ABFFB-3B4D-8A3D-3FE0-0E35B6B58024}"/>
                </a:ext>
              </a:extLst>
            </p:cNvPr>
            <p:cNvSpPr txBox="1"/>
            <p:nvPr/>
          </p:nvSpPr>
          <p:spPr>
            <a:xfrm>
              <a:off x="-439829" y="3475283"/>
              <a:ext cx="5872525" cy="424988"/>
            </a:xfrm>
            <a:prstGeom prst="rect">
              <a:avLst/>
            </a:prstGeom>
          </p:spPr>
          <p:txBody>
            <a:bodyPr vert="horz" wrap="square" lIns="0" tIns="0" rIns="0" bIns="0" numCol="1" rtlCol="0" anchor="t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chemeClr val="bg1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defRPr>
              </a:lvl1pPr>
            </a:lstStyle>
            <a:p>
              <a:pPr marL="0" marR="0" lvl="0" indent="0" defTabSz="914400" rtl="0" eaLnBrk="1" fontAlgn="auto" latinLnBrk="0" hangingPunct="1">
                <a:lnSpc>
                  <a:spcPct val="7285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604020202020204" pitchFamily="34" charset="0"/>
                  <a:ea typeface="Helvetica Neue" panose="02000503000000020004" pitchFamily="2" charset="0"/>
                  <a:cs typeface="Arial Black" panose="020B0604020202020204" pitchFamily="34" charset="0"/>
                </a:rPr>
                <a:t>WELCOME TO BRISTOL</a:t>
              </a:r>
            </a:p>
          </p:txBody>
        </p:sp>
      </p:grpSp>
      <p:pic>
        <p:nvPicPr>
          <p:cNvPr id="8" name="Picture 7" descr="A black and white logo&#10;&#10;Description automatically generated">
            <a:extLst>
              <a:ext uri="{FF2B5EF4-FFF2-40B4-BE49-F238E27FC236}">
                <a16:creationId xmlns:a16="http://schemas.microsoft.com/office/drawing/2014/main" id="{0034A4B2-6EC3-E738-DE1B-2A871693B9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9647" y="4996284"/>
            <a:ext cx="3047581" cy="121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49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19FE7124-B1F2-8234-45EA-83F10C3A8D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7454"/>
          <a:stretch/>
        </p:blipFill>
        <p:spPr>
          <a:xfrm>
            <a:off x="965201" y="-13060"/>
            <a:ext cx="11353800" cy="6884120"/>
          </a:xfrm>
          <a:custGeom>
            <a:avLst/>
            <a:gdLst>
              <a:gd name="connsiteX0" fmla="*/ 2987056 w 22884812"/>
              <a:gd name="connsiteY0" fmla="*/ 0 h 12841478"/>
              <a:gd name="connsiteX1" fmla="*/ 22884812 w 22884812"/>
              <a:gd name="connsiteY1" fmla="*/ 0 h 12841478"/>
              <a:gd name="connsiteX2" fmla="*/ 22884812 w 22884812"/>
              <a:gd name="connsiteY2" fmla="*/ 12841478 h 12841478"/>
              <a:gd name="connsiteX3" fmla="*/ 0 w 22884812"/>
              <a:gd name="connsiteY3" fmla="*/ 12841478 h 12841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84812" h="12841478">
                <a:moveTo>
                  <a:pt x="2987056" y="0"/>
                </a:moveTo>
                <a:lnTo>
                  <a:pt x="22884812" y="0"/>
                </a:lnTo>
                <a:lnTo>
                  <a:pt x="22884812" y="12841478"/>
                </a:lnTo>
                <a:lnTo>
                  <a:pt x="0" y="12841478"/>
                </a:lnTo>
                <a:close/>
              </a:path>
            </a:pathLst>
          </a:cu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DDFAAF7-3908-B3D9-ECD3-C9FB88175DAF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6965" y="1378778"/>
            <a:ext cx="10431239" cy="5807524"/>
          </a:xfrm>
          <a:custGeom>
            <a:avLst/>
            <a:gdLst>
              <a:gd name="connsiteX0" fmla="*/ 2987056 w 22884812"/>
              <a:gd name="connsiteY0" fmla="*/ 0 h 12841478"/>
              <a:gd name="connsiteX1" fmla="*/ 22884812 w 22884812"/>
              <a:gd name="connsiteY1" fmla="*/ 0 h 12841478"/>
              <a:gd name="connsiteX2" fmla="*/ 22884812 w 22884812"/>
              <a:gd name="connsiteY2" fmla="*/ 12841478 h 12841478"/>
              <a:gd name="connsiteX3" fmla="*/ 0 w 22884812"/>
              <a:gd name="connsiteY3" fmla="*/ 12841478 h 12841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84812" h="12841478">
                <a:moveTo>
                  <a:pt x="2987056" y="0"/>
                </a:moveTo>
                <a:lnTo>
                  <a:pt x="22884812" y="0"/>
                </a:lnTo>
                <a:lnTo>
                  <a:pt x="22884812" y="12841478"/>
                </a:lnTo>
                <a:lnTo>
                  <a:pt x="0" y="12841478"/>
                </a:lnTo>
                <a:close/>
              </a:path>
            </a:pathLst>
          </a:custGeom>
          <a:solidFill>
            <a:srgbClr val="0CC6DE"/>
          </a:solidFill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44C83A0-89AA-1DC2-34A8-DA5B549B408E}"/>
              </a:ext>
            </a:extLst>
          </p:cNvPr>
          <p:cNvSpPr txBox="1"/>
          <p:nvPr/>
        </p:nvSpPr>
        <p:spPr>
          <a:xfrm>
            <a:off x="158135" y="268877"/>
            <a:ext cx="8655957" cy="113877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fontAlgn="base"/>
            <a:r>
              <a:rPr lang="en-GB" sz="2400" b="1">
                <a:solidFill>
                  <a:srgbClr val="002060"/>
                </a:solidFill>
                <a:latin typeface="Aptos"/>
              </a:rPr>
              <a:t>T</a:t>
            </a:r>
            <a:r>
              <a:rPr lang="en-GB" sz="2200" b="1">
                <a:solidFill>
                  <a:srgbClr val="002060"/>
                </a:solidFill>
                <a:latin typeface="Aptos"/>
              </a:rPr>
              <a:t>op 10 UK university and 54th in the world (QS Rankings 2025)</a:t>
            </a:r>
            <a:br>
              <a:rPr lang="en-GB" sz="2200" b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r>
              <a:rPr lang="en-GB" sz="2200" b="1">
                <a:solidFill>
                  <a:srgbClr val="00B0F0"/>
                </a:solidFill>
                <a:effectLst/>
                <a:latin typeface="Aptos"/>
                <a:ea typeface="Aptos" panose="020B0004020202020204" pitchFamily="34" charset="0"/>
                <a:cs typeface="Aptos" panose="020B0004020202020204" pitchFamily="34" charset="0"/>
              </a:rPr>
              <a:t>3rd most targeted university by top UK employers</a:t>
            </a:r>
            <a:br>
              <a:rPr lang="en-GB" sz="2200" b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r>
              <a:rPr lang="en-GB" sz="2200" b="1">
                <a:solidFill>
                  <a:srgbClr val="00B0F0"/>
                </a:solidFill>
                <a:effectLst/>
                <a:latin typeface="Aptos"/>
                <a:ea typeface="Aptos" panose="020B0004020202020204" pitchFamily="34" charset="0"/>
                <a:cs typeface="Aptos" panose="020B0004020202020204" pitchFamily="34" charset="0"/>
              </a:rPr>
              <a:t>Top 5 UK university for research </a:t>
            </a:r>
            <a:endParaRPr lang="en-GB">
              <a:latin typeface="Aptos"/>
            </a:endParaRPr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9317BCC0-5AED-E0E1-7E95-C94F7B92C9C3}"/>
              </a:ext>
            </a:extLst>
          </p:cNvPr>
          <p:cNvSpPr/>
          <p:nvPr/>
        </p:nvSpPr>
        <p:spPr>
          <a:xfrm>
            <a:off x="1845401" y="1756181"/>
            <a:ext cx="4500000" cy="904723"/>
          </a:xfrm>
          <a:prstGeom prst="parallelogram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>
                <a:latin typeface="Arial Black" panose="020B0A04020102020204" pitchFamily="34" charset="0"/>
              </a:rPr>
              <a:t>RESEARCH</a:t>
            </a:r>
          </a:p>
        </p:txBody>
      </p:sp>
      <p:pic>
        <p:nvPicPr>
          <p:cNvPr id="24" name="Picture 23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5CBA8304-68A4-A264-A059-C39F228E75D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4040" y="5923798"/>
            <a:ext cx="2044638" cy="816942"/>
          </a:xfrm>
          <a:prstGeom prst="rect">
            <a:avLst/>
          </a:prstGeom>
        </p:spPr>
      </p:pic>
      <p:sp>
        <p:nvSpPr>
          <p:cNvPr id="45" name="Parallelogram 44">
            <a:extLst>
              <a:ext uri="{FF2B5EF4-FFF2-40B4-BE49-F238E27FC236}">
                <a16:creationId xmlns:a16="http://schemas.microsoft.com/office/drawing/2014/main" id="{B998C900-0759-108C-F777-54A5CB9A7710}"/>
              </a:ext>
            </a:extLst>
          </p:cNvPr>
          <p:cNvSpPr/>
          <p:nvPr/>
        </p:nvSpPr>
        <p:spPr>
          <a:xfrm>
            <a:off x="1105997" y="5287270"/>
            <a:ext cx="4500000" cy="904723"/>
          </a:xfrm>
          <a:prstGeom prst="parallelogram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>
                <a:latin typeface="Arial Black" panose="020B0A04020102020204" pitchFamily="34" charset="0"/>
              </a:rPr>
              <a:t> INNOVATION</a:t>
            </a:r>
          </a:p>
        </p:txBody>
      </p:sp>
      <p:sp>
        <p:nvSpPr>
          <p:cNvPr id="48" name="Parallelogram 47">
            <a:extLst>
              <a:ext uri="{FF2B5EF4-FFF2-40B4-BE49-F238E27FC236}">
                <a16:creationId xmlns:a16="http://schemas.microsoft.com/office/drawing/2014/main" id="{E4070849-8E00-3CB8-D582-743B91C60480}"/>
              </a:ext>
            </a:extLst>
          </p:cNvPr>
          <p:cNvSpPr/>
          <p:nvPr/>
        </p:nvSpPr>
        <p:spPr>
          <a:xfrm>
            <a:off x="1334597" y="4113509"/>
            <a:ext cx="4500000" cy="904723"/>
          </a:xfrm>
          <a:prstGeom prst="parallelogram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>
                <a:latin typeface="Arial Black" panose="020B0A04020102020204" pitchFamily="34" charset="0"/>
              </a:rPr>
              <a:t>ENTERPRISE</a:t>
            </a:r>
          </a:p>
        </p:txBody>
      </p:sp>
      <p:sp>
        <p:nvSpPr>
          <p:cNvPr id="51" name="Parallelogram 50">
            <a:extLst>
              <a:ext uri="{FF2B5EF4-FFF2-40B4-BE49-F238E27FC236}">
                <a16:creationId xmlns:a16="http://schemas.microsoft.com/office/drawing/2014/main" id="{0120BB72-1143-A058-ACD7-D0CAE8FB0DF9}"/>
              </a:ext>
            </a:extLst>
          </p:cNvPr>
          <p:cNvSpPr/>
          <p:nvPr/>
        </p:nvSpPr>
        <p:spPr>
          <a:xfrm>
            <a:off x="1616801" y="2934845"/>
            <a:ext cx="4500000" cy="904723"/>
          </a:xfrm>
          <a:prstGeom prst="parallelogram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>
                <a:latin typeface="Arial Black" panose="020B0A04020102020204" pitchFamily="34" charset="0"/>
              </a:rPr>
              <a:t>EDUCATION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3F4BA1D9-D740-4D99-206B-E50C7E8D26FA}"/>
              </a:ext>
            </a:extLst>
          </p:cNvPr>
          <p:cNvSpPr>
            <a:spLocks noGrp="1"/>
          </p:cNvSpPr>
          <p:nvPr/>
        </p:nvSpPr>
        <p:spPr>
          <a:xfrm>
            <a:off x="6852844" y="1986830"/>
            <a:ext cx="4958714" cy="3621726"/>
          </a:xfrm>
          <a:prstGeom prst="rect">
            <a:avLst/>
          </a:prstGeom>
        </p:spPr>
        <p:txBody>
          <a:bodyPr vert="horz" lIns="91673" tIns="45837" rIns="91673" bIns="45837" rtlCol="0" anchor="t">
            <a:noAutofit/>
          </a:bodyPr>
          <a:lstStyle>
            <a:defPPr>
              <a:defRPr lang="en-US"/>
            </a:defPPr>
            <a:lvl1pPr marL="304010" indent="-304010" algn="l" defTabSz="1216045" rtl="0" eaLnBrk="1" latinLnBrk="0" hangingPunct="1">
              <a:lnSpc>
                <a:spcPct val="90000"/>
              </a:lnSpc>
              <a:spcBef>
                <a:spcPts val="1330"/>
              </a:spcBef>
              <a:buFont typeface="Arial" panose="020B0604020202020204" pitchFamily="34" charset="0"/>
              <a:buChar char="•"/>
              <a:defRPr sz="3179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912032" indent="-304010" algn="l" defTabSz="1216045" rtl="0" eaLnBrk="1" latinLnBrk="0" hangingPunct="1">
              <a:lnSpc>
                <a:spcPct val="90000"/>
              </a:lnSpc>
              <a:spcBef>
                <a:spcPts val="665"/>
              </a:spcBef>
              <a:buFont typeface="Arial" panose="020B0604020202020204" pitchFamily="34" charset="0"/>
              <a:buChar char="•"/>
              <a:defRPr sz="2649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520055" indent="-304010" algn="l" defTabSz="1216045" rtl="0" eaLnBrk="1" latinLnBrk="0" hangingPunct="1">
              <a:lnSpc>
                <a:spcPct val="90000"/>
              </a:lnSpc>
              <a:spcBef>
                <a:spcPts val="665"/>
              </a:spcBef>
              <a:buFont typeface="Arial" panose="020B0604020202020204" pitchFamily="34" charset="0"/>
              <a:buChar char="•"/>
              <a:defRPr sz="2384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128077" indent="-304010" algn="l" defTabSz="1216045" rtl="0" eaLnBrk="1" latinLnBrk="0" hangingPunct="1">
              <a:lnSpc>
                <a:spcPct val="90000"/>
              </a:lnSpc>
              <a:spcBef>
                <a:spcPts val="665"/>
              </a:spcBef>
              <a:buFont typeface="Arial" panose="020B0604020202020204" pitchFamily="34" charset="0"/>
              <a:buChar char="•"/>
              <a:defRPr sz="2119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736098" indent="-304010" algn="l" defTabSz="1216045" rtl="0" eaLnBrk="1" latinLnBrk="0" hangingPunct="1">
              <a:lnSpc>
                <a:spcPct val="90000"/>
              </a:lnSpc>
              <a:spcBef>
                <a:spcPts val="665"/>
              </a:spcBef>
              <a:buFont typeface="Arial" panose="020B0604020202020204" pitchFamily="34" charset="0"/>
              <a:buChar char="•"/>
              <a:defRPr sz="2119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44121" indent="-304010" algn="l" defTabSz="1216045" rtl="0" eaLnBrk="1" latinLnBrk="0" hangingPunct="1">
              <a:lnSpc>
                <a:spcPct val="90000"/>
              </a:lnSpc>
              <a:spcBef>
                <a:spcPts val="665"/>
              </a:spcBef>
              <a:buFont typeface="Arial" panose="020B0604020202020204" pitchFamily="34" charset="0"/>
              <a:buChar char="•"/>
              <a:defRPr sz="23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2144" indent="-304010" algn="l" defTabSz="1216045" rtl="0" eaLnBrk="1" latinLnBrk="0" hangingPunct="1">
              <a:lnSpc>
                <a:spcPct val="90000"/>
              </a:lnSpc>
              <a:spcBef>
                <a:spcPts val="665"/>
              </a:spcBef>
              <a:buFont typeface="Arial" panose="020B0604020202020204" pitchFamily="34" charset="0"/>
              <a:buChar char="•"/>
              <a:defRPr sz="23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0166" indent="-304010" algn="l" defTabSz="1216045" rtl="0" eaLnBrk="1" latinLnBrk="0" hangingPunct="1">
              <a:lnSpc>
                <a:spcPct val="90000"/>
              </a:lnSpc>
              <a:spcBef>
                <a:spcPts val="665"/>
              </a:spcBef>
              <a:buFont typeface="Arial" panose="020B0604020202020204" pitchFamily="34" charset="0"/>
              <a:buChar char="•"/>
              <a:defRPr sz="23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68188" indent="-304010" algn="l" defTabSz="1216045" rtl="0" eaLnBrk="1" latinLnBrk="0" hangingPunct="1">
              <a:lnSpc>
                <a:spcPct val="90000"/>
              </a:lnSpc>
              <a:spcBef>
                <a:spcPts val="665"/>
              </a:spcBef>
              <a:buFont typeface="Arial" panose="020B0604020202020204" pitchFamily="34" charset="0"/>
              <a:buChar char="•"/>
              <a:defRPr sz="23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022119">
              <a:lnSpc>
                <a:spcPct val="100000"/>
              </a:lnSpc>
              <a:spcBef>
                <a:spcPct val="25000"/>
              </a:spcBef>
              <a:buClr>
                <a:srgbClr val="9FAFC6"/>
              </a:buClr>
              <a:buNone/>
            </a:pPr>
            <a:r>
              <a:rPr lang="en-GB" altLang="en-US" sz="2400" kern="0" dirty="0">
                <a:solidFill>
                  <a:srgbClr val="002060"/>
                </a:solidFill>
              </a:rPr>
              <a:t>Est.</a:t>
            </a:r>
            <a:r>
              <a:rPr lang="en-GB" sz="2400" dirty="0">
                <a:solidFill>
                  <a:srgbClr val="002060"/>
                </a:solidFill>
              </a:rPr>
              <a:t> </a:t>
            </a:r>
            <a:r>
              <a:rPr lang="en-GB" sz="2400" dirty="0"/>
              <a:t>in </a:t>
            </a:r>
            <a:r>
              <a:rPr lang="en-GB" sz="2400" b="1" dirty="0"/>
              <a:t>2007</a:t>
            </a:r>
            <a:r>
              <a:rPr lang="en-GB" sz="2400" dirty="0"/>
              <a:t> as Advanced Composite Centre for Innovation and Science </a:t>
            </a:r>
            <a:r>
              <a:rPr lang="en-GB" altLang="en-US" sz="2400" kern="0" dirty="0"/>
              <a:t>(ACCIS) and rebranded Bristol Composites Institute in </a:t>
            </a:r>
            <a:r>
              <a:rPr lang="en-GB" altLang="en-US" sz="2400" b="1" kern="0" dirty="0"/>
              <a:t>2017</a:t>
            </a:r>
            <a:r>
              <a:rPr lang="en-GB" altLang="en-US" sz="2400" kern="0" dirty="0"/>
              <a:t>.</a:t>
            </a:r>
          </a:p>
          <a:p>
            <a:pPr marL="0" indent="0" defTabSz="1022119">
              <a:lnSpc>
                <a:spcPct val="100000"/>
              </a:lnSpc>
              <a:spcBef>
                <a:spcPct val="25000"/>
              </a:spcBef>
              <a:buClr>
                <a:srgbClr val="9FAFC6"/>
              </a:buClr>
              <a:buNone/>
            </a:pPr>
            <a:endParaRPr lang="en-GB" altLang="en-US" sz="2400" kern="0" dirty="0"/>
          </a:p>
          <a:p>
            <a:pPr marL="0" indent="0" defTabSz="1022119">
              <a:lnSpc>
                <a:spcPct val="100000"/>
              </a:lnSpc>
              <a:spcBef>
                <a:spcPct val="25000"/>
              </a:spcBef>
              <a:buClr>
                <a:srgbClr val="9FAFC6"/>
              </a:buClr>
              <a:buNone/>
            </a:pPr>
            <a:r>
              <a:rPr lang="en-US" sz="2400" dirty="0"/>
              <a:t>Fundamental and applied composites research and education, with strong industrial links for exploitation.</a:t>
            </a:r>
          </a:p>
        </p:txBody>
      </p:sp>
    </p:spTree>
    <p:extLst>
      <p:ext uri="{BB962C8B-B14F-4D97-AF65-F5344CB8AC3E}">
        <p14:creationId xmlns:p14="http://schemas.microsoft.com/office/powerpoint/2010/main" val="1194882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7E03FD-B5BB-A6E3-E3F5-789C8214A6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uilding with colorful lights&#10;&#10;Description automatically generated">
            <a:extLst>
              <a:ext uri="{FF2B5EF4-FFF2-40B4-BE49-F238E27FC236}">
                <a16:creationId xmlns:a16="http://schemas.microsoft.com/office/drawing/2014/main" id="{C7B46F0A-50C6-0EE3-4B0D-8E62C4154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5852" y="0"/>
            <a:ext cx="4733811" cy="716685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8BBDF790-91C4-CF65-653E-DD104DE275B9}"/>
              </a:ext>
            </a:extLst>
          </p:cNvPr>
          <p:cNvGrpSpPr/>
          <p:nvPr/>
        </p:nvGrpSpPr>
        <p:grpSpPr>
          <a:xfrm>
            <a:off x="536514" y="2493245"/>
            <a:ext cx="2071261" cy="1670887"/>
            <a:chOff x="536514" y="2493245"/>
            <a:chExt cx="2071261" cy="1670887"/>
          </a:xfrm>
        </p:grpSpPr>
        <p:sp>
          <p:nvSpPr>
            <p:cNvPr id="4" name="Text Placeholder 8">
              <a:extLst>
                <a:ext uri="{FF2B5EF4-FFF2-40B4-BE49-F238E27FC236}">
                  <a16:creationId xmlns:a16="http://schemas.microsoft.com/office/drawing/2014/main" id="{5EBD8EAC-21ED-5F42-E4F2-1D56FC69C4BC}"/>
                </a:ext>
              </a:extLst>
            </p:cNvPr>
            <p:cNvSpPr txBox="1">
              <a:spLocks/>
            </p:cNvSpPr>
            <p:nvPr/>
          </p:nvSpPr>
          <p:spPr>
            <a:xfrm>
              <a:off x="626820" y="2798098"/>
              <a:ext cx="1340344" cy="691694"/>
            </a:xfrm>
            <a:prstGeom prst="parallelogram">
              <a:avLst>
                <a:gd name="adj" fmla="val 23716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1270000" dir="3960000" sx="110000" sy="110000" algn="ctr" rotWithShape="0">
                <a:prstClr val="black">
                  <a:alpha val="362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 anchor="ctr"/>
            <a:lstStyle>
              <a:defPPr>
                <a:defRPr lang="en-GB"/>
              </a:defPPr>
              <a:lvl1pPr marL="0" indent="0" algn="r" defTabSz="914400" rtl="0" eaLnBrk="1" latinLnBrk="0" hangingPunct="1">
                <a:buNone/>
                <a:defRPr kumimoji="0" lang="en-GB" sz="1800" b="0" i="0" u="none" strike="noStrike" kern="120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600" indent="-228600" algn="ctr"/>
              <a:r>
                <a:rPr lang="en-US"/>
                <a:t> </a:t>
              </a:r>
            </a:p>
          </p:txBody>
        </p:sp>
        <p:pic>
          <p:nvPicPr>
            <p:cNvPr id="6" name="Graphic 5" descr="Users with solid fill">
              <a:extLst>
                <a:ext uri="{FF2B5EF4-FFF2-40B4-BE49-F238E27FC236}">
                  <a16:creationId xmlns:a16="http://schemas.microsoft.com/office/drawing/2014/main" id="{363580BA-662C-A77C-3DCF-7C7FA67920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46821" y="2493245"/>
              <a:ext cx="1116000" cy="1116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CC36A85-E00B-9E28-C469-B65ADB5A426D}"/>
                </a:ext>
              </a:extLst>
            </p:cNvPr>
            <p:cNvSpPr txBox="1"/>
            <p:nvPr/>
          </p:nvSpPr>
          <p:spPr>
            <a:xfrm>
              <a:off x="536514" y="3548579"/>
              <a:ext cx="2071261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&gt;200</a:t>
              </a:r>
              <a:r>
                <a:rPr lang="en-GB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60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CORE STAFF &amp; STUDENTS</a:t>
              </a:r>
            </a:p>
          </p:txBody>
        </p:sp>
      </p:grpSp>
      <p:sp>
        <p:nvSpPr>
          <p:cNvPr id="12" name="Text Placeholder 39">
            <a:extLst>
              <a:ext uri="{FF2B5EF4-FFF2-40B4-BE49-F238E27FC236}">
                <a16:creationId xmlns:a16="http://schemas.microsoft.com/office/drawing/2014/main" id="{3635599B-2D33-0C7F-9C69-952305D36C47}"/>
              </a:ext>
            </a:extLst>
          </p:cNvPr>
          <p:cNvSpPr txBox="1">
            <a:spLocks/>
          </p:cNvSpPr>
          <p:nvPr/>
        </p:nvSpPr>
        <p:spPr>
          <a:xfrm>
            <a:off x="590548" y="3855209"/>
            <a:ext cx="2810378" cy="914400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BCDBDC7-95CD-CAC7-BDDF-C2789A0AEA01}"/>
              </a:ext>
            </a:extLst>
          </p:cNvPr>
          <p:cNvGrpSpPr/>
          <p:nvPr/>
        </p:nvGrpSpPr>
        <p:grpSpPr>
          <a:xfrm>
            <a:off x="3527127" y="2591647"/>
            <a:ext cx="2071261" cy="1572485"/>
            <a:chOff x="3527127" y="2591647"/>
            <a:chExt cx="2071261" cy="157248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CF3F46D-940B-6A57-6641-51EA84727A9A}"/>
                </a:ext>
              </a:extLst>
            </p:cNvPr>
            <p:cNvGrpSpPr/>
            <p:nvPr/>
          </p:nvGrpSpPr>
          <p:grpSpPr>
            <a:xfrm>
              <a:off x="3653470" y="2591647"/>
              <a:ext cx="1340344" cy="919197"/>
              <a:chOff x="3653470" y="2591647"/>
              <a:chExt cx="1340344" cy="919197"/>
            </a:xfrm>
          </p:grpSpPr>
          <p:sp>
            <p:nvSpPr>
              <p:cNvPr id="13" name="Text Placeholder 8">
                <a:extLst>
                  <a:ext uri="{FF2B5EF4-FFF2-40B4-BE49-F238E27FC236}">
                    <a16:creationId xmlns:a16="http://schemas.microsoft.com/office/drawing/2014/main" id="{3440F43A-07DB-FD49-B7AE-0F4FC01FD0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653470" y="2798098"/>
                <a:ext cx="1340344" cy="691694"/>
              </a:xfrm>
              <a:prstGeom prst="parallelogram">
                <a:avLst>
                  <a:gd name="adj" fmla="val 23716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270000" dir="3960000" sx="110000" sy="110000" algn="ctr" rotWithShape="0">
                  <a:prstClr val="black">
                    <a:alpha val="362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91440" tIns="45720" rIns="91440" bIns="45720" rtlCol="0" anchor="ctr"/>
              <a:lstStyle>
                <a:defPPr>
                  <a:defRPr lang="en-GB"/>
                </a:defPPr>
                <a:lvl1pPr marL="0" indent="0" algn="r" defTabSz="914400" rtl="0" eaLnBrk="1" latinLnBrk="0" hangingPunct="1">
                  <a:buNone/>
                  <a:defRPr kumimoji="0" lang="en-GB" sz="1800" b="0" i="0" u="none" strike="noStrike" kern="1200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28600" indent="-228600" algn="ctr"/>
                <a:r>
                  <a:rPr lang="en-US"/>
                  <a:t> </a:t>
                </a:r>
              </a:p>
            </p:txBody>
          </p:sp>
          <p:pic>
            <p:nvPicPr>
              <p:cNvPr id="20" name="Graphic 19" descr="Bar graph with upward trend with solid fill">
                <a:extLst>
                  <a:ext uri="{FF2B5EF4-FFF2-40B4-BE49-F238E27FC236}">
                    <a16:creationId xmlns:a16="http://schemas.microsoft.com/office/drawing/2014/main" id="{10DC0C99-296B-2CEC-3383-C758460C32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3850005" y="2591647"/>
                <a:ext cx="919197" cy="919197"/>
              </a:xfrm>
              <a:prstGeom prst="rect">
                <a:avLst/>
              </a:prstGeom>
            </p:spPr>
          </p:pic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56CD389-8C6B-C206-7E8B-42E5C1F8A29D}"/>
                </a:ext>
              </a:extLst>
            </p:cNvPr>
            <p:cNvSpPr txBox="1"/>
            <p:nvPr/>
          </p:nvSpPr>
          <p:spPr>
            <a:xfrm>
              <a:off x="3527127" y="3548579"/>
              <a:ext cx="2071261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£25M</a:t>
              </a:r>
              <a:r>
                <a:rPr lang="en-GB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60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R&amp;D INVESTMENT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9A4FEBE-41B9-9CE1-5615-5FB33E48E798}"/>
              </a:ext>
            </a:extLst>
          </p:cNvPr>
          <p:cNvGrpSpPr/>
          <p:nvPr/>
        </p:nvGrpSpPr>
        <p:grpSpPr>
          <a:xfrm>
            <a:off x="6576522" y="2538844"/>
            <a:ext cx="2071261" cy="1871508"/>
            <a:chOff x="6576522" y="2538844"/>
            <a:chExt cx="2071261" cy="1871508"/>
          </a:xfrm>
        </p:grpSpPr>
        <p:sp>
          <p:nvSpPr>
            <p:cNvPr id="14" name="Text Placeholder 8">
              <a:extLst>
                <a:ext uri="{FF2B5EF4-FFF2-40B4-BE49-F238E27FC236}">
                  <a16:creationId xmlns:a16="http://schemas.microsoft.com/office/drawing/2014/main" id="{78B2FCC9-A495-31BC-933D-2250D0034088}"/>
                </a:ext>
              </a:extLst>
            </p:cNvPr>
            <p:cNvSpPr txBox="1">
              <a:spLocks/>
            </p:cNvSpPr>
            <p:nvPr/>
          </p:nvSpPr>
          <p:spPr>
            <a:xfrm>
              <a:off x="6680120" y="2798098"/>
              <a:ext cx="1340344" cy="691694"/>
            </a:xfrm>
            <a:prstGeom prst="parallelogram">
              <a:avLst>
                <a:gd name="adj" fmla="val 23716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1270000" dir="3960000" sx="110000" sy="110000" algn="ctr" rotWithShape="0">
                <a:prstClr val="black">
                  <a:alpha val="362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 anchor="ctr"/>
            <a:lstStyle>
              <a:defPPr>
                <a:defRPr lang="en-GB"/>
              </a:defPPr>
              <a:lvl1pPr marL="0" indent="0" algn="r" defTabSz="914400" rtl="0" eaLnBrk="1" latinLnBrk="0" hangingPunct="1">
                <a:buNone/>
                <a:defRPr kumimoji="0" lang="en-GB" sz="1800" b="0" i="0" u="none" strike="noStrike" kern="120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600" indent="-228600" algn="ctr"/>
              <a:r>
                <a:rPr lang="en-US"/>
                <a:t> </a:t>
              </a:r>
            </a:p>
          </p:txBody>
        </p:sp>
        <p:pic>
          <p:nvPicPr>
            <p:cNvPr id="21" name="Graphic 20" descr="Typewriter with solid fill">
              <a:extLst>
                <a:ext uri="{FF2B5EF4-FFF2-40B4-BE49-F238E27FC236}">
                  <a16:creationId xmlns:a16="http://schemas.microsoft.com/office/drawing/2014/main" id="{A3011A23-E2E3-9E3F-B2F4-B37EB5A0AE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868709" y="2538844"/>
              <a:ext cx="972000" cy="97200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1CEA8EB-14E6-1183-E245-42F162056C6F}"/>
                </a:ext>
              </a:extLst>
            </p:cNvPr>
            <p:cNvSpPr txBox="1"/>
            <p:nvPr/>
          </p:nvSpPr>
          <p:spPr>
            <a:xfrm>
              <a:off x="6576522" y="3548578"/>
              <a:ext cx="2071261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&gt;800</a:t>
              </a:r>
              <a:r>
                <a:rPr lang="en-GB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60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ACADEMIC PAPERS SINCE 2017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F0D6545-B015-2638-1AAB-4532F215ADEF}"/>
              </a:ext>
            </a:extLst>
          </p:cNvPr>
          <p:cNvGrpSpPr/>
          <p:nvPr/>
        </p:nvGrpSpPr>
        <p:grpSpPr>
          <a:xfrm>
            <a:off x="269190" y="4578143"/>
            <a:ext cx="2071261" cy="1656747"/>
            <a:chOff x="269190" y="4578143"/>
            <a:chExt cx="2071261" cy="1656747"/>
          </a:xfrm>
        </p:grpSpPr>
        <p:sp>
          <p:nvSpPr>
            <p:cNvPr id="16" name="Text Placeholder 8">
              <a:extLst>
                <a:ext uri="{FF2B5EF4-FFF2-40B4-BE49-F238E27FC236}">
                  <a16:creationId xmlns:a16="http://schemas.microsoft.com/office/drawing/2014/main" id="{B381DEE0-A2AA-3890-027C-F51F469E02A1}"/>
                </a:ext>
              </a:extLst>
            </p:cNvPr>
            <p:cNvSpPr txBox="1">
              <a:spLocks/>
            </p:cNvSpPr>
            <p:nvPr/>
          </p:nvSpPr>
          <p:spPr>
            <a:xfrm>
              <a:off x="330892" y="4840198"/>
              <a:ext cx="1340344" cy="691694"/>
            </a:xfrm>
            <a:prstGeom prst="parallelogram">
              <a:avLst>
                <a:gd name="adj" fmla="val 23716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1270000" dir="3960000" sx="110000" sy="110000" algn="ctr" rotWithShape="0">
                <a:prstClr val="black">
                  <a:alpha val="362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 anchor="ctr"/>
            <a:lstStyle>
              <a:defPPr>
                <a:defRPr lang="en-GB"/>
              </a:defPPr>
              <a:lvl1pPr marL="0" indent="0" algn="r" defTabSz="914400" rtl="0" eaLnBrk="1" latinLnBrk="0" hangingPunct="1">
                <a:buNone/>
                <a:defRPr kumimoji="0" lang="en-GB" sz="1800" b="0" i="0" u="none" strike="noStrike" kern="120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600" indent="-228600" algn="ctr"/>
              <a:r>
                <a:rPr lang="en-US"/>
                <a:t> </a:t>
              </a:r>
            </a:p>
          </p:txBody>
        </p:sp>
        <p:pic>
          <p:nvPicPr>
            <p:cNvPr id="22" name="Graphic 21" descr="Online meeting with solid fill">
              <a:extLst>
                <a:ext uri="{FF2B5EF4-FFF2-40B4-BE49-F238E27FC236}">
                  <a16:creationId xmlns:a16="http://schemas.microsoft.com/office/drawing/2014/main" id="{9C864F57-C91E-09E0-71F1-A55D3F4F687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36514" y="4578143"/>
              <a:ext cx="1008000" cy="100800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679B3D8-0CF4-F93C-216D-A3C027E6F4AC}"/>
                </a:ext>
              </a:extLst>
            </p:cNvPr>
            <p:cNvSpPr txBox="1"/>
            <p:nvPr/>
          </p:nvSpPr>
          <p:spPr>
            <a:xfrm>
              <a:off x="269190" y="5619337"/>
              <a:ext cx="2071261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&gt;40</a:t>
              </a:r>
              <a:r>
                <a:rPr lang="en-GB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60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ENGAGED COMPANIES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9E99A19-5949-BC28-4BA3-E373300E7E49}"/>
              </a:ext>
            </a:extLst>
          </p:cNvPr>
          <p:cNvGrpSpPr/>
          <p:nvPr/>
        </p:nvGrpSpPr>
        <p:grpSpPr>
          <a:xfrm>
            <a:off x="3295840" y="4614143"/>
            <a:ext cx="2071261" cy="1615960"/>
            <a:chOff x="3295840" y="4614143"/>
            <a:chExt cx="2071261" cy="1615960"/>
          </a:xfrm>
        </p:grpSpPr>
        <p:sp>
          <p:nvSpPr>
            <p:cNvPr id="15" name="Text Placeholder 8">
              <a:extLst>
                <a:ext uri="{FF2B5EF4-FFF2-40B4-BE49-F238E27FC236}">
                  <a16:creationId xmlns:a16="http://schemas.microsoft.com/office/drawing/2014/main" id="{39425DE4-8EA6-D7EB-B146-24EBEED2758F}"/>
                </a:ext>
              </a:extLst>
            </p:cNvPr>
            <p:cNvSpPr txBox="1">
              <a:spLocks/>
            </p:cNvSpPr>
            <p:nvPr/>
          </p:nvSpPr>
          <p:spPr>
            <a:xfrm>
              <a:off x="3393200" y="4840198"/>
              <a:ext cx="1340344" cy="691694"/>
            </a:xfrm>
            <a:prstGeom prst="parallelogram">
              <a:avLst>
                <a:gd name="adj" fmla="val 23716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1270000" dir="3960000" sx="110000" sy="110000" algn="ctr" rotWithShape="0">
                <a:prstClr val="black">
                  <a:alpha val="362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 anchor="ctr"/>
            <a:lstStyle>
              <a:defPPr>
                <a:defRPr lang="en-GB"/>
              </a:defPPr>
              <a:lvl1pPr marL="0" indent="0" algn="r" defTabSz="914400" rtl="0" eaLnBrk="1" latinLnBrk="0" hangingPunct="1">
                <a:buNone/>
                <a:defRPr kumimoji="0" lang="en-GB" sz="1800" b="0" i="0" u="none" strike="noStrike" kern="120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600" indent="-228600" algn="ctr"/>
              <a:r>
                <a:rPr lang="en-US"/>
                <a:t> </a:t>
              </a:r>
            </a:p>
          </p:txBody>
        </p:sp>
        <p:pic>
          <p:nvPicPr>
            <p:cNvPr id="24" name="Graphic 23" descr="Classroom with solid fill">
              <a:extLst>
                <a:ext uri="{FF2B5EF4-FFF2-40B4-BE49-F238E27FC236}">
                  <a16:creationId xmlns:a16="http://schemas.microsoft.com/office/drawing/2014/main" id="{ABD5A790-3B96-4C52-99F1-9F1E10E810D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3577844" y="4614143"/>
              <a:ext cx="900000" cy="900000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0024275-A60E-7F39-0C23-30812DC723D9}"/>
                </a:ext>
              </a:extLst>
            </p:cNvPr>
            <p:cNvSpPr txBox="1"/>
            <p:nvPr/>
          </p:nvSpPr>
          <p:spPr>
            <a:xfrm>
              <a:off x="3295840" y="5614550"/>
              <a:ext cx="2071261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r>
                <a:rPr lang="en-GB" sz="160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POSTGRADUATE PROGRAMMES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3A13F9C-E323-4CF5-B77E-A66717F9E66C}"/>
              </a:ext>
            </a:extLst>
          </p:cNvPr>
          <p:cNvGrpSpPr/>
          <p:nvPr/>
        </p:nvGrpSpPr>
        <p:grpSpPr>
          <a:xfrm>
            <a:off x="6455508" y="4578143"/>
            <a:ext cx="2071261" cy="1651960"/>
            <a:chOff x="6455508" y="4578143"/>
            <a:chExt cx="2071261" cy="1651960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B6789A3-9CA6-B1BF-EF3F-5224F9C58AE3}"/>
                </a:ext>
              </a:extLst>
            </p:cNvPr>
            <p:cNvGrpSpPr/>
            <p:nvPr/>
          </p:nvGrpSpPr>
          <p:grpSpPr>
            <a:xfrm>
              <a:off x="6455508" y="4578143"/>
              <a:ext cx="1340344" cy="972000"/>
              <a:chOff x="6455508" y="4578143"/>
              <a:chExt cx="1340344" cy="972000"/>
            </a:xfrm>
          </p:grpSpPr>
          <p:sp>
            <p:nvSpPr>
              <p:cNvPr id="17" name="Text Placeholder 8">
                <a:extLst>
                  <a:ext uri="{FF2B5EF4-FFF2-40B4-BE49-F238E27FC236}">
                    <a16:creationId xmlns:a16="http://schemas.microsoft.com/office/drawing/2014/main" id="{FC37689B-D6B3-3778-6483-4B7A1A56626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55508" y="4840198"/>
                <a:ext cx="1340344" cy="691694"/>
              </a:xfrm>
              <a:prstGeom prst="parallelogram">
                <a:avLst>
                  <a:gd name="adj" fmla="val 23716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270000" dir="3960000" sx="110000" sy="110000" algn="ctr" rotWithShape="0">
                  <a:prstClr val="black">
                    <a:alpha val="362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91440" tIns="45720" rIns="91440" bIns="45720" rtlCol="0" anchor="ctr"/>
              <a:lstStyle>
                <a:defPPr>
                  <a:defRPr lang="en-GB"/>
                </a:defPPr>
                <a:lvl1pPr marL="0" indent="0" algn="r" defTabSz="914400" rtl="0" eaLnBrk="1" latinLnBrk="0" hangingPunct="1">
                  <a:buNone/>
                  <a:defRPr kumimoji="0" lang="en-GB" sz="1800" b="0" i="0" u="none" strike="noStrike" kern="1200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28600" indent="-228600" algn="ctr"/>
                <a:r>
                  <a:rPr lang="en-US"/>
                  <a:t> </a:t>
                </a:r>
              </a:p>
            </p:txBody>
          </p:sp>
          <p:pic>
            <p:nvPicPr>
              <p:cNvPr id="23" name="Graphic 22" descr="Presentation with bar chart with solid fill">
                <a:extLst>
                  <a:ext uri="{FF2B5EF4-FFF2-40B4-BE49-F238E27FC236}">
                    <a16:creationId xmlns:a16="http://schemas.microsoft.com/office/drawing/2014/main" id="{9D1E3386-EACA-48E9-D4CA-3CCBC03101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6640152" y="4578143"/>
                <a:ext cx="972000" cy="972000"/>
              </a:xfrm>
              <a:prstGeom prst="rect">
                <a:avLst/>
              </a:prstGeom>
            </p:spPr>
          </p:pic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04BAD2C-194B-4C6A-648B-1C11B2AD3433}"/>
                </a:ext>
              </a:extLst>
            </p:cNvPr>
            <p:cNvSpPr txBox="1"/>
            <p:nvPr/>
          </p:nvSpPr>
          <p:spPr>
            <a:xfrm>
              <a:off x="6455508" y="5614550"/>
              <a:ext cx="2071261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r>
                <a:rPr lang="en-GB" sz="160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LIVE PROJECTS</a:t>
              </a:r>
            </a:p>
          </p:txBody>
        </p:sp>
      </p:grpSp>
      <p:sp>
        <p:nvSpPr>
          <p:cNvPr id="2" name="Parallelogram 1">
            <a:extLst>
              <a:ext uri="{FF2B5EF4-FFF2-40B4-BE49-F238E27FC236}">
                <a16:creationId xmlns:a16="http://schemas.microsoft.com/office/drawing/2014/main" id="{8CB90A85-7872-4C78-FD97-F668F637B89C}"/>
              </a:ext>
            </a:extLst>
          </p:cNvPr>
          <p:cNvSpPr/>
          <p:nvPr/>
        </p:nvSpPr>
        <p:spPr>
          <a:xfrm>
            <a:off x="-369482" y="347029"/>
            <a:ext cx="9083713" cy="1271057"/>
          </a:xfrm>
          <a:prstGeom prst="parallelogram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AF9F3E-FCE2-D2A0-F27E-1C5AEAAA0E14}"/>
              </a:ext>
            </a:extLst>
          </p:cNvPr>
          <p:cNvSpPr txBox="1"/>
          <p:nvPr/>
        </p:nvSpPr>
        <p:spPr>
          <a:xfrm>
            <a:off x="536513" y="546221"/>
            <a:ext cx="799025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dirty="0">
                <a:solidFill>
                  <a:schemeClr val="bg1"/>
                </a:solidFill>
                <a:latin typeface="Arial Black" panose="020B0A04020102020204" pitchFamily="34" charset="0"/>
              </a:rPr>
              <a:t>13 ACADEMICS FEATURED IN STANFORD / ELSEVIER’S TOP 2% SCIENTISTS LIST 2024 </a:t>
            </a:r>
          </a:p>
        </p:txBody>
      </p:sp>
    </p:spTree>
    <p:extLst>
      <p:ext uri="{BB962C8B-B14F-4D97-AF65-F5344CB8AC3E}">
        <p14:creationId xmlns:p14="http://schemas.microsoft.com/office/powerpoint/2010/main" val="18206634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39200C-8291-35D6-F07B-AA128F61D3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15703" y="-1918"/>
            <a:ext cx="7193959" cy="7049336"/>
          </a:xfrm>
          <a:custGeom>
            <a:avLst/>
            <a:gdLst>
              <a:gd name="connsiteX0" fmla="*/ 1465142 w 7143102"/>
              <a:gd name="connsiteY0" fmla="*/ 0 h 6298710"/>
              <a:gd name="connsiteX1" fmla="*/ 7051558 w 7143102"/>
              <a:gd name="connsiteY1" fmla="*/ 0 h 6298710"/>
              <a:gd name="connsiteX2" fmla="*/ 5478742 w 7143102"/>
              <a:gd name="connsiteY2" fmla="*/ 6291260 h 6298710"/>
              <a:gd name="connsiteX3" fmla="*/ 7143102 w 7143102"/>
              <a:gd name="connsiteY3" fmla="*/ 6291260 h 6298710"/>
              <a:gd name="connsiteX4" fmla="*/ 7143102 w 7143102"/>
              <a:gd name="connsiteY4" fmla="*/ 6298710 h 6298710"/>
              <a:gd name="connsiteX5" fmla="*/ 0 w 7143102"/>
              <a:gd name="connsiteY5" fmla="*/ 6298710 h 629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43102" h="6298710">
                <a:moveTo>
                  <a:pt x="1465142" y="0"/>
                </a:moveTo>
                <a:lnTo>
                  <a:pt x="7051558" y="0"/>
                </a:lnTo>
                <a:lnTo>
                  <a:pt x="5478742" y="6291260"/>
                </a:lnTo>
                <a:lnTo>
                  <a:pt x="7143102" y="6291260"/>
                </a:lnTo>
                <a:lnTo>
                  <a:pt x="7143102" y="6298710"/>
                </a:lnTo>
                <a:lnTo>
                  <a:pt x="0" y="6298710"/>
                </a:lnTo>
                <a:close/>
              </a:path>
            </a:pathLst>
          </a:custGeom>
        </p:spPr>
      </p:pic>
      <p:sp>
        <p:nvSpPr>
          <p:cNvPr id="2" name="Freeform: Shape 1">
            <a:extLst>
              <a:ext uri="{FF2B5EF4-FFF2-40B4-BE49-F238E27FC236}">
                <a16:creationId xmlns:a16="http://schemas.microsoft.com/office/drawing/2014/main" id="{5DAA44DD-1E74-43F7-4B93-C99DFFED46D8}"/>
              </a:ext>
            </a:extLst>
          </p:cNvPr>
          <p:cNvSpPr/>
          <p:nvPr/>
        </p:nvSpPr>
        <p:spPr>
          <a:xfrm rot="10800000">
            <a:off x="-8859" y="0"/>
            <a:ext cx="8889757" cy="7511228"/>
          </a:xfrm>
          <a:custGeom>
            <a:avLst/>
            <a:gdLst>
              <a:gd name="connsiteX0" fmla="*/ 10232201 w 10232201"/>
              <a:gd name="connsiteY0" fmla="*/ 7511228 h 7511228"/>
              <a:gd name="connsiteX1" fmla="*/ 0 w 10232201"/>
              <a:gd name="connsiteY1" fmla="*/ 7511228 h 7511228"/>
              <a:gd name="connsiteX2" fmla="*/ 1747187 w 10232201"/>
              <a:gd name="connsiteY2" fmla="*/ 0 h 7511228"/>
              <a:gd name="connsiteX3" fmla="*/ 10232201 w 10232201"/>
              <a:gd name="connsiteY3" fmla="*/ 0 h 7511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32201" h="7511228">
                <a:moveTo>
                  <a:pt x="10232201" y="7511228"/>
                </a:moveTo>
                <a:lnTo>
                  <a:pt x="0" y="7511228"/>
                </a:lnTo>
                <a:lnTo>
                  <a:pt x="1747187" y="0"/>
                </a:lnTo>
                <a:lnTo>
                  <a:pt x="10232201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1270000" dir="3960000" sx="110000" sy="110000" algn="ctr" rotWithShape="0">
              <a:prstClr val="black">
                <a:alpha val="362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EC8D8E26-B3E0-C817-B8F6-7BF024890ADB}"/>
              </a:ext>
            </a:extLst>
          </p:cNvPr>
          <p:cNvSpPr/>
          <p:nvPr/>
        </p:nvSpPr>
        <p:spPr>
          <a:xfrm>
            <a:off x="-590232" y="566739"/>
            <a:ext cx="7603574" cy="1263578"/>
          </a:xfrm>
          <a:prstGeom prst="parallelogram">
            <a:avLst>
              <a:gd name="adj" fmla="val 23597"/>
            </a:avLst>
          </a:prstGeom>
          <a:gradFill flip="none" rotWithShape="1">
            <a:gsLst>
              <a:gs pos="0">
                <a:srgbClr val="0995A6"/>
              </a:gs>
              <a:gs pos="100000">
                <a:srgbClr val="0CC6D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3200">
                <a:latin typeface="Arial Black"/>
              </a:rPr>
              <a:t>INDUSTRY &amp; ACADEMIC PARTNERSHIPS</a:t>
            </a:r>
          </a:p>
        </p:txBody>
      </p:sp>
      <p:sp>
        <p:nvSpPr>
          <p:cNvPr id="7" name="WhiteInfo">
            <a:extLst>
              <a:ext uri="{FF2B5EF4-FFF2-40B4-BE49-F238E27FC236}">
                <a16:creationId xmlns:a16="http://schemas.microsoft.com/office/drawing/2014/main" id="{BD21CB0E-1E9B-AE12-0276-588DC27BE042}"/>
              </a:ext>
            </a:extLst>
          </p:cNvPr>
          <p:cNvSpPr>
            <a:spLocks/>
          </p:cNvSpPr>
          <p:nvPr/>
        </p:nvSpPr>
        <p:spPr>
          <a:xfrm>
            <a:off x="-970800" y="2204107"/>
            <a:ext cx="7603100" cy="3319200"/>
          </a:xfrm>
          <a:prstGeom prst="parallelogram">
            <a:avLst>
              <a:gd name="adj" fmla="val 2355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6">
            <a:extLst>
              <a:ext uri="{FF2B5EF4-FFF2-40B4-BE49-F238E27FC236}">
                <a16:creationId xmlns:a16="http://schemas.microsoft.com/office/drawing/2014/main" id="{1A2F2713-400E-F72F-4225-613575A4EC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89" r="89"/>
          <a:stretch/>
        </p:blipFill>
        <p:spPr>
          <a:xfrm>
            <a:off x="233632" y="6146428"/>
            <a:ext cx="1994427" cy="576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6BA04DE-C0D3-E26B-C87D-3283C5359B87}"/>
              </a:ext>
            </a:extLst>
          </p:cNvPr>
          <p:cNvSpPr txBox="1"/>
          <p:nvPr/>
        </p:nvSpPr>
        <p:spPr>
          <a:xfrm>
            <a:off x="236709" y="2554493"/>
            <a:ext cx="5892164" cy="276998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2"/>
              </a:spcAft>
              <a:buFont typeface="Arial"/>
              <a:buChar char="•"/>
            </a:pPr>
            <a:r>
              <a:rPr lang="en-US" dirty="0">
                <a:solidFill>
                  <a:srgbClr val="002060"/>
                </a:solidFill>
                <a:latin typeface="Arial"/>
                <a:cs typeface="Arial"/>
              </a:rPr>
              <a:t>Partner in £42M Dstl funded </a:t>
            </a:r>
            <a:r>
              <a:rPr lang="en-GB" dirty="0">
                <a:solidFill>
                  <a:srgbClr val="002060"/>
                </a:solidFill>
                <a:latin typeface="Arial"/>
                <a:ea typeface="Calibri"/>
                <a:cs typeface="Calibri"/>
              </a:rPr>
              <a:t>Defence Materials Centre of Excellence (</a:t>
            </a:r>
            <a:r>
              <a:rPr lang="en-GB" dirty="0" err="1">
                <a:solidFill>
                  <a:srgbClr val="002060"/>
                </a:solidFill>
                <a:latin typeface="Arial"/>
                <a:ea typeface="Calibri"/>
                <a:cs typeface="Calibri"/>
              </a:rPr>
              <a:t>DMEx</a:t>
            </a:r>
            <a:r>
              <a:rPr lang="en-GB" dirty="0">
                <a:solidFill>
                  <a:srgbClr val="002060"/>
                </a:solidFill>
                <a:latin typeface="Arial"/>
                <a:ea typeface="Calibri"/>
                <a:cs typeface="Calibri"/>
              </a:rPr>
              <a:t>).</a:t>
            </a:r>
            <a:endParaRPr lang="en-US" dirty="0">
              <a:latin typeface="Arial"/>
              <a:ea typeface="Calibri"/>
              <a:cs typeface="Calibri"/>
            </a:endParaRPr>
          </a:p>
          <a:p>
            <a:pPr marL="285750" indent="-285750">
              <a:spcBef>
                <a:spcPts val="600"/>
              </a:spcBef>
              <a:spcAft>
                <a:spcPts val="602"/>
              </a:spcAft>
              <a:buFont typeface="Arial"/>
              <a:buChar char="•"/>
            </a:pPr>
            <a:r>
              <a:rPr lang="en-US" dirty="0" err="1">
                <a:solidFill>
                  <a:srgbClr val="002060"/>
                </a:solidFill>
                <a:latin typeface="Arial"/>
                <a:cs typeface="Arial"/>
              </a:rPr>
              <a:t>Programme</a:t>
            </a:r>
            <a:r>
              <a:rPr lang="en-US" dirty="0">
                <a:solidFill>
                  <a:srgbClr val="002060"/>
                </a:solidFill>
                <a:latin typeface="Arial"/>
                <a:cs typeface="Arial"/>
              </a:rPr>
              <a:t> Grants with Cambridge, Imperial College London, Bath, Exeter and Southampton.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spcBef>
                <a:spcPts val="600"/>
              </a:spcBef>
              <a:spcAft>
                <a:spcPts val="602"/>
              </a:spcAft>
              <a:buFont typeface="Arial"/>
              <a:buChar char="•"/>
            </a:pPr>
            <a:r>
              <a:rPr lang="en-US" dirty="0">
                <a:solidFill>
                  <a:srgbClr val="002060"/>
                </a:solidFill>
                <a:latin typeface="Arial"/>
                <a:cs typeface="Arial"/>
              </a:rPr>
              <a:t>Dual PhD with TU Dresden and cotutelle agreements with RMIT and TU Delft, collaboration with Texas A&amp;M.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spcBef>
                <a:spcPts val="600"/>
              </a:spcBef>
              <a:spcAft>
                <a:spcPts val="602"/>
              </a:spcAft>
              <a:buFont typeface="Arial"/>
              <a:buChar char="•"/>
            </a:pPr>
            <a:r>
              <a:rPr lang="en-US" dirty="0">
                <a:solidFill>
                  <a:srgbClr val="002060"/>
                </a:solidFill>
                <a:latin typeface="Arial"/>
                <a:cs typeface="Arial"/>
              </a:rPr>
              <a:t>MOUs with DTU Copenhagen, UBC and others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9" name="WhiteInfo">
            <a:extLst>
              <a:ext uri="{FF2B5EF4-FFF2-40B4-BE49-F238E27FC236}">
                <a16:creationId xmlns:a16="http://schemas.microsoft.com/office/drawing/2014/main" id="{2B355A2F-6D21-FA9E-0654-AF89C9F5C1F8}"/>
              </a:ext>
            </a:extLst>
          </p:cNvPr>
          <p:cNvSpPr>
            <a:spLocks/>
          </p:cNvSpPr>
          <p:nvPr/>
        </p:nvSpPr>
        <p:spPr>
          <a:xfrm>
            <a:off x="6634823" y="2204106"/>
            <a:ext cx="7603100" cy="3319200"/>
          </a:xfrm>
          <a:prstGeom prst="parallelogram">
            <a:avLst>
              <a:gd name="adj" fmla="val 2355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15" descr="A blue and black logo&#10;&#10;Description automatically generated">
            <a:extLst>
              <a:ext uri="{FF2B5EF4-FFF2-40B4-BE49-F238E27FC236}">
                <a16:creationId xmlns:a16="http://schemas.microsoft.com/office/drawing/2014/main" id="{F3CE38AD-CFDB-B951-8564-1FD39F9041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30362" y="2209117"/>
            <a:ext cx="2112499" cy="1299062"/>
          </a:xfrm>
          <a:prstGeom prst="rect">
            <a:avLst/>
          </a:prstGeom>
        </p:spPr>
      </p:pic>
      <p:pic>
        <p:nvPicPr>
          <p:cNvPr id="15" name="Picture 14" descr="Rolls-Royce Logo, HD Png, Meaning, Information | Carlogos.org">
            <a:extLst>
              <a:ext uri="{FF2B5EF4-FFF2-40B4-BE49-F238E27FC236}">
                <a16:creationId xmlns:a16="http://schemas.microsoft.com/office/drawing/2014/main" id="{5E7CF76F-6D2C-BDBD-D110-9EAFFF7EEF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27369" y="3749416"/>
            <a:ext cx="1522383" cy="152238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CF08059-D1C5-F375-5049-1C2E00319BBA}"/>
              </a:ext>
            </a:extLst>
          </p:cNvPr>
          <p:cNvSpPr txBox="1"/>
          <p:nvPr/>
        </p:nvSpPr>
        <p:spPr>
          <a:xfrm>
            <a:off x="7303120" y="2559989"/>
            <a:ext cx="3061903" cy="28315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dirty="0">
                <a:solidFill>
                  <a:srgbClr val="002060"/>
                </a:solidFill>
                <a:latin typeface="Arial"/>
                <a:cs typeface="Arial"/>
              </a:rPr>
              <a:t>  Strategic University </a:t>
            </a:r>
            <a:endParaRPr lang="en-US" dirty="0"/>
          </a:p>
          <a:p>
            <a:r>
              <a:rPr lang="en-GB" sz="2000" dirty="0">
                <a:solidFill>
                  <a:srgbClr val="002060"/>
                </a:solidFill>
                <a:latin typeface="Arial"/>
                <a:cs typeface="Arial"/>
              </a:rPr>
              <a:t>  Partnership</a:t>
            </a:r>
            <a:endParaRPr lang="en-GB" dirty="0"/>
          </a:p>
          <a:p>
            <a:pPr algn="l"/>
            <a:endParaRPr lang="en-GB" sz="2000" dirty="0">
              <a:solidFill>
                <a:srgbClr val="002060"/>
              </a:solidFill>
              <a:latin typeface="Arial"/>
              <a:cs typeface="Arial"/>
            </a:endParaRPr>
          </a:p>
          <a:p>
            <a:endParaRPr lang="en-GB" sz="2000" dirty="0">
              <a:solidFill>
                <a:srgbClr val="002060"/>
              </a:solidFill>
              <a:latin typeface="Arial"/>
              <a:cs typeface="Arial"/>
            </a:endParaRPr>
          </a:p>
          <a:p>
            <a:r>
              <a:rPr lang="en-GB" sz="2000" dirty="0">
                <a:solidFill>
                  <a:srgbClr val="002060"/>
                </a:solidFill>
                <a:latin typeface="Arial"/>
                <a:cs typeface="Arial"/>
              </a:rPr>
              <a:t>Composites University </a:t>
            </a: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GB" sz="2000" dirty="0">
                <a:solidFill>
                  <a:srgbClr val="002060"/>
                </a:solidFill>
                <a:latin typeface="Arial"/>
                <a:cs typeface="Arial"/>
              </a:rPr>
              <a:t>Technology Centre </a:t>
            </a: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GB" sz="2000" dirty="0">
                <a:solidFill>
                  <a:srgbClr val="002060"/>
                </a:solidFill>
                <a:latin typeface="Arial"/>
                <a:cs typeface="Arial"/>
              </a:rPr>
              <a:t>supported by </a:t>
            </a: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GB" sz="2000" dirty="0">
                <a:solidFill>
                  <a:srgbClr val="002060"/>
                </a:solidFill>
                <a:latin typeface="Arial"/>
                <a:cs typeface="Arial"/>
              </a:rPr>
              <a:t>Rolls-Royce</a:t>
            </a:r>
            <a:endParaRPr lang="en-GB" sz="2000" dirty="0">
              <a:latin typeface="Arial"/>
              <a:cs typeface="Arial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646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90B416-D707-4BA6-0AAC-211F9B6954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E18E130-16CD-A732-28C7-234C9A296DB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4" r="3614"/>
          <a:stretch/>
        </p:blipFill>
        <p:spPr>
          <a:xfrm>
            <a:off x="2532743" y="10190"/>
            <a:ext cx="11353800" cy="6884120"/>
          </a:xfrm>
          <a:custGeom>
            <a:avLst/>
            <a:gdLst>
              <a:gd name="connsiteX0" fmla="*/ 2987056 w 22884812"/>
              <a:gd name="connsiteY0" fmla="*/ 0 h 12841478"/>
              <a:gd name="connsiteX1" fmla="*/ 22884812 w 22884812"/>
              <a:gd name="connsiteY1" fmla="*/ 0 h 12841478"/>
              <a:gd name="connsiteX2" fmla="*/ 22884812 w 22884812"/>
              <a:gd name="connsiteY2" fmla="*/ 12841478 h 12841478"/>
              <a:gd name="connsiteX3" fmla="*/ 0 w 22884812"/>
              <a:gd name="connsiteY3" fmla="*/ 12841478 h 12841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84812" h="12841478">
                <a:moveTo>
                  <a:pt x="2987056" y="0"/>
                </a:moveTo>
                <a:lnTo>
                  <a:pt x="22884812" y="0"/>
                </a:lnTo>
                <a:lnTo>
                  <a:pt x="22884812" y="12841478"/>
                </a:lnTo>
                <a:lnTo>
                  <a:pt x="0" y="12841478"/>
                </a:lnTo>
                <a:close/>
              </a:path>
            </a:pathLst>
          </a:custGeom>
        </p:spPr>
      </p:pic>
      <p:sp>
        <p:nvSpPr>
          <p:cNvPr id="3" name="Text Placeholder 39">
            <a:extLst>
              <a:ext uri="{FF2B5EF4-FFF2-40B4-BE49-F238E27FC236}">
                <a16:creationId xmlns:a16="http://schemas.microsoft.com/office/drawing/2014/main" id="{5617BFA7-8A76-B2AD-0B1F-1B15D2E3FC84}"/>
              </a:ext>
            </a:extLst>
          </p:cNvPr>
          <p:cNvSpPr txBox="1">
            <a:spLocks/>
          </p:cNvSpPr>
          <p:nvPr/>
        </p:nvSpPr>
        <p:spPr>
          <a:xfrm>
            <a:off x="580487" y="809374"/>
            <a:ext cx="6712941" cy="674147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l" defTabSz="914400" rtl="0" eaLnBrk="1" latinLnBrk="0" hangingPunct="1">
              <a:lnSpc>
                <a:spcPct val="72000"/>
              </a:lnSpc>
              <a:spcBef>
                <a:spcPts val="1000"/>
              </a:spcBef>
              <a:buFont typeface="Arial" panose="020B0604020202020204" pitchFamily="34" charset="0"/>
              <a:buNone/>
              <a:defRPr sz="6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>
                <a:solidFill>
                  <a:srgbClr val="002060"/>
                </a:solidFill>
                <a:latin typeface="Arial Black" panose="020B0A04020102020204" pitchFamily="34" charset="0"/>
              </a:rPr>
              <a:t>NATIONAL COMPOSITES CENTRE</a:t>
            </a:r>
          </a:p>
          <a:p>
            <a:endParaRPr lang="en-GB" sz="3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WhiteInfo">
            <a:extLst>
              <a:ext uri="{FF2B5EF4-FFF2-40B4-BE49-F238E27FC236}">
                <a16:creationId xmlns:a16="http://schemas.microsoft.com/office/drawing/2014/main" id="{580D2D38-720C-752D-DDB6-8E60BAAC685A}"/>
              </a:ext>
            </a:extLst>
          </p:cNvPr>
          <p:cNvSpPr>
            <a:spLocks/>
          </p:cNvSpPr>
          <p:nvPr/>
        </p:nvSpPr>
        <p:spPr>
          <a:xfrm>
            <a:off x="-861047" y="2292895"/>
            <a:ext cx="7603100" cy="3121546"/>
          </a:xfrm>
          <a:prstGeom prst="parallelogram">
            <a:avLst>
              <a:gd name="adj" fmla="val 23559"/>
            </a:avLst>
          </a:prstGeom>
          <a:solidFill>
            <a:srgbClr val="001F5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874400-7BB2-7331-46BA-427D76F9CE93}"/>
              </a:ext>
            </a:extLst>
          </p:cNvPr>
          <p:cNvSpPr txBox="1"/>
          <p:nvPr/>
        </p:nvSpPr>
        <p:spPr>
          <a:xfrm>
            <a:off x="372835" y="2606865"/>
            <a:ext cx="5135336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 rtl="0" fontAlgn="base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University of Bristol owned facility, operated independently, on behalf of its industrial members.</a:t>
            </a:r>
            <a:r>
              <a:rPr lang="en-US" sz="18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US" b="0" i="0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 rtl="0" fontAlgn="base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Mid-TRL research - Translating novel concepts from academia, and de-risking industrial solutions</a:t>
            </a:r>
            <a:r>
              <a:rPr lang="en-US" sz="18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​.</a:t>
            </a:r>
            <a:endParaRPr lang="en-US" b="0" i="0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 rtl="0" fontAlgn="base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Strong cross-sectoral industrial membership</a:t>
            </a:r>
            <a:r>
              <a:rPr lang="en-US" sz="18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​.</a:t>
            </a:r>
            <a:endParaRPr lang="en-US" b="0" i="0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 descr="NCC-Main-logo-CMYK.ai">
            <a:extLst>
              <a:ext uri="{FF2B5EF4-FFF2-40B4-BE49-F238E27FC236}">
                <a16:creationId xmlns:a16="http://schemas.microsoft.com/office/drawing/2014/main" id="{29608957-58E9-848C-6972-FFBABF1B9A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9504" y="5580826"/>
            <a:ext cx="2499845" cy="1457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566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allelogram 2">
            <a:extLst>
              <a:ext uri="{FF2B5EF4-FFF2-40B4-BE49-F238E27FC236}">
                <a16:creationId xmlns:a16="http://schemas.microsoft.com/office/drawing/2014/main" id="{C2D31BF2-A640-542F-FB94-C34E4FD2D923}"/>
              </a:ext>
            </a:extLst>
          </p:cNvPr>
          <p:cNvSpPr/>
          <p:nvPr/>
        </p:nvSpPr>
        <p:spPr>
          <a:xfrm>
            <a:off x="-2908092" y="3429000"/>
            <a:ext cx="16420892" cy="3429000"/>
          </a:xfrm>
          <a:prstGeom prst="parallelogram">
            <a:avLst>
              <a:gd name="adj" fmla="val 23261"/>
            </a:avLst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26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17">
            <a:extLst>
              <a:ext uri="{FF2B5EF4-FFF2-40B4-BE49-F238E27FC236}">
                <a16:creationId xmlns:a16="http://schemas.microsoft.com/office/drawing/2014/main" id="{5193C7D9-3C4C-FEA6-E01F-2700B3DC87B2}"/>
              </a:ext>
            </a:extLst>
          </p:cNvPr>
          <p:cNvSpPr txBox="1">
            <a:spLocks/>
          </p:cNvSpPr>
          <p:nvPr/>
        </p:nvSpPr>
        <p:spPr>
          <a:xfrm>
            <a:off x="568605" y="4148254"/>
            <a:ext cx="2966331" cy="2056367"/>
          </a:xfrm>
          <a:prstGeom prst="parallelogram">
            <a:avLst>
              <a:gd name="adj" fmla="val 22834"/>
            </a:avLst>
          </a:prstGeom>
          <a:solidFill>
            <a:srgbClr val="002060"/>
          </a:solidFill>
        </p:spPr>
        <p:txBody>
          <a:bodyPr vert="horz" lIns="18000" tIns="360000" rIns="0" bIns="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4" name="Text Placeholder 39">
            <a:extLst>
              <a:ext uri="{FF2B5EF4-FFF2-40B4-BE49-F238E27FC236}">
                <a16:creationId xmlns:a16="http://schemas.microsoft.com/office/drawing/2014/main" id="{288D6776-48FA-7D17-C56E-E42FD5D08ACB}"/>
              </a:ext>
            </a:extLst>
          </p:cNvPr>
          <p:cNvSpPr txBox="1">
            <a:spLocks/>
          </p:cNvSpPr>
          <p:nvPr/>
        </p:nvSpPr>
        <p:spPr>
          <a:xfrm>
            <a:off x="571500" y="1196892"/>
            <a:ext cx="5506117" cy="139909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l" defTabSz="914400" rtl="0" eaLnBrk="1" latinLnBrk="0" hangingPunct="1">
              <a:lnSpc>
                <a:spcPct val="72000"/>
              </a:lnSpc>
              <a:spcBef>
                <a:spcPts val="1000"/>
              </a:spcBef>
              <a:buFont typeface="Arial" panose="020B0604020202020204" pitchFamily="34" charset="0"/>
              <a:buNone/>
              <a:defRPr sz="6000" kern="1200" cap="all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002060"/>
                </a:solidFill>
                <a:latin typeface="Arial Black" panose="020B0A04020102020204" pitchFamily="34" charset="0"/>
              </a:rPr>
              <a:t>Research capability</a:t>
            </a:r>
            <a:endParaRPr lang="en-GB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Text Placeholder 17">
            <a:extLst>
              <a:ext uri="{FF2B5EF4-FFF2-40B4-BE49-F238E27FC236}">
                <a16:creationId xmlns:a16="http://schemas.microsoft.com/office/drawing/2014/main" id="{FC3A3E8C-27A9-302B-5BA7-EDA4639B1ABB}"/>
              </a:ext>
            </a:extLst>
          </p:cNvPr>
          <p:cNvSpPr txBox="1">
            <a:spLocks/>
          </p:cNvSpPr>
          <p:nvPr/>
        </p:nvSpPr>
        <p:spPr>
          <a:xfrm>
            <a:off x="4728117" y="4148254"/>
            <a:ext cx="2865863" cy="2045197"/>
          </a:xfrm>
          <a:prstGeom prst="parallelogram">
            <a:avLst>
              <a:gd name="adj" fmla="val 22834"/>
            </a:avLst>
          </a:prstGeom>
          <a:solidFill>
            <a:srgbClr val="002060"/>
          </a:solidFill>
        </p:spPr>
        <p:txBody>
          <a:bodyPr vert="horz" lIns="18000" tIns="360000" rIns="0" bIns="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14" name="Text Placeholder 17">
            <a:extLst>
              <a:ext uri="{FF2B5EF4-FFF2-40B4-BE49-F238E27FC236}">
                <a16:creationId xmlns:a16="http://schemas.microsoft.com/office/drawing/2014/main" id="{91D972B6-695B-5762-DD20-E463B9B996DC}"/>
              </a:ext>
            </a:extLst>
          </p:cNvPr>
          <p:cNvSpPr txBox="1">
            <a:spLocks/>
          </p:cNvSpPr>
          <p:nvPr/>
        </p:nvSpPr>
        <p:spPr>
          <a:xfrm>
            <a:off x="8867442" y="4148254"/>
            <a:ext cx="2966330" cy="2061377"/>
          </a:xfrm>
          <a:prstGeom prst="parallelogram">
            <a:avLst>
              <a:gd name="adj" fmla="val 22834"/>
            </a:avLst>
          </a:prstGeom>
          <a:solidFill>
            <a:srgbClr val="002060"/>
          </a:solidFill>
        </p:spPr>
        <p:txBody>
          <a:bodyPr vert="horz" lIns="18000" tIns="360000" rIns="0" bIns="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15" name="Text Placeholder 39">
            <a:extLst>
              <a:ext uri="{FF2B5EF4-FFF2-40B4-BE49-F238E27FC236}">
                <a16:creationId xmlns:a16="http://schemas.microsoft.com/office/drawing/2014/main" id="{2429547E-334B-6CAC-A126-D4276F045A6B}"/>
              </a:ext>
            </a:extLst>
          </p:cNvPr>
          <p:cNvSpPr txBox="1">
            <a:spLocks/>
          </p:cNvSpPr>
          <p:nvPr/>
        </p:nvSpPr>
        <p:spPr>
          <a:xfrm>
            <a:off x="9378725" y="4713268"/>
            <a:ext cx="2053929" cy="1216475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Responding to societal challenges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Placeholder 39">
            <a:extLst>
              <a:ext uri="{FF2B5EF4-FFF2-40B4-BE49-F238E27FC236}">
                <a16:creationId xmlns:a16="http://schemas.microsoft.com/office/drawing/2014/main" id="{9017FC7C-ECC8-5F52-2BA7-32816C2E0DF5}"/>
              </a:ext>
            </a:extLst>
          </p:cNvPr>
          <p:cNvSpPr txBox="1">
            <a:spLocks/>
          </p:cNvSpPr>
          <p:nvPr/>
        </p:nvSpPr>
        <p:spPr>
          <a:xfrm>
            <a:off x="734477" y="4665479"/>
            <a:ext cx="2634586" cy="956041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Sustainable composites engineering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Placeholder 39">
            <a:extLst>
              <a:ext uri="{FF2B5EF4-FFF2-40B4-BE49-F238E27FC236}">
                <a16:creationId xmlns:a16="http://schemas.microsoft.com/office/drawing/2014/main" id="{539E1CD4-0FDB-1C4D-E327-193FEFAAE778}"/>
              </a:ext>
            </a:extLst>
          </p:cNvPr>
          <p:cNvSpPr txBox="1">
            <a:spLocks/>
          </p:cNvSpPr>
          <p:nvPr/>
        </p:nvSpPr>
        <p:spPr>
          <a:xfrm>
            <a:off x="5178999" y="4843486"/>
            <a:ext cx="2088572" cy="956041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innovations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FDEC38C7-3F93-D2E8-FB68-494D15EB6689}"/>
              </a:ext>
            </a:extLst>
          </p:cNvPr>
          <p:cNvSpPr/>
          <p:nvPr/>
        </p:nvSpPr>
        <p:spPr>
          <a:xfrm>
            <a:off x="6077617" y="-578264"/>
            <a:ext cx="16636889" cy="4007264"/>
          </a:xfrm>
          <a:prstGeom prst="parallelogram">
            <a:avLst>
              <a:gd name="adj" fmla="val 23261"/>
            </a:avLst>
          </a:prstGeom>
          <a:solidFill>
            <a:srgbClr val="0CC6D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" name="Picture 19" descr="A white circle with a black background&#10;&#10;Description automatically generated">
            <a:extLst>
              <a:ext uri="{FF2B5EF4-FFF2-40B4-BE49-F238E27FC236}">
                <a16:creationId xmlns:a16="http://schemas.microsoft.com/office/drawing/2014/main" id="{42C75180-56C6-1029-B73D-80D649BBF4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500" y="404654"/>
            <a:ext cx="2466451" cy="2492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946282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arallelogram 22">
            <a:extLst>
              <a:ext uri="{FF2B5EF4-FFF2-40B4-BE49-F238E27FC236}">
                <a16:creationId xmlns:a16="http://schemas.microsoft.com/office/drawing/2014/main" id="{98965A7F-E648-080F-E8C7-4A49ADFF78E4}"/>
              </a:ext>
            </a:extLst>
          </p:cNvPr>
          <p:cNvSpPr/>
          <p:nvPr/>
        </p:nvSpPr>
        <p:spPr>
          <a:xfrm>
            <a:off x="-1028701" y="-89360"/>
            <a:ext cx="7984897" cy="4007264"/>
          </a:xfrm>
          <a:prstGeom prst="parallelogram">
            <a:avLst>
              <a:gd name="adj" fmla="val 23261"/>
            </a:avLst>
          </a:prstGeom>
          <a:solidFill>
            <a:srgbClr val="002F5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7397704-1053-3EB7-83C3-BA7544FB117A}"/>
              </a:ext>
            </a:extLst>
          </p:cNvPr>
          <p:cNvGrpSpPr/>
          <p:nvPr/>
        </p:nvGrpSpPr>
        <p:grpSpPr>
          <a:xfrm>
            <a:off x="139490" y="5245107"/>
            <a:ext cx="12052510" cy="1446424"/>
            <a:chOff x="139490" y="5409679"/>
            <a:chExt cx="12052510" cy="1446424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F366421E-196F-0874-5670-4C3ACB16B5AA}"/>
                </a:ext>
              </a:extLst>
            </p:cNvPr>
            <p:cNvGrpSpPr/>
            <p:nvPr/>
          </p:nvGrpSpPr>
          <p:grpSpPr>
            <a:xfrm>
              <a:off x="139490" y="5409679"/>
              <a:ext cx="7797622" cy="1446424"/>
              <a:chOff x="139490" y="5409679"/>
              <a:chExt cx="7797622" cy="1446424"/>
            </a:xfrm>
          </p:grpSpPr>
          <p:pic>
            <p:nvPicPr>
              <p:cNvPr id="1038" name="Picture 14" descr="EU Projects Zone">
                <a:extLst>
                  <a:ext uri="{FF2B5EF4-FFF2-40B4-BE49-F238E27FC236}">
                    <a16:creationId xmlns:a16="http://schemas.microsoft.com/office/drawing/2014/main" id="{040D43D6-C496-419E-B458-4E492238719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0149" b="36969"/>
              <a:stretch/>
            </p:blipFill>
            <p:spPr bwMode="auto">
              <a:xfrm>
                <a:off x="3686450" y="5409679"/>
                <a:ext cx="4250662" cy="139909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28500D8E-667F-599F-A916-BA57D6EA6138}"/>
                  </a:ext>
                </a:extLst>
              </p:cNvPr>
              <p:cNvGrpSpPr/>
              <p:nvPr/>
            </p:nvGrpSpPr>
            <p:grpSpPr>
              <a:xfrm>
                <a:off x="139490" y="5818308"/>
                <a:ext cx="3464901" cy="1037795"/>
                <a:chOff x="139490" y="5818308"/>
                <a:chExt cx="3464901" cy="1037795"/>
              </a:xfrm>
            </p:grpSpPr>
            <p:pic>
              <p:nvPicPr>
                <p:cNvPr id="1028" name="Picture 4" descr="ATI Project Update: New Hybrid Power for UAVs | Advanced Innovative ...">
                  <a:extLst>
                    <a:ext uri="{FF2B5EF4-FFF2-40B4-BE49-F238E27FC236}">
                      <a16:creationId xmlns:a16="http://schemas.microsoft.com/office/drawing/2014/main" id="{C364AD04-E1BC-0572-C30A-BA76B053089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397445" y="6158462"/>
                  <a:ext cx="1206946" cy="69764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98C6153D-13E6-E1C0-6A5F-527742D1FE86}"/>
                    </a:ext>
                  </a:extLst>
                </p:cNvPr>
                <p:cNvGrpSpPr/>
                <p:nvPr/>
              </p:nvGrpSpPr>
              <p:grpSpPr>
                <a:xfrm>
                  <a:off x="139490" y="5818308"/>
                  <a:ext cx="3258500" cy="1025917"/>
                  <a:chOff x="139490" y="5818308"/>
                  <a:chExt cx="3258500" cy="1025917"/>
                </a:xfrm>
              </p:grpSpPr>
              <p:grpSp>
                <p:nvGrpSpPr>
                  <p:cNvPr id="39" name="Group 38">
                    <a:extLst>
                      <a:ext uri="{FF2B5EF4-FFF2-40B4-BE49-F238E27FC236}">
                        <a16:creationId xmlns:a16="http://schemas.microsoft.com/office/drawing/2014/main" id="{85B43AE3-4E41-E1C8-0D9E-41E604B2F63B}"/>
                      </a:ext>
                    </a:extLst>
                  </p:cNvPr>
                  <p:cNvGrpSpPr/>
                  <p:nvPr/>
                </p:nvGrpSpPr>
                <p:grpSpPr>
                  <a:xfrm>
                    <a:off x="139490" y="5818308"/>
                    <a:ext cx="3258500" cy="940833"/>
                    <a:chOff x="139490" y="5818308"/>
                    <a:chExt cx="3258500" cy="940833"/>
                  </a:xfrm>
                </p:grpSpPr>
                <p:pic>
                  <p:nvPicPr>
                    <p:cNvPr id="34" name="Picture 2" descr="A logo with text on it&#10;&#10;Description automatically generated">
                      <a:extLst>
                        <a:ext uri="{FF2B5EF4-FFF2-40B4-BE49-F238E27FC236}">
                          <a16:creationId xmlns:a16="http://schemas.microsoft.com/office/drawing/2014/main" id="{4C4F6790-62CC-A0EF-9910-D96D7C7F3F90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995021" y="5870411"/>
                      <a:ext cx="1402969" cy="31450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grpSp>
                  <p:nvGrpSpPr>
                    <p:cNvPr id="38" name="Group 37">
                      <a:extLst>
                        <a:ext uri="{FF2B5EF4-FFF2-40B4-BE49-F238E27FC236}">
                          <a16:creationId xmlns:a16="http://schemas.microsoft.com/office/drawing/2014/main" id="{3C96E97B-907E-1017-46E7-E78BF73A22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9490" y="5818308"/>
                      <a:ext cx="1525861" cy="940833"/>
                      <a:chOff x="139490" y="5818308"/>
                      <a:chExt cx="1525861" cy="940833"/>
                    </a:xfrm>
                  </p:grpSpPr>
                  <p:pic>
                    <p:nvPicPr>
                      <p:cNvPr id="1030" name="Picture 6" descr="Royal Academy of Engineering (RAEng) | CIPHE">
                        <a:extLst>
                          <a:ext uri="{FF2B5EF4-FFF2-40B4-BE49-F238E27FC236}">
                            <a16:creationId xmlns:a16="http://schemas.microsoft.com/office/drawing/2014/main" id="{F4DB60C9-49C8-0263-D68F-80788402632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490" y="5818308"/>
                        <a:ext cx="1525861" cy="4152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1026" name="Picture 2" descr="Lifelight awarded further Innovate UK grant to help in the fight ...">
                        <a:extLst>
                          <a:ext uri="{FF2B5EF4-FFF2-40B4-BE49-F238E27FC236}">
                            <a16:creationId xmlns:a16="http://schemas.microsoft.com/office/drawing/2014/main" id="{F58994E7-370B-BCAB-AF15-F9AD6FA5F77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rotWithShape="1">
                      <a:blip r:embed="rId6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23679" b="24952"/>
                      <a:stretch/>
                    </p:blipFill>
                    <p:spPr bwMode="auto">
                      <a:xfrm>
                        <a:off x="215885" y="6300321"/>
                        <a:ext cx="1339781" cy="4588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grpSp>
              </p:grpSp>
              <p:pic>
                <p:nvPicPr>
                  <p:cNvPr id="1052" name="Picture 28" descr="Image result for UK space agency">
                    <a:extLst>
                      <a:ext uri="{FF2B5EF4-FFF2-40B4-BE49-F238E27FC236}">
                        <a16:creationId xmlns:a16="http://schemas.microsoft.com/office/drawing/2014/main" id="{60902B62-C17B-0F61-6E7E-C531335689C5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561506" y="6254996"/>
                    <a:ext cx="564678" cy="589229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1DE01BBA-4042-61BA-9359-F9CE2DF2456B}"/>
                </a:ext>
              </a:extLst>
            </p:cNvPr>
            <p:cNvGrpSpPr/>
            <p:nvPr/>
          </p:nvGrpSpPr>
          <p:grpSpPr>
            <a:xfrm>
              <a:off x="7902648" y="5853641"/>
              <a:ext cx="4289352" cy="1002462"/>
              <a:chOff x="7902648" y="5853641"/>
              <a:chExt cx="4289352" cy="1002462"/>
            </a:xfrm>
          </p:grpSpPr>
          <p:pic>
            <p:nvPicPr>
              <p:cNvPr id="1034" name="Picture 10" descr="Image result for ofwat water logo">
                <a:extLst>
                  <a:ext uri="{FF2B5EF4-FFF2-40B4-BE49-F238E27FC236}">
                    <a16:creationId xmlns:a16="http://schemas.microsoft.com/office/drawing/2014/main" id="{F632FF9E-C73E-6CF7-A26E-6B279779517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1931" b="25841"/>
              <a:stretch/>
            </p:blipFill>
            <p:spPr bwMode="auto">
              <a:xfrm>
                <a:off x="11204632" y="6436133"/>
                <a:ext cx="987368" cy="32300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4934E8DF-41CD-B35F-46D8-CB14E5033F61}"/>
                  </a:ext>
                </a:extLst>
              </p:cNvPr>
              <p:cNvGrpSpPr/>
              <p:nvPr/>
            </p:nvGrpSpPr>
            <p:grpSpPr>
              <a:xfrm>
                <a:off x="7902648" y="5853641"/>
                <a:ext cx="4030424" cy="1002462"/>
                <a:chOff x="7902648" y="5853641"/>
                <a:chExt cx="4030424" cy="1002462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C7080009-A17E-06B0-A358-25E0857BC7DC}"/>
                    </a:ext>
                  </a:extLst>
                </p:cNvPr>
                <p:cNvGrpSpPr/>
                <p:nvPr/>
              </p:nvGrpSpPr>
              <p:grpSpPr>
                <a:xfrm>
                  <a:off x="7902648" y="5853641"/>
                  <a:ext cx="3459617" cy="1002462"/>
                  <a:chOff x="7902648" y="5853641"/>
                  <a:chExt cx="3459617" cy="1002462"/>
                </a:xfrm>
              </p:grpSpPr>
              <p:pic>
                <p:nvPicPr>
                  <p:cNvPr id="1050" name="Picture 26" descr="Royal Society Research Grants 2021 for Early-stage Scientists in the UK ...">
                    <a:extLst>
                      <a:ext uri="{FF2B5EF4-FFF2-40B4-BE49-F238E27FC236}">
                        <a16:creationId xmlns:a16="http://schemas.microsoft.com/office/drawing/2014/main" id="{BC50BD38-E6AC-7478-8FAF-2A926347515F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782234" y="5923237"/>
                    <a:ext cx="1580031" cy="835904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grpSp>
                <p:nvGrpSpPr>
                  <p:cNvPr id="43" name="Group 42">
                    <a:extLst>
                      <a:ext uri="{FF2B5EF4-FFF2-40B4-BE49-F238E27FC236}">
                        <a16:creationId xmlns:a16="http://schemas.microsoft.com/office/drawing/2014/main" id="{DADE400B-964D-8B79-ADFD-01852130F6B6}"/>
                      </a:ext>
                    </a:extLst>
                  </p:cNvPr>
                  <p:cNvGrpSpPr/>
                  <p:nvPr/>
                </p:nvGrpSpPr>
                <p:grpSpPr>
                  <a:xfrm>
                    <a:off x="7902648" y="5853641"/>
                    <a:ext cx="1924332" cy="1002462"/>
                    <a:chOff x="7902648" y="5853641"/>
                    <a:chExt cx="1924332" cy="1002462"/>
                  </a:xfrm>
                </p:grpSpPr>
                <p:pic>
                  <p:nvPicPr>
                    <p:cNvPr id="1042" name="Picture 18" descr="Changes to AHRC responsive mode funding opportunities – UKRI">
                      <a:extLst>
                        <a:ext uri="{FF2B5EF4-FFF2-40B4-BE49-F238E27FC236}">
                          <a16:creationId xmlns:a16="http://schemas.microsoft.com/office/drawing/2014/main" id="{F50C4372-1F0F-C47A-0899-EDC4A77A0379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10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7902648" y="6008181"/>
                      <a:ext cx="832737" cy="693381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1064" name="Picture 40" descr="Integrated Organisational Learning System">
                      <a:extLst>
                        <a:ext uri="{FF2B5EF4-FFF2-40B4-BE49-F238E27FC236}">
                          <a16:creationId xmlns:a16="http://schemas.microsoft.com/office/drawing/2014/main" id="{07CC0F92-39CD-8D93-0110-3FB72D23BB0B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11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17175" r="13876"/>
                    <a:stretch/>
                  </p:blipFill>
                  <p:spPr bwMode="auto">
                    <a:xfrm>
                      <a:off x="8721075" y="5853641"/>
                      <a:ext cx="1105905" cy="1002462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</p:grpSp>
            <p:pic>
              <p:nvPicPr>
                <p:cNvPr id="1058" name="Picture 34" descr="DSTL Logo - Primary Engineer">
                  <a:extLst>
                    <a:ext uri="{FF2B5EF4-FFF2-40B4-BE49-F238E27FC236}">
                      <a16:creationId xmlns:a16="http://schemas.microsoft.com/office/drawing/2014/main" id="{06AB47B3-8235-D80B-15BA-175CFF9F242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093469" y="5923237"/>
                  <a:ext cx="839603" cy="3790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sp>
        <p:nvSpPr>
          <p:cNvPr id="8" name="Text Placeholder 39">
            <a:extLst>
              <a:ext uri="{FF2B5EF4-FFF2-40B4-BE49-F238E27FC236}">
                <a16:creationId xmlns:a16="http://schemas.microsoft.com/office/drawing/2014/main" id="{B6F74993-F9E7-793A-A875-5E51A34D3803}"/>
              </a:ext>
            </a:extLst>
          </p:cNvPr>
          <p:cNvSpPr txBox="1">
            <a:spLocks/>
          </p:cNvSpPr>
          <p:nvPr/>
        </p:nvSpPr>
        <p:spPr>
          <a:xfrm>
            <a:off x="571500" y="1196892"/>
            <a:ext cx="5506117" cy="139909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l" defTabSz="914400" rtl="0" eaLnBrk="1" latinLnBrk="0" hangingPunct="1">
              <a:lnSpc>
                <a:spcPct val="72000"/>
              </a:lnSpc>
              <a:spcBef>
                <a:spcPts val="1000"/>
              </a:spcBef>
              <a:buFont typeface="Arial" panose="020B0604020202020204" pitchFamily="34" charset="0"/>
              <a:buNone/>
              <a:defRPr sz="6000" kern="1200" cap="all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Arial Black" panose="020B0A04020102020204" pitchFamily="34" charset="0"/>
              </a:rPr>
              <a:t>Funders &amp; partners</a:t>
            </a:r>
            <a:endParaRPr lang="en-GB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D4045D6-97BD-27AC-5DF7-3E29773CCD44}"/>
              </a:ext>
            </a:extLst>
          </p:cNvPr>
          <p:cNvGrpSpPr/>
          <p:nvPr/>
        </p:nvGrpSpPr>
        <p:grpSpPr>
          <a:xfrm>
            <a:off x="6317182" y="-308324"/>
            <a:ext cx="5913690" cy="5292527"/>
            <a:chOff x="6237108" y="-308324"/>
            <a:chExt cx="5913690" cy="5292527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B51FD318-E059-2F31-2404-F64AECEF1588}"/>
                </a:ext>
              </a:extLst>
            </p:cNvPr>
            <p:cNvGrpSpPr/>
            <p:nvPr/>
          </p:nvGrpSpPr>
          <p:grpSpPr>
            <a:xfrm>
              <a:off x="6280800" y="-308324"/>
              <a:ext cx="5869998" cy="4045028"/>
              <a:chOff x="6280800" y="-308324"/>
              <a:chExt cx="5869998" cy="4045028"/>
            </a:xfrm>
          </p:grpSpPr>
          <p:pic>
            <p:nvPicPr>
              <p:cNvPr id="13" name="Picture 12" descr="Leonardo Helicopters | Business Jet Traveler">
                <a:extLst>
                  <a:ext uri="{FF2B5EF4-FFF2-40B4-BE49-F238E27FC236}">
                    <a16:creationId xmlns:a16="http://schemas.microsoft.com/office/drawing/2014/main" id="{829C9818-F5FB-FB9E-C418-A21296F672D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75194" y="2057638"/>
                <a:ext cx="2687802" cy="47456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61344E3B-490A-D958-1A0E-EC4AC402A899}"/>
                  </a:ext>
                </a:extLst>
              </p:cNvPr>
              <p:cNvGrpSpPr/>
              <p:nvPr/>
            </p:nvGrpSpPr>
            <p:grpSpPr>
              <a:xfrm>
                <a:off x="6280800" y="-308324"/>
                <a:ext cx="5869998" cy="4045028"/>
                <a:chOff x="6280800" y="-308324"/>
                <a:chExt cx="5869998" cy="4045028"/>
              </a:xfrm>
            </p:grpSpPr>
            <p:pic>
              <p:nvPicPr>
                <p:cNvPr id="14" name="Picture 16" descr="Mitsubishi Logo and sign, new logo meaning and history, PNG, SVG">
                  <a:extLst>
                    <a:ext uri="{FF2B5EF4-FFF2-40B4-BE49-F238E27FC236}">
                      <a16:creationId xmlns:a16="http://schemas.microsoft.com/office/drawing/2014/main" id="{2384D2F7-B6A6-3CD2-FFD9-C2362F6B041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36348" b="35029"/>
                <a:stretch/>
              </p:blipFill>
              <p:spPr bwMode="auto">
                <a:xfrm>
                  <a:off x="6838941" y="1263161"/>
                  <a:ext cx="2339647" cy="37669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406EA1F8-CB0E-2070-F5E1-D1BA0FA00FA7}"/>
                    </a:ext>
                  </a:extLst>
                </p:cNvPr>
                <p:cNvGrpSpPr/>
                <p:nvPr/>
              </p:nvGrpSpPr>
              <p:grpSpPr>
                <a:xfrm>
                  <a:off x="6280800" y="-308324"/>
                  <a:ext cx="5869998" cy="4045028"/>
                  <a:chOff x="6280800" y="-308324"/>
                  <a:chExt cx="5869998" cy="4045028"/>
                </a:xfrm>
              </p:grpSpPr>
              <p:grpSp>
                <p:nvGrpSpPr>
                  <p:cNvPr id="29" name="Group 28">
                    <a:extLst>
                      <a:ext uri="{FF2B5EF4-FFF2-40B4-BE49-F238E27FC236}">
                        <a16:creationId xmlns:a16="http://schemas.microsoft.com/office/drawing/2014/main" id="{70A9A84A-CDEC-38D7-C2F6-AE0410B39616}"/>
                      </a:ext>
                    </a:extLst>
                  </p:cNvPr>
                  <p:cNvGrpSpPr/>
                  <p:nvPr/>
                </p:nvGrpSpPr>
                <p:grpSpPr>
                  <a:xfrm>
                    <a:off x="7057154" y="-308324"/>
                    <a:ext cx="5093644" cy="4045028"/>
                    <a:chOff x="7057154" y="-308324"/>
                    <a:chExt cx="5093644" cy="4045028"/>
                  </a:xfrm>
                </p:grpSpPr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1A6A8D68-9C85-6BA9-DA34-04F1DC9E530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057154" y="-308324"/>
                      <a:ext cx="5093644" cy="2975377"/>
                      <a:chOff x="7057154" y="-308324"/>
                      <a:chExt cx="5093644" cy="2975377"/>
                    </a:xfrm>
                  </p:grpSpPr>
                  <p:pic>
                    <p:nvPicPr>
                      <p:cNvPr id="3" name="Picture 2" descr="A blue and black logo&#10;&#10;Description automatically generated">
                        <a:extLst>
                          <a:ext uri="{FF2B5EF4-FFF2-40B4-BE49-F238E27FC236}">
                            <a16:creationId xmlns:a16="http://schemas.microsoft.com/office/drawing/2014/main" id="{7B756286-63D6-ECD4-CF3F-A30AEE3A9112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1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057154" y="-308324"/>
                        <a:ext cx="2705938" cy="1774998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4" name="Picture 2" descr="Rolls-Royce Logo, HD Png, Meaning, Information | Carlogos.org">
                        <a:extLst>
                          <a:ext uri="{FF2B5EF4-FFF2-40B4-BE49-F238E27FC236}">
                            <a16:creationId xmlns:a16="http://schemas.microsoft.com/office/drawing/2014/main" id="{C0F6D4C6-4D67-513A-6C7B-01CBC3BDC80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62996" y="-20749"/>
                        <a:ext cx="2687802" cy="268780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grpSp>
                <p:pic>
                  <p:nvPicPr>
                    <p:cNvPr id="15" name="Picture 8" descr="BAE Systems Company Profile - Corporate Watch">
                      <a:extLst>
                        <a:ext uri="{FF2B5EF4-FFF2-40B4-BE49-F238E27FC236}">
                          <a16:creationId xmlns:a16="http://schemas.microsoft.com/office/drawing/2014/main" id="{7B40FA2D-43C9-3BE1-C764-DC5A552ED7E2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17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8386547" y="2704492"/>
                      <a:ext cx="2152898" cy="1032212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  <p:pic>
                <p:nvPicPr>
                  <p:cNvPr id="17" name="Picture 16" descr="ESA - European Space Agency (ESA)">
                    <a:extLst>
                      <a:ext uri="{FF2B5EF4-FFF2-40B4-BE49-F238E27FC236}">
                        <a16:creationId xmlns:a16="http://schemas.microsoft.com/office/drawing/2014/main" id="{64D9AF08-F478-1323-4595-489CF37272C7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1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3596" t="26660" r="16918" b="27871"/>
                  <a:stretch/>
                </p:blipFill>
                <p:spPr bwMode="auto">
                  <a:xfrm>
                    <a:off x="6280800" y="2831709"/>
                    <a:ext cx="1927370" cy="791574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6EB738F-7654-D5A6-7682-64F38D1085EC}"/>
                </a:ext>
              </a:extLst>
            </p:cNvPr>
            <p:cNvGrpSpPr/>
            <p:nvPr/>
          </p:nvGrpSpPr>
          <p:grpSpPr>
            <a:xfrm>
              <a:off x="6237108" y="2565910"/>
              <a:ext cx="5783555" cy="2418293"/>
              <a:chOff x="6237108" y="2565910"/>
              <a:chExt cx="5783555" cy="2418293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5A0F2C0F-2241-B692-5B0B-8D94ACCDDAC6}"/>
                  </a:ext>
                </a:extLst>
              </p:cNvPr>
              <p:cNvGrpSpPr/>
              <p:nvPr/>
            </p:nvGrpSpPr>
            <p:grpSpPr>
              <a:xfrm>
                <a:off x="6237108" y="2565910"/>
                <a:ext cx="5783555" cy="2418293"/>
                <a:chOff x="6237108" y="2565910"/>
                <a:chExt cx="5783555" cy="2418293"/>
              </a:xfrm>
            </p:grpSpPr>
            <p:pic>
              <p:nvPicPr>
                <p:cNvPr id="19" name="Picture 14" descr="Siemens Logo - PNG and Vector - Logo Download">
                  <a:extLst>
                    <a:ext uri="{FF2B5EF4-FFF2-40B4-BE49-F238E27FC236}">
                      <a16:creationId xmlns:a16="http://schemas.microsoft.com/office/drawing/2014/main" id="{FD793016-50A4-F4FD-191F-57FD3812B2B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1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175" t="40599" r="9430" b="40886"/>
                <a:stretch/>
              </p:blipFill>
              <p:spPr bwMode="auto">
                <a:xfrm>
                  <a:off x="6237108" y="4324914"/>
                  <a:ext cx="2898406" cy="65928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680B085E-E1B7-9C29-DAAF-5EFA90E80D44}"/>
                    </a:ext>
                  </a:extLst>
                </p:cNvPr>
                <p:cNvGrpSpPr/>
                <p:nvPr/>
              </p:nvGrpSpPr>
              <p:grpSpPr>
                <a:xfrm>
                  <a:off x="6561144" y="2565910"/>
                  <a:ext cx="5459519" cy="1759004"/>
                  <a:chOff x="6561144" y="2565910"/>
                  <a:chExt cx="5459519" cy="1759004"/>
                </a:xfrm>
              </p:grpSpPr>
              <p:pic>
                <p:nvPicPr>
                  <p:cNvPr id="18" name="Picture 20" descr="Airbus SAS : établir le contact avec le service clientèle">
                    <a:extLst>
                      <a:ext uri="{FF2B5EF4-FFF2-40B4-BE49-F238E27FC236}">
                        <a16:creationId xmlns:a16="http://schemas.microsoft.com/office/drawing/2014/main" id="{A7232FA8-047F-FFE5-D422-DE9861EBB893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348036" y="2565910"/>
                    <a:ext cx="1672627" cy="1759004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20" name="Picture 10" descr="Embraer Logo – PNG e Vetor – Download de Logo">
                    <a:extLst>
                      <a:ext uri="{FF2B5EF4-FFF2-40B4-BE49-F238E27FC236}">
                        <a16:creationId xmlns:a16="http://schemas.microsoft.com/office/drawing/2014/main" id="{6B34E2ED-032E-444E-1041-99E823557416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1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41406" b="43420"/>
                  <a:stretch/>
                </p:blipFill>
                <p:spPr bwMode="auto">
                  <a:xfrm>
                    <a:off x="6561144" y="3620252"/>
                    <a:ext cx="3697957" cy="56114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pic>
            <p:nvPicPr>
              <p:cNvPr id="22" name="Picture 4" descr="JFE Steel to Demonstrate Automated Driving System at Keihin Site with ...">
                <a:extLst>
                  <a:ext uri="{FF2B5EF4-FFF2-40B4-BE49-F238E27FC236}">
                    <a16:creationId xmlns:a16="http://schemas.microsoft.com/office/drawing/2014/main" id="{9DDDA610-02F6-BEE6-AC94-F61B4FFF7BB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40560" y="4445673"/>
                <a:ext cx="1193300" cy="3790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7" name="Parallelogram 26">
            <a:extLst>
              <a:ext uri="{FF2B5EF4-FFF2-40B4-BE49-F238E27FC236}">
                <a16:creationId xmlns:a16="http://schemas.microsoft.com/office/drawing/2014/main" id="{FC715051-F35A-5304-C422-F00136172F45}"/>
              </a:ext>
            </a:extLst>
          </p:cNvPr>
          <p:cNvSpPr/>
          <p:nvPr/>
        </p:nvSpPr>
        <p:spPr>
          <a:xfrm>
            <a:off x="-584200" y="3917904"/>
            <a:ext cx="6612468" cy="1066299"/>
          </a:xfrm>
          <a:prstGeom prst="parallelogram">
            <a:avLst>
              <a:gd name="adj" fmla="val 23261"/>
            </a:avLst>
          </a:prstGeom>
          <a:solidFill>
            <a:srgbClr val="0CC6D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EE7958C-F605-23E3-0EFE-0F1C7199D976}"/>
              </a:ext>
            </a:extLst>
          </p:cNvPr>
          <p:cNvSpPr txBox="1"/>
          <p:nvPr/>
        </p:nvSpPr>
        <p:spPr>
          <a:xfrm>
            <a:off x="542546" y="4184063"/>
            <a:ext cx="5445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&gt;40 ENGAGED COMPANIES</a:t>
            </a:r>
          </a:p>
        </p:txBody>
      </p:sp>
    </p:spTree>
    <p:extLst>
      <p:ext uri="{BB962C8B-B14F-4D97-AF65-F5344CB8AC3E}">
        <p14:creationId xmlns:p14="http://schemas.microsoft.com/office/powerpoint/2010/main" val="1110465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8A7704-BA4F-C1DC-9B14-0ADE5AC172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rallelogram 1">
            <a:extLst>
              <a:ext uri="{FF2B5EF4-FFF2-40B4-BE49-F238E27FC236}">
                <a16:creationId xmlns:a16="http://schemas.microsoft.com/office/drawing/2014/main" id="{69263806-BA2A-9943-CF3A-9B8EED070A10}"/>
              </a:ext>
            </a:extLst>
          </p:cNvPr>
          <p:cNvSpPr/>
          <p:nvPr/>
        </p:nvSpPr>
        <p:spPr>
          <a:xfrm>
            <a:off x="-1764632" y="0"/>
            <a:ext cx="8871989" cy="6858000"/>
          </a:xfrm>
          <a:prstGeom prst="parallelogram">
            <a:avLst>
              <a:gd name="adj" fmla="val 23261"/>
            </a:avLst>
          </a:prstGeom>
          <a:solidFill>
            <a:srgbClr val="0CC6DE"/>
          </a:solidFill>
          <a:ln>
            <a:noFill/>
          </a:ln>
          <a:effectLst>
            <a:outerShdw blurRad="1270000" dir="3960000" sx="110000" sy="110000" algn="ctr" rotWithShape="0">
              <a:prstClr val="black">
                <a:alpha val="362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" name="Picture Placeholder 35">
            <a:extLst>
              <a:ext uri="{FF2B5EF4-FFF2-40B4-BE49-F238E27FC236}">
                <a16:creationId xmlns:a16="http://schemas.microsoft.com/office/drawing/2014/main" id="{B0BAC614-0C6F-DCDB-44FF-15D88A87B0F8}"/>
              </a:ext>
            </a:extLst>
          </p:cNvPr>
          <p:cNvSpPr txBox="1">
            <a:spLocks/>
          </p:cNvSpPr>
          <p:nvPr/>
        </p:nvSpPr>
        <p:spPr>
          <a:xfrm>
            <a:off x="5310758" y="571500"/>
            <a:ext cx="6309742" cy="4301928"/>
          </a:xfrm>
          <a:custGeom>
            <a:avLst/>
            <a:gdLst>
              <a:gd name="connsiteX0" fmla="*/ 1000672 w 6309742"/>
              <a:gd name="connsiteY0" fmla="*/ 0 h 4301928"/>
              <a:gd name="connsiteX1" fmla="*/ 6309742 w 6309742"/>
              <a:gd name="connsiteY1" fmla="*/ 0 h 4301928"/>
              <a:gd name="connsiteX2" fmla="*/ 6309742 w 6309742"/>
              <a:gd name="connsiteY2" fmla="*/ 4301928 h 4301928"/>
              <a:gd name="connsiteX3" fmla="*/ 0 w 6309742"/>
              <a:gd name="connsiteY3" fmla="*/ 4301928 h 4301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09742" h="4301928">
                <a:moveTo>
                  <a:pt x="1000672" y="0"/>
                </a:moveTo>
                <a:lnTo>
                  <a:pt x="6309742" y="0"/>
                </a:lnTo>
                <a:lnTo>
                  <a:pt x="6309742" y="4301928"/>
                </a:lnTo>
                <a:lnTo>
                  <a:pt x="0" y="4301928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 tIns="144000">
            <a:noAutofit/>
          </a:bodyPr>
          <a:lstStyle>
            <a:lvl1pPr marL="0" indent="0" algn="ctr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5" name="Text Placeholder 39">
            <a:extLst>
              <a:ext uri="{FF2B5EF4-FFF2-40B4-BE49-F238E27FC236}">
                <a16:creationId xmlns:a16="http://schemas.microsoft.com/office/drawing/2014/main" id="{22AFFFE5-1E9C-EB66-AAE2-E3EF3BDD4CAD}"/>
              </a:ext>
            </a:extLst>
          </p:cNvPr>
          <p:cNvSpPr txBox="1">
            <a:spLocks/>
          </p:cNvSpPr>
          <p:nvPr/>
        </p:nvSpPr>
        <p:spPr>
          <a:xfrm>
            <a:off x="712132" y="1145447"/>
            <a:ext cx="4848391" cy="1271050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l" defTabSz="914400" rtl="0" eaLnBrk="1" latinLnBrk="0" hangingPunct="1">
              <a:lnSpc>
                <a:spcPct val="72000"/>
              </a:lnSpc>
              <a:spcBef>
                <a:spcPts val="1000"/>
              </a:spcBef>
              <a:buFont typeface="Arial" panose="020B0604020202020204" pitchFamily="34" charset="0"/>
              <a:buNone/>
              <a:defRPr sz="6000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World-class</a:t>
            </a:r>
          </a:p>
          <a:p>
            <a:r>
              <a:rPr lang="en-US" sz="4800">
                <a:latin typeface="Arial Black" panose="020B0A04020102020204" pitchFamily="34" charset="0"/>
              </a:rPr>
              <a:t>Facilities &amp; labs</a:t>
            </a:r>
            <a:endParaRPr lang="en-GB" sz="4800">
              <a:latin typeface="Arial Black" panose="020B0A04020102020204" pitchFamily="34" charset="0"/>
            </a:endParaRPr>
          </a:p>
        </p:txBody>
      </p:sp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567022B9-B624-896E-3F8C-26279269BA22}"/>
              </a:ext>
            </a:extLst>
          </p:cNvPr>
          <p:cNvSpPr txBox="1">
            <a:spLocks/>
          </p:cNvSpPr>
          <p:nvPr/>
        </p:nvSpPr>
        <p:spPr>
          <a:xfrm>
            <a:off x="2964744" y="4873427"/>
            <a:ext cx="2811555" cy="1503516"/>
          </a:xfrm>
          <a:prstGeom prst="parallelogram">
            <a:avLst>
              <a:gd name="adj" fmla="val 22834"/>
            </a:avLst>
          </a:prstGeom>
          <a:solidFill>
            <a:srgbClr val="002060"/>
          </a:solidFill>
        </p:spPr>
        <p:txBody>
          <a:bodyPr vert="horz" lIns="18000" tIns="360000" rIns="0" bIns="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400" b="0" i="0" u="none" strike="noStrike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Optical microscopy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400" b="0" i="0" u="none" strike="noStrike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400" b="0" i="0" u="none" strike="noStrike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DIC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400" b="0" i="0" u="none" strike="noStrike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TSA</a:t>
            </a:r>
            <a:endParaRPr 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Placeholder 17">
            <a:extLst>
              <a:ext uri="{FF2B5EF4-FFF2-40B4-BE49-F238E27FC236}">
                <a16:creationId xmlns:a16="http://schemas.microsoft.com/office/drawing/2014/main" id="{C1E074BE-B307-3638-274D-F52E994DDBD6}"/>
              </a:ext>
            </a:extLst>
          </p:cNvPr>
          <p:cNvSpPr txBox="1">
            <a:spLocks/>
          </p:cNvSpPr>
          <p:nvPr/>
        </p:nvSpPr>
        <p:spPr>
          <a:xfrm>
            <a:off x="8218141" y="4873424"/>
            <a:ext cx="2811555" cy="1503519"/>
          </a:xfrm>
          <a:prstGeom prst="parallelogram">
            <a:avLst>
              <a:gd name="adj" fmla="val 22834"/>
            </a:avLst>
          </a:prstGeom>
          <a:solidFill>
            <a:srgbClr val="002060"/>
          </a:solidFill>
        </p:spPr>
        <p:txBody>
          <a:bodyPr vert="horz" lIns="18000" tIns="360000" rIns="0" bIns="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Training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Support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Machine set-up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Health &amp; safety</a:t>
            </a:r>
          </a:p>
        </p:txBody>
      </p:sp>
      <p:sp>
        <p:nvSpPr>
          <p:cNvPr id="9" name="Text Placeholder 17">
            <a:extLst>
              <a:ext uri="{FF2B5EF4-FFF2-40B4-BE49-F238E27FC236}">
                <a16:creationId xmlns:a16="http://schemas.microsoft.com/office/drawing/2014/main" id="{0172E703-9A4B-0367-DD0F-71FC7BC4E4EB}"/>
              </a:ext>
            </a:extLst>
          </p:cNvPr>
          <p:cNvSpPr txBox="1">
            <a:spLocks/>
          </p:cNvSpPr>
          <p:nvPr/>
        </p:nvSpPr>
        <p:spPr>
          <a:xfrm>
            <a:off x="324773" y="4873428"/>
            <a:ext cx="2811555" cy="1503512"/>
          </a:xfrm>
          <a:prstGeom prst="parallelogram">
            <a:avLst>
              <a:gd name="adj" fmla="val 22834"/>
            </a:avLst>
          </a:prstGeom>
          <a:solidFill>
            <a:srgbClr val="002060"/>
          </a:solidFill>
        </p:spPr>
        <p:txBody>
          <a:bodyPr vert="horz" lIns="18000" tIns="360000" rIns="0" bIns="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b="0" i="0" u="none" strike="noStrike">
                <a:effectLst/>
                <a:latin typeface="Arial" panose="020B0604020202020204" pitchFamily="34" charset="0"/>
                <a:cs typeface="Arial" panose="020B0604020202020204" pitchFamily="34" charset="0"/>
              </a:rPr>
              <a:t>5 to 500kN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400" b="0" i="0" u="none" strike="noStrike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Thermal and Chemical Analysis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40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400" b="0" i="0" u="none" strike="noStrike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anomaterials lab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38E484D-6EEE-E12E-009F-589484CC2156}"/>
              </a:ext>
            </a:extLst>
          </p:cNvPr>
          <p:cNvGrpSpPr/>
          <p:nvPr/>
        </p:nvGrpSpPr>
        <p:grpSpPr>
          <a:xfrm>
            <a:off x="5618798" y="4873425"/>
            <a:ext cx="2811555" cy="1541249"/>
            <a:chOff x="5618798" y="3794083"/>
            <a:chExt cx="2811555" cy="2582861"/>
          </a:xfrm>
        </p:grpSpPr>
        <p:sp>
          <p:nvSpPr>
            <p:cNvPr id="7" name="Text Placeholder 17">
              <a:extLst>
                <a:ext uri="{FF2B5EF4-FFF2-40B4-BE49-F238E27FC236}">
                  <a16:creationId xmlns:a16="http://schemas.microsoft.com/office/drawing/2014/main" id="{B4438930-709E-3DF9-E156-BE2F436F44F0}"/>
                </a:ext>
              </a:extLst>
            </p:cNvPr>
            <p:cNvSpPr txBox="1">
              <a:spLocks/>
            </p:cNvSpPr>
            <p:nvPr/>
          </p:nvSpPr>
          <p:spPr>
            <a:xfrm>
              <a:off x="5618798" y="3794083"/>
              <a:ext cx="2811555" cy="2582861"/>
            </a:xfrm>
            <a:prstGeom prst="parallelogram">
              <a:avLst>
                <a:gd name="adj" fmla="val 22834"/>
              </a:avLst>
            </a:prstGeom>
            <a:solidFill>
              <a:srgbClr val="002060"/>
            </a:solidFill>
          </p:spPr>
          <p:txBody>
            <a:bodyPr vert="horz" lIns="18000" tIns="360000" rIns="0" bIns="0" rtlCol="0" anchor="b">
              <a:noAutofit/>
            </a:bodyPr>
            <a:lstStyle>
              <a:lvl1pPr marL="228600" indent="-228600" algn="l" defTabSz="914400" rtl="0" eaLnBrk="1" latinLnBrk="0" hangingPunct="1">
                <a:lnSpc>
                  <a:spcPct val="12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GB" sz="160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54864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Font typeface="Neue Haas Grotesk Text Pro" panose="020B0504020202020204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724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91440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Font typeface="Neue Haas Grotesk Text Pro" panose="020B0504020202020204" pitchFamily="34" charset="0"/>
                <a:buChar char="–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9728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b="1">
                  <a:latin typeface="Arial" panose="020B0604020202020204" pitchFamily="34" charset="0"/>
                  <a:cs typeface="Arial" panose="020B0604020202020204" pitchFamily="34" charset="0"/>
                </a:rPr>
                <a:t>      </a:t>
              </a:r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48ADA45-8F99-341C-E20B-AE5F64581C19}"/>
                </a:ext>
              </a:extLst>
            </p:cNvPr>
            <p:cNvSpPr txBox="1"/>
            <p:nvPr/>
          </p:nvSpPr>
          <p:spPr>
            <a:xfrm>
              <a:off x="5963504" y="4447021"/>
              <a:ext cx="2122141" cy="1384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1400" b="0" i="0" u="none" strike="noStrike"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Clean room</a:t>
              </a:r>
            </a:p>
            <a:p>
              <a:pPr marL="285750" indent="-285750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1400" b="0" i="0" u="none" strike="noStrike"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Autoclave</a:t>
              </a:r>
            </a:p>
            <a:p>
              <a:pPr marL="285750" indent="-285750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140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GB" sz="1400" b="0" i="0" u="none" strike="noStrike" err="1"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icrobraider</a:t>
              </a:r>
              <a:endParaRPr lang="en-GB" sz="1400" b="0" i="0" u="none" strike="noStrike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14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GB" sz="1400" b="0" i="0" u="none" strike="noStrike"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utomated fibre placement</a:t>
              </a: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 Placeholder 17">
            <a:extLst>
              <a:ext uri="{FF2B5EF4-FFF2-40B4-BE49-F238E27FC236}">
                <a16:creationId xmlns:a16="http://schemas.microsoft.com/office/drawing/2014/main" id="{3E2412DC-3ED6-5ABE-48E9-E0F81E2636C9}"/>
              </a:ext>
            </a:extLst>
          </p:cNvPr>
          <p:cNvSpPr txBox="1">
            <a:spLocks/>
          </p:cNvSpPr>
          <p:nvPr/>
        </p:nvSpPr>
        <p:spPr>
          <a:xfrm>
            <a:off x="770326" y="3621401"/>
            <a:ext cx="2811555" cy="1503512"/>
          </a:xfrm>
          <a:prstGeom prst="parallelogram">
            <a:avLst>
              <a:gd name="adj" fmla="val 22834"/>
            </a:avLst>
          </a:prstGeom>
          <a:solidFill>
            <a:schemeClr val="bg1">
              <a:lumMod val="75000"/>
            </a:schemeClr>
          </a:solidFill>
        </p:spPr>
        <p:txBody>
          <a:bodyPr vert="horz" lIns="18000" tIns="360000" rIns="0" bIns="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800">
                <a:latin typeface="Aptos Black" panose="020B0004020202020204" pitchFamily="34" charset="0"/>
                <a:cs typeface="Arial" panose="020B0604020202020204" pitchFamily="34" charset="0"/>
              </a:rPr>
              <a:t>MECHANICAL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sz="1800">
                <a:latin typeface="Aptos Black" panose="020B0004020202020204" pitchFamily="34" charset="0"/>
                <a:cs typeface="Arial" panose="020B0604020202020204" pitchFamily="34" charset="0"/>
              </a:rPr>
              <a:t>TESTING</a:t>
            </a:r>
          </a:p>
        </p:txBody>
      </p:sp>
      <p:sp>
        <p:nvSpPr>
          <p:cNvPr id="14" name="Text Placeholder 17">
            <a:extLst>
              <a:ext uri="{FF2B5EF4-FFF2-40B4-BE49-F238E27FC236}">
                <a16:creationId xmlns:a16="http://schemas.microsoft.com/office/drawing/2014/main" id="{0FC9F8A8-9AAD-AA4A-526B-DB0FCBDC03F2}"/>
              </a:ext>
            </a:extLst>
          </p:cNvPr>
          <p:cNvSpPr txBox="1">
            <a:spLocks/>
          </p:cNvSpPr>
          <p:nvPr/>
        </p:nvSpPr>
        <p:spPr>
          <a:xfrm>
            <a:off x="3424380" y="3668527"/>
            <a:ext cx="2811555" cy="1503512"/>
          </a:xfrm>
          <a:prstGeom prst="parallelogram">
            <a:avLst>
              <a:gd name="adj" fmla="val 22834"/>
            </a:avLst>
          </a:prstGeom>
          <a:solidFill>
            <a:schemeClr val="bg1">
              <a:lumMod val="75000"/>
            </a:schemeClr>
          </a:solidFill>
        </p:spPr>
        <p:txBody>
          <a:bodyPr vert="horz" lIns="18000" tIns="360000" rIns="0" bIns="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>
                <a:latin typeface="Aptos Black"/>
                <a:cs typeface="Arial"/>
              </a:rPr>
              <a:t>MICROSCOPY &amp; FULL FIELD IMAGING</a:t>
            </a:r>
            <a:endParaRPr lang="en-GB"/>
          </a:p>
        </p:txBody>
      </p:sp>
      <p:sp>
        <p:nvSpPr>
          <p:cNvPr id="15" name="Text Placeholder 17">
            <a:extLst>
              <a:ext uri="{FF2B5EF4-FFF2-40B4-BE49-F238E27FC236}">
                <a16:creationId xmlns:a16="http://schemas.microsoft.com/office/drawing/2014/main" id="{22D11539-3166-D9A3-03FD-D63CA4EBAA8C}"/>
              </a:ext>
            </a:extLst>
          </p:cNvPr>
          <p:cNvSpPr txBox="1">
            <a:spLocks/>
          </p:cNvSpPr>
          <p:nvPr/>
        </p:nvSpPr>
        <p:spPr>
          <a:xfrm>
            <a:off x="6041751" y="3668526"/>
            <a:ext cx="2811555" cy="1503512"/>
          </a:xfrm>
          <a:prstGeom prst="parallelogram">
            <a:avLst>
              <a:gd name="adj" fmla="val 22834"/>
            </a:avLst>
          </a:prstGeom>
          <a:solidFill>
            <a:schemeClr val="bg1">
              <a:lumMod val="75000"/>
            </a:schemeClr>
          </a:solidFill>
        </p:spPr>
        <p:txBody>
          <a:bodyPr vert="horz" lIns="18000" tIns="360000" rIns="0" bIns="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800">
                <a:latin typeface="Aptos Black"/>
                <a:cs typeface="Arial"/>
              </a:rPr>
              <a:t>MANUFACTURING</a:t>
            </a:r>
          </a:p>
          <a:p>
            <a:pPr marL="0" indent="0" algn="ctr">
              <a:buNone/>
            </a:pPr>
            <a:endParaRPr lang="en-GB" sz="1800">
              <a:latin typeface="Aptos Black"/>
              <a:cs typeface="Arial"/>
            </a:endParaRPr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CA5013B2-3A3E-90E5-D24E-8E7E26592734}"/>
              </a:ext>
            </a:extLst>
          </p:cNvPr>
          <p:cNvSpPr txBox="1">
            <a:spLocks/>
          </p:cNvSpPr>
          <p:nvPr/>
        </p:nvSpPr>
        <p:spPr>
          <a:xfrm>
            <a:off x="8718405" y="3621401"/>
            <a:ext cx="2811555" cy="1503512"/>
          </a:xfrm>
          <a:prstGeom prst="parallelogram">
            <a:avLst>
              <a:gd name="adj" fmla="val 22834"/>
            </a:avLst>
          </a:prstGeom>
          <a:solidFill>
            <a:schemeClr val="bg1">
              <a:lumMod val="75000"/>
            </a:schemeClr>
          </a:solidFill>
        </p:spPr>
        <p:txBody>
          <a:bodyPr vert="horz" lIns="18000" tIns="360000" rIns="0" bIns="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GB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GB" sz="1800">
              <a:latin typeface="Aptos Black"/>
              <a:cs typeface="Arial"/>
            </a:endParaRPr>
          </a:p>
          <a:p>
            <a:pPr marL="0" indent="0" algn="ctr">
              <a:buNone/>
            </a:pPr>
            <a:endParaRPr lang="en-GB" sz="1800">
              <a:latin typeface="Aptos Black"/>
              <a:cs typeface="Arial"/>
            </a:endParaRPr>
          </a:p>
          <a:p>
            <a:pPr marL="0" indent="0" algn="ctr">
              <a:buNone/>
            </a:pPr>
            <a:r>
              <a:rPr lang="en-GB" sz="1800">
                <a:latin typeface="Aptos Black"/>
                <a:cs typeface="Arial"/>
              </a:rPr>
              <a:t>                                 </a:t>
            </a:r>
          </a:p>
          <a:p>
            <a:pPr marL="0" indent="0" algn="ctr">
              <a:buNone/>
            </a:pPr>
            <a:endParaRPr lang="en-GB" sz="1800">
              <a:latin typeface="Aptos Black"/>
              <a:cs typeface="Arial"/>
            </a:endParaRPr>
          </a:p>
          <a:p>
            <a:pPr marL="0" indent="0" algn="ctr">
              <a:buNone/>
            </a:pPr>
            <a:endParaRPr lang="en-GB" sz="1800">
              <a:latin typeface="Aptos Black"/>
              <a:cs typeface="Arial"/>
            </a:endParaRPr>
          </a:p>
          <a:p>
            <a:pPr marL="0" indent="0" algn="ctr">
              <a:buNone/>
            </a:pPr>
            <a:endParaRPr lang="en-GB" sz="1800">
              <a:latin typeface="Aptos Black"/>
              <a:cs typeface="Arial"/>
            </a:endParaRPr>
          </a:p>
          <a:p>
            <a:pPr marL="0" indent="0" algn="ctr">
              <a:buNone/>
            </a:pPr>
            <a:endParaRPr lang="en-GB" sz="1800">
              <a:latin typeface="Aptos Black"/>
              <a:cs typeface="Arial"/>
            </a:endParaRPr>
          </a:p>
          <a:p>
            <a:pPr marL="0" indent="0" algn="ctr">
              <a:buNone/>
            </a:pPr>
            <a:endParaRPr lang="en-GB" sz="1800">
              <a:latin typeface="Aptos Black"/>
              <a:cs typeface="Arial"/>
            </a:endParaRPr>
          </a:p>
          <a:p>
            <a:pPr marL="0" indent="0" algn="ctr">
              <a:buNone/>
            </a:pPr>
            <a:endParaRPr lang="en-GB" sz="1800">
              <a:latin typeface="Aptos Black"/>
              <a:cs typeface="Arial"/>
            </a:endParaRPr>
          </a:p>
          <a:p>
            <a:pPr marL="0" indent="0" algn="ctr">
              <a:spcBef>
                <a:spcPts val="2400"/>
              </a:spcBef>
              <a:spcAft>
                <a:spcPts val="600"/>
              </a:spcAft>
              <a:buNone/>
            </a:pPr>
            <a:r>
              <a:rPr lang="en-GB" sz="1800">
                <a:latin typeface="Aptos Black"/>
                <a:cs typeface="Arial"/>
              </a:rPr>
              <a:t>TECHNCIAL SUPPORT TEAM</a:t>
            </a:r>
          </a:p>
        </p:txBody>
      </p:sp>
    </p:spTree>
    <p:extLst>
      <p:ext uri="{BB962C8B-B14F-4D97-AF65-F5344CB8AC3E}">
        <p14:creationId xmlns:p14="http://schemas.microsoft.com/office/powerpoint/2010/main" val="680576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1">
            <a:extLst>
              <a:ext uri="{FF2B5EF4-FFF2-40B4-BE49-F238E27FC236}">
                <a16:creationId xmlns:a16="http://schemas.microsoft.com/office/drawing/2014/main" id="{0945DFAD-1D6D-94BC-2AB2-3434B47B7FAE}"/>
              </a:ext>
            </a:extLst>
          </p:cNvPr>
          <p:cNvSpPr txBox="1">
            <a:spLocks/>
          </p:cNvSpPr>
          <p:nvPr/>
        </p:nvSpPr>
        <p:spPr>
          <a:xfrm>
            <a:off x="-1" y="3429002"/>
            <a:ext cx="4858116" cy="3428998"/>
          </a:xfrm>
          <a:custGeom>
            <a:avLst/>
            <a:gdLst>
              <a:gd name="connsiteX0" fmla="*/ 0 w 5535917"/>
              <a:gd name="connsiteY0" fmla="*/ 0 h 3428998"/>
              <a:gd name="connsiteX1" fmla="*/ 4858116 w 5535917"/>
              <a:gd name="connsiteY1" fmla="*/ 0 h 3428998"/>
              <a:gd name="connsiteX2" fmla="*/ 4453546 w 5535917"/>
              <a:gd name="connsiteY2" fmla="*/ 1714497 h 3428998"/>
              <a:gd name="connsiteX3" fmla="*/ 5535917 w 5535917"/>
              <a:gd name="connsiteY3" fmla="*/ 1714497 h 3428998"/>
              <a:gd name="connsiteX4" fmla="*/ 5535917 w 5535917"/>
              <a:gd name="connsiteY4" fmla="*/ 1714499 h 3428998"/>
              <a:gd name="connsiteX5" fmla="*/ 4451964 w 5535917"/>
              <a:gd name="connsiteY5" fmla="*/ 1714499 h 3428998"/>
              <a:gd name="connsiteX6" fmla="*/ 4047393 w 5535917"/>
              <a:gd name="connsiteY6" fmla="*/ 3428998 h 3428998"/>
              <a:gd name="connsiteX7" fmla="*/ 0 w 5535917"/>
              <a:gd name="connsiteY7" fmla="*/ 3428998 h 3428998"/>
              <a:gd name="connsiteX0" fmla="*/ 0 w 5535917"/>
              <a:gd name="connsiteY0" fmla="*/ 0 h 3428998"/>
              <a:gd name="connsiteX1" fmla="*/ 4858116 w 5535917"/>
              <a:gd name="connsiteY1" fmla="*/ 0 h 3428998"/>
              <a:gd name="connsiteX2" fmla="*/ 4453546 w 5535917"/>
              <a:gd name="connsiteY2" fmla="*/ 1714497 h 3428998"/>
              <a:gd name="connsiteX3" fmla="*/ 5535917 w 5535917"/>
              <a:gd name="connsiteY3" fmla="*/ 1714497 h 3428998"/>
              <a:gd name="connsiteX4" fmla="*/ 4451964 w 5535917"/>
              <a:gd name="connsiteY4" fmla="*/ 1714499 h 3428998"/>
              <a:gd name="connsiteX5" fmla="*/ 4047393 w 5535917"/>
              <a:gd name="connsiteY5" fmla="*/ 3428998 h 3428998"/>
              <a:gd name="connsiteX6" fmla="*/ 0 w 5535917"/>
              <a:gd name="connsiteY6" fmla="*/ 3428998 h 3428998"/>
              <a:gd name="connsiteX7" fmla="*/ 0 w 5535917"/>
              <a:gd name="connsiteY7" fmla="*/ 0 h 3428998"/>
              <a:gd name="connsiteX0" fmla="*/ 0 w 4858116"/>
              <a:gd name="connsiteY0" fmla="*/ 0 h 3428998"/>
              <a:gd name="connsiteX1" fmla="*/ 4858116 w 4858116"/>
              <a:gd name="connsiteY1" fmla="*/ 0 h 3428998"/>
              <a:gd name="connsiteX2" fmla="*/ 4453546 w 4858116"/>
              <a:gd name="connsiteY2" fmla="*/ 1714497 h 3428998"/>
              <a:gd name="connsiteX3" fmla="*/ 4451964 w 4858116"/>
              <a:gd name="connsiteY3" fmla="*/ 1714499 h 3428998"/>
              <a:gd name="connsiteX4" fmla="*/ 4047393 w 4858116"/>
              <a:gd name="connsiteY4" fmla="*/ 3428998 h 3428998"/>
              <a:gd name="connsiteX5" fmla="*/ 0 w 4858116"/>
              <a:gd name="connsiteY5" fmla="*/ 3428998 h 3428998"/>
              <a:gd name="connsiteX6" fmla="*/ 0 w 4858116"/>
              <a:gd name="connsiteY6" fmla="*/ 0 h 342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58116" h="3428998">
                <a:moveTo>
                  <a:pt x="0" y="0"/>
                </a:moveTo>
                <a:lnTo>
                  <a:pt x="4858116" y="0"/>
                </a:lnTo>
                <a:lnTo>
                  <a:pt x="4453546" y="1714497"/>
                </a:lnTo>
                <a:lnTo>
                  <a:pt x="4451964" y="1714499"/>
                </a:lnTo>
                <a:lnTo>
                  <a:pt x="4047393" y="3428998"/>
                </a:lnTo>
                <a:lnTo>
                  <a:pt x="0" y="342899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vert="horz" wrap="square" lIns="91440" tIns="144000" rIns="900000" bIns="45720" rtlCol="0" anchor="ctr">
            <a:noAutofit/>
          </a:bodyPr>
          <a:lstStyle>
            <a:defPPr>
              <a:defRPr lang="en-GB"/>
            </a:defPPr>
            <a:lvl1pPr marL="0" indent="0" algn="ctr" defTabSz="914400" rtl="0" eaLnBrk="1" latinLnBrk="0" hangingPunct="1"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4AC3C63-88E6-8D3D-B3A5-CA2690370979}"/>
              </a:ext>
            </a:extLst>
          </p:cNvPr>
          <p:cNvSpPr/>
          <p:nvPr/>
        </p:nvSpPr>
        <p:spPr>
          <a:xfrm>
            <a:off x="0" y="1"/>
            <a:ext cx="6163733" cy="3428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39">
            <a:extLst>
              <a:ext uri="{FF2B5EF4-FFF2-40B4-BE49-F238E27FC236}">
                <a16:creationId xmlns:a16="http://schemas.microsoft.com/office/drawing/2014/main" id="{28A013D2-46F7-1E66-B00B-C549CB9405EB}"/>
              </a:ext>
            </a:extLst>
          </p:cNvPr>
          <p:cNvSpPr txBox="1">
            <a:spLocks/>
          </p:cNvSpPr>
          <p:nvPr/>
        </p:nvSpPr>
        <p:spPr>
          <a:xfrm>
            <a:off x="428088" y="1408089"/>
            <a:ext cx="4149757" cy="674147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l" defTabSz="914400" rtl="0" eaLnBrk="1" latinLnBrk="0" hangingPunct="1">
              <a:lnSpc>
                <a:spcPct val="72000"/>
              </a:lnSpc>
              <a:spcBef>
                <a:spcPts val="1000"/>
              </a:spcBef>
              <a:buFont typeface="Arial" panose="020B0604020202020204" pitchFamily="34" charset="0"/>
              <a:buNone/>
              <a:defRPr sz="6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>
                <a:solidFill>
                  <a:srgbClr val="002060"/>
                </a:solidFill>
                <a:latin typeface="Arial Black" panose="020B0A04020102020204" pitchFamily="34" charset="0"/>
              </a:rPr>
              <a:t>Enterprise</a:t>
            </a:r>
          </a:p>
          <a:p>
            <a:r>
              <a:rPr lang="en-US" sz="3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Spin-outs</a:t>
            </a:r>
            <a:endParaRPr lang="en-GB" sz="32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Parallelogram 5">
            <a:extLst>
              <a:ext uri="{FF2B5EF4-FFF2-40B4-BE49-F238E27FC236}">
                <a16:creationId xmlns:a16="http://schemas.microsoft.com/office/drawing/2014/main" id="{070F1391-BD2A-1F59-DE0F-4A0DDCD3D9E2}"/>
              </a:ext>
            </a:extLst>
          </p:cNvPr>
          <p:cNvSpPr/>
          <p:nvPr/>
        </p:nvSpPr>
        <p:spPr>
          <a:xfrm>
            <a:off x="4857318" y="1714499"/>
            <a:ext cx="7816691" cy="1714499"/>
          </a:xfrm>
          <a:prstGeom prst="parallelogram">
            <a:avLst>
              <a:gd name="adj" fmla="val 23597"/>
            </a:avLst>
          </a:prstGeom>
          <a:gradFill flip="none" rotWithShape="1">
            <a:gsLst>
              <a:gs pos="0">
                <a:srgbClr val="0995A6"/>
              </a:gs>
              <a:gs pos="100000">
                <a:srgbClr val="0CC6D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1AF4C2B0-21C2-68EB-D42F-835318FDC1B1}"/>
              </a:ext>
            </a:extLst>
          </p:cNvPr>
          <p:cNvSpPr/>
          <p:nvPr/>
        </p:nvSpPr>
        <p:spPr>
          <a:xfrm>
            <a:off x="5263470" y="-2"/>
            <a:ext cx="7410539" cy="1714499"/>
          </a:xfrm>
          <a:prstGeom prst="parallelogram">
            <a:avLst>
              <a:gd name="adj" fmla="val 23597"/>
            </a:avLst>
          </a:prstGeom>
          <a:gradFill flip="none" rotWithShape="1">
            <a:gsLst>
              <a:gs pos="0">
                <a:srgbClr val="0995A6"/>
              </a:gs>
              <a:gs pos="100000">
                <a:srgbClr val="0CC6D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/>
          </a:p>
        </p:txBody>
      </p:sp>
      <p:sp>
        <p:nvSpPr>
          <p:cNvPr id="7" name="Parallelogram 6">
            <a:extLst>
              <a:ext uri="{FF2B5EF4-FFF2-40B4-BE49-F238E27FC236}">
                <a16:creationId xmlns:a16="http://schemas.microsoft.com/office/drawing/2014/main" id="{BDDE7167-B229-94A5-5FF1-F042653CC32B}"/>
              </a:ext>
            </a:extLst>
          </p:cNvPr>
          <p:cNvSpPr/>
          <p:nvPr/>
        </p:nvSpPr>
        <p:spPr>
          <a:xfrm>
            <a:off x="4451166" y="3428995"/>
            <a:ext cx="8329169" cy="1714499"/>
          </a:xfrm>
          <a:prstGeom prst="parallelogram">
            <a:avLst>
              <a:gd name="adj" fmla="val 23597"/>
            </a:avLst>
          </a:prstGeom>
          <a:gradFill>
            <a:gsLst>
              <a:gs pos="0">
                <a:srgbClr val="0995A6"/>
              </a:gs>
              <a:gs pos="99000">
                <a:srgbClr val="0CC6DE"/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/>
          </a:p>
        </p:txBody>
      </p:sp>
      <p:sp>
        <p:nvSpPr>
          <p:cNvPr id="8" name="Parallelogram 7">
            <a:extLst>
              <a:ext uri="{FF2B5EF4-FFF2-40B4-BE49-F238E27FC236}">
                <a16:creationId xmlns:a16="http://schemas.microsoft.com/office/drawing/2014/main" id="{5CB59B39-6B3F-9796-3562-CD925E834F8B}"/>
              </a:ext>
            </a:extLst>
          </p:cNvPr>
          <p:cNvSpPr/>
          <p:nvPr/>
        </p:nvSpPr>
        <p:spPr>
          <a:xfrm>
            <a:off x="4047394" y="5143501"/>
            <a:ext cx="8732942" cy="1714499"/>
          </a:xfrm>
          <a:prstGeom prst="parallelogram">
            <a:avLst>
              <a:gd name="adj" fmla="val 23597"/>
            </a:avLst>
          </a:prstGeom>
          <a:gradFill flip="none" rotWithShape="1">
            <a:gsLst>
              <a:gs pos="0">
                <a:srgbClr val="0995A6">
                  <a:lumMod val="75000"/>
                </a:srgbClr>
              </a:gs>
              <a:gs pos="100000">
                <a:srgbClr val="0CC6D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/>
          </a:p>
        </p:txBody>
      </p:sp>
      <p:sp>
        <p:nvSpPr>
          <p:cNvPr id="9" name="Text Placeholder 39">
            <a:extLst>
              <a:ext uri="{FF2B5EF4-FFF2-40B4-BE49-F238E27FC236}">
                <a16:creationId xmlns:a16="http://schemas.microsoft.com/office/drawing/2014/main" id="{9BE2EE12-780A-4636-4F9B-890ECFDE80BA}"/>
              </a:ext>
            </a:extLst>
          </p:cNvPr>
          <p:cNvSpPr txBox="1">
            <a:spLocks/>
          </p:cNvSpPr>
          <p:nvPr/>
        </p:nvSpPr>
        <p:spPr>
          <a:xfrm>
            <a:off x="8089896" y="626133"/>
            <a:ext cx="3839834" cy="634160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cap="none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0" i="0" u="none" strike="noStrike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Aligned short fibre composites using HiPerDiF technology</a:t>
            </a:r>
            <a:r>
              <a:rPr lang="en-GB" sz="2000" b="0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​.</a:t>
            </a:r>
            <a:endParaRPr lang="en-GB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Placeholder 39">
            <a:extLst>
              <a:ext uri="{FF2B5EF4-FFF2-40B4-BE49-F238E27FC236}">
                <a16:creationId xmlns:a16="http://schemas.microsoft.com/office/drawing/2014/main" id="{470C971A-3AC7-E6FC-31E6-C0BA09F1008E}"/>
              </a:ext>
            </a:extLst>
          </p:cNvPr>
          <p:cNvSpPr txBox="1">
            <a:spLocks/>
          </p:cNvSpPr>
          <p:nvPr/>
        </p:nvSpPr>
        <p:spPr>
          <a:xfrm>
            <a:off x="6920030" y="4054307"/>
            <a:ext cx="4259566" cy="634980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cap="none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0" i="0" u="none" strike="noStrike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Novel rapid, defect free tow shearing technology.</a:t>
            </a:r>
            <a:r>
              <a:rPr lang="en-GB" sz="2000" b="0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GB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39">
            <a:extLst>
              <a:ext uri="{FF2B5EF4-FFF2-40B4-BE49-F238E27FC236}">
                <a16:creationId xmlns:a16="http://schemas.microsoft.com/office/drawing/2014/main" id="{D357A20A-016A-2B83-D54B-D6AE9AF189EF}"/>
              </a:ext>
            </a:extLst>
          </p:cNvPr>
          <p:cNvSpPr txBox="1">
            <a:spLocks/>
          </p:cNvSpPr>
          <p:nvPr/>
        </p:nvSpPr>
        <p:spPr>
          <a:xfrm>
            <a:off x="6507126" y="5814044"/>
            <a:ext cx="5085375" cy="835645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cap="none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Spin-out in progress – textile simulation software.</a:t>
            </a:r>
            <a:r>
              <a:rPr lang="en-GB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39">
            <a:extLst>
              <a:ext uri="{FF2B5EF4-FFF2-40B4-BE49-F238E27FC236}">
                <a16:creationId xmlns:a16="http://schemas.microsoft.com/office/drawing/2014/main" id="{9B84BA1B-A5B1-6DAC-55FA-5955D8EBE32A}"/>
              </a:ext>
            </a:extLst>
          </p:cNvPr>
          <p:cNvSpPr txBox="1">
            <a:spLocks/>
          </p:cNvSpPr>
          <p:nvPr/>
        </p:nvSpPr>
        <p:spPr>
          <a:xfrm>
            <a:off x="7523751" y="2333266"/>
            <a:ext cx="4616855" cy="600953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cap="none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Neue Haas Grotesk Text Pro" panose="020B05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2000" b="0" i="0" u="none" strike="noStrike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2000" b="0" i="0" u="none" strike="noStrike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 rid industries of outdated hardware using origami methodology.</a:t>
            </a:r>
            <a:r>
              <a:rPr lang="en-GB" sz="2000" b="0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GB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Aligned Carbon Fibre Sustainable Composite Materials | Lineat">
            <a:extLst>
              <a:ext uri="{FF2B5EF4-FFF2-40B4-BE49-F238E27FC236}">
                <a16:creationId xmlns:a16="http://schemas.microsoft.com/office/drawing/2014/main" id="{CE9286FE-44CC-B59C-DA6A-F73EF6FEF1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245" y="748184"/>
            <a:ext cx="1612757" cy="281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A black logo with a black background&#10;&#10;Description automatically generated">
            <a:extLst>
              <a:ext uri="{FF2B5EF4-FFF2-40B4-BE49-F238E27FC236}">
                <a16:creationId xmlns:a16="http://schemas.microsoft.com/office/drawing/2014/main" id="{7B3EF1A2-8FEE-423C-9734-715203ED44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994" y="3428988"/>
            <a:ext cx="1619916" cy="1631740"/>
          </a:xfrm>
          <a:prstGeom prst="rect">
            <a:avLst/>
          </a:prstGeom>
        </p:spPr>
      </p:pic>
      <p:pic>
        <p:nvPicPr>
          <p:cNvPr id="16" name="Picture 15" descr="A close up of a logo&#10;&#10;Description automatically generated">
            <a:extLst>
              <a:ext uri="{FF2B5EF4-FFF2-40B4-BE49-F238E27FC236}">
                <a16:creationId xmlns:a16="http://schemas.microsoft.com/office/drawing/2014/main" id="{615ED9EA-2B36-EF73-222A-03375694C5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961" y="5511230"/>
            <a:ext cx="1772143" cy="106328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094E590-944B-C135-C9EC-FE0ACFD480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581" y="2376883"/>
            <a:ext cx="1933046" cy="52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87517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SwellVTI">
  <a:themeElements>
    <a:clrScheme name="Office">
      <a:dk1>
        <a:srgbClr val="000000"/>
      </a:dk1>
      <a:lt1>
        <a:srgbClr val="FFFFFF"/>
      </a:lt1>
      <a:dk2>
        <a:srgbClr val="1D242E"/>
      </a:dk2>
      <a:lt2>
        <a:srgbClr val="F2F1F1"/>
      </a:lt2>
      <a:accent1>
        <a:srgbClr val="4472C4"/>
      </a:accent1>
      <a:accent2>
        <a:srgbClr val="ED7D31"/>
      </a:accent2>
      <a:accent3>
        <a:srgbClr val="A3A3A3"/>
      </a:accent3>
      <a:accent4>
        <a:srgbClr val="CF9B00"/>
      </a:accent4>
      <a:accent5>
        <a:srgbClr val="5B9BD5"/>
      </a:accent5>
      <a:accent6>
        <a:srgbClr val="70AD47"/>
      </a:accent6>
      <a:hlink>
        <a:srgbClr val="D26012"/>
      </a:hlink>
      <a:folHlink>
        <a:srgbClr val="9A5879"/>
      </a:folHlink>
    </a:clrScheme>
    <a:fontScheme name="Neue Haas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wellVTI" id="{8361A04D-931A-43DC-973B-1B0B1DD5DECC}" vid="{6DDB23E8-D18E-4BDA-98D6-324466149E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BD6075C0919C4B8053D1A481C3B32E" ma:contentTypeVersion="15" ma:contentTypeDescription="Create a new document." ma:contentTypeScope="" ma:versionID="fe020680e12a167b7446cd1026ead89e">
  <xsd:schema xmlns:xsd="http://www.w3.org/2001/XMLSchema" xmlns:xs="http://www.w3.org/2001/XMLSchema" xmlns:p="http://schemas.microsoft.com/office/2006/metadata/properties" xmlns:ns2="bdae711b-6fab-4424-ac57-6be3ebf03572" xmlns:ns3="4920c357-b3ab-4da2-9aab-d207bcbd8e16" targetNamespace="http://schemas.microsoft.com/office/2006/metadata/properties" ma:root="true" ma:fieldsID="6324408e7ca6b55b053e83ca7a9ce632" ns2:_="" ns3:_="">
    <xsd:import namespace="bdae711b-6fab-4424-ac57-6be3ebf03572"/>
    <xsd:import namespace="4920c357-b3ab-4da2-9aab-d207bcbd8e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ae711b-6fab-4424-ac57-6be3ebf035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dd084387-097e-4aef-8f33-0dee7b0eb57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20c357-b3ab-4da2-9aab-d207bcbd8e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9b7f4dd-78af-4bda-aa83-0c23b973223b}" ma:internalName="TaxCatchAll" ma:showField="CatchAllData" ma:web="4920c357-b3ab-4da2-9aab-d207bcbd8e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920c357-b3ab-4da2-9aab-d207bcbd8e16" xsi:nil="true"/>
    <lcf76f155ced4ddcb4097134ff3c332f xmlns="bdae711b-6fab-4424-ac57-6be3ebf0357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E5F968A-4C66-4F98-B04F-59553585AF4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EA288F6-69FF-40BA-B9BC-6B2A74C74CEC}">
  <ds:schemaRefs>
    <ds:schemaRef ds:uri="4920c357-b3ab-4da2-9aab-d207bcbd8e16"/>
    <ds:schemaRef ds:uri="bdae711b-6fab-4424-ac57-6be3ebf0357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596CD7A-0C7F-4814-86F6-D3338CE27579}">
  <ds:schemaRefs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terms/"/>
    <ds:schemaRef ds:uri="http://purl.org/dc/elements/1.1/"/>
    <ds:schemaRef ds:uri="http://purl.org/dc/dcmitype/"/>
    <ds:schemaRef ds:uri="4920c357-b3ab-4da2-9aab-d207bcbd8e16"/>
    <ds:schemaRef ds:uri="bdae711b-6fab-4424-ac57-6be3ebf03572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</TotalTime>
  <Words>633</Words>
  <Application>Microsoft Office PowerPoint</Application>
  <PresentationFormat>Widescreen</PresentationFormat>
  <Paragraphs>138</Paragraphs>
  <Slides>15</Slides>
  <Notes>1</Notes>
  <HiddenSlides>3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Aptos</vt:lpstr>
      <vt:lpstr>Aptos Black</vt:lpstr>
      <vt:lpstr>Arial</vt:lpstr>
      <vt:lpstr>Arial Black</vt:lpstr>
      <vt:lpstr>Calibri</vt:lpstr>
      <vt:lpstr>Neue Haas Grotesk Text Pro</vt:lpstr>
      <vt:lpstr>SwellVTI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Emma Woodland</dc:creator>
  <cp:lastModifiedBy>Ole Thomsen</cp:lastModifiedBy>
  <cp:revision>3</cp:revision>
  <dcterms:created xsi:type="dcterms:W3CDTF">2025-01-31T13:47:50Z</dcterms:created>
  <dcterms:modified xsi:type="dcterms:W3CDTF">2025-06-16T12:50:52Z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0x010100DDBD6075C0919C4B8053D1A481C3B32E</vt:lpwstr>
  </property>
  <property fmtid="{D5CDD505-2E9C-101B-9397-08002B2CF9AE}" pid="3" name="MediaServiceImageTags">
    <vt:lpwstr/>
  </property>
</Properties>
</file>