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mp4" ContentType="video/mp4"/>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Lst>
  <p:notesMasterIdLst>
    <p:notesMasterId r:id="rId45"/>
  </p:notesMasterIdLst>
  <p:sldIdLst>
    <p:sldId id="257" r:id="rId6"/>
    <p:sldId id="293" r:id="rId7"/>
    <p:sldId id="295" r:id="rId8"/>
    <p:sldId id="298" r:id="rId9"/>
    <p:sldId id="340" r:id="rId10"/>
    <p:sldId id="365" r:id="rId11"/>
    <p:sldId id="352" r:id="rId12"/>
    <p:sldId id="353" r:id="rId13"/>
    <p:sldId id="354" r:id="rId14"/>
    <p:sldId id="355" r:id="rId15"/>
    <p:sldId id="356" r:id="rId16"/>
    <p:sldId id="358" r:id="rId17"/>
    <p:sldId id="359" r:id="rId18"/>
    <p:sldId id="339" r:id="rId19"/>
    <p:sldId id="331" r:id="rId20"/>
    <p:sldId id="344" r:id="rId21"/>
    <p:sldId id="366" r:id="rId22"/>
    <p:sldId id="333" r:id="rId23"/>
    <p:sldId id="343" r:id="rId24"/>
    <p:sldId id="345" r:id="rId25"/>
    <p:sldId id="263" r:id="rId26"/>
    <p:sldId id="363" r:id="rId27"/>
    <p:sldId id="342" r:id="rId28"/>
    <p:sldId id="360" r:id="rId29"/>
    <p:sldId id="334" r:id="rId30"/>
    <p:sldId id="361" r:id="rId31"/>
    <p:sldId id="362" r:id="rId32"/>
    <p:sldId id="364" r:id="rId33"/>
    <p:sldId id="320" r:id="rId34"/>
    <p:sldId id="316" r:id="rId35"/>
    <p:sldId id="338" r:id="rId36"/>
    <p:sldId id="337" r:id="rId37"/>
    <p:sldId id="323" r:id="rId38"/>
    <p:sldId id="304" r:id="rId39"/>
    <p:sldId id="266" r:id="rId40"/>
    <p:sldId id="326" r:id="rId41"/>
    <p:sldId id="328" r:id="rId42"/>
    <p:sldId id="329" r:id="rId43"/>
    <p:sldId id="330"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2B79B8E-2BC5-44CF-8828-A5B5B05677DD}">
          <p14:sldIdLst>
            <p14:sldId id="257"/>
          </p14:sldIdLst>
        </p14:section>
        <p14:section name="Agenda" id="{5645D22C-CD4F-4797-9BC9-A279325C8E8B}">
          <p14:sldIdLst>
            <p14:sldId id="293"/>
          </p14:sldIdLst>
        </p14:section>
        <p14:section name="Overview" id="{6430F6A2-30F3-49CC-B467-CCA258C70F30}">
          <p14:sldIdLst>
            <p14:sldId id="295"/>
            <p14:sldId id="298"/>
            <p14:sldId id="340"/>
          </p14:sldIdLst>
        </p14:section>
        <p14:section name="Stave Prototyping" id="{55701273-1197-4BD1-B90D-789E12671EA6}">
          <p14:sldIdLst>
            <p14:sldId id="365"/>
            <p14:sldId id="352"/>
            <p14:sldId id="353"/>
            <p14:sldId id="354"/>
            <p14:sldId id="355"/>
            <p14:sldId id="356"/>
            <p14:sldId id="358"/>
            <p14:sldId id="359"/>
            <p14:sldId id="339"/>
            <p14:sldId id="331"/>
            <p14:sldId id="344"/>
          </p14:sldIdLst>
        </p14:section>
        <p14:section name="Modelling/Analysis" id="{F7C269D4-6BE6-4642-B81B-7156651A9476}">
          <p14:sldIdLst>
            <p14:sldId id="366"/>
            <p14:sldId id="333"/>
            <p14:sldId id="343"/>
            <p14:sldId id="345"/>
            <p14:sldId id="263"/>
            <p14:sldId id="363"/>
            <p14:sldId id="342"/>
            <p14:sldId id="360"/>
            <p14:sldId id="334"/>
            <p14:sldId id="361"/>
            <p14:sldId id="362"/>
            <p14:sldId id="364"/>
            <p14:sldId id="320"/>
          </p14:sldIdLst>
        </p14:section>
        <p14:section name="Back-up Slides" id="{179888B2-9E5C-4879-92F2-D6BE5ADCAAAF}">
          <p14:sldIdLst>
            <p14:sldId id="316"/>
            <p14:sldId id="338"/>
            <p14:sldId id="337"/>
            <p14:sldId id="323"/>
            <p14:sldId id="304"/>
            <p14:sldId id="266"/>
            <p14:sldId id="326"/>
            <p14:sldId id="328"/>
            <p14:sldId id="329"/>
            <p14:sldId id="330"/>
          </p14:sldIdLst>
        </p14:section>
      </p14:sectionLst>
    </p:ex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8E83"/>
    <a:srgbClr val="58CB54"/>
    <a:srgbClr val="F0F0F0"/>
    <a:srgbClr val="7F392F"/>
    <a:srgbClr val="C37075"/>
    <a:srgbClr val="626262"/>
    <a:srgbClr val="C00000"/>
    <a:srgbClr val="2B202B"/>
    <a:srgbClr val="EFD63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1DAC77-8FF9-4473-8151-32B19D92F4DD}" v="2352" dt="2025-06-16T11:14:38.0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81993" autoAdjust="0"/>
  </p:normalViewPr>
  <p:slideViewPr>
    <p:cSldViewPr snapToGrid="0" snapToObjects="1">
      <p:cViewPr varScale="1">
        <p:scale>
          <a:sx n="72" d="100"/>
          <a:sy n="72" d="100"/>
        </p:scale>
        <p:origin x="965" y="53"/>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ddart, Adam (STFC,RAL,TECH)" userId="eb0f2ffd-b16d-48d7-b8d6-63a288e4ff8d" providerId="ADAL" clId="{2E1DAC77-8FF9-4473-8151-32B19D92F4DD}"/>
    <pc:docChg chg="undo redo custSel addSld delSld modSld sldOrd delSection modSection">
      <pc:chgData name="Huddart, Adam (STFC,RAL,TECH)" userId="eb0f2ffd-b16d-48d7-b8d6-63a288e4ff8d" providerId="ADAL" clId="{2E1DAC77-8FF9-4473-8151-32B19D92F4DD}" dt="2025-06-16T11:15:03.514" v="19861" actId="20577"/>
      <pc:docMkLst>
        <pc:docMk/>
      </pc:docMkLst>
      <pc:sldChg chg="modSp mod">
        <pc:chgData name="Huddart, Adam (STFC,RAL,TECH)" userId="eb0f2ffd-b16d-48d7-b8d6-63a288e4ff8d" providerId="ADAL" clId="{2E1DAC77-8FF9-4473-8151-32B19D92F4DD}" dt="2025-05-28T09:54:22.830" v="82" actId="1076"/>
        <pc:sldMkLst>
          <pc:docMk/>
          <pc:sldMk cId="3224382533" sldId="257"/>
        </pc:sldMkLst>
        <pc:spChg chg="mod">
          <ac:chgData name="Huddart, Adam (STFC,RAL,TECH)" userId="eb0f2ffd-b16d-48d7-b8d6-63a288e4ff8d" providerId="ADAL" clId="{2E1DAC77-8FF9-4473-8151-32B19D92F4DD}" dt="2025-05-28T09:54:22.830" v="82" actId="1076"/>
          <ac:spMkLst>
            <pc:docMk/>
            <pc:sldMk cId="3224382533" sldId="257"/>
            <ac:spMk id="3" creationId="{78DB0FE0-A4AF-D848-8925-91A37993D74D}"/>
          </ac:spMkLst>
        </pc:spChg>
      </pc:sldChg>
      <pc:sldChg chg="del">
        <pc:chgData name="Huddart, Adam (STFC,RAL,TECH)" userId="eb0f2ffd-b16d-48d7-b8d6-63a288e4ff8d" providerId="ADAL" clId="{2E1DAC77-8FF9-4473-8151-32B19D92F4DD}" dt="2025-05-23T14:03:17.225" v="3" actId="47"/>
        <pc:sldMkLst>
          <pc:docMk/>
          <pc:sldMk cId="390196829" sldId="263"/>
        </pc:sldMkLst>
      </pc:sldChg>
      <pc:sldChg chg="addSp delSp modSp add mod">
        <pc:chgData name="Huddart, Adam (STFC,RAL,TECH)" userId="eb0f2ffd-b16d-48d7-b8d6-63a288e4ff8d" providerId="ADAL" clId="{2E1DAC77-8FF9-4473-8151-32B19D92F4DD}" dt="2025-06-14T20:44:54.070" v="17713" actId="21"/>
        <pc:sldMkLst>
          <pc:docMk/>
          <pc:sldMk cId="635814875" sldId="263"/>
        </pc:sldMkLst>
      </pc:sldChg>
      <pc:sldChg chg="delSp del mod">
        <pc:chgData name="Huddart, Adam (STFC,RAL,TECH)" userId="eb0f2ffd-b16d-48d7-b8d6-63a288e4ff8d" providerId="ADAL" clId="{2E1DAC77-8FF9-4473-8151-32B19D92F4DD}" dt="2025-05-28T10:55:37.880" v="1595" actId="47"/>
        <pc:sldMkLst>
          <pc:docMk/>
          <pc:sldMk cId="3105660842" sldId="264"/>
        </pc:sldMkLst>
      </pc:sldChg>
      <pc:sldChg chg="del ord">
        <pc:chgData name="Huddart, Adam (STFC,RAL,TECH)" userId="eb0f2ffd-b16d-48d7-b8d6-63a288e4ff8d" providerId="ADAL" clId="{2E1DAC77-8FF9-4473-8151-32B19D92F4DD}" dt="2025-05-28T10:56:54.070" v="1596" actId="47"/>
        <pc:sldMkLst>
          <pc:docMk/>
          <pc:sldMk cId="2600007823" sldId="265"/>
        </pc:sldMkLst>
      </pc:sldChg>
      <pc:sldChg chg="addSp delSp modSp add del mod ord addAnim delAnim modAnim modNotesTx">
        <pc:chgData name="Huddart, Adam (STFC,RAL,TECH)" userId="eb0f2ffd-b16d-48d7-b8d6-63a288e4ff8d" providerId="ADAL" clId="{2E1DAC77-8FF9-4473-8151-32B19D92F4DD}" dt="2025-06-15T22:16:07.920" v="19786"/>
        <pc:sldMkLst>
          <pc:docMk/>
          <pc:sldMk cId="231366789" sldId="266"/>
        </pc:sldMkLst>
      </pc:sldChg>
      <pc:sldChg chg="del">
        <pc:chgData name="Huddart, Adam (STFC,RAL,TECH)" userId="eb0f2ffd-b16d-48d7-b8d6-63a288e4ff8d" providerId="ADAL" clId="{2E1DAC77-8FF9-4473-8151-32B19D92F4DD}" dt="2025-05-28T10:57:10.759" v="1598" actId="47"/>
        <pc:sldMkLst>
          <pc:docMk/>
          <pc:sldMk cId="3411616486" sldId="267"/>
        </pc:sldMkLst>
      </pc:sldChg>
      <pc:sldChg chg="del">
        <pc:chgData name="Huddart, Adam (STFC,RAL,TECH)" userId="eb0f2ffd-b16d-48d7-b8d6-63a288e4ff8d" providerId="ADAL" clId="{2E1DAC77-8FF9-4473-8151-32B19D92F4DD}" dt="2025-05-23T14:10:17.479" v="13" actId="47"/>
        <pc:sldMkLst>
          <pc:docMk/>
          <pc:sldMk cId="3781499716" sldId="268"/>
        </pc:sldMkLst>
      </pc:sldChg>
      <pc:sldChg chg="modSp del mod ord">
        <pc:chgData name="Huddart, Adam (STFC,RAL,TECH)" userId="eb0f2ffd-b16d-48d7-b8d6-63a288e4ff8d" providerId="ADAL" clId="{2E1DAC77-8FF9-4473-8151-32B19D92F4DD}" dt="2025-05-28T09:58:09.961" v="125" actId="47"/>
        <pc:sldMkLst>
          <pc:docMk/>
          <pc:sldMk cId="282679849" sldId="269"/>
        </pc:sldMkLst>
      </pc:sldChg>
      <pc:sldChg chg="del">
        <pc:chgData name="Huddart, Adam (STFC,RAL,TECH)" userId="eb0f2ffd-b16d-48d7-b8d6-63a288e4ff8d" providerId="ADAL" clId="{2E1DAC77-8FF9-4473-8151-32B19D92F4DD}" dt="2025-05-23T14:08:03.069" v="4" actId="47"/>
        <pc:sldMkLst>
          <pc:docMk/>
          <pc:sldMk cId="484480196" sldId="278"/>
        </pc:sldMkLst>
      </pc:sldChg>
      <pc:sldChg chg="del">
        <pc:chgData name="Huddart, Adam (STFC,RAL,TECH)" userId="eb0f2ffd-b16d-48d7-b8d6-63a288e4ff8d" providerId="ADAL" clId="{2E1DAC77-8FF9-4473-8151-32B19D92F4DD}" dt="2025-05-23T14:08:03.069" v="4" actId="47"/>
        <pc:sldMkLst>
          <pc:docMk/>
          <pc:sldMk cId="1350173225" sldId="280"/>
        </pc:sldMkLst>
      </pc:sldChg>
      <pc:sldChg chg="del">
        <pc:chgData name="Huddart, Adam (STFC,RAL,TECH)" userId="eb0f2ffd-b16d-48d7-b8d6-63a288e4ff8d" providerId="ADAL" clId="{2E1DAC77-8FF9-4473-8151-32B19D92F4DD}" dt="2025-05-23T14:08:03.069" v="4" actId="47"/>
        <pc:sldMkLst>
          <pc:docMk/>
          <pc:sldMk cId="1361445416" sldId="281"/>
        </pc:sldMkLst>
      </pc:sldChg>
      <pc:sldChg chg="del">
        <pc:chgData name="Huddart, Adam (STFC,RAL,TECH)" userId="eb0f2ffd-b16d-48d7-b8d6-63a288e4ff8d" providerId="ADAL" clId="{2E1DAC77-8FF9-4473-8151-32B19D92F4DD}" dt="2025-05-23T14:08:03.069" v="4" actId="47"/>
        <pc:sldMkLst>
          <pc:docMk/>
          <pc:sldMk cId="2141370620" sldId="282"/>
        </pc:sldMkLst>
      </pc:sldChg>
      <pc:sldChg chg="del">
        <pc:chgData name="Huddart, Adam (STFC,RAL,TECH)" userId="eb0f2ffd-b16d-48d7-b8d6-63a288e4ff8d" providerId="ADAL" clId="{2E1DAC77-8FF9-4473-8151-32B19D92F4DD}" dt="2025-05-23T14:08:03.069" v="4" actId="47"/>
        <pc:sldMkLst>
          <pc:docMk/>
          <pc:sldMk cId="1115429697" sldId="283"/>
        </pc:sldMkLst>
      </pc:sldChg>
      <pc:sldChg chg="del">
        <pc:chgData name="Huddart, Adam (STFC,RAL,TECH)" userId="eb0f2ffd-b16d-48d7-b8d6-63a288e4ff8d" providerId="ADAL" clId="{2E1DAC77-8FF9-4473-8151-32B19D92F4DD}" dt="2025-05-23T14:08:03.069" v="4" actId="47"/>
        <pc:sldMkLst>
          <pc:docMk/>
          <pc:sldMk cId="1996254891" sldId="284"/>
        </pc:sldMkLst>
      </pc:sldChg>
      <pc:sldChg chg="del">
        <pc:chgData name="Huddart, Adam (STFC,RAL,TECH)" userId="eb0f2ffd-b16d-48d7-b8d6-63a288e4ff8d" providerId="ADAL" clId="{2E1DAC77-8FF9-4473-8151-32B19D92F4DD}" dt="2025-05-23T14:08:03.069" v="4" actId="47"/>
        <pc:sldMkLst>
          <pc:docMk/>
          <pc:sldMk cId="2185282051" sldId="285"/>
        </pc:sldMkLst>
      </pc:sldChg>
      <pc:sldChg chg="modSp del mod">
        <pc:chgData name="Huddart, Adam (STFC,RAL,TECH)" userId="eb0f2ffd-b16d-48d7-b8d6-63a288e4ff8d" providerId="ADAL" clId="{2E1DAC77-8FF9-4473-8151-32B19D92F4DD}" dt="2025-06-15T11:29:07.956" v="18647" actId="47"/>
        <pc:sldMkLst>
          <pc:docMk/>
          <pc:sldMk cId="3516036722" sldId="287"/>
        </pc:sldMkLst>
      </pc:sldChg>
      <pc:sldChg chg="del">
        <pc:chgData name="Huddart, Adam (STFC,RAL,TECH)" userId="eb0f2ffd-b16d-48d7-b8d6-63a288e4ff8d" providerId="ADAL" clId="{2E1DAC77-8FF9-4473-8151-32B19D92F4DD}" dt="2025-05-23T14:08:03.069" v="4" actId="47"/>
        <pc:sldMkLst>
          <pc:docMk/>
          <pc:sldMk cId="1268763537" sldId="289"/>
        </pc:sldMkLst>
      </pc:sldChg>
      <pc:sldChg chg="del">
        <pc:chgData name="Huddart, Adam (STFC,RAL,TECH)" userId="eb0f2ffd-b16d-48d7-b8d6-63a288e4ff8d" providerId="ADAL" clId="{2E1DAC77-8FF9-4473-8151-32B19D92F4DD}" dt="2025-05-23T14:08:03.069" v="4" actId="47"/>
        <pc:sldMkLst>
          <pc:docMk/>
          <pc:sldMk cId="532446166" sldId="291"/>
        </pc:sldMkLst>
      </pc:sldChg>
      <pc:sldChg chg="del">
        <pc:chgData name="Huddart, Adam (STFC,RAL,TECH)" userId="eb0f2ffd-b16d-48d7-b8d6-63a288e4ff8d" providerId="ADAL" clId="{2E1DAC77-8FF9-4473-8151-32B19D92F4DD}" dt="2025-05-23T14:08:03.069" v="4" actId="47"/>
        <pc:sldMkLst>
          <pc:docMk/>
          <pc:sldMk cId="1326491350" sldId="292"/>
        </pc:sldMkLst>
      </pc:sldChg>
      <pc:sldChg chg="addSp delSp modSp mod modNotesTx">
        <pc:chgData name="Huddart, Adam (STFC,RAL,TECH)" userId="eb0f2ffd-b16d-48d7-b8d6-63a288e4ff8d" providerId="ADAL" clId="{2E1DAC77-8FF9-4473-8151-32B19D92F4DD}" dt="2025-06-15T22:17:42.730" v="19789" actId="20577"/>
        <pc:sldMkLst>
          <pc:docMk/>
          <pc:sldMk cId="3891386832" sldId="293"/>
        </pc:sldMkLst>
        <pc:spChg chg="mod">
          <ac:chgData name="Huddart, Adam (STFC,RAL,TECH)" userId="eb0f2ffd-b16d-48d7-b8d6-63a288e4ff8d" providerId="ADAL" clId="{2E1DAC77-8FF9-4473-8151-32B19D92F4DD}" dt="2025-06-12T07:53:27.540" v="8922" actId="26606"/>
          <ac:spMkLst>
            <pc:docMk/>
            <pc:sldMk cId="3891386832" sldId="293"/>
            <ac:spMk id="2" creationId="{00000000-0000-0000-0000-000000000000}"/>
          </ac:spMkLst>
        </pc:spChg>
        <pc:graphicFrameChg chg="add mod">
          <ac:chgData name="Huddart, Adam (STFC,RAL,TECH)" userId="eb0f2ffd-b16d-48d7-b8d6-63a288e4ff8d" providerId="ADAL" clId="{2E1DAC77-8FF9-4473-8151-32B19D92F4DD}" dt="2025-06-15T22:17:42.730" v="19789" actId="20577"/>
          <ac:graphicFrameMkLst>
            <pc:docMk/>
            <pc:sldMk cId="3891386832" sldId="293"/>
            <ac:graphicFrameMk id="5" creationId="{AAC2FB00-3479-CA35-126B-363FADDA99EF}"/>
          </ac:graphicFrameMkLst>
        </pc:graphicFrameChg>
      </pc:sldChg>
      <pc:sldChg chg="addSp modSp mod modNotesTx">
        <pc:chgData name="Huddart, Adam (STFC,RAL,TECH)" userId="eb0f2ffd-b16d-48d7-b8d6-63a288e4ff8d" providerId="ADAL" clId="{2E1DAC77-8FF9-4473-8151-32B19D92F4DD}" dt="2025-06-13T12:28:01.085" v="13697" actId="1038"/>
        <pc:sldMkLst>
          <pc:docMk/>
          <pc:sldMk cId="3122584215" sldId="295"/>
        </pc:sldMkLst>
        <pc:spChg chg="add mod">
          <ac:chgData name="Huddart, Adam (STFC,RAL,TECH)" userId="eb0f2ffd-b16d-48d7-b8d6-63a288e4ff8d" providerId="ADAL" clId="{2E1DAC77-8FF9-4473-8151-32B19D92F4DD}" dt="2025-06-13T12:28:01.085" v="13697" actId="1038"/>
          <ac:spMkLst>
            <pc:docMk/>
            <pc:sldMk cId="3122584215" sldId="295"/>
            <ac:spMk id="22" creationId="{17AAFE6E-E48D-EA75-B29E-3BF741081351}"/>
          </ac:spMkLst>
        </pc:spChg>
        <pc:spChg chg="add mod ord">
          <ac:chgData name="Huddart, Adam (STFC,RAL,TECH)" userId="eb0f2ffd-b16d-48d7-b8d6-63a288e4ff8d" providerId="ADAL" clId="{2E1DAC77-8FF9-4473-8151-32B19D92F4DD}" dt="2025-06-13T12:26:47.775" v="13645" actId="2085"/>
          <ac:spMkLst>
            <pc:docMk/>
            <pc:sldMk cId="3122584215" sldId="295"/>
            <ac:spMk id="23" creationId="{84CB685E-0E2E-530C-AF0D-350372FCD743}"/>
          </ac:spMkLst>
        </pc:spChg>
        <pc:grpChg chg="mod">
          <ac:chgData name="Huddart, Adam (STFC,RAL,TECH)" userId="eb0f2ffd-b16d-48d7-b8d6-63a288e4ff8d" providerId="ADAL" clId="{2E1DAC77-8FF9-4473-8151-32B19D92F4DD}" dt="2025-06-13T12:26:50.401" v="13646" actId="1076"/>
          <ac:grpSpMkLst>
            <pc:docMk/>
            <pc:sldMk cId="3122584215" sldId="295"/>
            <ac:grpSpMk id="2" creationId="{ED3933D7-1FEE-23A8-F8FE-B8DB0A59D901}"/>
          </ac:grpSpMkLst>
        </pc:grpChg>
        <pc:picChg chg="add mod">
          <ac:chgData name="Huddart, Adam (STFC,RAL,TECH)" userId="eb0f2ffd-b16d-48d7-b8d6-63a288e4ff8d" providerId="ADAL" clId="{2E1DAC77-8FF9-4473-8151-32B19D92F4DD}" dt="2025-06-13T12:27:58.677" v="13680" actId="1038"/>
          <ac:picMkLst>
            <pc:docMk/>
            <pc:sldMk cId="3122584215" sldId="295"/>
            <ac:picMk id="21" creationId="{6906CFAA-4F06-7A2A-25E5-8F2DA5724BBF}"/>
          </ac:picMkLst>
        </pc:picChg>
      </pc:sldChg>
      <pc:sldChg chg="addSp modSp del ord modNotesTx">
        <pc:chgData name="Huddart, Adam (STFC,RAL,TECH)" userId="eb0f2ffd-b16d-48d7-b8d6-63a288e4ff8d" providerId="ADAL" clId="{2E1DAC77-8FF9-4473-8151-32B19D92F4DD}" dt="2025-06-12T21:36:39.106" v="11794" actId="2696"/>
        <pc:sldMkLst>
          <pc:docMk/>
          <pc:sldMk cId="1667956933" sldId="296"/>
        </pc:sldMkLst>
      </pc:sldChg>
      <pc:sldChg chg="addSp delSp modSp del mod ord">
        <pc:chgData name="Huddart, Adam (STFC,RAL,TECH)" userId="eb0f2ffd-b16d-48d7-b8d6-63a288e4ff8d" providerId="ADAL" clId="{2E1DAC77-8FF9-4473-8151-32B19D92F4DD}" dt="2025-06-13T12:29:00.557" v="13698" actId="47"/>
        <pc:sldMkLst>
          <pc:docMk/>
          <pc:sldMk cId="1676318877" sldId="297"/>
        </pc:sldMkLst>
      </pc:sldChg>
      <pc:sldChg chg="addSp delSp modSp mod ord modNotesTx">
        <pc:chgData name="Huddart, Adam (STFC,RAL,TECH)" userId="eb0f2ffd-b16d-48d7-b8d6-63a288e4ff8d" providerId="ADAL" clId="{2E1DAC77-8FF9-4473-8151-32B19D92F4DD}" dt="2025-06-13T12:30:29.357" v="13717" actId="20577"/>
        <pc:sldMkLst>
          <pc:docMk/>
          <pc:sldMk cId="1637412938" sldId="298"/>
        </pc:sldMkLst>
        <pc:spChg chg="mod">
          <ac:chgData name="Huddart, Adam (STFC,RAL,TECH)" userId="eb0f2ffd-b16d-48d7-b8d6-63a288e4ff8d" providerId="ADAL" clId="{2E1DAC77-8FF9-4473-8151-32B19D92F4DD}" dt="2025-06-13T09:25:35.815" v="12628" actId="6549"/>
          <ac:spMkLst>
            <pc:docMk/>
            <pc:sldMk cId="1637412938" sldId="298"/>
            <ac:spMk id="2" creationId="{00000000-0000-0000-0000-000000000000}"/>
          </ac:spMkLst>
        </pc:spChg>
        <pc:spChg chg="mod">
          <ac:chgData name="Huddart, Adam (STFC,RAL,TECH)" userId="eb0f2ffd-b16d-48d7-b8d6-63a288e4ff8d" providerId="ADAL" clId="{2E1DAC77-8FF9-4473-8151-32B19D92F4DD}" dt="2025-06-12T21:37:51.608" v="11798" actId="6549"/>
          <ac:spMkLst>
            <pc:docMk/>
            <pc:sldMk cId="1637412938" sldId="298"/>
            <ac:spMk id="3" creationId="{00000000-0000-0000-0000-000000000000}"/>
          </ac:spMkLst>
        </pc:spChg>
        <pc:spChg chg="mod">
          <ac:chgData name="Huddart, Adam (STFC,RAL,TECH)" userId="eb0f2ffd-b16d-48d7-b8d6-63a288e4ff8d" providerId="ADAL" clId="{2E1DAC77-8FF9-4473-8151-32B19D92F4DD}" dt="2025-06-03T08:51:50.344" v="7269" actId="404"/>
          <ac:spMkLst>
            <pc:docMk/>
            <pc:sldMk cId="1637412938" sldId="298"/>
            <ac:spMk id="7" creationId="{00000000-0000-0000-0000-000000000000}"/>
          </ac:spMkLst>
        </pc:spChg>
        <pc:spChg chg="mod">
          <ac:chgData name="Huddart, Adam (STFC,RAL,TECH)" userId="eb0f2ffd-b16d-48d7-b8d6-63a288e4ff8d" providerId="ADAL" clId="{2E1DAC77-8FF9-4473-8151-32B19D92F4DD}" dt="2025-06-03T08:51:50.344" v="7269" actId="404"/>
          <ac:spMkLst>
            <pc:docMk/>
            <pc:sldMk cId="1637412938" sldId="298"/>
            <ac:spMk id="8" creationId="{00000000-0000-0000-0000-000000000000}"/>
          </ac:spMkLst>
        </pc:spChg>
        <pc:spChg chg="mod topLvl">
          <ac:chgData name="Huddart, Adam (STFC,RAL,TECH)" userId="eb0f2ffd-b16d-48d7-b8d6-63a288e4ff8d" providerId="ADAL" clId="{2E1DAC77-8FF9-4473-8151-32B19D92F4DD}" dt="2025-05-29T13:24:15.427" v="3697" actId="1076"/>
          <ac:spMkLst>
            <pc:docMk/>
            <pc:sldMk cId="1637412938" sldId="298"/>
            <ac:spMk id="9" creationId="{44C4AA78-855A-2CFE-F027-B9C21493AD7C}"/>
          </ac:spMkLst>
        </pc:spChg>
        <pc:spChg chg="mod topLvl">
          <ac:chgData name="Huddart, Adam (STFC,RAL,TECH)" userId="eb0f2ffd-b16d-48d7-b8d6-63a288e4ff8d" providerId="ADAL" clId="{2E1DAC77-8FF9-4473-8151-32B19D92F4DD}" dt="2025-05-29T13:24:01.530" v="3691" actId="164"/>
          <ac:spMkLst>
            <pc:docMk/>
            <pc:sldMk cId="1637412938" sldId="298"/>
            <ac:spMk id="10" creationId="{83879CAA-7E44-D8AA-43D7-6AE9E4BCB9CA}"/>
          </ac:spMkLst>
        </pc:spChg>
        <pc:spChg chg="mod">
          <ac:chgData name="Huddart, Adam (STFC,RAL,TECH)" userId="eb0f2ffd-b16d-48d7-b8d6-63a288e4ff8d" providerId="ADAL" clId="{2E1DAC77-8FF9-4473-8151-32B19D92F4DD}" dt="2025-06-03T08:51:50.344" v="7269" actId="404"/>
          <ac:spMkLst>
            <pc:docMk/>
            <pc:sldMk cId="1637412938" sldId="298"/>
            <ac:spMk id="11" creationId="{00000000-0000-0000-0000-000000000000}"/>
          </ac:spMkLst>
        </pc:spChg>
        <pc:spChg chg="mod topLvl">
          <ac:chgData name="Huddart, Adam (STFC,RAL,TECH)" userId="eb0f2ffd-b16d-48d7-b8d6-63a288e4ff8d" providerId="ADAL" clId="{2E1DAC77-8FF9-4473-8151-32B19D92F4DD}" dt="2025-05-29T13:24:01.530" v="3691" actId="164"/>
          <ac:spMkLst>
            <pc:docMk/>
            <pc:sldMk cId="1637412938" sldId="298"/>
            <ac:spMk id="12" creationId="{0F09C888-0159-B172-5445-63186CADF08D}"/>
          </ac:spMkLst>
        </pc:spChg>
        <pc:spChg chg="mod topLvl">
          <ac:chgData name="Huddart, Adam (STFC,RAL,TECH)" userId="eb0f2ffd-b16d-48d7-b8d6-63a288e4ff8d" providerId="ADAL" clId="{2E1DAC77-8FF9-4473-8151-32B19D92F4DD}" dt="2025-05-29T13:24:01.530" v="3691" actId="164"/>
          <ac:spMkLst>
            <pc:docMk/>
            <pc:sldMk cId="1637412938" sldId="298"/>
            <ac:spMk id="14" creationId="{4E891B26-DB5C-2C8C-60B7-11D576AF5AFD}"/>
          </ac:spMkLst>
        </pc:spChg>
        <pc:spChg chg="mod">
          <ac:chgData name="Huddart, Adam (STFC,RAL,TECH)" userId="eb0f2ffd-b16d-48d7-b8d6-63a288e4ff8d" providerId="ADAL" clId="{2E1DAC77-8FF9-4473-8151-32B19D92F4DD}" dt="2025-06-03T08:51:50.344" v="7269" actId="404"/>
          <ac:spMkLst>
            <pc:docMk/>
            <pc:sldMk cId="1637412938" sldId="298"/>
            <ac:spMk id="15" creationId="{00000000-0000-0000-0000-000000000000}"/>
          </ac:spMkLst>
        </pc:spChg>
        <pc:spChg chg="mod">
          <ac:chgData name="Huddart, Adam (STFC,RAL,TECH)" userId="eb0f2ffd-b16d-48d7-b8d6-63a288e4ff8d" providerId="ADAL" clId="{2E1DAC77-8FF9-4473-8151-32B19D92F4DD}" dt="2025-06-03T08:51:50.344" v="7269" actId="404"/>
          <ac:spMkLst>
            <pc:docMk/>
            <pc:sldMk cId="1637412938" sldId="298"/>
            <ac:spMk id="17" creationId="{00000000-0000-0000-0000-000000000000}"/>
          </ac:spMkLst>
        </pc:spChg>
        <pc:spChg chg="mod topLvl">
          <ac:chgData name="Huddart, Adam (STFC,RAL,TECH)" userId="eb0f2ffd-b16d-48d7-b8d6-63a288e4ff8d" providerId="ADAL" clId="{2E1DAC77-8FF9-4473-8151-32B19D92F4DD}" dt="2025-05-29T13:24:01.530" v="3691" actId="164"/>
          <ac:spMkLst>
            <pc:docMk/>
            <pc:sldMk cId="1637412938" sldId="298"/>
            <ac:spMk id="18" creationId="{A9CCAA9F-F018-E955-02EA-2367DAB2CC3D}"/>
          </ac:spMkLst>
        </pc:spChg>
        <pc:spChg chg="mod">
          <ac:chgData name="Huddart, Adam (STFC,RAL,TECH)" userId="eb0f2ffd-b16d-48d7-b8d6-63a288e4ff8d" providerId="ADAL" clId="{2E1DAC77-8FF9-4473-8151-32B19D92F4DD}" dt="2025-06-03T08:51:50.344" v="7269" actId="404"/>
          <ac:spMkLst>
            <pc:docMk/>
            <pc:sldMk cId="1637412938" sldId="298"/>
            <ac:spMk id="19" creationId="{00000000-0000-0000-0000-000000000000}"/>
          </ac:spMkLst>
        </pc:spChg>
        <pc:spChg chg="mod">
          <ac:chgData name="Huddart, Adam (STFC,RAL,TECH)" userId="eb0f2ffd-b16d-48d7-b8d6-63a288e4ff8d" providerId="ADAL" clId="{2E1DAC77-8FF9-4473-8151-32B19D92F4DD}" dt="2025-06-03T08:51:50.344" v="7269" actId="404"/>
          <ac:spMkLst>
            <pc:docMk/>
            <pc:sldMk cId="1637412938" sldId="298"/>
            <ac:spMk id="20" creationId="{00000000-0000-0000-0000-000000000000}"/>
          </ac:spMkLst>
        </pc:spChg>
        <pc:spChg chg="mod topLvl">
          <ac:chgData name="Huddart, Adam (STFC,RAL,TECH)" userId="eb0f2ffd-b16d-48d7-b8d6-63a288e4ff8d" providerId="ADAL" clId="{2E1DAC77-8FF9-4473-8151-32B19D92F4DD}" dt="2025-06-13T12:30:06.859" v="13716" actId="14100"/>
          <ac:spMkLst>
            <pc:docMk/>
            <pc:sldMk cId="1637412938" sldId="298"/>
            <ac:spMk id="24" creationId="{723A10F0-673A-6470-AAC1-7015275207E5}"/>
          </ac:spMkLst>
        </pc:spChg>
        <pc:spChg chg="mod topLvl">
          <ac:chgData name="Huddart, Adam (STFC,RAL,TECH)" userId="eb0f2ffd-b16d-48d7-b8d6-63a288e4ff8d" providerId="ADAL" clId="{2E1DAC77-8FF9-4473-8151-32B19D92F4DD}" dt="2025-05-29T13:24:01.530" v="3691" actId="164"/>
          <ac:spMkLst>
            <pc:docMk/>
            <pc:sldMk cId="1637412938" sldId="298"/>
            <ac:spMk id="25" creationId="{1BDCB711-78F8-8E57-A8BA-9959BD0B5CC2}"/>
          </ac:spMkLst>
        </pc:spChg>
        <pc:spChg chg="mod">
          <ac:chgData name="Huddart, Adam (STFC,RAL,TECH)" userId="eb0f2ffd-b16d-48d7-b8d6-63a288e4ff8d" providerId="ADAL" clId="{2E1DAC77-8FF9-4473-8151-32B19D92F4DD}" dt="2025-06-13T12:30:29.357" v="13717" actId="20577"/>
          <ac:spMkLst>
            <pc:docMk/>
            <pc:sldMk cId="1637412938" sldId="298"/>
            <ac:spMk id="31" creationId="{938350B8-49BD-B605-288B-74CABECEA7B9}"/>
          </ac:spMkLst>
        </pc:spChg>
        <pc:spChg chg="add mod ord">
          <ac:chgData name="Huddart, Adam (STFC,RAL,TECH)" userId="eb0f2ffd-b16d-48d7-b8d6-63a288e4ff8d" providerId="ADAL" clId="{2E1DAC77-8FF9-4473-8151-32B19D92F4DD}" dt="2025-06-03T08:52:49.879" v="7305" actId="1036"/>
          <ac:spMkLst>
            <pc:docMk/>
            <pc:sldMk cId="1637412938" sldId="298"/>
            <ac:spMk id="32" creationId="{99995727-57FE-1C44-FDB7-E1E79B93EBBA}"/>
          </ac:spMkLst>
        </pc:spChg>
        <pc:spChg chg="add mod">
          <ac:chgData name="Huddart, Adam (STFC,RAL,TECH)" userId="eb0f2ffd-b16d-48d7-b8d6-63a288e4ff8d" providerId="ADAL" clId="{2E1DAC77-8FF9-4473-8151-32B19D92F4DD}" dt="2025-06-03T08:52:32.741" v="7288" actId="1076"/>
          <ac:spMkLst>
            <pc:docMk/>
            <pc:sldMk cId="1637412938" sldId="298"/>
            <ac:spMk id="33" creationId="{553B7EF0-3CE9-0C79-732F-FF526CBF22D1}"/>
          </ac:spMkLst>
        </pc:spChg>
        <pc:grpChg chg="mod">
          <ac:chgData name="Huddart, Adam (STFC,RAL,TECH)" userId="eb0f2ffd-b16d-48d7-b8d6-63a288e4ff8d" providerId="ADAL" clId="{2E1DAC77-8FF9-4473-8151-32B19D92F4DD}" dt="2025-06-03T08:50:20.707" v="7209" actId="164"/>
          <ac:grpSpMkLst>
            <pc:docMk/>
            <pc:sldMk cId="1637412938" sldId="298"/>
            <ac:grpSpMk id="16" creationId="{00000000-0000-0000-0000-000000000000}"/>
          </ac:grpSpMkLst>
        </pc:grpChg>
        <pc:grpChg chg="add mod">
          <ac:chgData name="Huddart, Adam (STFC,RAL,TECH)" userId="eb0f2ffd-b16d-48d7-b8d6-63a288e4ff8d" providerId="ADAL" clId="{2E1DAC77-8FF9-4473-8151-32B19D92F4DD}" dt="2025-05-29T13:24:03.673" v="3692" actId="1076"/>
          <ac:grpSpMkLst>
            <pc:docMk/>
            <pc:sldMk cId="1637412938" sldId="298"/>
            <ac:grpSpMk id="26" creationId="{9F469E17-33AC-C8AB-F9D5-BED9587DE2D0}"/>
          </ac:grpSpMkLst>
        </pc:grpChg>
        <pc:grpChg chg="add mod">
          <ac:chgData name="Huddart, Adam (STFC,RAL,TECH)" userId="eb0f2ffd-b16d-48d7-b8d6-63a288e4ff8d" providerId="ADAL" clId="{2E1DAC77-8FF9-4473-8151-32B19D92F4DD}" dt="2025-06-03T08:55:33.384" v="7463" actId="1036"/>
          <ac:grpSpMkLst>
            <pc:docMk/>
            <pc:sldMk cId="1637412938" sldId="298"/>
            <ac:grpSpMk id="28" creationId="{E51E89DD-25E4-A4F7-26EF-A42B129CB726}"/>
          </ac:grpSpMkLst>
        </pc:grpChg>
        <pc:grpChg chg="add mod">
          <ac:chgData name="Huddart, Adam (STFC,RAL,TECH)" userId="eb0f2ffd-b16d-48d7-b8d6-63a288e4ff8d" providerId="ADAL" clId="{2E1DAC77-8FF9-4473-8151-32B19D92F4DD}" dt="2025-06-03T08:51:32.918" v="7251" actId="1076"/>
          <ac:grpSpMkLst>
            <pc:docMk/>
            <pc:sldMk cId="1637412938" sldId="298"/>
            <ac:grpSpMk id="29" creationId="{87293ADC-76B0-F9EF-B730-31BF3D6962CA}"/>
          </ac:grpSpMkLst>
        </pc:grpChg>
        <pc:picChg chg="mod topLvl">
          <ac:chgData name="Huddart, Adam (STFC,RAL,TECH)" userId="eb0f2ffd-b16d-48d7-b8d6-63a288e4ff8d" providerId="ADAL" clId="{2E1DAC77-8FF9-4473-8151-32B19D92F4DD}" dt="2025-05-29T13:24:01.530" v="3691" actId="164"/>
          <ac:picMkLst>
            <pc:docMk/>
            <pc:sldMk cId="1637412938" sldId="298"/>
            <ac:picMk id="6" creationId="{096EAC6E-8839-E81A-EEF4-9CCDDAFFFC87}"/>
          </ac:picMkLst>
        </pc:picChg>
        <pc:picChg chg="mod">
          <ac:chgData name="Huddart, Adam (STFC,RAL,TECH)" userId="eb0f2ffd-b16d-48d7-b8d6-63a288e4ff8d" providerId="ADAL" clId="{2E1DAC77-8FF9-4473-8151-32B19D92F4DD}" dt="2025-06-03T08:51:29.080" v="7250"/>
          <ac:picMkLst>
            <pc:docMk/>
            <pc:sldMk cId="1637412938" sldId="298"/>
            <ac:picMk id="30" creationId="{AA24B12F-85E5-42F0-78A6-94D4E76405AD}"/>
          </ac:picMkLst>
        </pc:picChg>
        <pc:cxnChg chg="mod">
          <ac:chgData name="Huddart, Adam (STFC,RAL,TECH)" userId="eb0f2ffd-b16d-48d7-b8d6-63a288e4ff8d" providerId="ADAL" clId="{2E1DAC77-8FF9-4473-8151-32B19D92F4DD}" dt="2025-06-03T08:50:03.610" v="7205" actId="14100"/>
          <ac:cxnSpMkLst>
            <pc:docMk/>
            <pc:sldMk cId="1637412938" sldId="298"/>
            <ac:cxnSpMk id="13" creationId="{00000000-0000-0000-0000-000000000000}"/>
          </ac:cxnSpMkLst>
        </pc:cxnChg>
        <pc:cxnChg chg="mod">
          <ac:chgData name="Huddart, Adam (STFC,RAL,TECH)" userId="eb0f2ffd-b16d-48d7-b8d6-63a288e4ff8d" providerId="ADAL" clId="{2E1DAC77-8FF9-4473-8151-32B19D92F4DD}" dt="2025-05-29T13:23:48.974" v="3678" actId="1035"/>
          <ac:cxnSpMkLst>
            <pc:docMk/>
            <pc:sldMk cId="1637412938" sldId="298"/>
            <ac:cxnSpMk id="21" creationId="{08EA9FB1-0958-5EC1-E1A4-0F9CEF24C7A9}"/>
          </ac:cxnSpMkLst>
        </pc:cxnChg>
        <pc:cxnChg chg="mod topLvl">
          <ac:chgData name="Huddart, Adam (STFC,RAL,TECH)" userId="eb0f2ffd-b16d-48d7-b8d6-63a288e4ff8d" providerId="ADAL" clId="{2E1DAC77-8FF9-4473-8151-32B19D92F4DD}" dt="2025-05-29T13:24:01.530" v="3691" actId="164"/>
          <ac:cxnSpMkLst>
            <pc:docMk/>
            <pc:sldMk cId="1637412938" sldId="298"/>
            <ac:cxnSpMk id="22" creationId="{8BDF1635-8645-3073-2EDA-DD7F65439DB1}"/>
          </ac:cxnSpMkLst>
        </pc:cxnChg>
      </pc:sldChg>
      <pc:sldChg chg="del ord">
        <pc:chgData name="Huddart, Adam (STFC,RAL,TECH)" userId="eb0f2ffd-b16d-48d7-b8d6-63a288e4ff8d" providerId="ADAL" clId="{2E1DAC77-8FF9-4473-8151-32B19D92F4DD}" dt="2025-06-12T21:36:39.106" v="11794" actId="2696"/>
        <pc:sldMkLst>
          <pc:docMk/>
          <pc:sldMk cId="40934272" sldId="300"/>
        </pc:sldMkLst>
      </pc:sldChg>
      <pc:sldChg chg="delSp modSp add del mod ord setBg modNotesTx">
        <pc:chgData name="Huddart, Adam (STFC,RAL,TECH)" userId="eb0f2ffd-b16d-48d7-b8d6-63a288e4ff8d" providerId="ADAL" clId="{2E1DAC77-8FF9-4473-8151-32B19D92F4DD}" dt="2025-06-12T21:41:28.569" v="11839" actId="2696"/>
        <pc:sldMkLst>
          <pc:docMk/>
          <pc:sldMk cId="747665592" sldId="302"/>
        </pc:sldMkLst>
      </pc:sldChg>
      <pc:sldChg chg="add del ord">
        <pc:chgData name="Huddart, Adam (STFC,RAL,TECH)" userId="eb0f2ffd-b16d-48d7-b8d6-63a288e4ff8d" providerId="ADAL" clId="{2E1DAC77-8FF9-4473-8151-32B19D92F4DD}" dt="2025-06-15T22:15:44.430" v="19785"/>
        <pc:sldMkLst>
          <pc:docMk/>
          <pc:sldMk cId="1190031358" sldId="304"/>
        </pc:sldMkLst>
      </pc:sldChg>
      <pc:sldChg chg="del">
        <pc:chgData name="Huddart, Adam (STFC,RAL,TECH)" userId="eb0f2ffd-b16d-48d7-b8d6-63a288e4ff8d" providerId="ADAL" clId="{2E1DAC77-8FF9-4473-8151-32B19D92F4DD}" dt="2025-05-23T14:08:03.069" v="4" actId="47"/>
        <pc:sldMkLst>
          <pc:docMk/>
          <pc:sldMk cId="4254870886" sldId="305"/>
        </pc:sldMkLst>
      </pc:sldChg>
      <pc:sldChg chg="del ord">
        <pc:chgData name="Huddart, Adam (STFC,RAL,TECH)" userId="eb0f2ffd-b16d-48d7-b8d6-63a288e4ff8d" providerId="ADAL" clId="{2E1DAC77-8FF9-4473-8151-32B19D92F4DD}" dt="2025-06-12T21:36:39.106" v="11794" actId="2696"/>
        <pc:sldMkLst>
          <pc:docMk/>
          <pc:sldMk cId="4169973074" sldId="306"/>
        </pc:sldMkLst>
      </pc:sldChg>
      <pc:sldChg chg="del">
        <pc:chgData name="Huddart, Adam (STFC,RAL,TECH)" userId="eb0f2ffd-b16d-48d7-b8d6-63a288e4ff8d" providerId="ADAL" clId="{2E1DAC77-8FF9-4473-8151-32B19D92F4DD}" dt="2025-05-23T14:08:23.715" v="6" actId="47"/>
        <pc:sldMkLst>
          <pc:docMk/>
          <pc:sldMk cId="1146202071" sldId="307"/>
        </pc:sldMkLst>
      </pc:sldChg>
      <pc:sldChg chg="add del ord">
        <pc:chgData name="Huddart, Adam (STFC,RAL,TECH)" userId="eb0f2ffd-b16d-48d7-b8d6-63a288e4ff8d" providerId="ADAL" clId="{2E1DAC77-8FF9-4473-8151-32B19D92F4DD}" dt="2025-06-13T20:58:33.720" v="17688" actId="2696"/>
        <pc:sldMkLst>
          <pc:docMk/>
          <pc:sldMk cId="1565804129" sldId="308"/>
        </pc:sldMkLst>
      </pc:sldChg>
      <pc:sldChg chg="del ord">
        <pc:chgData name="Huddart, Adam (STFC,RAL,TECH)" userId="eb0f2ffd-b16d-48d7-b8d6-63a288e4ff8d" providerId="ADAL" clId="{2E1DAC77-8FF9-4473-8151-32B19D92F4DD}" dt="2025-06-12T21:36:39.106" v="11794" actId="2696"/>
        <pc:sldMkLst>
          <pc:docMk/>
          <pc:sldMk cId="2580442828" sldId="309"/>
        </pc:sldMkLst>
      </pc:sldChg>
      <pc:sldChg chg="del ord">
        <pc:chgData name="Huddart, Adam (STFC,RAL,TECH)" userId="eb0f2ffd-b16d-48d7-b8d6-63a288e4ff8d" providerId="ADAL" clId="{2E1DAC77-8FF9-4473-8151-32B19D92F4DD}" dt="2025-06-12T21:36:39.106" v="11794" actId="2696"/>
        <pc:sldMkLst>
          <pc:docMk/>
          <pc:sldMk cId="600676112" sldId="310"/>
        </pc:sldMkLst>
      </pc:sldChg>
      <pc:sldChg chg="modSp del mod ord">
        <pc:chgData name="Huddart, Adam (STFC,RAL,TECH)" userId="eb0f2ffd-b16d-48d7-b8d6-63a288e4ff8d" providerId="ADAL" clId="{2E1DAC77-8FF9-4473-8151-32B19D92F4DD}" dt="2025-06-12T21:36:39.106" v="11794" actId="2696"/>
        <pc:sldMkLst>
          <pc:docMk/>
          <pc:sldMk cId="3388911449" sldId="311"/>
        </pc:sldMkLst>
      </pc:sldChg>
      <pc:sldChg chg="del ord">
        <pc:chgData name="Huddart, Adam (STFC,RAL,TECH)" userId="eb0f2ffd-b16d-48d7-b8d6-63a288e4ff8d" providerId="ADAL" clId="{2E1DAC77-8FF9-4473-8151-32B19D92F4DD}" dt="2025-06-12T21:36:39.106" v="11794" actId="2696"/>
        <pc:sldMkLst>
          <pc:docMk/>
          <pc:sldMk cId="1781266840" sldId="312"/>
        </pc:sldMkLst>
      </pc:sldChg>
      <pc:sldChg chg="del ord">
        <pc:chgData name="Huddart, Adam (STFC,RAL,TECH)" userId="eb0f2ffd-b16d-48d7-b8d6-63a288e4ff8d" providerId="ADAL" clId="{2E1DAC77-8FF9-4473-8151-32B19D92F4DD}" dt="2025-06-12T21:36:39.106" v="11794" actId="2696"/>
        <pc:sldMkLst>
          <pc:docMk/>
          <pc:sldMk cId="3350636079" sldId="313"/>
        </pc:sldMkLst>
      </pc:sldChg>
      <pc:sldChg chg="del ord">
        <pc:chgData name="Huddart, Adam (STFC,RAL,TECH)" userId="eb0f2ffd-b16d-48d7-b8d6-63a288e4ff8d" providerId="ADAL" clId="{2E1DAC77-8FF9-4473-8151-32B19D92F4DD}" dt="2025-06-12T21:36:39.106" v="11794" actId="2696"/>
        <pc:sldMkLst>
          <pc:docMk/>
          <pc:sldMk cId="3333177389" sldId="314"/>
        </pc:sldMkLst>
      </pc:sldChg>
      <pc:sldChg chg="del">
        <pc:chgData name="Huddart, Adam (STFC,RAL,TECH)" userId="eb0f2ffd-b16d-48d7-b8d6-63a288e4ff8d" providerId="ADAL" clId="{2E1DAC77-8FF9-4473-8151-32B19D92F4DD}" dt="2025-05-28T09:58:35.250" v="129" actId="47"/>
        <pc:sldMkLst>
          <pc:docMk/>
          <pc:sldMk cId="2681771408" sldId="315"/>
        </pc:sldMkLst>
      </pc:sldChg>
      <pc:sldChg chg="addSp modSp mod">
        <pc:chgData name="Huddart, Adam (STFC,RAL,TECH)" userId="eb0f2ffd-b16d-48d7-b8d6-63a288e4ff8d" providerId="ADAL" clId="{2E1DAC77-8FF9-4473-8151-32B19D92F4DD}" dt="2025-06-13T21:00:09.960" v="17689" actId="404"/>
        <pc:sldMkLst>
          <pc:docMk/>
          <pc:sldMk cId="2853285394" sldId="316"/>
        </pc:sldMkLst>
        <pc:spChg chg="mod">
          <ac:chgData name="Huddart, Adam (STFC,RAL,TECH)" userId="eb0f2ffd-b16d-48d7-b8d6-63a288e4ff8d" providerId="ADAL" clId="{2E1DAC77-8FF9-4473-8151-32B19D92F4DD}" dt="2025-05-28T10:02:13.590" v="272" actId="20577"/>
          <ac:spMkLst>
            <pc:docMk/>
            <pc:sldMk cId="2853285394" sldId="316"/>
            <ac:spMk id="2" creationId="{00000000-0000-0000-0000-000000000000}"/>
          </ac:spMkLst>
        </pc:spChg>
        <pc:spChg chg="mod">
          <ac:chgData name="Huddart, Adam (STFC,RAL,TECH)" userId="eb0f2ffd-b16d-48d7-b8d6-63a288e4ff8d" providerId="ADAL" clId="{2E1DAC77-8FF9-4473-8151-32B19D92F4DD}" dt="2025-06-13T21:00:09.960" v="17689" actId="404"/>
          <ac:spMkLst>
            <pc:docMk/>
            <pc:sldMk cId="2853285394" sldId="316"/>
            <ac:spMk id="3" creationId="{00000000-0000-0000-0000-000000000000}"/>
          </ac:spMkLst>
        </pc:spChg>
        <pc:spChg chg="add mod">
          <ac:chgData name="Huddart, Adam (STFC,RAL,TECH)" userId="eb0f2ffd-b16d-48d7-b8d6-63a288e4ff8d" providerId="ADAL" clId="{2E1DAC77-8FF9-4473-8151-32B19D92F4DD}" dt="2025-06-12T22:08:08.975" v="12051" actId="1038"/>
          <ac:spMkLst>
            <pc:docMk/>
            <pc:sldMk cId="2853285394" sldId="316"/>
            <ac:spMk id="10" creationId="{0C55CCC5-5ED0-AF2A-CB64-3D6809AC2F95}"/>
          </ac:spMkLst>
        </pc:spChg>
        <pc:spChg chg="add mod">
          <ac:chgData name="Huddart, Adam (STFC,RAL,TECH)" userId="eb0f2ffd-b16d-48d7-b8d6-63a288e4ff8d" providerId="ADAL" clId="{2E1DAC77-8FF9-4473-8151-32B19D92F4DD}" dt="2025-06-12T22:07:58.824" v="12018" actId="1038"/>
          <ac:spMkLst>
            <pc:docMk/>
            <pc:sldMk cId="2853285394" sldId="316"/>
            <ac:spMk id="13" creationId="{DA80D155-44A8-9593-2CDC-810E50410189}"/>
          </ac:spMkLst>
        </pc:spChg>
        <pc:graphicFrameChg chg="add mod">
          <ac:chgData name="Huddart, Adam (STFC,RAL,TECH)" userId="eb0f2ffd-b16d-48d7-b8d6-63a288e4ff8d" providerId="ADAL" clId="{2E1DAC77-8FF9-4473-8151-32B19D92F4DD}" dt="2025-06-12T22:08:54.134" v="12072"/>
          <ac:graphicFrameMkLst>
            <pc:docMk/>
            <pc:sldMk cId="2853285394" sldId="316"/>
            <ac:graphicFrameMk id="8" creationId="{4FA00D90-0CC2-C7BE-6D0C-0C8785CF3C57}"/>
          </ac:graphicFrameMkLst>
        </pc:graphicFrameChg>
        <pc:picChg chg="add mod">
          <ac:chgData name="Huddart, Adam (STFC,RAL,TECH)" userId="eb0f2ffd-b16d-48d7-b8d6-63a288e4ff8d" providerId="ADAL" clId="{2E1DAC77-8FF9-4473-8151-32B19D92F4DD}" dt="2025-06-13T20:27:29.915" v="17572" actId="1035"/>
          <ac:picMkLst>
            <pc:docMk/>
            <pc:sldMk cId="2853285394" sldId="316"/>
            <ac:picMk id="4" creationId="{F162B5BD-35BD-3847-4620-02EDEF0F58FB}"/>
          </ac:picMkLst>
        </pc:picChg>
        <pc:picChg chg="add mod">
          <ac:chgData name="Huddart, Adam (STFC,RAL,TECH)" userId="eb0f2ffd-b16d-48d7-b8d6-63a288e4ff8d" providerId="ADAL" clId="{2E1DAC77-8FF9-4473-8151-32B19D92F4DD}" dt="2025-06-13T20:27:29.915" v="17572" actId="1035"/>
          <ac:picMkLst>
            <pc:docMk/>
            <pc:sldMk cId="2853285394" sldId="316"/>
            <ac:picMk id="5" creationId="{F15BDE13-8FCB-952B-070E-259E0A923750}"/>
          </ac:picMkLst>
        </pc:picChg>
        <pc:cxnChg chg="add mod">
          <ac:chgData name="Huddart, Adam (STFC,RAL,TECH)" userId="eb0f2ffd-b16d-48d7-b8d6-63a288e4ff8d" providerId="ADAL" clId="{2E1DAC77-8FF9-4473-8151-32B19D92F4DD}" dt="2025-06-12T22:08:10.330" v="12055" actId="1038"/>
          <ac:cxnSpMkLst>
            <pc:docMk/>
            <pc:sldMk cId="2853285394" sldId="316"/>
            <ac:cxnSpMk id="9" creationId="{29B782FD-4676-D9F9-CA03-3FC3ADAF4DCF}"/>
          </ac:cxnSpMkLst>
        </pc:cxnChg>
        <pc:cxnChg chg="add mod">
          <ac:chgData name="Huddart, Adam (STFC,RAL,TECH)" userId="eb0f2ffd-b16d-48d7-b8d6-63a288e4ff8d" providerId="ADAL" clId="{2E1DAC77-8FF9-4473-8151-32B19D92F4DD}" dt="2025-06-12T22:08:00.768" v="12025" actId="1038"/>
          <ac:cxnSpMkLst>
            <pc:docMk/>
            <pc:sldMk cId="2853285394" sldId="316"/>
            <ac:cxnSpMk id="11" creationId="{E427C34C-45C5-8180-9361-5152F2F6F13B}"/>
          </ac:cxnSpMkLst>
        </pc:cxnChg>
      </pc:sldChg>
      <pc:sldChg chg="del ord">
        <pc:chgData name="Huddart, Adam (STFC,RAL,TECH)" userId="eb0f2ffd-b16d-48d7-b8d6-63a288e4ff8d" providerId="ADAL" clId="{2E1DAC77-8FF9-4473-8151-32B19D92F4DD}" dt="2025-06-12T21:36:39.106" v="11794" actId="2696"/>
        <pc:sldMkLst>
          <pc:docMk/>
          <pc:sldMk cId="4153135738" sldId="317"/>
        </pc:sldMkLst>
      </pc:sldChg>
      <pc:sldChg chg="del ord">
        <pc:chgData name="Huddart, Adam (STFC,RAL,TECH)" userId="eb0f2ffd-b16d-48d7-b8d6-63a288e4ff8d" providerId="ADAL" clId="{2E1DAC77-8FF9-4473-8151-32B19D92F4DD}" dt="2025-06-13T20:58:33.720" v="17688" actId="2696"/>
        <pc:sldMkLst>
          <pc:docMk/>
          <pc:sldMk cId="3318219214" sldId="318"/>
        </pc:sldMkLst>
      </pc:sldChg>
      <pc:sldChg chg="ord">
        <pc:chgData name="Huddart, Adam (STFC,RAL,TECH)" userId="eb0f2ffd-b16d-48d7-b8d6-63a288e4ff8d" providerId="ADAL" clId="{2E1DAC77-8FF9-4473-8151-32B19D92F4DD}" dt="2025-05-23T14:08:37.542" v="12"/>
        <pc:sldMkLst>
          <pc:docMk/>
          <pc:sldMk cId="1970815804" sldId="320"/>
        </pc:sldMkLst>
      </pc:sldChg>
      <pc:sldChg chg="del">
        <pc:chgData name="Huddart, Adam (STFC,RAL,TECH)" userId="eb0f2ffd-b16d-48d7-b8d6-63a288e4ff8d" providerId="ADAL" clId="{2E1DAC77-8FF9-4473-8151-32B19D92F4DD}" dt="2025-05-23T14:08:20.807" v="5" actId="47"/>
        <pc:sldMkLst>
          <pc:docMk/>
          <pc:sldMk cId="3475305393" sldId="321"/>
        </pc:sldMkLst>
      </pc:sldChg>
      <pc:sldChg chg="del ord">
        <pc:chgData name="Huddart, Adam (STFC,RAL,TECH)" userId="eb0f2ffd-b16d-48d7-b8d6-63a288e4ff8d" providerId="ADAL" clId="{2E1DAC77-8FF9-4473-8151-32B19D92F4DD}" dt="2025-06-12T21:36:39.106" v="11794" actId="2696"/>
        <pc:sldMkLst>
          <pc:docMk/>
          <pc:sldMk cId="4147920130" sldId="322"/>
        </pc:sldMkLst>
      </pc:sldChg>
      <pc:sldChg chg="add del ord">
        <pc:chgData name="Huddart, Adam (STFC,RAL,TECH)" userId="eb0f2ffd-b16d-48d7-b8d6-63a288e4ff8d" providerId="ADAL" clId="{2E1DAC77-8FF9-4473-8151-32B19D92F4DD}" dt="2025-06-15T22:15:19.296" v="19784"/>
        <pc:sldMkLst>
          <pc:docMk/>
          <pc:sldMk cId="3321024893" sldId="323"/>
        </pc:sldMkLst>
      </pc:sldChg>
      <pc:sldChg chg="modSp del mod">
        <pc:chgData name="Huddart, Adam (STFC,RAL,TECH)" userId="eb0f2ffd-b16d-48d7-b8d6-63a288e4ff8d" providerId="ADAL" clId="{2E1DAC77-8FF9-4473-8151-32B19D92F4DD}" dt="2025-05-29T13:44:17.083" v="3776" actId="47"/>
        <pc:sldMkLst>
          <pc:docMk/>
          <pc:sldMk cId="1935716415" sldId="324"/>
        </pc:sldMkLst>
      </pc:sldChg>
      <pc:sldChg chg="del">
        <pc:chgData name="Huddart, Adam (STFC,RAL,TECH)" userId="eb0f2ffd-b16d-48d7-b8d6-63a288e4ff8d" providerId="ADAL" clId="{2E1DAC77-8FF9-4473-8151-32B19D92F4DD}" dt="2025-05-28T10:00:45.932" v="201" actId="47"/>
        <pc:sldMkLst>
          <pc:docMk/>
          <pc:sldMk cId="3118055591" sldId="325"/>
        </pc:sldMkLst>
      </pc:sldChg>
      <pc:sldChg chg="addSp delSp modSp add del mod ord">
        <pc:chgData name="Huddart, Adam (STFC,RAL,TECH)" userId="eb0f2ffd-b16d-48d7-b8d6-63a288e4ff8d" providerId="ADAL" clId="{2E1DAC77-8FF9-4473-8151-32B19D92F4DD}" dt="2025-06-15T22:16:34.620" v="19787"/>
        <pc:sldMkLst>
          <pc:docMk/>
          <pc:sldMk cId="406909478" sldId="326"/>
        </pc:sldMkLst>
      </pc:sldChg>
      <pc:sldChg chg="addSp delSp modSp new del mod">
        <pc:chgData name="Huddart, Adam (STFC,RAL,TECH)" userId="eb0f2ffd-b16d-48d7-b8d6-63a288e4ff8d" providerId="ADAL" clId="{2E1DAC77-8FF9-4473-8151-32B19D92F4DD}" dt="2025-05-28T10:56:57.685" v="1597" actId="47"/>
        <pc:sldMkLst>
          <pc:docMk/>
          <pc:sldMk cId="3430400899" sldId="327"/>
        </pc:sldMkLst>
      </pc:sldChg>
      <pc:sldChg chg="addSp delSp modSp new add del mod ord">
        <pc:chgData name="Huddart, Adam (STFC,RAL,TECH)" userId="eb0f2ffd-b16d-48d7-b8d6-63a288e4ff8d" providerId="ADAL" clId="{2E1DAC77-8FF9-4473-8151-32B19D92F4DD}" dt="2025-06-15T22:16:34.620" v="19787"/>
        <pc:sldMkLst>
          <pc:docMk/>
          <pc:sldMk cId="624072845" sldId="328"/>
        </pc:sldMkLst>
      </pc:sldChg>
      <pc:sldChg chg="addSp delSp modSp new add del mod ord modClrScheme chgLayout">
        <pc:chgData name="Huddart, Adam (STFC,RAL,TECH)" userId="eb0f2ffd-b16d-48d7-b8d6-63a288e4ff8d" providerId="ADAL" clId="{2E1DAC77-8FF9-4473-8151-32B19D92F4DD}" dt="2025-06-15T22:16:34.620" v="19787"/>
        <pc:sldMkLst>
          <pc:docMk/>
          <pc:sldMk cId="2124446062" sldId="329"/>
        </pc:sldMkLst>
      </pc:sldChg>
      <pc:sldChg chg="addSp delSp modSp new add del mod ord modClrScheme chgLayout">
        <pc:chgData name="Huddart, Adam (STFC,RAL,TECH)" userId="eb0f2ffd-b16d-48d7-b8d6-63a288e4ff8d" providerId="ADAL" clId="{2E1DAC77-8FF9-4473-8151-32B19D92F4DD}" dt="2025-06-15T22:16:34.620" v="19787"/>
        <pc:sldMkLst>
          <pc:docMk/>
          <pc:sldMk cId="3460046211" sldId="330"/>
        </pc:sldMkLst>
      </pc:sldChg>
      <pc:sldChg chg="addSp delSp modSp new mod ord modClrScheme chgLayout">
        <pc:chgData name="Huddart, Adam (STFC,RAL,TECH)" userId="eb0f2ffd-b16d-48d7-b8d6-63a288e4ff8d" providerId="ADAL" clId="{2E1DAC77-8FF9-4473-8151-32B19D92F4DD}" dt="2025-06-15T15:31:14.079" v="19194" actId="20577"/>
        <pc:sldMkLst>
          <pc:docMk/>
          <pc:sldMk cId="2473602729" sldId="331"/>
        </pc:sldMkLst>
        <pc:spChg chg="mod ord">
          <ac:chgData name="Huddart, Adam (STFC,RAL,TECH)" userId="eb0f2ffd-b16d-48d7-b8d6-63a288e4ff8d" providerId="ADAL" clId="{2E1DAC77-8FF9-4473-8151-32B19D92F4DD}" dt="2025-05-28T10:52:19.537" v="1359" actId="700"/>
          <ac:spMkLst>
            <pc:docMk/>
            <pc:sldMk cId="2473602729" sldId="331"/>
            <ac:spMk id="2" creationId="{3F6EF667-63CE-DD6D-21AA-20F3E7D35B70}"/>
          </ac:spMkLst>
        </pc:spChg>
        <pc:spChg chg="add mod">
          <ac:chgData name="Huddart, Adam (STFC,RAL,TECH)" userId="eb0f2ffd-b16d-48d7-b8d6-63a288e4ff8d" providerId="ADAL" clId="{2E1DAC77-8FF9-4473-8151-32B19D92F4DD}" dt="2025-06-15T15:30:52.972" v="19170" actId="1035"/>
          <ac:spMkLst>
            <pc:docMk/>
            <pc:sldMk cId="2473602729" sldId="331"/>
            <ac:spMk id="3" creationId="{9519FCB1-3C92-979F-4858-EAC6FAD9B70F}"/>
          </ac:spMkLst>
        </pc:spChg>
        <pc:spChg chg="add mod">
          <ac:chgData name="Huddart, Adam (STFC,RAL,TECH)" userId="eb0f2ffd-b16d-48d7-b8d6-63a288e4ff8d" providerId="ADAL" clId="{2E1DAC77-8FF9-4473-8151-32B19D92F4DD}" dt="2025-06-15T15:31:09.666" v="19193" actId="20577"/>
          <ac:spMkLst>
            <pc:docMk/>
            <pc:sldMk cId="2473602729" sldId="331"/>
            <ac:spMk id="5" creationId="{87A35CD6-C9C3-A69C-FE8C-5A761581B69D}"/>
          </ac:spMkLst>
        </pc:spChg>
        <pc:spChg chg="add mod ord">
          <ac:chgData name="Huddart, Adam (STFC,RAL,TECH)" userId="eb0f2ffd-b16d-48d7-b8d6-63a288e4ff8d" providerId="ADAL" clId="{2E1DAC77-8FF9-4473-8151-32B19D92F4DD}" dt="2025-06-15T15:24:18.029" v="19097" actId="20577"/>
          <ac:spMkLst>
            <pc:docMk/>
            <pc:sldMk cId="2473602729" sldId="331"/>
            <ac:spMk id="13" creationId="{2D7EDF19-09A4-41CA-2A95-DF21FF240752}"/>
          </ac:spMkLst>
        </pc:spChg>
        <pc:graphicFrameChg chg="add mod modGraphic">
          <ac:chgData name="Huddart, Adam (STFC,RAL,TECH)" userId="eb0f2ffd-b16d-48d7-b8d6-63a288e4ff8d" providerId="ADAL" clId="{2E1DAC77-8FF9-4473-8151-32B19D92F4DD}" dt="2025-06-15T15:31:14.079" v="19194" actId="20577"/>
          <ac:graphicFrameMkLst>
            <pc:docMk/>
            <pc:sldMk cId="2473602729" sldId="331"/>
            <ac:graphicFrameMk id="4" creationId="{D2CA748F-FC73-A509-67DA-7E1482D26465}"/>
          </ac:graphicFrameMkLst>
        </pc:graphicFrameChg>
        <pc:picChg chg="add mod ord modCrop">
          <ac:chgData name="Huddart, Adam (STFC,RAL,TECH)" userId="eb0f2ffd-b16d-48d7-b8d6-63a288e4ff8d" providerId="ADAL" clId="{2E1DAC77-8FF9-4473-8151-32B19D92F4DD}" dt="2025-06-15T15:24:05.961" v="19091" actId="1076"/>
          <ac:picMkLst>
            <pc:docMk/>
            <pc:sldMk cId="2473602729" sldId="331"/>
            <ac:picMk id="6" creationId="{03A747AB-994B-59FB-008D-01EDB1FE4460}"/>
          </ac:picMkLst>
        </pc:picChg>
        <pc:picChg chg="add mod">
          <ac:chgData name="Huddart, Adam (STFC,RAL,TECH)" userId="eb0f2ffd-b16d-48d7-b8d6-63a288e4ff8d" providerId="ADAL" clId="{2E1DAC77-8FF9-4473-8151-32B19D92F4DD}" dt="2025-06-15T15:24:10.332" v="19093" actId="1076"/>
          <ac:picMkLst>
            <pc:docMk/>
            <pc:sldMk cId="2473602729" sldId="331"/>
            <ac:picMk id="8" creationId="{D708A8AB-B422-715A-7961-7F836C4D63E9}"/>
          </ac:picMkLst>
        </pc:picChg>
        <pc:picChg chg="add mod modCrop">
          <ac:chgData name="Huddart, Adam (STFC,RAL,TECH)" userId="eb0f2ffd-b16d-48d7-b8d6-63a288e4ff8d" providerId="ADAL" clId="{2E1DAC77-8FF9-4473-8151-32B19D92F4DD}" dt="2025-06-15T15:31:03.156" v="19183" actId="1036"/>
          <ac:picMkLst>
            <pc:docMk/>
            <pc:sldMk cId="2473602729" sldId="331"/>
            <ac:picMk id="9" creationId="{5BF01F1C-BBE9-5661-FEFA-A75179200226}"/>
          </ac:picMkLst>
        </pc:picChg>
      </pc:sldChg>
      <pc:sldChg chg="addSp delSp modSp new del mod ord">
        <pc:chgData name="Huddart, Adam (STFC,RAL,TECH)" userId="eb0f2ffd-b16d-48d7-b8d6-63a288e4ff8d" providerId="ADAL" clId="{2E1DAC77-8FF9-4473-8151-32B19D92F4DD}" dt="2025-05-29T15:23:18.305" v="6257" actId="47"/>
        <pc:sldMkLst>
          <pc:docMk/>
          <pc:sldMk cId="955174865" sldId="332"/>
        </pc:sldMkLst>
      </pc:sldChg>
      <pc:sldChg chg="addSp delSp modSp add mod chgLayout">
        <pc:chgData name="Huddart, Adam (STFC,RAL,TECH)" userId="eb0f2ffd-b16d-48d7-b8d6-63a288e4ff8d" providerId="ADAL" clId="{2E1DAC77-8FF9-4473-8151-32B19D92F4DD}" dt="2025-06-13T20:56:58.574" v="17682" actId="14100"/>
        <pc:sldMkLst>
          <pc:docMk/>
          <pc:sldMk cId="1014724896" sldId="333"/>
        </pc:sldMkLst>
        <pc:spChg chg="mod ord">
          <ac:chgData name="Huddart, Adam (STFC,RAL,TECH)" userId="eb0f2ffd-b16d-48d7-b8d6-63a288e4ff8d" providerId="ADAL" clId="{2E1DAC77-8FF9-4473-8151-32B19D92F4DD}" dt="2025-05-29T15:23:21.883" v="6258" actId="313"/>
          <ac:spMkLst>
            <pc:docMk/>
            <pc:sldMk cId="1014724896" sldId="333"/>
            <ac:spMk id="2" creationId="{1C3209E6-934B-D5EB-185B-F91DDDD64176}"/>
          </ac:spMkLst>
        </pc:spChg>
        <pc:spChg chg="add mod ord">
          <ac:chgData name="Huddart, Adam (STFC,RAL,TECH)" userId="eb0f2ffd-b16d-48d7-b8d6-63a288e4ff8d" providerId="ADAL" clId="{2E1DAC77-8FF9-4473-8151-32B19D92F4DD}" dt="2025-06-13T13:17:05.841" v="14631" actId="20577"/>
          <ac:spMkLst>
            <pc:docMk/>
            <pc:sldMk cId="1014724896" sldId="333"/>
            <ac:spMk id="17" creationId="{C7B53A15-BDDD-A174-E293-2B88923BD656}"/>
          </ac:spMkLst>
        </pc:spChg>
        <pc:spChg chg="add mod ord">
          <ac:chgData name="Huddart, Adam (STFC,RAL,TECH)" userId="eb0f2ffd-b16d-48d7-b8d6-63a288e4ff8d" providerId="ADAL" clId="{2E1DAC77-8FF9-4473-8151-32B19D92F4DD}" dt="2025-05-29T14:55:21.054" v="5481" actId="14100"/>
          <ac:spMkLst>
            <pc:docMk/>
            <pc:sldMk cId="1014724896" sldId="333"/>
            <ac:spMk id="35" creationId="{A1949335-2F47-8913-E4FC-7CDF4197154A}"/>
          </ac:spMkLst>
        </pc:spChg>
        <pc:spChg chg="add mod">
          <ac:chgData name="Huddart, Adam (STFC,RAL,TECH)" userId="eb0f2ffd-b16d-48d7-b8d6-63a288e4ff8d" providerId="ADAL" clId="{2E1DAC77-8FF9-4473-8151-32B19D92F4DD}" dt="2025-05-29T14:44:43.013" v="5158" actId="1076"/>
          <ac:spMkLst>
            <pc:docMk/>
            <pc:sldMk cId="1014724896" sldId="333"/>
            <ac:spMk id="36" creationId="{681C417E-063F-4B65-5B52-A49EA48C5F75}"/>
          </ac:spMkLst>
        </pc:spChg>
        <pc:spChg chg="add mod">
          <ac:chgData name="Huddart, Adam (STFC,RAL,TECH)" userId="eb0f2ffd-b16d-48d7-b8d6-63a288e4ff8d" providerId="ADAL" clId="{2E1DAC77-8FF9-4473-8151-32B19D92F4DD}" dt="2025-05-29T14:55:17.143" v="5480" actId="1035"/>
          <ac:spMkLst>
            <pc:docMk/>
            <pc:sldMk cId="1014724896" sldId="333"/>
            <ac:spMk id="37" creationId="{107DF677-B8A3-C2E8-FEB4-4F06A2CCBDE8}"/>
          </ac:spMkLst>
        </pc:spChg>
        <pc:spChg chg="add mod">
          <ac:chgData name="Huddart, Adam (STFC,RAL,TECH)" userId="eb0f2ffd-b16d-48d7-b8d6-63a288e4ff8d" providerId="ADAL" clId="{2E1DAC77-8FF9-4473-8151-32B19D92F4DD}" dt="2025-05-29T14:55:17.143" v="5480" actId="1035"/>
          <ac:spMkLst>
            <pc:docMk/>
            <pc:sldMk cId="1014724896" sldId="333"/>
            <ac:spMk id="38" creationId="{597FD799-EB8C-B04A-013C-31256B1413E5}"/>
          </ac:spMkLst>
        </pc:spChg>
        <pc:spChg chg="add mod">
          <ac:chgData name="Huddart, Adam (STFC,RAL,TECH)" userId="eb0f2ffd-b16d-48d7-b8d6-63a288e4ff8d" providerId="ADAL" clId="{2E1DAC77-8FF9-4473-8151-32B19D92F4DD}" dt="2025-05-29T14:55:17.143" v="5480" actId="1035"/>
          <ac:spMkLst>
            <pc:docMk/>
            <pc:sldMk cId="1014724896" sldId="333"/>
            <ac:spMk id="39" creationId="{51EEF863-F988-A263-2C00-694C8769FA1B}"/>
          </ac:spMkLst>
        </pc:spChg>
        <pc:graphicFrameChg chg="add mod">
          <ac:chgData name="Huddart, Adam (STFC,RAL,TECH)" userId="eb0f2ffd-b16d-48d7-b8d6-63a288e4ff8d" providerId="ADAL" clId="{2E1DAC77-8FF9-4473-8151-32B19D92F4DD}" dt="2025-05-30T08:50:14.199" v="7163" actId="1076"/>
          <ac:graphicFrameMkLst>
            <pc:docMk/>
            <pc:sldMk cId="1014724896" sldId="333"/>
            <ac:graphicFrameMk id="20" creationId="{16EC50C2-0EDE-1C0B-D45D-717CA887273D}"/>
          </ac:graphicFrameMkLst>
        </pc:graphicFrameChg>
        <pc:picChg chg="add mod">
          <ac:chgData name="Huddart, Adam (STFC,RAL,TECH)" userId="eb0f2ffd-b16d-48d7-b8d6-63a288e4ff8d" providerId="ADAL" clId="{2E1DAC77-8FF9-4473-8151-32B19D92F4DD}" dt="2025-05-29T14:55:17.143" v="5480" actId="1035"/>
          <ac:picMkLst>
            <pc:docMk/>
            <pc:sldMk cId="1014724896" sldId="333"/>
            <ac:picMk id="7" creationId="{75AC6371-4333-DFBD-EF9C-FEA579B40973}"/>
          </ac:picMkLst>
        </pc:picChg>
        <pc:picChg chg="add mod">
          <ac:chgData name="Huddart, Adam (STFC,RAL,TECH)" userId="eb0f2ffd-b16d-48d7-b8d6-63a288e4ff8d" providerId="ADAL" clId="{2E1DAC77-8FF9-4473-8151-32B19D92F4DD}" dt="2025-05-29T14:55:17.143" v="5480" actId="1035"/>
          <ac:picMkLst>
            <pc:docMk/>
            <pc:sldMk cId="1014724896" sldId="333"/>
            <ac:picMk id="14" creationId="{FEAE27B0-2919-FDA4-2119-ACC038D09D8F}"/>
          </ac:picMkLst>
        </pc:picChg>
        <pc:picChg chg="add mod">
          <ac:chgData name="Huddart, Adam (STFC,RAL,TECH)" userId="eb0f2ffd-b16d-48d7-b8d6-63a288e4ff8d" providerId="ADAL" clId="{2E1DAC77-8FF9-4473-8151-32B19D92F4DD}" dt="2025-05-29T14:55:17.143" v="5480" actId="1035"/>
          <ac:picMkLst>
            <pc:docMk/>
            <pc:sldMk cId="1014724896" sldId="333"/>
            <ac:picMk id="16" creationId="{7B95ED86-5C8A-30DB-EE5C-1DA91AE91E44}"/>
          </ac:picMkLst>
        </pc:picChg>
        <pc:picChg chg="add mod modCrop">
          <ac:chgData name="Huddart, Adam (STFC,RAL,TECH)" userId="eb0f2ffd-b16d-48d7-b8d6-63a288e4ff8d" providerId="ADAL" clId="{2E1DAC77-8FF9-4473-8151-32B19D92F4DD}" dt="2025-05-29T14:40:32.349" v="5064" actId="1038"/>
          <ac:picMkLst>
            <pc:docMk/>
            <pc:sldMk cId="1014724896" sldId="333"/>
            <ac:picMk id="19" creationId="{618E156C-34CD-10D0-ECE2-F71701C58526}"/>
          </ac:picMkLst>
        </pc:picChg>
        <pc:cxnChg chg="add mod">
          <ac:chgData name="Huddart, Adam (STFC,RAL,TECH)" userId="eb0f2ffd-b16d-48d7-b8d6-63a288e4ff8d" providerId="ADAL" clId="{2E1DAC77-8FF9-4473-8151-32B19D92F4DD}" dt="2025-06-13T20:56:41.428" v="17677" actId="14100"/>
          <ac:cxnSpMkLst>
            <pc:docMk/>
            <pc:sldMk cId="1014724896" sldId="333"/>
            <ac:cxnSpMk id="22" creationId="{336C68AB-D68F-4139-E410-8677112FBE85}"/>
          </ac:cxnSpMkLst>
        </pc:cxnChg>
        <pc:cxnChg chg="add mod">
          <ac:chgData name="Huddart, Adam (STFC,RAL,TECH)" userId="eb0f2ffd-b16d-48d7-b8d6-63a288e4ff8d" providerId="ADAL" clId="{2E1DAC77-8FF9-4473-8151-32B19D92F4DD}" dt="2025-06-13T20:56:44.995" v="17678" actId="14100"/>
          <ac:cxnSpMkLst>
            <pc:docMk/>
            <pc:sldMk cId="1014724896" sldId="333"/>
            <ac:cxnSpMk id="24" creationId="{ACE43FB4-0A76-C89B-05FE-FE8FA768CE95}"/>
          </ac:cxnSpMkLst>
        </pc:cxnChg>
        <pc:cxnChg chg="add mod">
          <ac:chgData name="Huddart, Adam (STFC,RAL,TECH)" userId="eb0f2ffd-b16d-48d7-b8d6-63a288e4ff8d" providerId="ADAL" clId="{2E1DAC77-8FF9-4473-8151-32B19D92F4DD}" dt="2025-06-13T20:56:48.803" v="17679" actId="14100"/>
          <ac:cxnSpMkLst>
            <pc:docMk/>
            <pc:sldMk cId="1014724896" sldId="333"/>
            <ac:cxnSpMk id="26" creationId="{C39AA7D8-F94C-78E2-81C5-0A78C1AFD542}"/>
          </ac:cxnSpMkLst>
        </pc:cxnChg>
        <pc:cxnChg chg="add mod">
          <ac:chgData name="Huddart, Adam (STFC,RAL,TECH)" userId="eb0f2ffd-b16d-48d7-b8d6-63a288e4ff8d" providerId="ADAL" clId="{2E1DAC77-8FF9-4473-8151-32B19D92F4DD}" dt="2025-06-13T20:56:52.837" v="17680" actId="14100"/>
          <ac:cxnSpMkLst>
            <pc:docMk/>
            <pc:sldMk cId="1014724896" sldId="333"/>
            <ac:cxnSpMk id="27" creationId="{6CDC0C27-342A-4A17-6AE5-ACD1D101F7C0}"/>
          </ac:cxnSpMkLst>
        </pc:cxnChg>
        <pc:cxnChg chg="add mod">
          <ac:chgData name="Huddart, Adam (STFC,RAL,TECH)" userId="eb0f2ffd-b16d-48d7-b8d6-63a288e4ff8d" providerId="ADAL" clId="{2E1DAC77-8FF9-4473-8151-32B19D92F4DD}" dt="2025-06-13T20:56:56.200" v="17681" actId="14100"/>
          <ac:cxnSpMkLst>
            <pc:docMk/>
            <pc:sldMk cId="1014724896" sldId="333"/>
            <ac:cxnSpMk id="30" creationId="{73674155-9637-E7E7-298E-E142998FEC60}"/>
          </ac:cxnSpMkLst>
        </pc:cxnChg>
        <pc:cxnChg chg="add mod">
          <ac:chgData name="Huddart, Adam (STFC,RAL,TECH)" userId="eb0f2ffd-b16d-48d7-b8d6-63a288e4ff8d" providerId="ADAL" clId="{2E1DAC77-8FF9-4473-8151-32B19D92F4DD}" dt="2025-06-13T20:56:58.574" v="17682" actId="14100"/>
          <ac:cxnSpMkLst>
            <pc:docMk/>
            <pc:sldMk cId="1014724896" sldId="333"/>
            <ac:cxnSpMk id="31" creationId="{C761A0DA-99A9-3C05-2F7A-238D91172022}"/>
          </ac:cxnSpMkLst>
        </pc:cxnChg>
        <pc:cxnChg chg="add mod">
          <ac:chgData name="Huddart, Adam (STFC,RAL,TECH)" userId="eb0f2ffd-b16d-48d7-b8d6-63a288e4ff8d" providerId="ADAL" clId="{2E1DAC77-8FF9-4473-8151-32B19D92F4DD}" dt="2025-05-29T14:42:06.809" v="5100" actId="1076"/>
          <ac:cxnSpMkLst>
            <pc:docMk/>
            <pc:sldMk cId="1014724896" sldId="333"/>
            <ac:cxnSpMk id="34" creationId="{6F96505E-49A1-5498-4C8B-8A1CFF3D4F49}"/>
          </ac:cxnSpMkLst>
        </pc:cxnChg>
      </pc:sldChg>
      <pc:sldChg chg="addSp delSp modSp new mod modClrScheme chgLayout">
        <pc:chgData name="Huddart, Adam (STFC,RAL,TECH)" userId="eb0f2ffd-b16d-48d7-b8d6-63a288e4ff8d" providerId="ADAL" clId="{2E1DAC77-8FF9-4473-8151-32B19D92F4DD}" dt="2025-06-15T19:18:37.218" v="19227" actId="20577"/>
        <pc:sldMkLst>
          <pc:docMk/>
          <pc:sldMk cId="1338954061" sldId="334"/>
        </pc:sldMkLst>
        <pc:spChg chg="mod ord">
          <ac:chgData name="Huddart, Adam (STFC,RAL,TECH)" userId="eb0f2ffd-b16d-48d7-b8d6-63a288e4ff8d" providerId="ADAL" clId="{2E1DAC77-8FF9-4473-8151-32B19D92F4DD}" dt="2025-06-15T15:08:56.545" v="19000" actId="20577"/>
          <ac:spMkLst>
            <pc:docMk/>
            <pc:sldMk cId="1338954061" sldId="334"/>
            <ac:spMk id="2" creationId="{E8AD8E10-E506-3627-715B-2C742E293CDF}"/>
          </ac:spMkLst>
        </pc:spChg>
        <pc:spChg chg="add mod">
          <ac:chgData name="Huddart, Adam (STFC,RAL,TECH)" userId="eb0f2ffd-b16d-48d7-b8d6-63a288e4ff8d" providerId="ADAL" clId="{2E1DAC77-8FF9-4473-8151-32B19D92F4DD}" dt="2025-06-15T15:06:35.421" v="18947" actId="164"/>
          <ac:spMkLst>
            <pc:docMk/>
            <pc:sldMk cId="1338954061" sldId="334"/>
            <ac:spMk id="6" creationId="{C1D216CA-8445-2BB9-ADA0-8BCD89E7DABB}"/>
          </ac:spMkLst>
        </pc:spChg>
        <pc:spChg chg="add mod">
          <ac:chgData name="Huddart, Adam (STFC,RAL,TECH)" userId="eb0f2ffd-b16d-48d7-b8d6-63a288e4ff8d" providerId="ADAL" clId="{2E1DAC77-8FF9-4473-8151-32B19D92F4DD}" dt="2025-06-15T15:07:45.095" v="18959" actId="14100"/>
          <ac:spMkLst>
            <pc:docMk/>
            <pc:sldMk cId="1338954061" sldId="334"/>
            <ac:spMk id="7" creationId="{DCF6E8BB-0599-2612-9FAB-13374EE4EB8D}"/>
          </ac:spMkLst>
        </pc:spChg>
        <pc:spChg chg="add mod">
          <ac:chgData name="Huddart, Adam (STFC,RAL,TECH)" userId="eb0f2ffd-b16d-48d7-b8d6-63a288e4ff8d" providerId="ADAL" clId="{2E1DAC77-8FF9-4473-8151-32B19D92F4DD}" dt="2025-06-15T15:06:35.421" v="18947" actId="164"/>
          <ac:spMkLst>
            <pc:docMk/>
            <pc:sldMk cId="1338954061" sldId="334"/>
            <ac:spMk id="8" creationId="{FF9EC38D-6DE9-B808-51E9-87C0DE905266}"/>
          </ac:spMkLst>
        </pc:spChg>
        <pc:spChg chg="add mod">
          <ac:chgData name="Huddart, Adam (STFC,RAL,TECH)" userId="eb0f2ffd-b16d-48d7-b8d6-63a288e4ff8d" providerId="ADAL" clId="{2E1DAC77-8FF9-4473-8151-32B19D92F4DD}" dt="2025-06-15T15:07:47.121" v="18960" actId="14100"/>
          <ac:spMkLst>
            <pc:docMk/>
            <pc:sldMk cId="1338954061" sldId="334"/>
            <ac:spMk id="9" creationId="{FB709B21-9C8C-EBBC-4EB1-B76E0CAFE9F3}"/>
          </ac:spMkLst>
        </pc:spChg>
        <pc:spChg chg="add mod ord">
          <ac:chgData name="Huddart, Adam (STFC,RAL,TECH)" userId="eb0f2ffd-b16d-48d7-b8d6-63a288e4ff8d" providerId="ADAL" clId="{2E1DAC77-8FF9-4473-8151-32B19D92F4DD}" dt="2025-06-15T19:18:37.218" v="19227" actId="20577"/>
          <ac:spMkLst>
            <pc:docMk/>
            <pc:sldMk cId="1338954061" sldId="334"/>
            <ac:spMk id="11" creationId="{787FBB11-D04F-1A80-4152-BB7C49B60E87}"/>
          </ac:spMkLst>
        </pc:spChg>
        <pc:grpChg chg="add mod">
          <ac:chgData name="Huddart, Adam (STFC,RAL,TECH)" userId="eb0f2ffd-b16d-48d7-b8d6-63a288e4ff8d" providerId="ADAL" clId="{2E1DAC77-8FF9-4473-8151-32B19D92F4DD}" dt="2025-06-15T15:08:12.643" v="18977" actId="1037"/>
          <ac:grpSpMkLst>
            <pc:docMk/>
            <pc:sldMk cId="1338954061" sldId="334"/>
            <ac:grpSpMk id="12" creationId="{F777039D-F7D2-2CDE-FE04-3B8CFCD77196}"/>
          </ac:grpSpMkLst>
        </pc:grpChg>
        <pc:graphicFrameChg chg="add mod">
          <ac:chgData name="Huddart, Adam (STFC,RAL,TECH)" userId="eb0f2ffd-b16d-48d7-b8d6-63a288e4ff8d" providerId="ADAL" clId="{2E1DAC77-8FF9-4473-8151-32B19D92F4DD}" dt="2025-06-15T15:07:34.438" v="18958"/>
          <ac:graphicFrameMkLst>
            <pc:docMk/>
            <pc:sldMk cId="1338954061" sldId="334"/>
            <ac:graphicFrameMk id="5" creationId="{C5F2D427-0760-EEE1-4DF5-CD3E483BB2BF}"/>
          </ac:graphicFrameMkLst>
        </pc:graphicFrameChg>
        <pc:picChg chg="add mod modCrop">
          <ac:chgData name="Huddart, Adam (STFC,RAL,TECH)" userId="eb0f2ffd-b16d-48d7-b8d6-63a288e4ff8d" providerId="ADAL" clId="{2E1DAC77-8FF9-4473-8151-32B19D92F4DD}" dt="2025-06-15T15:08:07.609" v="18965" actId="732"/>
          <ac:picMkLst>
            <pc:docMk/>
            <pc:sldMk cId="1338954061" sldId="334"/>
            <ac:picMk id="3" creationId="{0795C3E8-05CE-D776-18D1-99D3C1AE47C1}"/>
          </ac:picMkLst>
        </pc:picChg>
        <pc:picChg chg="add mod modCrop">
          <ac:chgData name="Huddart, Adam (STFC,RAL,TECH)" userId="eb0f2ffd-b16d-48d7-b8d6-63a288e4ff8d" providerId="ADAL" clId="{2E1DAC77-8FF9-4473-8151-32B19D92F4DD}" dt="2025-06-15T15:06:30.842" v="18946" actId="14100"/>
          <ac:picMkLst>
            <pc:docMk/>
            <pc:sldMk cId="1338954061" sldId="334"/>
            <ac:picMk id="4" creationId="{DF7148BF-1B03-8F37-A4D6-64BA61E11CBC}"/>
          </ac:picMkLst>
        </pc:picChg>
        <pc:picChg chg="add mod">
          <ac:chgData name="Huddart, Adam (STFC,RAL,TECH)" userId="eb0f2ffd-b16d-48d7-b8d6-63a288e4ff8d" providerId="ADAL" clId="{2E1DAC77-8FF9-4473-8151-32B19D92F4DD}" dt="2025-06-15T15:09:09.817" v="19003" actId="1076"/>
          <ac:picMkLst>
            <pc:docMk/>
            <pc:sldMk cId="1338954061" sldId="334"/>
            <ac:picMk id="10" creationId="{553FA35E-472B-4F6B-F841-BBA2A1BD3365}"/>
          </ac:picMkLst>
        </pc:picChg>
        <pc:picChg chg="add mod">
          <ac:chgData name="Huddart, Adam (STFC,RAL,TECH)" userId="eb0f2ffd-b16d-48d7-b8d6-63a288e4ff8d" providerId="ADAL" clId="{2E1DAC77-8FF9-4473-8151-32B19D92F4DD}" dt="2025-06-15T15:09:13.824" v="19004" actId="14100"/>
          <ac:picMkLst>
            <pc:docMk/>
            <pc:sldMk cId="1338954061" sldId="334"/>
            <ac:picMk id="13" creationId="{329EAF7E-319D-AF84-8B37-80D379DC888D}"/>
          </ac:picMkLst>
        </pc:picChg>
      </pc:sldChg>
      <pc:sldChg chg="addSp delSp modSp add del mod">
        <pc:chgData name="Huddart, Adam (STFC,RAL,TECH)" userId="eb0f2ffd-b16d-48d7-b8d6-63a288e4ff8d" providerId="ADAL" clId="{2E1DAC77-8FF9-4473-8151-32B19D92F4DD}" dt="2025-06-13T20:05:51.363" v="16937" actId="47"/>
        <pc:sldMkLst>
          <pc:docMk/>
          <pc:sldMk cId="3297336713" sldId="335"/>
        </pc:sldMkLst>
      </pc:sldChg>
      <pc:sldChg chg="addSp delSp modSp new del mod modClrScheme chgLayout">
        <pc:chgData name="Huddart, Adam (STFC,RAL,TECH)" userId="eb0f2ffd-b16d-48d7-b8d6-63a288e4ff8d" providerId="ADAL" clId="{2E1DAC77-8FF9-4473-8151-32B19D92F4DD}" dt="2025-06-15T15:08:23.238" v="18978" actId="47"/>
        <pc:sldMkLst>
          <pc:docMk/>
          <pc:sldMk cId="1324014083" sldId="336"/>
        </pc:sldMkLst>
        <pc:spChg chg="mod ord">
          <ac:chgData name="Huddart, Adam (STFC,RAL,TECH)" userId="eb0f2ffd-b16d-48d7-b8d6-63a288e4ff8d" providerId="ADAL" clId="{2E1DAC77-8FF9-4473-8151-32B19D92F4DD}" dt="2025-06-15T13:58:09.086" v="18829" actId="700"/>
          <ac:spMkLst>
            <pc:docMk/>
            <pc:sldMk cId="1324014083" sldId="336"/>
            <ac:spMk id="2" creationId="{44E771B5-1249-18EB-21CA-3896C07B6A34}"/>
          </ac:spMkLst>
        </pc:spChg>
        <pc:spChg chg="add">
          <ac:chgData name="Huddart, Adam (STFC,RAL,TECH)" userId="eb0f2ffd-b16d-48d7-b8d6-63a288e4ff8d" providerId="ADAL" clId="{2E1DAC77-8FF9-4473-8151-32B19D92F4DD}" dt="2025-06-15T10:57:12.866" v="18623" actId="11529"/>
          <ac:spMkLst>
            <pc:docMk/>
            <pc:sldMk cId="1324014083" sldId="336"/>
            <ac:spMk id="5" creationId="{A41BAD7A-6575-87C9-322C-626BF76C7496}"/>
          </ac:spMkLst>
        </pc:spChg>
        <pc:spChg chg="add mod">
          <ac:chgData name="Huddart, Adam (STFC,RAL,TECH)" userId="eb0f2ffd-b16d-48d7-b8d6-63a288e4ff8d" providerId="ADAL" clId="{2E1DAC77-8FF9-4473-8151-32B19D92F4DD}" dt="2025-06-15T10:57:32.713" v="18627" actId="1076"/>
          <ac:spMkLst>
            <pc:docMk/>
            <pc:sldMk cId="1324014083" sldId="336"/>
            <ac:spMk id="6" creationId="{96844D03-DA36-2AC8-493F-054C78DAB398}"/>
          </ac:spMkLst>
        </pc:spChg>
        <pc:spChg chg="add mod">
          <ac:chgData name="Huddart, Adam (STFC,RAL,TECH)" userId="eb0f2ffd-b16d-48d7-b8d6-63a288e4ff8d" providerId="ADAL" clId="{2E1DAC77-8FF9-4473-8151-32B19D92F4DD}" dt="2025-06-15T10:57:39.398" v="18629" actId="1076"/>
          <ac:spMkLst>
            <pc:docMk/>
            <pc:sldMk cId="1324014083" sldId="336"/>
            <ac:spMk id="8" creationId="{B6DDBD2E-1438-B830-671A-AB2132A87F23}"/>
          </ac:spMkLst>
        </pc:spChg>
        <pc:spChg chg="add mod">
          <ac:chgData name="Huddart, Adam (STFC,RAL,TECH)" userId="eb0f2ffd-b16d-48d7-b8d6-63a288e4ff8d" providerId="ADAL" clId="{2E1DAC77-8FF9-4473-8151-32B19D92F4DD}" dt="2025-06-15T10:57:47.274" v="18636" actId="14100"/>
          <ac:spMkLst>
            <pc:docMk/>
            <pc:sldMk cId="1324014083" sldId="336"/>
            <ac:spMk id="9" creationId="{060AFF53-30EE-2E3E-7261-10AABF25E121}"/>
          </ac:spMkLst>
        </pc:spChg>
        <pc:spChg chg="add del mod ord">
          <ac:chgData name="Huddart, Adam (STFC,RAL,TECH)" userId="eb0f2ffd-b16d-48d7-b8d6-63a288e4ff8d" providerId="ADAL" clId="{2E1DAC77-8FF9-4473-8151-32B19D92F4DD}" dt="2025-06-15T13:57:57.493" v="18827" actId="700"/>
          <ac:spMkLst>
            <pc:docMk/>
            <pc:sldMk cId="1324014083" sldId="336"/>
            <ac:spMk id="10" creationId="{F7D12681-2A7D-95F3-6FBF-94FBA9CC77B0}"/>
          </ac:spMkLst>
        </pc:spChg>
        <pc:spChg chg="add mod">
          <ac:chgData name="Huddart, Adam (STFC,RAL,TECH)" userId="eb0f2ffd-b16d-48d7-b8d6-63a288e4ff8d" providerId="ADAL" clId="{2E1DAC77-8FF9-4473-8151-32B19D92F4DD}" dt="2025-06-15T13:58:59.338" v="18919" actId="313"/>
          <ac:spMkLst>
            <pc:docMk/>
            <pc:sldMk cId="1324014083" sldId="336"/>
            <ac:spMk id="11" creationId="{EDA76D55-75AD-0086-EB8D-767FFB387F56}"/>
          </ac:spMkLst>
        </pc:spChg>
        <pc:picChg chg="add mod ord modCrop">
          <ac:chgData name="Huddart, Adam (STFC,RAL,TECH)" userId="eb0f2ffd-b16d-48d7-b8d6-63a288e4ff8d" providerId="ADAL" clId="{2E1DAC77-8FF9-4473-8151-32B19D92F4DD}" dt="2025-06-15T13:58:09.086" v="18829" actId="700"/>
          <ac:picMkLst>
            <pc:docMk/>
            <pc:sldMk cId="1324014083" sldId="336"/>
            <ac:picMk id="4" creationId="{60E6E719-15EC-4406-34BD-A3FDA37FD500}"/>
          </ac:picMkLst>
        </pc:picChg>
      </pc:sldChg>
      <pc:sldChg chg="modSp new mod modShow">
        <pc:chgData name="Huddart, Adam (STFC,RAL,TECH)" userId="eb0f2ffd-b16d-48d7-b8d6-63a288e4ff8d" providerId="ADAL" clId="{2E1DAC77-8FF9-4473-8151-32B19D92F4DD}" dt="2025-06-15T22:14:57.661" v="19783" actId="729"/>
        <pc:sldMkLst>
          <pc:docMk/>
          <pc:sldMk cId="1118757871" sldId="337"/>
        </pc:sldMkLst>
        <pc:spChg chg="mod">
          <ac:chgData name="Huddart, Adam (STFC,RAL,TECH)" userId="eb0f2ffd-b16d-48d7-b8d6-63a288e4ff8d" providerId="ADAL" clId="{2E1DAC77-8FF9-4473-8151-32B19D92F4DD}" dt="2025-06-15T13:56:09.107" v="18678" actId="20577"/>
          <ac:spMkLst>
            <pc:docMk/>
            <pc:sldMk cId="1118757871" sldId="337"/>
            <ac:spMk id="2" creationId="{6C61BD14-C564-998A-3725-2D8189A71CD6}"/>
          </ac:spMkLst>
        </pc:spChg>
        <pc:spChg chg="mod">
          <ac:chgData name="Huddart, Adam (STFC,RAL,TECH)" userId="eb0f2ffd-b16d-48d7-b8d6-63a288e4ff8d" providerId="ADAL" clId="{2E1DAC77-8FF9-4473-8151-32B19D92F4DD}" dt="2025-06-15T13:55:42.886" v="18665" actId="6549"/>
          <ac:spMkLst>
            <pc:docMk/>
            <pc:sldMk cId="1118757871" sldId="337"/>
            <ac:spMk id="3" creationId="{AA12E1B9-5480-8308-981E-4D05BA65D27C}"/>
          </ac:spMkLst>
        </pc:spChg>
      </pc:sldChg>
      <pc:sldChg chg="addSp delSp modSp new mod ord modClrScheme chgLayout">
        <pc:chgData name="Huddart, Adam (STFC,RAL,TECH)" userId="eb0f2ffd-b16d-48d7-b8d6-63a288e4ff8d" providerId="ADAL" clId="{2E1DAC77-8FF9-4473-8151-32B19D92F4DD}" dt="2025-06-13T13:27:59.709" v="15267" actId="20577"/>
        <pc:sldMkLst>
          <pc:docMk/>
          <pc:sldMk cId="3896146904" sldId="338"/>
        </pc:sldMkLst>
        <pc:spChg chg="mod ord">
          <ac:chgData name="Huddart, Adam (STFC,RAL,TECH)" userId="eb0f2ffd-b16d-48d7-b8d6-63a288e4ff8d" providerId="ADAL" clId="{2E1DAC77-8FF9-4473-8151-32B19D92F4DD}" dt="2025-06-13T13:27:15.687" v="15250" actId="20577"/>
          <ac:spMkLst>
            <pc:docMk/>
            <pc:sldMk cId="3896146904" sldId="338"/>
            <ac:spMk id="2" creationId="{1279A531-D34F-F1B4-2A94-1ADAB3503733}"/>
          </ac:spMkLst>
        </pc:spChg>
        <pc:spChg chg="mod ord">
          <ac:chgData name="Huddart, Adam (STFC,RAL,TECH)" userId="eb0f2ffd-b16d-48d7-b8d6-63a288e4ff8d" providerId="ADAL" clId="{2E1DAC77-8FF9-4473-8151-32B19D92F4DD}" dt="2025-05-29T08:05:51.367" v="3209" actId="113"/>
          <ac:spMkLst>
            <pc:docMk/>
            <pc:sldMk cId="3896146904" sldId="338"/>
            <ac:spMk id="3" creationId="{87959981-F07C-8D2B-0FBD-FC34DD326E1F}"/>
          </ac:spMkLst>
        </pc:spChg>
        <pc:graphicFrameChg chg="add mod">
          <ac:chgData name="Huddart, Adam (STFC,RAL,TECH)" userId="eb0f2ffd-b16d-48d7-b8d6-63a288e4ff8d" providerId="ADAL" clId="{2E1DAC77-8FF9-4473-8151-32B19D92F4DD}" dt="2025-06-13T13:27:59.709" v="15267" actId="20577"/>
          <ac:graphicFrameMkLst>
            <pc:docMk/>
            <pc:sldMk cId="3896146904" sldId="338"/>
            <ac:graphicFrameMk id="5" creationId="{81A1C7D8-35E4-4C85-997B-B971E705FF74}"/>
          </ac:graphicFrameMkLst>
        </pc:graphicFrameChg>
      </pc:sldChg>
      <pc:sldChg chg="delSp modSp add mod ord delAnim">
        <pc:chgData name="Huddart, Adam (STFC,RAL,TECH)" userId="eb0f2ffd-b16d-48d7-b8d6-63a288e4ff8d" providerId="ADAL" clId="{2E1DAC77-8FF9-4473-8151-32B19D92F4DD}" dt="2025-06-15T12:47:44.962" v="18653" actId="20578"/>
        <pc:sldMkLst>
          <pc:docMk/>
          <pc:sldMk cId="1525631508" sldId="339"/>
        </pc:sldMkLst>
        <pc:spChg chg="mod">
          <ac:chgData name="Huddart, Adam (STFC,RAL,TECH)" userId="eb0f2ffd-b16d-48d7-b8d6-63a288e4ff8d" providerId="ADAL" clId="{2E1DAC77-8FF9-4473-8151-32B19D92F4DD}" dt="2025-05-29T15:16:39.352" v="5881" actId="20577"/>
          <ac:spMkLst>
            <pc:docMk/>
            <pc:sldMk cId="1525631508" sldId="339"/>
            <ac:spMk id="2" creationId="{C6FA2580-4C18-E87D-42C1-D8E3BAA4210A}"/>
          </ac:spMkLst>
        </pc:spChg>
        <pc:spChg chg="mod">
          <ac:chgData name="Huddart, Adam (STFC,RAL,TECH)" userId="eb0f2ffd-b16d-48d7-b8d6-63a288e4ff8d" providerId="ADAL" clId="{2E1DAC77-8FF9-4473-8151-32B19D92F4DD}" dt="2025-06-13T10:22:59.293" v="12968" actId="20577"/>
          <ac:spMkLst>
            <pc:docMk/>
            <pc:sldMk cId="1525631508" sldId="339"/>
            <ac:spMk id="9" creationId="{1DCAEE4C-7F5C-F0AC-A054-0AE811089C1E}"/>
          </ac:spMkLst>
        </pc:spChg>
        <pc:picChg chg="mod">
          <ac:chgData name="Huddart, Adam (STFC,RAL,TECH)" userId="eb0f2ffd-b16d-48d7-b8d6-63a288e4ff8d" providerId="ADAL" clId="{2E1DAC77-8FF9-4473-8151-32B19D92F4DD}" dt="2025-06-12T22:09:59.800" v="12189" actId="1036"/>
          <ac:picMkLst>
            <pc:docMk/>
            <pc:sldMk cId="1525631508" sldId="339"/>
            <ac:picMk id="3" creationId="{1FA657CE-7A16-4867-59C8-717D62DE2740}"/>
          </ac:picMkLst>
        </pc:picChg>
      </pc:sldChg>
      <pc:sldChg chg="addSp delSp modSp new mod ord modClrScheme chgLayout">
        <pc:chgData name="Huddart, Adam (STFC,RAL,TECH)" userId="eb0f2ffd-b16d-48d7-b8d6-63a288e4ff8d" providerId="ADAL" clId="{2E1DAC77-8FF9-4473-8151-32B19D92F4DD}" dt="2025-06-15T12:47:51.906" v="18655"/>
        <pc:sldMkLst>
          <pc:docMk/>
          <pc:sldMk cId="2223031471" sldId="340"/>
        </pc:sldMkLst>
        <pc:spChg chg="mod">
          <ac:chgData name="Huddart, Adam (STFC,RAL,TECH)" userId="eb0f2ffd-b16d-48d7-b8d6-63a288e4ff8d" providerId="ADAL" clId="{2E1DAC77-8FF9-4473-8151-32B19D92F4DD}" dt="2025-06-12T07:57:52.138" v="9010" actId="20577"/>
          <ac:spMkLst>
            <pc:docMk/>
            <pc:sldMk cId="2223031471" sldId="340"/>
            <ac:spMk id="2" creationId="{98A05743-1A46-2B90-7597-110AA2B9CF7F}"/>
          </ac:spMkLst>
        </pc:spChg>
        <pc:spChg chg="add mod">
          <ac:chgData name="Huddart, Adam (STFC,RAL,TECH)" userId="eb0f2ffd-b16d-48d7-b8d6-63a288e4ff8d" providerId="ADAL" clId="{2E1DAC77-8FF9-4473-8151-32B19D92F4DD}" dt="2025-06-13T12:58:55.144" v="14485" actId="14100"/>
          <ac:spMkLst>
            <pc:docMk/>
            <pc:sldMk cId="2223031471" sldId="340"/>
            <ac:spMk id="5" creationId="{61EC86E3-8914-A2DF-ED04-26478CEC2E42}"/>
          </ac:spMkLst>
        </pc:spChg>
        <pc:spChg chg="add mod">
          <ac:chgData name="Huddart, Adam (STFC,RAL,TECH)" userId="eb0f2ffd-b16d-48d7-b8d6-63a288e4ff8d" providerId="ADAL" clId="{2E1DAC77-8FF9-4473-8151-32B19D92F4DD}" dt="2025-06-13T20:52:24.136" v="17674" actId="1036"/>
          <ac:spMkLst>
            <pc:docMk/>
            <pc:sldMk cId="2223031471" sldId="340"/>
            <ac:spMk id="8" creationId="{231B4DCB-2125-EE05-29B5-D3250B9DF553}"/>
          </ac:spMkLst>
        </pc:spChg>
        <pc:spChg chg="add mod">
          <ac:chgData name="Huddart, Adam (STFC,RAL,TECH)" userId="eb0f2ffd-b16d-48d7-b8d6-63a288e4ff8d" providerId="ADAL" clId="{2E1DAC77-8FF9-4473-8151-32B19D92F4DD}" dt="2025-06-14T21:37:37.793" v="17935" actId="20577"/>
          <ac:spMkLst>
            <pc:docMk/>
            <pc:sldMk cId="2223031471" sldId="340"/>
            <ac:spMk id="9" creationId="{44F2A6CC-F6CE-DEDE-BFCD-C3E6296BDB05}"/>
          </ac:spMkLst>
        </pc:spChg>
        <pc:spChg chg="add mod">
          <ac:chgData name="Huddart, Adam (STFC,RAL,TECH)" userId="eb0f2ffd-b16d-48d7-b8d6-63a288e4ff8d" providerId="ADAL" clId="{2E1DAC77-8FF9-4473-8151-32B19D92F4DD}" dt="2025-06-13T20:52:24.136" v="17674" actId="1036"/>
          <ac:spMkLst>
            <pc:docMk/>
            <pc:sldMk cId="2223031471" sldId="340"/>
            <ac:spMk id="10" creationId="{B407AE5F-40A2-9931-66FB-4C9A0BF0F38C}"/>
          </ac:spMkLst>
        </pc:spChg>
      </pc:sldChg>
      <pc:sldChg chg="modSp new del mod">
        <pc:chgData name="Huddart, Adam (STFC,RAL,TECH)" userId="eb0f2ffd-b16d-48d7-b8d6-63a288e4ff8d" providerId="ADAL" clId="{2E1DAC77-8FF9-4473-8151-32B19D92F4DD}" dt="2025-06-12T22:04:51.820" v="11990" actId="47"/>
        <pc:sldMkLst>
          <pc:docMk/>
          <pc:sldMk cId="1867652271" sldId="341"/>
        </pc:sldMkLst>
      </pc:sldChg>
      <pc:sldChg chg="addSp delSp modSp new mod modClrScheme chgLayout">
        <pc:chgData name="Huddart, Adam (STFC,RAL,TECH)" userId="eb0f2ffd-b16d-48d7-b8d6-63a288e4ff8d" providerId="ADAL" clId="{2E1DAC77-8FF9-4473-8151-32B19D92F4DD}" dt="2025-06-13T15:00:14.955" v="16613" actId="404"/>
        <pc:sldMkLst>
          <pc:docMk/>
          <pc:sldMk cId="2415331561" sldId="342"/>
        </pc:sldMkLst>
        <pc:spChg chg="add mod ord">
          <ac:chgData name="Huddart, Adam (STFC,RAL,TECH)" userId="eb0f2ffd-b16d-48d7-b8d6-63a288e4ff8d" providerId="ADAL" clId="{2E1DAC77-8FF9-4473-8151-32B19D92F4DD}" dt="2025-06-13T15:00:11.872" v="16612" actId="700"/>
          <ac:spMkLst>
            <pc:docMk/>
            <pc:sldMk cId="2415331561" sldId="342"/>
            <ac:spMk id="2" creationId="{F69DEF9B-0DD5-A532-3A48-5186A1BE6BBF}"/>
          </ac:spMkLst>
        </pc:spChg>
        <pc:spChg chg="add mod ord">
          <ac:chgData name="Huddart, Adam (STFC,RAL,TECH)" userId="eb0f2ffd-b16d-48d7-b8d6-63a288e4ff8d" providerId="ADAL" clId="{2E1DAC77-8FF9-4473-8151-32B19D92F4DD}" dt="2025-06-13T15:00:14.955" v="16613" actId="404"/>
          <ac:spMkLst>
            <pc:docMk/>
            <pc:sldMk cId="2415331561" sldId="342"/>
            <ac:spMk id="4" creationId="{9B134BBA-326D-68A8-6BDF-C282AA452DDB}"/>
          </ac:spMkLst>
        </pc:spChg>
      </pc:sldChg>
      <pc:sldChg chg="addSp delSp modSp new mod modClrScheme chgLayout">
        <pc:chgData name="Huddart, Adam (STFC,RAL,TECH)" userId="eb0f2ffd-b16d-48d7-b8d6-63a288e4ff8d" providerId="ADAL" clId="{2E1DAC77-8FF9-4473-8151-32B19D92F4DD}" dt="2025-06-13T20:51:04.826" v="17620" actId="404"/>
        <pc:sldMkLst>
          <pc:docMk/>
          <pc:sldMk cId="2464510234" sldId="343"/>
        </pc:sldMkLst>
        <pc:spChg chg="add mod ord">
          <ac:chgData name="Huddart, Adam (STFC,RAL,TECH)" userId="eb0f2ffd-b16d-48d7-b8d6-63a288e4ff8d" providerId="ADAL" clId="{2E1DAC77-8FF9-4473-8151-32B19D92F4DD}" dt="2025-06-13T20:22:22.805" v="17429" actId="700"/>
          <ac:spMkLst>
            <pc:docMk/>
            <pc:sldMk cId="2464510234" sldId="343"/>
            <ac:spMk id="2" creationId="{3B8014CB-0A2D-18C1-F3D0-7387A69895A0}"/>
          </ac:spMkLst>
        </pc:spChg>
        <pc:spChg chg="add mod ord">
          <ac:chgData name="Huddart, Adam (STFC,RAL,TECH)" userId="eb0f2ffd-b16d-48d7-b8d6-63a288e4ff8d" providerId="ADAL" clId="{2E1DAC77-8FF9-4473-8151-32B19D92F4DD}" dt="2025-06-13T20:51:04.826" v="17620" actId="404"/>
          <ac:spMkLst>
            <pc:docMk/>
            <pc:sldMk cId="2464510234" sldId="343"/>
            <ac:spMk id="4" creationId="{42DF7C4C-7DE2-5099-DE48-6221E93FB047}"/>
          </ac:spMkLst>
        </pc:spChg>
      </pc:sldChg>
      <pc:sldChg chg="addSp delSp modSp new mod ord">
        <pc:chgData name="Huddart, Adam (STFC,RAL,TECH)" userId="eb0f2ffd-b16d-48d7-b8d6-63a288e4ff8d" providerId="ADAL" clId="{2E1DAC77-8FF9-4473-8151-32B19D92F4DD}" dt="2025-06-16T11:15:03.514" v="19861" actId="20577"/>
        <pc:sldMkLst>
          <pc:docMk/>
          <pc:sldMk cId="56072638" sldId="344"/>
        </pc:sldMkLst>
        <pc:spChg chg="mod">
          <ac:chgData name="Huddart, Adam (STFC,RAL,TECH)" userId="eb0f2ffd-b16d-48d7-b8d6-63a288e4ff8d" providerId="ADAL" clId="{2E1DAC77-8FF9-4473-8151-32B19D92F4DD}" dt="2025-05-29T15:28:05.064" v="6433" actId="20577"/>
          <ac:spMkLst>
            <pc:docMk/>
            <pc:sldMk cId="56072638" sldId="344"/>
            <ac:spMk id="2" creationId="{91160A28-A3F5-DA99-1B56-1E483B9A2940}"/>
          </ac:spMkLst>
        </pc:spChg>
        <pc:spChg chg="mod">
          <ac:chgData name="Huddart, Adam (STFC,RAL,TECH)" userId="eb0f2ffd-b16d-48d7-b8d6-63a288e4ff8d" providerId="ADAL" clId="{2E1DAC77-8FF9-4473-8151-32B19D92F4DD}" dt="2025-06-16T11:15:03.514" v="19861" actId="20577"/>
          <ac:spMkLst>
            <pc:docMk/>
            <pc:sldMk cId="56072638" sldId="344"/>
            <ac:spMk id="3" creationId="{D9D4023D-82C3-3012-D01E-E30E24A192D9}"/>
          </ac:spMkLst>
        </pc:spChg>
        <pc:spChg chg="add mod">
          <ac:chgData name="Huddart, Adam (STFC,RAL,TECH)" userId="eb0f2ffd-b16d-48d7-b8d6-63a288e4ff8d" providerId="ADAL" clId="{2E1DAC77-8FF9-4473-8151-32B19D92F4DD}" dt="2025-06-13T10:29:14.829" v="13006" actId="164"/>
          <ac:spMkLst>
            <pc:docMk/>
            <pc:sldMk cId="56072638" sldId="344"/>
            <ac:spMk id="6" creationId="{6C911599-A8C9-7840-F051-ED041EDD93C6}"/>
          </ac:spMkLst>
        </pc:spChg>
        <pc:spChg chg="add mod">
          <ac:chgData name="Huddart, Adam (STFC,RAL,TECH)" userId="eb0f2ffd-b16d-48d7-b8d6-63a288e4ff8d" providerId="ADAL" clId="{2E1DAC77-8FF9-4473-8151-32B19D92F4DD}" dt="2025-06-13T10:29:14.829" v="13006" actId="164"/>
          <ac:spMkLst>
            <pc:docMk/>
            <pc:sldMk cId="56072638" sldId="344"/>
            <ac:spMk id="7" creationId="{415B0A32-6057-002A-D6AB-25325FC5E496}"/>
          </ac:spMkLst>
        </pc:spChg>
        <pc:spChg chg="add mod">
          <ac:chgData name="Huddart, Adam (STFC,RAL,TECH)" userId="eb0f2ffd-b16d-48d7-b8d6-63a288e4ff8d" providerId="ADAL" clId="{2E1DAC77-8FF9-4473-8151-32B19D92F4DD}" dt="2025-06-13T10:29:14.829" v="13006" actId="164"/>
          <ac:spMkLst>
            <pc:docMk/>
            <pc:sldMk cId="56072638" sldId="344"/>
            <ac:spMk id="8" creationId="{4431F0E1-C04C-82F2-8B41-0A493A16123F}"/>
          </ac:spMkLst>
        </pc:spChg>
        <pc:spChg chg="add mod">
          <ac:chgData name="Huddart, Adam (STFC,RAL,TECH)" userId="eb0f2ffd-b16d-48d7-b8d6-63a288e4ff8d" providerId="ADAL" clId="{2E1DAC77-8FF9-4473-8151-32B19D92F4DD}" dt="2025-06-13T10:29:14.829" v="13006" actId="164"/>
          <ac:spMkLst>
            <pc:docMk/>
            <pc:sldMk cId="56072638" sldId="344"/>
            <ac:spMk id="9" creationId="{265B8804-5069-5DFC-0DA9-9343DC9B17D7}"/>
          </ac:spMkLst>
        </pc:spChg>
        <pc:spChg chg="add mod">
          <ac:chgData name="Huddart, Adam (STFC,RAL,TECH)" userId="eb0f2ffd-b16d-48d7-b8d6-63a288e4ff8d" providerId="ADAL" clId="{2E1DAC77-8FF9-4473-8151-32B19D92F4DD}" dt="2025-06-13T10:30:50.887" v="13053" actId="1035"/>
          <ac:spMkLst>
            <pc:docMk/>
            <pc:sldMk cId="56072638" sldId="344"/>
            <ac:spMk id="10" creationId="{48E7D529-CE2D-CA87-2CE1-B9234614E59A}"/>
          </ac:spMkLst>
        </pc:spChg>
        <pc:spChg chg="add mod">
          <ac:chgData name="Huddart, Adam (STFC,RAL,TECH)" userId="eb0f2ffd-b16d-48d7-b8d6-63a288e4ff8d" providerId="ADAL" clId="{2E1DAC77-8FF9-4473-8151-32B19D92F4DD}" dt="2025-06-13T10:29:34.200" v="13010" actId="13822"/>
          <ac:spMkLst>
            <pc:docMk/>
            <pc:sldMk cId="56072638" sldId="344"/>
            <ac:spMk id="15" creationId="{6A292F77-F723-8F48-E753-FAD2C660F65A}"/>
          </ac:spMkLst>
        </pc:spChg>
        <pc:spChg chg="add mod ord">
          <ac:chgData name="Huddart, Adam (STFC,RAL,TECH)" userId="eb0f2ffd-b16d-48d7-b8d6-63a288e4ff8d" providerId="ADAL" clId="{2E1DAC77-8FF9-4473-8151-32B19D92F4DD}" dt="2025-06-13T10:35:10.166" v="13190" actId="20577"/>
          <ac:spMkLst>
            <pc:docMk/>
            <pc:sldMk cId="56072638" sldId="344"/>
            <ac:spMk id="20" creationId="{11270BA2-8610-51D2-F78E-2401E027294D}"/>
          </ac:spMkLst>
        </pc:spChg>
        <pc:spChg chg="add mod">
          <ac:chgData name="Huddart, Adam (STFC,RAL,TECH)" userId="eb0f2ffd-b16d-48d7-b8d6-63a288e4ff8d" providerId="ADAL" clId="{2E1DAC77-8FF9-4473-8151-32B19D92F4DD}" dt="2025-06-13T10:34:54.962" v="13184" actId="207"/>
          <ac:spMkLst>
            <pc:docMk/>
            <pc:sldMk cId="56072638" sldId="344"/>
            <ac:spMk id="26" creationId="{3711BE8E-573C-9DC5-0F0D-273A0D72C463}"/>
          </ac:spMkLst>
        </pc:spChg>
        <pc:spChg chg="add mod">
          <ac:chgData name="Huddart, Adam (STFC,RAL,TECH)" userId="eb0f2ffd-b16d-48d7-b8d6-63a288e4ff8d" providerId="ADAL" clId="{2E1DAC77-8FF9-4473-8151-32B19D92F4DD}" dt="2025-06-13T10:59:53.428" v="13525" actId="14100"/>
          <ac:spMkLst>
            <pc:docMk/>
            <pc:sldMk cId="56072638" sldId="344"/>
            <ac:spMk id="27" creationId="{B1488E6F-E931-1AD9-8123-7F13FC145B7F}"/>
          </ac:spMkLst>
        </pc:spChg>
        <pc:spChg chg="add mod">
          <ac:chgData name="Huddart, Adam (STFC,RAL,TECH)" userId="eb0f2ffd-b16d-48d7-b8d6-63a288e4ff8d" providerId="ADAL" clId="{2E1DAC77-8FF9-4473-8151-32B19D92F4DD}" dt="2025-06-13T10:58:56.803" v="13522" actId="14100"/>
          <ac:spMkLst>
            <pc:docMk/>
            <pc:sldMk cId="56072638" sldId="344"/>
            <ac:spMk id="28" creationId="{DE2FA67B-78FA-4478-EC56-AE85891B273E}"/>
          </ac:spMkLst>
        </pc:spChg>
        <pc:spChg chg="add mod">
          <ac:chgData name="Huddart, Adam (STFC,RAL,TECH)" userId="eb0f2ffd-b16d-48d7-b8d6-63a288e4ff8d" providerId="ADAL" clId="{2E1DAC77-8FF9-4473-8151-32B19D92F4DD}" dt="2025-06-13T10:58:48.252" v="13519" actId="1076"/>
          <ac:spMkLst>
            <pc:docMk/>
            <pc:sldMk cId="56072638" sldId="344"/>
            <ac:spMk id="29" creationId="{5D1D9CAD-FD1C-75DC-CDB1-861F17459F6F}"/>
          </ac:spMkLst>
        </pc:spChg>
        <pc:spChg chg="add mod">
          <ac:chgData name="Huddart, Adam (STFC,RAL,TECH)" userId="eb0f2ffd-b16d-48d7-b8d6-63a288e4ff8d" providerId="ADAL" clId="{2E1DAC77-8FF9-4473-8151-32B19D92F4DD}" dt="2025-06-13T10:58:51.491" v="13520" actId="1076"/>
          <ac:spMkLst>
            <pc:docMk/>
            <pc:sldMk cId="56072638" sldId="344"/>
            <ac:spMk id="30" creationId="{E67724E7-9478-65FD-BB37-374E463213B3}"/>
          </ac:spMkLst>
        </pc:spChg>
        <pc:spChg chg="add mod">
          <ac:chgData name="Huddart, Adam (STFC,RAL,TECH)" userId="eb0f2ffd-b16d-48d7-b8d6-63a288e4ff8d" providerId="ADAL" clId="{2E1DAC77-8FF9-4473-8151-32B19D92F4DD}" dt="2025-06-13T11:02:43.519" v="13599" actId="14100"/>
          <ac:spMkLst>
            <pc:docMk/>
            <pc:sldMk cId="56072638" sldId="344"/>
            <ac:spMk id="32" creationId="{10A3A715-F2AC-486B-C7A5-9DB3F7DC8251}"/>
          </ac:spMkLst>
        </pc:spChg>
        <pc:grpChg chg="add mod">
          <ac:chgData name="Huddart, Adam (STFC,RAL,TECH)" userId="eb0f2ffd-b16d-48d7-b8d6-63a288e4ff8d" providerId="ADAL" clId="{2E1DAC77-8FF9-4473-8151-32B19D92F4DD}" dt="2025-06-13T10:29:19.359" v="13008" actId="1076"/>
          <ac:grpSpMkLst>
            <pc:docMk/>
            <pc:sldMk cId="56072638" sldId="344"/>
            <ac:grpSpMk id="14" creationId="{8CE8FEEA-2619-BE1B-E003-A05AEDA7892C}"/>
          </ac:grpSpMkLst>
        </pc:grpChg>
        <pc:picChg chg="add mod modCrop">
          <ac:chgData name="Huddart, Adam (STFC,RAL,TECH)" userId="eb0f2ffd-b16d-48d7-b8d6-63a288e4ff8d" providerId="ADAL" clId="{2E1DAC77-8FF9-4473-8151-32B19D92F4DD}" dt="2025-06-13T10:59:25.091" v="13524" actId="14100"/>
          <ac:picMkLst>
            <pc:docMk/>
            <pc:sldMk cId="56072638" sldId="344"/>
            <ac:picMk id="13" creationId="{F6C1F3CA-BC8B-34AB-8A92-3129F1BFEAF8}"/>
          </ac:picMkLst>
        </pc:picChg>
        <pc:picChg chg="add mod modCrop">
          <ac:chgData name="Huddart, Adam (STFC,RAL,TECH)" userId="eb0f2ffd-b16d-48d7-b8d6-63a288e4ff8d" providerId="ADAL" clId="{2E1DAC77-8FF9-4473-8151-32B19D92F4DD}" dt="2025-06-13T13:14:58.481" v="14607" actId="1037"/>
          <ac:picMkLst>
            <pc:docMk/>
            <pc:sldMk cId="56072638" sldId="344"/>
            <ac:picMk id="31" creationId="{DB578AC2-934E-8A0A-5B32-7623D0FC0C72}"/>
          </ac:picMkLst>
        </pc:picChg>
        <pc:cxnChg chg="add mod">
          <ac:chgData name="Huddart, Adam (STFC,RAL,TECH)" userId="eb0f2ffd-b16d-48d7-b8d6-63a288e4ff8d" providerId="ADAL" clId="{2E1DAC77-8FF9-4473-8151-32B19D92F4DD}" dt="2025-06-13T10:30:30.591" v="13037" actId="14100"/>
          <ac:cxnSpMkLst>
            <pc:docMk/>
            <pc:sldMk cId="56072638" sldId="344"/>
            <ac:cxnSpMk id="11" creationId="{14A8E973-C609-E280-8E15-CF806697F9CB}"/>
          </ac:cxnSpMkLst>
        </pc:cxnChg>
        <pc:cxnChg chg="add mod">
          <ac:chgData name="Huddart, Adam (STFC,RAL,TECH)" userId="eb0f2ffd-b16d-48d7-b8d6-63a288e4ff8d" providerId="ADAL" clId="{2E1DAC77-8FF9-4473-8151-32B19D92F4DD}" dt="2025-06-13T10:30:27.901" v="13036" actId="14100"/>
          <ac:cxnSpMkLst>
            <pc:docMk/>
            <pc:sldMk cId="56072638" sldId="344"/>
            <ac:cxnSpMk id="12" creationId="{C7AAB8BA-9CE5-9A1E-6838-7EB421BAC729}"/>
          </ac:cxnSpMkLst>
        </pc:cxnChg>
        <pc:cxnChg chg="add mod">
          <ac:chgData name="Huddart, Adam (STFC,RAL,TECH)" userId="eb0f2ffd-b16d-48d7-b8d6-63a288e4ff8d" providerId="ADAL" clId="{2E1DAC77-8FF9-4473-8151-32B19D92F4DD}" dt="2025-06-13T10:29:54.912" v="13014" actId="13822"/>
          <ac:cxnSpMkLst>
            <pc:docMk/>
            <pc:sldMk cId="56072638" sldId="344"/>
            <ac:cxnSpMk id="19" creationId="{4F6D343D-8FA4-B960-7FD7-566309F8491D}"/>
          </ac:cxnSpMkLst>
        </pc:cxnChg>
        <pc:cxnChg chg="add mod">
          <ac:chgData name="Huddart, Adam (STFC,RAL,TECH)" userId="eb0f2ffd-b16d-48d7-b8d6-63a288e4ff8d" providerId="ADAL" clId="{2E1DAC77-8FF9-4473-8151-32B19D92F4DD}" dt="2025-06-13T10:30:45.971" v="13040" actId="1582"/>
          <ac:cxnSpMkLst>
            <pc:docMk/>
            <pc:sldMk cId="56072638" sldId="344"/>
            <ac:cxnSpMk id="25" creationId="{D81D7B00-A69C-2AFB-C529-B91F79917089}"/>
          </ac:cxnSpMkLst>
        </pc:cxnChg>
      </pc:sldChg>
      <pc:sldChg chg="addSp delSp modSp new mod">
        <pc:chgData name="Huddart, Adam (STFC,RAL,TECH)" userId="eb0f2ffd-b16d-48d7-b8d6-63a288e4ff8d" providerId="ADAL" clId="{2E1DAC77-8FF9-4473-8151-32B19D92F4DD}" dt="2025-06-14T20:43:31.373" v="17710" actId="1076"/>
        <pc:sldMkLst>
          <pc:docMk/>
          <pc:sldMk cId="3695461254" sldId="345"/>
        </pc:sldMkLst>
        <pc:spChg chg="mod">
          <ac:chgData name="Huddart, Adam (STFC,RAL,TECH)" userId="eb0f2ffd-b16d-48d7-b8d6-63a288e4ff8d" providerId="ADAL" clId="{2E1DAC77-8FF9-4473-8151-32B19D92F4DD}" dt="2025-05-30T08:34:14.171" v="6936"/>
          <ac:spMkLst>
            <pc:docMk/>
            <pc:sldMk cId="3695461254" sldId="345"/>
            <ac:spMk id="2" creationId="{6BDD9E5E-2847-0F43-375B-F866AF8F664D}"/>
          </ac:spMkLst>
        </pc:spChg>
        <pc:spChg chg="mod">
          <ac:chgData name="Huddart, Adam (STFC,RAL,TECH)" userId="eb0f2ffd-b16d-48d7-b8d6-63a288e4ff8d" providerId="ADAL" clId="{2E1DAC77-8FF9-4473-8151-32B19D92F4DD}" dt="2025-06-14T20:43:25.582" v="17708" actId="27636"/>
          <ac:spMkLst>
            <pc:docMk/>
            <pc:sldMk cId="3695461254" sldId="345"/>
            <ac:spMk id="3" creationId="{248884DC-7EB3-2934-1F04-9D6D9A698A9F}"/>
          </ac:spMkLst>
        </pc:spChg>
        <pc:spChg chg="mod">
          <ac:chgData name="Huddart, Adam (STFC,RAL,TECH)" userId="eb0f2ffd-b16d-48d7-b8d6-63a288e4ff8d" providerId="ADAL" clId="{2E1DAC77-8FF9-4473-8151-32B19D92F4DD}" dt="2025-05-30T08:44:50.365" v="7125"/>
          <ac:spMkLst>
            <pc:docMk/>
            <pc:sldMk cId="3695461254" sldId="345"/>
            <ac:spMk id="14" creationId="{AD6CB76C-C4B9-7B18-D198-BDFDE5BFF285}"/>
          </ac:spMkLst>
        </pc:spChg>
        <pc:spChg chg="mod">
          <ac:chgData name="Huddart, Adam (STFC,RAL,TECH)" userId="eb0f2ffd-b16d-48d7-b8d6-63a288e4ff8d" providerId="ADAL" clId="{2E1DAC77-8FF9-4473-8151-32B19D92F4DD}" dt="2025-05-30T08:45:22.505" v="7131" actId="207"/>
          <ac:spMkLst>
            <pc:docMk/>
            <pc:sldMk cId="3695461254" sldId="345"/>
            <ac:spMk id="18" creationId="{77798B85-01DE-B93C-4EE3-34C512FB27DE}"/>
          </ac:spMkLst>
        </pc:spChg>
        <pc:spChg chg="mod">
          <ac:chgData name="Huddart, Adam (STFC,RAL,TECH)" userId="eb0f2ffd-b16d-48d7-b8d6-63a288e4ff8d" providerId="ADAL" clId="{2E1DAC77-8FF9-4473-8151-32B19D92F4DD}" dt="2025-05-30T08:45:19.061" v="7130" actId="207"/>
          <ac:spMkLst>
            <pc:docMk/>
            <pc:sldMk cId="3695461254" sldId="345"/>
            <ac:spMk id="19" creationId="{2D44E88E-412A-3044-1EBB-D85B6D0FC9F4}"/>
          </ac:spMkLst>
        </pc:spChg>
        <pc:grpChg chg="add mod">
          <ac:chgData name="Huddart, Adam (STFC,RAL,TECH)" userId="eb0f2ffd-b16d-48d7-b8d6-63a288e4ff8d" providerId="ADAL" clId="{2E1DAC77-8FF9-4473-8151-32B19D92F4DD}" dt="2025-05-30T08:46:10.537" v="7144" actId="1076"/>
          <ac:grpSpMkLst>
            <pc:docMk/>
            <pc:sldMk cId="3695461254" sldId="345"/>
            <ac:grpSpMk id="11" creationId="{88682F4C-360A-6AC1-EF4A-FBBB3D4713DE}"/>
          </ac:grpSpMkLst>
        </pc:grpChg>
        <pc:grpChg chg="add mod">
          <ac:chgData name="Huddart, Adam (STFC,RAL,TECH)" userId="eb0f2ffd-b16d-48d7-b8d6-63a288e4ff8d" providerId="ADAL" clId="{2E1DAC77-8FF9-4473-8151-32B19D92F4DD}" dt="2025-05-30T08:44:55.693" v="7127" actId="1076"/>
          <ac:grpSpMkLst>
            <pc:docMk/>
            <pc:sldMk cId="3695461254" sldId="345"/>
            <ac:grpSpMk id="12" creationId="{42274D73-FCD2-87D0-521F-6E74D2ABAEC8}"/>
          </ac:grpSpMkLst>
        </pc:grpChg>
        <pc:grpChg chg="add mod">
          <ac:chgData name="Huddart, Adam (STFC,RAL,TECH)" userId="eb0f2ffd-b16d-48d7-b8d6-63a288e4ff8d" providerId="ADAL" clId="{2E1DAC77-8FF9-4473-8151-32B19D92F4DD}" dt="2025-05-30T08:45:30.943" v="7132" actId="1076"/>
          <ac:grpSpMkLst>
            <pc:docMk/>
            <pc:sldMk cId="3695461254" sldId="345"/>
            <ac:grpSpMk id="15" creationId="{830767C7-60AA-4DC8-0730-76E0027149D9}"/>
          </ac:grpSpMkLst>
        </pc:grpChg>
        <pc:grpChg chg="mod">
          <ac:chgData name="Huddart, Adam (STFC,RAL,TECH)" userId="eb0f2ffd-b16d-48d7-b8d6-63a288e4ff8d" providerId="ADAL" clId="{2E1DAC77-8FF9-4473-8151-32B19D92F4DD}" dt="2025-05-30T08:44:50.365" v="7125"/>
          <ac:grpSpMkLst>
            <pc:docMk/>
            <pc:sldMk cId="3695461254" sldId="345"/>
            <ac:grpSpMk id="17" creationId="{4CB5275D-219F-3019-D94D-A4E5CA47D8C1}"/>
          </ac:grpSpMkLst>
        </pc:grpChg>
        <pc:picChg chg="add mod">
          <ac:chgData name="Huddart, Adam (STFC,RAL,TECH)" userId="eb0f2ffd-b16d-48d7-b8d6-63a288e4ff8d" providerId="ADAL" clId="{2E1DAC77-8FF9-4473-8151-32B19D92F4DD}" dt="2025-06-14T20:43:30.115" v="17709" actId="1076"/>
          <ac:picMkLst>
            <pc:docMk/>
            <pc:sldMk cId="3695461254" sldId="345"/>
            <ac:picMk id="5" creationId="{A93861F7-B7BF-F4E4-A350-A76A0EBC8692}"/>
          </ac:picMkLst>
        </pc:picChg>
        <pc:picChg chg="add mod">
          <ac:chgData name="Huddart, Adam (STFC,RAL,TECH)" userId="eb0f2ffd-b16d-48d7-b8d6-63a288e4ff8d" providerId="ADAL" clId="{2E1DAC77-8FF9-4473-8151-32B19D92F4DD}" dt="2025-06-14T20:43:31.373" v="17710" actId="1076"/>
          <ac:picMkLst>
            <pc:docMk/>
            <pc:sldMk cId="3695461254" sldId="345"/>
            <ac:picMk id="6" creationId="{9FC1C1C2-FDE7-D925-20BD-5D0575922510}"/>
          </ac:picMkLst>
        </pc:picChg>
        <pc:picChg chg="add mod">
          <ac:chgData name="Huddart, Adam (STFC,RAL,TECH)" userId="eb0f2ffd-b16d-48d7-b8d6-63a288e4ff8d" providerId="ADAL" clId="{2E1DAC77-8FF9-4473-8151-32B19D92F4DD}" dt="2025-05-30T08:36:37.313" v="6997" actId="164"/>
          <ac:picMkLst>
            <pc:docMk/>
            <pc:sldMk cId="3695461254" sldId="345"/>
            <ac:picMk id="7" creationId="{C70731A0-E57E-FB43-89A0-05D2D83A0158}"/>
          </ac:picMkLst>
        </pc:picChg>
        <pc:picChg chg="add mod ord modCrop">
          <ac:chgData name="Huddart, Adam (STFC,RAL,TECH)" userId="eb0f2ffd-b16d-48d7-b8d6-63a288e4ff8d" providerId="ADAL" clId="{2E1DAC77-8FF9-4473-8151-32B19D92F4DD}" dt="2025-05-30T08:46:21.453" v="7147" actId="166"/>
          <ac:picMkLst>
            <pc:docMk/>
            <pc:sldMk cId="3695461254" sldId="345"/>
            <ac:picMk id="8" creationId="{E8D6EC3C-D69A-2B8F-D7BE-803696133ECA}"/>
          </ac:picMkLst>
        </pc:picChg>
        <pc:picChg chg="add mod modCrop">
          <ac:chgData name="Huddart, Adam (STFC,RAL,TECH)" userId="eb0f2ffd-b16d-48d7-b8d6-63a288e4ff8d" providerId="ADAL" clId="{2E1DAC77-8FF9-4473-8151-32B19D92F4DD}" dt="2025-05-30T08:36:37.313" v="6997" actId="164"/>
          <ac:picMkLst>
            <pc:docMk/>
            <pc:sldMk cId="3695461254" sldId="345"/>
            <ac:picMk id="10" creationId="{41A02D0B-9A91-8663-2A40-F70B93C43327}"/>
          </ac:picMkLst>
        </pc:picChg>
        <pc:picChg chg="mod">
          <ac:chgData name="Huddart, Adam (STFC,RAL,TECH)" userId="eb0f2ffd-b16d-48d7-b8d6-63a288e4ff8d" providerId="ADAL" clId="{2E1DAC77-8FF9-4473-8151-32B19D92F4DD}" dt="2025-05-30T08:45:04.255" v="7128"/>
          <ac:picMkLst>
            <pc:docMk/>
            <pc:sldMk cId="3695461254" sldId="345"/>
            <ac:picMk id="13" creationId="{968603F2-D8CC-CB50-DDC9-1BB0355C04C8}"/>
          </ac:picMkLst>
        </pc:picChg>
        <pc:picChg chg="mod">
          <ac:chgData name="Huddart, Adam (STFC,RAL,TECH)" userId="eb0f2ffd-b16d-48d7-b8d6-63a288e4ff8d" providerId="ADAL" clId="{2E1DAC77-8FF9-4473-8151-32B19D92F4DD}" dt="2025-05-30T08:45:09.302" v="7129"/>
          <ac:picMkLst>
            <pc:docMk/>
            <pc:sldMk cId="3695461254" sldId="345"/>
            <ac:picMk id="16" creationId="{5438A1DE-5FA6-9D7B-212C-47BA0453B88F}"/>
          </ac:picMkLst>
        </pc:picChg>
        <pc:picChg chg="add mod modCrop">
          <ac:chgData name="Huddart, Adam (STFC,RAL,TECH)" userId="eb0f2ffd-b16d-48d7-b8d6-63a288e4ff8d" providerId="ADAL" clId="{2E1DAC77-8FF9-4473-8151-32B19D92F4DD}" dt="2025-05-30T08:46:27.272" v="7158" actId="1035"/>
          <ac:picMkLst>
            <pc:docMk/>
            <pc:sldMk cId="3695461254" sldId="345"/>
            <ac:picMk id="20" creationId="{0D524880-A415-0A30-1B07-D20B90A00E95}"/>
          </ac:picMkLst>
        </pc:picChg>
      </pc:sldChg>
      <pc:sldChg chg="addSp delSp modSp new add del mod ord delAnim modAnim modNotesTx">
        <pc:chgData name="Huddart, Adam (STFC,RAL,TECH)" userId="eb0f2ffd-b16d-48d7-b8d6-63a288e4ff8d" providerId="ADAL" clId="{2E1DAC77-8FF9-4473-8151-32B19D92F4DD}" dt="2025-06-13T20:58:33.720" v="17688" actId="2696"/>
        <pc:sldMkLst>
          <pc:docMk/>
          <pc:sldMk cId="2329231833" sldId="346"/>
        </pc:sldMkLst>
      </pc:sldChg>
      <pc:sldChg chg="add del">
        <pc:chgData name="Huddart, Adam (STFC,RAL,TECH)" userId="eb0f2ffd-b16d-48d7-b8d6-63a288e4ff8d" providerId="ADAL" clId="{2E1DAC77-8FF9-4473-8151-32B19D92F4DD}" dt="2025-06-09T08:29:06.985" v="8146" actId="47"/>
        <pc:sldMkLst>
          <pc:docMk/>
          <pc:sldMk cId="3148575142" sldId="346"/>
        </pc:sldMkLst>
      </pc:sldChg>
      <pc:sldChg chg="addSp delSp modSp add del mod delAnim">
        <pc:chgData name="Huddart, Adam (STFC,RAL,TECH)" userId="eb0f2ffd-b16d-48d7-b8d6-63a288e4ff8d" providerId="ADAL" clId="{2E1DAC77-8FF9-4473-8151-32B19D92F4DD}" dt="2025-06-09T14:22:32.753" v="8840" actId="47"/>
        <pc:sldMkLst>
          <pc:docMk/>
          <pc:sldMk cId="152765925" sldId="347"/>
        </pc:sldMkLst>
      </pc:sldChg>
      <pc:sldChg chg="delSp add del mod ord delAnim modAnim">
        <pc:chgData name="Huddart, Adam (STFC,RAL,TECH)" userId="eb0f2ffd-b16d-48d7-b8d6-63a288e4ff8d" providerId="ADAL" clId="{2E1DAC77-8FF9-4473-8151-32B19D92F4DD}" dt="2025-06-13T20:58:33.720" v="17688" actId="2696"/>
        <pc:sldMkLst>
          <pc:docMk/>
          <pc:sldMk cId="1221904030" sldId="347"/>
        </pc:sldMkLst>
      </pc:sldChg>
      <pc:sldChg chg="delSp add del mod ord delAnim">
        <pc:chgData name="Huddart, Adam (STFC,RAL,TECH)" userId="eb0f2ffd-b16d-48d7-b8d6-63a288e4ff8d" providerId="ADAL" clId="{2E1DAC77-8FF9-4473-8151-32B19D92F4DD}" dt="2025-06-13T20:58:33.720" v="17688" actId="2696"/>
        <pc:sldMkLst>
          <pc:docMk/>
          <pc:sldMk cId="242352092" sldId="348"/>
        </pc:sldMkLst>
      </pc:sldChg>
      <pc:sldChg chg="modSp add del mod">
        <pc:chgData name="Huddart, Adam (STFC,RAL,TECH)" userId="eb0f2ffd-b16d-48d7-b8d6-63a288e4ff8d" providerId="ADAL" clId="{2E1DAC77-8FF9-4473-8151-32B19D92F4DD}" dt="2025-06-13T12:57:47.453" v="14470" actId="2696"/>
        <pc:sldMkLst>
          <pc:docMk/>
          <pc:sldMk cId="4034139883" sldId="349"/>
        </pc:sldMkLst>
      </pc:sldChg>
      <pc:sldChg chg="addSp delSp modSp add del mod ord">
        <pc:chgData name="Huddart, Adam (STFC,RAL,TECH)" userId="eb0f2ffd-b16d-48d7-b8d6-63a288e4ff8d" providerId="ADAL" clId="{2E1DAC77-8FF9-4473-8151-32B19D92F4DD}" dt="2025-06-15T15:25:53.176" v="19147" actId="2696"/>
        <pc:sldMkLst>
          <pc:docMk/>
          <pc:sldMk cId="1789496751" sldId="350"/>
        </pc:sldMkLst>
        <pc:graphicFrameChg chg="add mod modGraphic">
          <ac:chgData name="Huddart, Adam (STFC,RAL,TECH)" userId="eb0f2ffd-b16d-48d7-b8d6-63a288e4ff8d" providerId="ADAL" clId="{2E1DAC77-8FF9-4473-8151-32B19D92F4DD}" dt="2025-06-15T15:23:35.352" v="19083" actId="404"/>
          <ac:graphicFrameMkLst>
            <pc:docMk/>
            <pc:sldMk cId="1789496751" sldId="350"/>
            <ac:graphicFrameMk id="22" creationId="{15BC42B1-4BC4-E496-B377-709D7F7A432F}"/>
          </ac:graphicFrameMkLst>
        </pc:graphicFrameChg>
      </pc:sldChg>
      <pc:sldChg chg="new del">
        <pc:chgData name="Huddart, Adam (STFC,RAL,TECH)" userId="eb0f2ffd-b16d-48d7-b8d6-63a288e4ff8d" providerId="ADAL" clId="{2E1DAC77-8FF9-4473-8151-32B19D92F4DD}" dt="2025-06-13T10:56:04.924" v="13424" actId="47"/>
        <pc:sldMkLst>
          <pc:docMk/>
          <pc:sldMk cId="4156811922" sldId="351"/>
        </pc:sldMkLst>
      </pc:sldChg>
      <pc:sldChg chg="addSp delSp modSp new mod ord delAnim modAnim">
        <pc:chgData name="Huddart, Adam (STFC,RAL,TECH)" userId="eb0f2ffd-b16d-48d7-b8d6-63a288e4ff8d" providerId="ADAL" clId="{2E1DAC77-8FF9-4473-8151-32B19D92F4DD}" dt="2025-06-15T12:47:44.962" v="18653" actId="20578"/>
        <pc:sldMkLst>
          <pc:docMk/>
          <pc:sldMk cId="2397266464" sldId="352"/>
        </pc:sldMkLst>
        <pc:spChg chg="mod">
          <ac:chgData name="Huddart, Adam (STFC,RAL,TECH)" userId="eb0f2ffd-b16d-48d7-b8d6-63a288e4ff8d" providerId="ADAL" clId="{2E1DAC77-8FF9-4473-8151-32B19D92F4DD}" dt="2025-06-13T09:58:33.975" v="12802" actId="404"/>
          <ac:spMkLst>
            <pc:docMk/>
            <pc:sldMk cId="2397266464" sldId="352"/>
            <ac:spMk id="2" creationId="{68D5F9CD-D723-953B-79D0-68A6683D2036}"/>
          </ac:spMkLst>
        </pc:spChg>
        <pc:picChg chg="add mod modCrop">
          <ac:chgData name="Huddart, Adam (STFC,RAL,TECH)" userId="eb0f2ffd-b16d-48d7-b8d6-63a288e4ff8d" providerId="ADAL" clId="{2E1DAC77-8FF9-4473-8151-32B19D92F4DD}" dt="2025-06-13T09:10:00.852" v="12557" actId="1038"/>
          <ac:picMkLst>
            <pc:docMk/>
            <pc:sldMk cId="2397266464" sldId="352"/>
            <ac:picMk id="7" creationId="{9645717A-3564-48C6-B696-7B0D5BE5FB7F}"/>
          </ac:picMkLst>
        </pc:picChg>
      </pc:sldChg>
      <pc:sldChg chg="modSp add del mod">
        <pc:chgData name="Huddart, Adam (STFC,RAL,TECH)" userId="eb0f2ffd-b16d-48d7-b8d6-63a288e4ff8d" providerId="ADAL" clId="{2E1DAC77-8FF9-4473-8151-32B19D92F4DD}" dt="2025-06-13T09:09:54.260" v="12547" actId="47"/>
        <pc:sldMkLst>
          <pc:docMk/>
          <pc:sldMk cId="3164279091" sldId="353"/>
        </pc:sldMkLst>
      </pc:sldChg>
      <pc:sldChg chg="modSp add mod ord modAnim">
        <pc:chgData name="Huddart, Adam (STFC,RAL,TECH)" userId="eb0f2ffd-b16d-48d7-b8d6-63a288e4ff8d" providerId="ADAL" clId="{2E1DAC77-8FF9-4473-8151-32B19D92F4DD}" dt="2025-06-15T12:47:44.962" v="18653" actId="20578"/>
        <pc:sldMkLst>
          <pc:docMk/>
          <pc:sldMk cId="3582873909" sldId="353"/>
        </pc:sldMkLst>
        <pc:spChg chg="mod">
          <ac:chgData name="Huddart, Adam (STFC,RAL,TECH)" userId="eb0f2ffd-b16d-48d7-b8d6-63a288e4ff8d" providerId="ADAL" clId="{2E1DAC77-8FF9-4473-8151-32B19D92F4DD}" dt="2025-06-13T09:58:31.095" v="12801" actId="404"/>
          <ac:spMkLst>
            <pc:docMk/>
            <pc:sldMk cId="3582873909" sldId="353"/>
            <ac:spMk id="2" creationId="{68D5F9CD-D723-953B-79D0-68A6683D2036}"/>
          </ac:spMkLst>
        </pc:spChg>
      </pc:sldChg>
      <pc:sldChg chg="modSp add mod ord modAnim">
        <pc:chgData name="Huddart, Adam (STFC,RAL,TECH)" userId="eb0f2ffd-b16d-48d7-b8d6-63a288e4ff8d" providerId="ADAL" clId="{2E1DAC77-8FF9-4473-8151-32B19D92F4DD}" dt="2025-06-15T12:47:44.962" v="18653" actId="20578"/>
        <pc:sldMkLst>
          <pc:docMk/>
          <pc:sldMk cId="632824703" sldId="354"/>
        </pc:sldMkLst>
        <pc:spChg chg="mod">
          <ac:chgData name="Huddart, Adam (STFC,RAL,TECH)" userId="eb0f2ffd-b16d-48d7-b8d6-63a288e4ff8d" providerId="ADAL" clId="{2E1DAC77-8FF9-4473-8151-32B19D92F4DD}" dt="2025-06-13T09:58:10.330" v="12797"/>
          <ac:spMkLst>
            <pc:docMk/>
            <pc:sldMk cId="632824703" sldId="354"/>
            <ac:spMk id="2" creationId="{68D5F9CD-D723-953B-79D0-68A6683D2036}"/>
          </ac:spMkLst>
        </pc:spChg>
      </pc:sldChg>
      <pc:sldChg chg="addSp modSp add mod ord modAnim">
        <pc:chgData name="Huddart, Adam (STFC,RAL,TECH)" userId="eb0f2ffd-b16d-48d7-b8d6-63a288e4ff8d" providerId="ADAL" clId="{2E1DAC77-8FF9-4473-8151-32B19D92F4DD}" dt="2025-06-15T12:47:44.962" v="18653" actId="20578"/>
        <pc:sldMkLst>
          <pc:docMk/>
          <pc:sldMk cId="4281416856" sldId="355"/>
        </pc:sldMkLst>
        <pc:spChg chg="mod">
          <ac:chgData name="Huddart, Adam (STFC,RAL,TECH)" userId="eb0f2ffd-b16d-48d7-b8d6-63a288e4ff8d" providerId="ADAL" clId="{2E1DAC77-8FF9-4473-8151-32B19D92F4DD}" dt="2025-06-13T09:58:12.915" v="12798"/>
          <ac:spMkLst>
            <pc:docMk/>
            <pc:sldMk cId="4281416856" sldId="355"/>
            <ac:spMk id="2" creationId="{68D5F9CD-D723-953B-79D0-68A6683D2036}"/>
          </ac:spMkLst>
        </pc:spChg>
        <pc:spChg chg="add mod">
          <ac:chgData name="Huddart, Adam (STFC,RAL,TECH)" userId="eb0f2ffd-b16d-48d7-b8d6-63a288e4ff8d" providerId="ADAL" clId="{2E1DAC77-8FF9-4473-8151-32B19D92F4DD}" dt="2025-06-13T13:11:14.950" v="14590" actId="20577"/>
          <ac:spMkLst>
            <pc:docMk/>
            <pc:sldMk cId="4281416856" sldId="355"/>
            <ac:spMk id="3" creationId="{DE29F051-55CD-E7B2-D786-7D1D881794C2}"/>
          </ac:spMkLst>
        </pc:spChg>
        <pc:picChg chg="mod">
          <ac:chgData name="Huddart, Adam (STFC,RAL,TECH)" userId="eb0f2ffd-b16d-48d7-b8d6-63a288e4ff8d" providerId="ADAL" clId="{2E1DAC77-8FF9-4473-8151-32B19D92F4DD}" dt="2025-06-13T09:17:49.507" v="12565" actId="14861"/>
          <ac:picMkLst>
            <pc:docMk/>
            <pc:sldMk cId="4281416856" sldId="355"/>
            <ac:picMk id="7" creationId="{9645717A-3564-48C6-B696-7B0D5BE5FB7F}"/>
          </ac:picMkLst>
        </pc:picChg>
      </pc:sldChg>
      <pc:sldChg chg="addSp delSp modSp add mod ord modAnim">
        <pc:chgData name="Huddart, Adam (STFC,RAL,TECH)" userId="eb0f2ffd-b16d-48d7-b8d6-63a288e4ff8d" providerId="ADAL" clId="{2E1DAC77-8FF9-4473-8151-32B19D92F4DD}" dt="2025-06-15T12:47:44.962" v="18653" actId="20578"/>
        <pc:sldMkLst>
          <pc:docMk/>
          <pc:sldMk cId="948862081" sldId="356"/>
        </pc:sldMkLst>
        <pc:spChg chg="mod">
          <ac:chgData name="Huddart, Adam (STFC,RAL,TECH)" userId="eb0f2ffd-b16d-48d7-b8d6-63a288e4ff8d" providerId="ADAL" clId="{2E1DAC77-8FF9-4473-8151-32B19D92F4DD}" dt="2025-06-13T09:58:23.896" v="12800" actId="404"/>
          <ac:spMkLst>
            <pc:docMk/>
            <pc:sldMk cId="948862081" sldId="356"/>
            <ac:spMk id="2" creationId="{68D5F9CD-D723-953B-79D0-68A6683D2036}"/>
          </ac:spMkLst>
        </pc:spChg>
        <pc:spChg chg="add mod">
          <ac:chgData name="Huddart, Adam (STFC,RAL,TECH)" userId="eb0f2ffd-b16d-48d7-b8d6-63a288e4ff8d" providerId="ADAL" clId="{2E1DAC77-8FF9-4473-8151-32B19D92F4DD}" dt="2025-06-13T13:11:37.004" v="14593"/>
          <ac:spMkLst>
            <pc:docMk/>
            <pc:sldMk cId="948862081" sldId="356"/>
            <ac:spMk id="4" creationId="{78ED04F7-D08A-28A2-2B0D-D5B595375E87}"/>
          </ac:spMkLst>
        </pc:spChg>
        <pc:picChg chg="mod">
          <ac:chgData name="Huddart, Adam (STFC,RAL,TECH)" userId="eb0f2ffd-b16d-48d7-b8d6-63a288e4ff8d" providerId="ADAL" clId="{2E1DAC77-8FF9-4473-8151-32B19D92F4DD}" dt="2025-06-13T09:17:39.157" v="12564" actId="14861"/>
          <ac:picMkLst>
            <pc:docMk/>
            <pc:sldMk cId="948862081" sldId="356"/>
            <ac:picMk id="7" creationId="{9645717A-3564-48C6-B696-7B0D5BE5FB7F}"/>
          </ac:picMkLst>
        </pc:picChg>
      </pc:sldChg>
      <pc:sldChg chg="addSp delSp modSp new del mod modClrScheme chgLayout">
        <pc:chgData name="Huddart, Adam (STFC,RAL,TECH)" userId="eb0f2ffd-b16d-48d7-b8d6-63a288e4ff8d" providerId="ADAL" clId="{2E1DAC77-8FF9-4473-8151-32B19D92F4DD}" dt="2025-06-15T11:28:29.803" v="18640" actId="47"/>
        <pc:sldMkLst>
          <pc:docMk/>
          <pc:sldMk cId="2090730246" sldId="357"/>
        </pc:sldMkLst>
      </pc:sldChg>
      <pc:sldChg chg="delSp add del mod">
        <pc:chgData name="Huddart, Adam (STFC,RAL,TECH)" userId="eb0f2ffd-b16d-48d7-b8d6-63a288e4ff8d" providerId="ADAL" clId="{2E1DAC77-8FF9-4473-8151-32B19D92F4DD}" dt="2025-06-13T10:20:51.077" v="12920" actId="47"/>
        <pc:sldMkLst>
          <pc:docMk/>
          <pc:sldMk cId="3538689861" sldId="358"/>
        </pc:sldMkLst>
      </pc:sldChg>
      <pc:sldChg chg="delSp add mod ord">
        <pc:chgData name="Huddart, Adam (STFC,RAL,TECH)" userId="eb0f2ffd-b16d-48d7-b8d6-63a288e4ff8d" providerId="ADAL" clId="{2E1DAC77-8FF9-4473-8151-32B19D92F4DD}" dt="2025-06-15T12:47:44.962" v="18653" actId="20578"/>
        <pc:sldMkLst>
          <pc:docMk/>
          <pc:sldMk cId="3724506831" sldId="358"/>
        </pc:sldMkLst>
      </pc:sldChg>
      <pc:sldChg chg="add ord">
        <pc:chgData name="Huddart, Adam (STFC,RAL,TECH)" userId="eb0f2ffd-b16d-48d7-b8d6-63a288e4ff8d" providerId="ADAL" clId="{2E1DAC77-8FF9-4473-8151-32B19D92F4DD}" dt="2025-06-15T12:47:44.962" v="18653" actId="20578"/>
        <pc:sldMkLst>
          <pc:docMk/>
          <pc:sldMk cId="3759876681" sldId="359"/>
        </pc:sldMkLst>
      </pc:sldChg>
      <pc:sldChg chg="modSp new mod">
        <pc:chgData name="Huddart, Adam (STFC,RAL,TECH)" userId="eb0f2ffd-b16d-48d7-b8d6-63a288e4ff8d" providerId="ADAL" clId="{2E1DAC77-8FF9-4473-8151-32B19D92F4DD}" dt="2025-06-15T19:16:36.274" v="19196" actId="20577"/>
        <pc:sldMkLst>
          <pc:docMk/>
          <pc:sldMk cId="648808902" sldId="360"/>
        </pc:sldMkLst>
        <pc:spChg chg="mod">
          <ac:chgData name="Huddart, Adam (STFC,RAL,TECH)" userId="eb0f2ffd-b16d-48d7-b8d6-63a288e4ff8d" providerId="ADAL" clId="{2E1DAC77-8FF9-4473-8151-32B19D92F4DD}" dt="2025-06-13T13:20:02.117" v="14873" actId="313"/>
          <ac:spMkLst>
            <pc:docMk/>
            <pc:sldMk cId="648808902" sldId="360"/>
            <ac:spMk id="2" creationId="{9E2188CA-8645-E0E2-48CB-8B6ADE46E7BD}"/>
          </ac:spMkLst>
        </pc:spChg>
        <pc:spChg chg="mod">
          <ac:chgData name="Huddart, Adam (STFC,RAL,TECH)" userId="eb0f2ffd-b16d-48d7-b8d6-63a288e4ff8d" providerId="ADAL" clId="{2E1DAC77-8FF9-4473-8151-32B19D92F4DD}" dt="2025-06-15T19:16:36.274" v="19196" actId="20577"/>
          <ac:spMkLst>
            <pc:docMk/>
            <pc:sldMk cId="648808902" sldId="360"/>
            <ac:spMk id="3" creationId="{5FEF3C36-33AC-BD31-406F-5DFAB6052CED}"/>
          </ac:spMkLst>
        </pc:spChg>
      </pc:sldChg>
      <pc:sldChg chg="delSp add del mod ord">
        <pc:chgData name="Huddart, Adam (STFC,RAL,TECH)" userId="eb0f2ffd-b16d-48d7-b8d6-63a288e4ff8d" providerId="ADAL" clId="{2E1DAC77-8FF9-4473-8151-32B19D92F4DD}" dt="2025-06-13T12:57:47.453" v="14470" actId="2696"/>
        <pc:sldMkLst>
          <pc:docMk/>
          <pc:sldMk cId="2745982218" sldId="360"/>
        </pc:sldMkLst>
      </pc:sldChg>
      <pc:sldChg chg="addSp delSp modSp new mod">
        <pc:chgData name="Huddart, Adam (STFC,RAL,TECH)" userId="eb0f2ffd-b16d-48d7-b8d6-63a288e4ff8d" providerId="ADAL" clId="{2E1DAC77-8FF9-4473-8151-32B19D92F4DD}" dt="2025-06-15T22:07:29.729" v="19280" actId="1076"/>
        <pc:sldMkLst>
          <pc:docMk/>
          <pc:sldMk cId="2577376292" sldId="361"/>
        </pc:sldMkLst>
        <pc:spChg chg="mod">
          <ac:chgData name="Huddart, Adam (STFC,RAL,TECH)" userId="eb0f2ffd-b16d-48d7-b8d6-63a288e4ff8d" providerId="ADAL" clId="{2E1DAC77-8FF9-4473-8151-32B19D92F4DD}" dt="2025-06-13T20:18:46.353" v="17217" actId="20577"/>
          <ac:spMkLst>
            <pc:docMk/>
            <pc:sldMk cId="2577376292" sldId="361"/>
            <ac:spMk id="2" creationId="{DC847802-DE39-E7B7-46C4-821477112894}"/>
          </ac:spMkLst>
        </pc:spChg>
        <pc:spChg chg="mod">
          <ac:chgData name="Huddart, Adam (STFC,RAL,TECH)" userId="eb0f2ffd-b16d-48d7-b8d6-63a288e4ff8d" providerId="ADAL" clId="{2E1DAC77-8FF9-4473-8151-32B19D92F4DD}" dt="2025-06-13T21:06:24.313" v="17705" actId="20577"/>
          <ac:spMkLst>
            <pc:docMk/>
            <pc:sldMk cId="2577376292" sldId="361"/>
            <ac:spMk id="3" creationId="{21366706-4831-0867-F151-E9B0380FC4A2}"/>
          </ac:spMkLst>
        </pc:spChg>
        <pc:spChg chg="del">
          <ac:chgData name="Huddart, Adam (STFC,RAL,TECH)" userId="eb0f2ffd-b16d-48d7-b8d6-63a288e4ff8d" providerId="ADAL" clId="{2E1DAC77-8FF9-4473-8151-32B19D92F4DD}" dt="2025-06-15T22:06:43.521" v="19267" actId="478"/>
          <ac:spMkLst>
            <pc:docMk/>
            <pc:sldMk cId="2577376292" sldId="361"/>
            <ac:spMk id="4" creationId="{00000000-0000-0000-0000-000000000000}"/>
          </ac:spMkLst>
        </pc:spChg>
        <pc:spChg chg="mod">
          <ac:chgData name="Huddart, Adam (STFC,RAL,TECH)" userId="eb0f2ffd-b16d-48d7-b8d6-63a288e4ff8d" providerId="ADAL" clId="{2E1DAC77-8FF9-4473-8151-32B19D92F4DD}" dt="2025-06-13T20:16:46.194" v="17150"/>
          <ac:spMkLst>
            <pc:docMk/>
            <pc:sldMk cId="2577376292" sldId="361"/>
            <ac:spMk id="12" creationId="{4FA29FD2-734F-FD82-F414-3B27E942D004}"/>
          </ac:spMkLst>
        </pc:spChg>
        <pc:spChg chg="mod">
          <ac:chgData name="Huddart, Adam (STFC,RAL,TECH)" userId="eb0f2ffd-b16d-48d7-b8d6-63a288e4ff8d" providerId="ADAL" clId="{2E1DAC77-8FF9-4473-8151-32B19D92F4DD}" dt="2025-06-13T20:16:46.194" v="17150"/>
          <ac:spMkLst>
            <pc:docMk/>
            <pc:sldMk cId="2577376292" sldId="361"/>
            <ac:spMk id="15" creationId="{608CCEEE-B883-D2B7-1C04-7A40B1472ED3}"/>
          </ac:spMkLst>
        </pc:spChg>
        <pc:grpChg chg="add mod">
          <ac:chgData name="Huddart, Adam (STFC,RAL,TECH)" userId="eb0f2ffd-b16d-48d7-b8d6-63a288e4ff8d" providerId="ADAL" clId="{2E1DAC77-8FF9-4473-8151-32B19D92F4DD}" dt="2025-06-15T22:07:25.835" v="19277" actId="1076"/>
          <ac:grpSpMkLst>
            <pc:docMk/>
            <pc:sldMk cId="2577376292" sldId="361"/>
            <ac:grpSpMk id="18" creationId="{030F81B2-5F66-FE82-3C06-E36C4FE89280}"/>
          </ac:grpSpMkLst>
        </pc:grpChg>
        <pc:graphicFrameChg chg="mod">
          <ac:chgData name="Huddart, Adam (STFC,RAL,TECH)" userId="eb0f2ffd-b16d-48d7-b8d6-63a288e4ff8d" providerId="ADAL" clId="{2E1DAC77-8FF9-4473-8151-32B19D92F4DD}" dt="2025-06-13T20:18:33.269" v="17214" actId="1076"/>
          <ac:graphicFrameMkLst>
            <pc:docMk/>
            <pc:sldMk cId="2577376292" sldId="361"/>
            <ac:graphicFrameMk id="10" creationId="{24872E48-E079-52F0-2E6D-F442EEB24CA1}"/>
          </ac:graphicFrameMkLst>
        </pc:graphicFrameChg>
        <pc:picChg chg="add mod modCrop">
          <ac:chgData name="Huddart, Adam (STFC,RAL,TECH)" userId="eb0f2ffd-b16d-48d7-b8d6-63a288e4ff8d" providerId="ADAL" clId="{2E1DAC77-8FF9-4473-8151-32B19D92F4DD}" dt="2025-06-15T22:07:29.729" v="19280" actId="1076"/>
          <ac:picMkLst>
            <pc:docMk/>
            <pc:sldMk cId="2577376292" sldId="361"/>
            <ac:picMk id="6" creationId="{4BE8D519-5319-B7D9-0609-8E2B2AB10393}"/>
          </ac:picMkLst>
        </pc:picChg>
        <pc:picChg chg="mod">
          <ac:chgData name="Huddart, Adam (STFC,RAL,TECH)" userId="eb0f2ffd-b16d-48d7-b8d6-63a288e4ff8d" providerId="ADAL" clId="{2E1DAC77-8FF9-4473-8151-32B19D92F4DD}" dt="2025-06-13T20:16:46.194" v="17150"/>
          <ac:picMkLst>
            <pc:docMk/>
            <pc:sldMk cId="2577376292" sldId="361"/>
            <ac:picMk id="7" creationId="{28E79E7B-ED44-D1C2-B85B-B8FCA262B466}"/>
          </ac:picMkLst>
        </pc:picChg>
        <pc:cxnChg chg="mod">
          <ac:chgData name="Huddart, Adam (STFC,RAL,TECH)" userId="eb0f2ffd-b16d-48d7-b8d6-63a288e4ff8d" providerId="ADAL" clId="{2E1DAC77-8FF9-4473-8151-32B19D92F4DD}" dt="2025-06-13T20:16:46.194" v="17150"/>
          <ac:cxnSpMkLst>
            <pc:docMk/>
            <pc:sldMk cId="2577376292" sldId="361"/>
            <ac:cxnSpMk id="9" creationId="{5445993A-6B03-3350-6448-439A4CA5CE54}"/>
          </ac:cxnSpMkLst>
        </pc:cxnChg>
        <pc:cxnChg chg="mod">
          <ac:chgData name="Huddart, Adam (STFC,RAL,TECH)" userId="eb0f2ffd-b16d-48d7-b8d6-63a288e4ff8d" providerId="ADAL" clId="{2E1DAC77-8FF9-4473-8151-32B19D92F4DD}" dt="2025-06-13T20:16:46.194" v="17150"/>
          <ac:cxnSpMkLst>
            <pc:docMk/>
            <pc:sldMk cId="2577376292" sldId="361"/>
            <ac:cxnSpMk id="14" creationId="{4F934DD7-DC7B-F745-66EF-3F9AF8C6847C}"/>
          </ac:cxnSpMkLst>
        </pc:cxnChg>
      </pc:sldChg>
      <pc:sldChg chg="addSp delSp modSp add mod">
        <pc:chgData name="Huddart, Adam (STFC,RAL,TECH)" userId="eb0f2ffd-b16d-48d7-b8d6-63a288e4ff8d" providerId="ADAL" clId="{2E1DAC77-8FF9-4473-8151-32B19D92F4DD}" dt="2025-06-15T22:08:39.967" v="19283" actId="57"/>
        <pc:sldMkLst>
          <pc:docMk/>
          <pc:sldMk cId="1120556949" sldId="362"/>
        </pc:sldMkLst>
        <pc:spChg chg="mod">
          <ac:chgData name="Huddart, Adam (STFC,RAL,TECH)" userId="eb0f2ffd-b16d-48d7-b8d6-63a288e4ff8d" providerId="ADAL" clId="{2E1DAC77-8FF9-4473-8151-32B19D92F4DD}" dt="2025-06-15T22:08:39.967" v="19283" actId="57"/>
          <ac:spMkLst>
            <pc:docMk/>
            <pc:sldMk cId="1120556949" sldId="362"/>
            <ac:spMk id="3" creationId="{93ABE9D0-FF9A-47D3-8D7F-324B246C441F}"/>
          </ac:spMkLst>
        </pc:spChg>
        <pc:spChg chg="add mod">
          <ac:chgData name="Huddart, Adam (STFC,RAL,TECH)" userId="eb0f2ffd-b16d-48d7-b8d6-63a288e4ff8d" providerId="ADAL" clId="{2E1DAC77-8FF9-4473-8151-32B19D92F4DD}" dt="2025-06-14T22:49:07.094" v="18273" actId="206"/>
          <ac:spMkLst>
            <pc:docMk/>
            <pc:sldMk cId="1120556949" sldId="362"/>
            <ac:spMk id="4" creationId="{59B2311F-7EA6-884B-8305-228D45014D52}"/>
          </ac:spMkLst>
        </pc:spChg>
        <pc:spChg chg="add mod">
          <ac:chgData name="Huddart, Adam (STFC,RAL,TECH)" userId="eb0f2ffd-b16d-48d7-b8d6-63a288e4ff8d" providerId="ADAL" clId="{2E1DAC77-8FF9-4473-8151-32B19D92F4DD}" dt="2025-06-14T22:48:44.167" v="18267" actId="206"/>
          <ac:spMkLst>
            <pc:docMk/>
            <pc:sldMk cId="1120556949" sldId="362"/>
            <ac:spMk id="6" creationId="{71B39087-CF2A-52EC-2446-E06463844D27}"/>
          </ac:spMkLst>
        </pc:spChg>
        <pc:spChg chg="add mod">
          <ac:chgData name="Huddart, Adam (STFC,RAL,TECH)" userId="eb0f2ffd-b16d-48d7-b8d6-63a288e4ff8d" providerId="ADAL" clId="{2E1DAC77-8FF9-4473-8151-32B19D92F4DD}" dt="2025-06-14T22:49:23.735" v="18277" actId="14100"/>
          <ac:spMkLst>
            <pc:docMk/>
            <pc:sldMk cId="1120556949" sldId="362"/>
            <ac:spMk id="8" creationId="{9E688BD2-B869-1894-E7D8-3E303A398BB4}"/>
          </ac:spMkLst>
        </pc:spChg>
        <pc:spChg chg="add mod">
          <ac:chgData name="Huddart, Adam (STFC,RAL,TECH)" userId="eb0f2ffd-b16d-48d7-b8d6-63a288e4ff8d" providerId="ADAL" clId="{2E1DAC77-8FF9-4473-8151-32B19D92F4DD}" dt="2025-06-14T22:49:18.315" v="18275" actId="14100"/>
          <ac:spMkLst>
            <pc:docMk/>
            <pc:sldMk cId="1120556949" sldId="362"/>
            <ac:spMk id="11" creationId="{E9745506-A69F-16B9-4963-A67D29FEBB74}"/>
          </ac:spMkLst>
        </pc:spChg>
        <pc:picChg chg="add mod modCrop">
          <ac:chgData name="Huddart, Adam (STFC,RAL,TECH)" userId="eb0f2ffd-b16d-48d7-b8d6-63a288e4ff8d" providerId="ADAL" clId="{2E1DAC77-8FF9-4473-8151-32B19D92F4DD}" dt="2025-06-15T09:59:32.407" v="18471" actId="1076"/>
          <ac:picMkLst>
            <pc:docMk/>
            <pc:sldMk cId="1120556949" sldId="362"/>
            <ac:picMk id="5" creationId="{8471932A-3161-3133-BF7D-F75D26E76798}"/>
          </ac:picMkLst>
        </pc:picChg>
        <pc:picChg chg="mod">
          <ac:chgData name="Huddart, Adam (STFC,RAL,TECH)" userId="eb0f2ffd-b16d-48d7-b8d6-63a288e4ff8d" providerId="ADAL" clId="{2E1DAC77-8FF9-4473-8151-32B19D92F4DD}" dt="2025-06-14T22:48:13.630" v="18261" actId="14826"/>
          <ac:picMkLst>
            <pc:docMk/>
            <pc:sldMk cId="1120556949" sldId="362"/>
            <ac:picMk id="17" creationId="{2089371A-BB2D-BBF0-8EB8-B064AA05FA9C}"/>
          </ac:picMkLst>
        </pc:picChg>
        <pc:picChg chg="add mod">
          <ac:chgData name="Huddart, Adam (STFC,RAL,TECH)" userId="eb0f2ffd-b16d-48d7-b8d6-63a288e4ff8d" providerId="ADAL" clId="{2E1DAC77-8FF9-4473-8151-32B19D92F4DD}" dt="2025-06-14T22:49:36.177" v="18280" actId="1076"/>
          <ac:picMkLst>
            <pc:docMk/>
            <pc:sldMk cId="1120556949" sldId="362"/>
            <ac:picMk id="19" creationId="{966F8D9A-4BA2-7163-689B-3F0286B09989}"/>
          </ac:picMkLst>
        </pc:picChg>
        <pc:cxnChg chg="add mod">
          <ac:chgData name="Huddart, Adam (STFC,RAL,TECH)" userId="eb0f2ffd-b16d-48d7-b8d6-63a288e4ff8d" providerId="ADAL" clId="{2E1DAC77-8FF9-4473-8151-32B19D92F4DD}" dt="2025-06-15T10:00:07.223" v="18479" actId="1035"/>
          <ac:cxnSpMkLst>
            <pc:docMk/>
            <pc:sldMk cId="1120556949" sldId="362"/>
            <ac:cxnSpMk id="9" creationId="{DA9DDED8-2579-B548-A054-4011B90E2558}"/>
          </ac:cxnSpMkLst>
        </pc:cxnChg>
        <pc:cxnChg chg="add mod">
          <ac:chgData name="Huddart, Adam (STFC,RAL,TECH)" userId="eb0f2ffd-b16d-48d7-b8d6-63a288e4ff8d" providerId="ADAL" clId="{2E1DAC77-8FF9-4473-8151-32B19D92F4DD}" dt="2025-06-15T10:00:01.013" v="18476" actId="1035"/>
          <ac:cxnSpMkLst>
            <pc:docMk/>
            <pc:sldMk cId="1120556949" sldId="362"/>
            <ac:cxnSpMk id="12" creationId="{C748CFDE-B233-BF23-5B1A-664752E7EEC9}"/>
          </ac:cxnSpMkLst>
        </pc:cxnChg>
      </pc:sldChg>
      <pc:sldChg chg="addSp modSp new mod modAnim">
        <pc:chgData name="Huddart, Adam (STFC,RAL,TECH)" userId="eb0f2ffd-b16d-48d7-b8d6-63a288e4ff8d" providerId="ADAL" clId="{2E1DAC77-8FF9-4473-8151-32B19D92F4DD}" dt="2025-06-16T11:14:38.064" v="19856" actId="20577"/>
        <pc:sldMkLst>
          <pc:docMk/>
          <pc:sldMk cId="3627692335" sldId="363"/>
        </pc:sldMkLst>
        <pc:spChg chg="mod">
          <ac:chgData name="Huddart, Adam (STFC,RAL,TECH)" userId="eb0f2ffd-b16d-48d7-b8d6-63a288e4ff8d" providerId="ADAL" clId="{2E1DAC77-8FF9-4473-8151-32B19D92F4DD}" dt="2025-06-14T21:20:20.377" v="17736" actId="20577"/>
          <ac:spMkLst>
            <pc:docMk/>
            <pc:sldMk cId="3627692335" sldId="363"/>
            <ac:spMk id="2" creationId="{3D45002D-AD35-5E4C-B1D7-679BB1FF7B4A}"/>
          </ac:spMkLst>
        </pc:spChg>
        <pc:spChg chg="mod">
          <ac:chgData name="Huddart, Adam (STFC,RAL,TECH)" userId="eb0f2ffd-b16d-48d7-b8d6-63a288e4ff8d" providerId="ADAL" clId="{2E1DAC77-8FF9-4473-8151-32B19D92F4DD}" dt="2025-06-16T11:14:38.064" v="19856" actId="20577"/>
          <ac:spMkLst>
            <pc:docMk/>
            <pc:sldMk cId="3627692335" sldId="363"/>
            <ac:spMk id="3" creationId="{44B06E33-AE7A-3D5A-112F-02316590C7D5}"/>
          </ac:spMkLst>
        </pc:spChg>
        <pc:spChg chg="add mod">
          <ac:chgData name="Huddart, Adam (STFC,RAL,TECH)" userId="eb0f2ffd-b16d-48d7-b8d6-63a288e4ff8d" providerId="ADAL" clId="{2E1DAC77-8FF9-4473-8151-32B19D92F4DD}" dt="2025-06-16T11:13:10.949" v="19844" actId="164"/>
          <ac:spMkLst>
            <pc:docMk/>
            <pc:sldMk cId="3627692335" sldId="363"/>
            <ac:spMk id="9" creationId="{85F50854-4E7B-9E14-541D-35C4024ED6EE}"/>
          </ac:spMkLst>
        </pc:spChg>
        <pc:spChg chg="add mod">
          <ac:chgData name="Huddart, Adam (STFC,RAL,TECH)" userId="eb0f2ffd-b16d-48d7-b8d6-63a288e4ff8d" providerId="ADAL" clId="{2E1DAC77-8FF9-4473-8151-32B19D92F4DD}" dt="2025-06-16T11:13:10.949" v="19844" actId="164"/>
          <ac:spMkLst>
            <pc:docMk/>
            <pc:sldMk cId="3627692335" sldId="363"/>
            <ac:spMk id="11" creationId="{FE5CA10B-E1BD-0A14-7588-544D01E02324}"/>
          </ac:spMkLst>
        </pc:spChg>
        <pc:spChg chg="add mod">
          <ac:chgData name="Huddart, Adam (STFC,RAL,TECH)" userId="eb0f2ffd-b16d-48d7-b8d6-63a288e4ff8d" providerId="ADAL" clId="{2E1DAC77-8FF9-4473-8151-32B19D92F4DD}" dt="2025-06-16T11:12:48.417" v="19840" actId="164"/>
          <ac:spMkLst>
            <pc:docMk/>
            <pc:sldMk cId="3627692335" sldId="363"/>
            <ac:spMk id="14" creationId="{B855811C-4C5E-64B8-BC12-EE9545BF667F}"/>
          </ac:spMkLst>
        </pc:spChg>
        <pc:grpChg chg="add mod">
          <ac:chgData name="Huddart, Adam (STFC,RAL,TECH)" userId="eb0f2ffd-b16d-48d7-b8d6-63a288e4ff8d" providerId="ADAL" clId="{2E1DAC77-8FF9-4473-8151-32B19D92F4DD}" dt="2025-06-16T11:12:48.417" v="19840" actId="164"/>
          <ac:grpSpMkLst>
            <pc:docMk/>
            <pc:sldMk cId="3627692335" sldId="363"/>
            <ac:grpSpMk id="13" creationId="{505C0E2A-2C75-FB3B-342B-20906F7389A9}"/>
          </ac:grpSpMkLst>
        </pc:grpChg>
        <pc:grpChg chg="add mod">
          <ac:chgData name="Huddart, Adam (STFC,RAL,TECH)" userId="eb0f2ffd-b16d-48d7-b8d6-63a288e4ff8d" providerId="ADAL" clId="{2E1DAC77-8FF9-4473-8151-32B19D92F4DD}" dt="2025-06-16T11:13:31.053" v="19848" actId="1076"/>
          <ac:grpSpMkLst>
            <pc:docMk/>
            <pc:sldMk cId="3627692335" sldId="363"/>
            <ac:grpSpMk id="15" creationId="{9B8FDEDA-7A41-ACC2-5B4A-C75F6AA725D5}"/>
          </ac:grpSpMkLst>
        </pc:grpChg>
        <pc:grpChg chg="add mod">
          <ac:chgData name="Huddart, Adam (STFC,RAL,TECH)" userId="eb0f2ffd-b16d-48d7-b8d6-63a288e4ff8d" providerId="ADAL" clId="{2E1DAC77-8FF9-4473-8151-32B19D92F4DD}" dt="2025-06-16T11:13:10.949" v="19844" actId="164"/>
          <ac:grpSpMkLst>
            <pc:docMk/>
            <pc:sldMk cId="3627692335" sldId="363"/>
            <ac:grpSpMk id="16" creationId="{5C97DF18-B675-4F2D-35AB-5442D99ECDB3}"/>
          </ac:grpSpMkLst>
        </pc:grpChg>
        <pc:picChg chg="add mod">
          <ac:chgData name="Huddart, Adam (STFC,RAL,TECH)" userId="eb0f2ffd-b16d-48d7-b8d6-63a288e4ff8d" providerId="ADAL" clId="{2E1DAC77-8FF9-4473-8151-32B19D92F4DD}" dt="2025-06-16T11:13:10.949" v="19844" actId="164"/>
          <ac:picMkLst>
            <pc:docMk/>
            <pc:sldMk cId="3627692335" sldId="363"/>
            <ac:picMk id="5" creationId="{8393C955-5057-F13F-8D07-BF6E9BC50470}"/>
          </ac:picMkLst>
        </pc:picChg>
        <pc:picChg chg="add mod">
          <ac:chgData name="Huddart, Adam (STFC,RAL,TECH)" userId="eb0f2ffd-b16d-48d7-b8d6-63a288e4ff8d" providerId="ADAL" clId="{2E1DAC77-8FF9-4473-8151-32B19D92F4DD}" dt="2025-06-16T11:11:27.996" v="19797" actId="164"/>
          <ac:picMkLst>
            <pc:docMk/>
            <pc:sldMk cId="3627692335" sldId="363"/>
            <ac:picMk id="6" creationId="{29361B92-C620-B391-AB82-0F2A8C72F3E7}"/>
          </ac:picMkLst>
        </pc:picChg>
        <pc:picChg chg="add mod">
          <ac:chgData name="Huddart, Adam (STFC,RAL,TECH)" userId="eb0f2ffd-b16d-48d7-b8d6-63a288e4ff8d" providerId="ADAL" clId="{2E1DAC77-8FF9-4473-8151-32B19D92F4DD}" dt="2025-06-16T11:13:10.949" v="19844" actId="164"/>
          <ac:picMkLst>
            <pc:docMk/>
            <pc:sldMk cId="3627692335" sldId="363"/>
            <ac:picMk id="7" creationId="{AAFBB3DF-690B-0EA6-2E07-17AD1BD6AFBA}"/>
          </ac:picMkLst>
        </pc:picChg>
        <pc:cxnChg chg="add mod">
          <ac:chgData name="Huddart, Adam (STFC,RAL,TECH)" userId="eb0f2ffd-b16d-48d7-b8d6-63a288e4ff8d" providerId="ADAL" clId="{2E1DAC77-8FF9-4473-8151-32B19D92F4DD}" dt="2025-06-16T11:11:27.996" v="19797" actId="164"/>
          <ac:cxnSpMkLst>
            <pc:docMk/>
            <pc:sldMk cId="3627692335" sldId="363"/>
            <ac:cxnSpMk id="10" creationId="{71A0AC6E-9E14-C4AF-05D5-9B756802645B}"/>
          </ac:cxnSpMkLst>
        </pc:cxnChg>
      </pc:sldChg>
      <pc:sldChg chg="modSp new mod">
        <pc:chgData name="Huddart, Adam (STFC,RAL,TECH)" userId="eb0f2ffd-b16d-48d7-b8d6-63a288e4ff8d" providerId="ADAL" clId="{2E1DAC77-8FF9-4473-8151-32B19D92F4DD}" dt="2025-06-15T22:14:43.765" v="19782" actId="20577"/>
        <pc:sldMkLst>
          <pc:docMk/>
          <pc:sldMk cId="3175158532" sldId="364"/>
        </pc:sldMkLst>
        <pc:spChg chg="mod">
          <ac:chgData name="Huddart, Adam (STFC,RAL,TECH)" userId="eb0f2ffd-b16d-48d7-b8d6-63a288e4ff8d" providerId="ADAL" clId="{2E1DAC77-8FF9-4473-8151-32B19D92F4DD}" dt="2025-06-14T21:59:52.854" v="17937"/>
          <ac:spMkLst>
            <pc:docMk/>
            <pc:sldMk cId="3175158532" sldId="364"/>
            <ac:spMk id="2" creationId="{62CEA299-5784-1A83-A83D-22F64DFD6D30}"/>
          </ac:spMkLst>
        </pc:spChg>
        <pc:spChg chg="mod">
          <ac:chgData name="Huddart, Adam (STFC,RAL,TECH)" userId="eb0f2ffd-b16d-48d7-b8d6-63a288e4ff8d" providerId="ADAL" clId="{2E1DAC77-8FF9-4473-8151-32B19D92F4DD}" dt="2025-06-15T22:14:43.765" v="19782" actId="20577"/>
          <ac:spMkLst>
            <pc:docMk/>
            <pc:sldMk cId="3175158532" sldId="364"/>
            <ac:spMk id="3" creationId="{3588CEFA-7F93-3692-D8C8-A0FE7542DF77}"/>
          </ac:spMkLst>
        </pc:spChg>
      </pc:sldChg>
      <pc:sldChg chg="modSp add mod ord">
        <pc:chgData name="Huddart, Adam (STFC,RAL,TECH)" userId="eb0f2ffd-b16d-48d7-b8d6-63a288e4ff8d" providerId="ADAL" clId="{2E1DAC77-8FF9-4473-8151-32B19D92F4DD}" dt="2025-06-15T12:47:59.238" v="18664" actId="20577"/>
        <pc:sldMkLst>
          <pc:docMk/>
          <pc:sldMk cId="3736197546" sldId="365"/>
        </pc:sldMkLst>
        <pc:spChg chg="mod">
          <ac:chgData name="Huddart, Adam (STFC,RAL,TECH)" userId="eb0f2ffd-b16d-48d7-b8d6-63a288e4ff8d" providerId="ADAL" clId="{2E1DAC77-8FF9-4473-8151-32B19D92F4DD}" dt="2025-06-15T11:28:53.836" v="18645" actId="6549"/>
          <ac:spMkLst>
            <pc:docMk/>
            <pc:sldMk cId="3736197546" sldId="365"/>
            <ac:spMk id="2" creationId="{D0BFDBCA-ACF9-EAD7-53F2-0061D963F6A2}"/>
          </ac:spMkLst>
        </pc:spChg>
        <pc:graphicFrameChg chg="mod">
          <ac:chgData name="Huddart, Adam (STFC,RAL,TECH)" userId="eb0f2ffd-b16d-48d7-b8d6-63a288e4ff8d" providerId="ADAL" clId="{2E1DAC77-8FF9-4473-8151-32B19D92F4DD}" dt="2025-06-15T12:47:59.238" v="18664" actId="20577"/>
          <ac:graphicFrameMkLst>
            <pc:docMk/>
            <pc:sldMk cId="3736197546" sldId="365"/>
            <ac:graphicFrameMk id="5" creationId="{9B5A45D9-500F-0BD9-3574-7C7491695424}"/>
          </ac:graphicFrameMkLst>
        </pc:graphicFrameChg>
      </pc:sldChg>
      <pc:sldChg chg="modSp add">
        <pc:chgData name="Huddart, Adam (STFC,RAL,TECH)" userId="eb0f2ffd-b16d-48d7-b8d6-63a288e4ff8d" providerId="ADAL" clId="{2E1DAC77-8FF9-4473-8151-32B19D92F4DD}" dt="2025-06-15T11:29:22.826" v="18650" actId="14861"/>
        <pc:sldMkLst>
          <pc:docMk/>
          <pc:sldMk cId="2521316527" sldId="366"/>
        </pc:sldMkLst>
        <pc:graphicFrameChg chg="mod">
          <ac:chgData name="Huddart, Adam (STFC,RAL,TECH)" userId="eb0f2ffd-b16d-48d7-b8d6-63a288e4ff8d" providerId="ADAL" clId="{2E1DAC77-8FF9-4473-8151-32B19D92F4DD}" dt="2025-06-15T11:29:22.826" v="18650" actId="14861"/>
          <ac:graphicFrameMkLst>
            <pc:docMk/>
            <pc:sldMk cId="2521316527" sldId="366"/>
            <ac:graphicFrameMk id="5" creationId="{A0D313BA-98AE-AE4D-2477-287DD5C055BD}"/>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aqd33285\Documents\ePIC%20Scoping%20Calculations.xlsm"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stfc365-my.sharepoint.com/personal/adam_huddart_stfc_ac_uk/Documents/Thermal%20Model%20compariso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stfc365-my.sharepoint.com/personal/adam_huddart_stfc_ac_uk/Documents/ePIC%20Thermal/30%20LMP%204_6B%201_95A%202.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C:\Users\aqd33285\Documents\ePIC%20Scoping%20Calculations.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272485506645263E-2"/>
          <c:y val="3.6164764284434707E-2"/>
          <c:w val="0.90318960928233927"/>
          <c:h val="0.88756615537231842"/>
        </c:manualLayout>
      </c:layout>
      <c:scatterChart>
        <c:scatterStyle val="lineMarker"/>
        <c:varyColors val="0"/>
        <c:ser>
          <c:idx val="0"/>
          <c:order val="0"/>
          <c:spPr>
            <a:ln w="19050" cap="rnd">
              <a:solidFill>
                <a:schemeClr val="accent1"/>
              </a:solidFill>
              <a:round/>
            </a:ln>
            <a:effectLst/>
          </c:spPr>
          <c:marker>
            <c:symbol val="none"/>
          </c:marker>
          <c:xVal>
            <c:numRef>
              <c:f>'Pressure Drop'!$H$17:$H$24</c:f>
              <c:numCache>
                <c:formatCode>General</c:formatCode>
                <c:ptCount val="8"/>
                <c:pt idx="0">
                  <c:v>0</c:v>
                </c:pt>
                <c:pt idx="1">
                  <c:v>27.5</c:v>
                </c:pt>
                <c:pt idx="2">
                  <c:v>39</c:v>
                </c:pt>
                <c:pt idx="3">
                  <c:v>129.85</c:v>
                </c:pt>
                <c:pt idx="4">
                  <c:v>141.35</c:v>
                </c:pt>
                <c:pt idx="5">
                  <c:v>242.4</c:v>
                </c:pt>
                <c:pt idx="6">
                  <c:v>253.9</c:v>
                </c:pt>
                <c:pt idx="7">
                  <c:v>267.45</c:v>
                </c:pt>
              </c:numCache>
            </c:numRef>
          </c:xVal>
          <c:yVal>
            <c:numRef>
              <c:f>'Pressure Drop'!$G$17:$G$24</c:f>
              <c:numCache>
                <c:formatCode>General</c:formatCode>
                <c:ptCount val="8"/>
                <c:pt idx="0">
                  <c:v>0.14552774799999998</c:v>
                </c:pt>
                <c:pt idx="1">
                  <c:v>2.1639548000000002E-2</c:v>
                </c:pt>
                <c:pt idx="2">
                  <c:v>1.7639547999999994E-2</c:v>
                </c:pt>
                <c:pt idx="3">
                  <c:v>1.4875674000000009E-2</c:v>
                </c:pt>
                <c:pt idx="4">
                  <c:v>1.0875674000000004E-2</c:v>
                </c:pt>
                <c:pt idx="5">
                  <c:v>8.1118000000000162E-3</c:v>
                </c:pt>
                <c:pt idx="6">
                  <c:v>4.1118000000000127E-3</c:v>
                </c:pt>
                <c:pt idx="7">
                  <c:v>0</c:v>
                </c:pt>
              </c:numCache>
            </c:numRef>
          </c:yVal>
          <c:smooth val="0"/>
          <c:extLst>
            <c:ext xmlns:c16="http://schemas.microsoft.com/office/drawing/2014/chart" uri="{C3380CC4-5D6E-409C-BE32-E72D297353CC}">
              <c16:uniqueId val="{00000000-6BD7-4589-AB5C-E70103D0B75B}"/>
            </c:ext>
          </c:extLst>
        </c:ser>
        <c:dLbls>
          <c:showLegendKey val="0"/>
          <c:showVal val="0"/>
          <c:showCatName val="0"/>
          <c:showSerName val="0"/>
          <c:showPercent val="0"/>
          <c:showBubbleSize val="0"/>
        </c:dLbls>
        <c:axId val="610989232"/>
        <c:axId val="610989712"/>
      </c:scatterChart>
      <c:valAx>
        <c:axId val="610989232"/>
        <c:scaling>
          <c:orientation val="minMax"/>
          <c:max val="267.45"/>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0989712"/>
        <c:crosses val="autoZero"/>
        <c:crossBetween val="midCat"/>
      </c:valAx>
      <c:valAx>
        <c:axId val="6109897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Pressure (Bar)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0989232"/>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771732504556064"/>
          <c:y val="5.8535326299876018E-2"/>
          <c:w val="0.74627318697076228"/>
          <c:h val="0.70517721287207324"/>
        </c:manualLayout>
      </c:layout>
      <c:scatterChart>
        <c:scatterStyle val="smoothMarker"/>
        <c:varyColors val="0"/>
        <c:ser>
          <c:idx val="0"/>
          <c:order val="0"/>
          <c:tx>
            <c:v>Thermal Camera</c:v>
          </c:tx>
          <c:spPr>
            <a:ln w="19050" cap="rnd">
              <a:solidFill>
                <a:schemeClr val="accent1"/>
              </a:solidFill>
              <a:round/>
            </a:ln>
            <a:effectLst/>
          </c:spPr>
          <c:marker>
            <c:symbol val="none"/>
          </c:marker>
          <c:xVal>
            <c:numRef>
              <c:f>'Default Dataset (2)'!$B$1:$B$504</c:f>
              <c:numCache>
                <c:formatCode>General</c:formatCode>
                <c:ptCount val="504"/>
                <c:pt idx="0">
                  <c:v>0.12080190895387923</c:v>
                </c:pt>
                <c:pt idx="1">
                  <c:v>0.12058385496659786</c:v>
                </c:pt>
                <c:pt idx="2">
                  <c:v>0.12036580097931648</c:v>
                </c:pt>
                <c:pt idx="3">
                  <c:v>0.12014774699203512</c:v>
                </c:pt>
                <c:pt idx="4">
                  <c:v>0.12014774699203512</c:v>
                </c:pt>
                <c:pt idx="5">
                  <c:v>0.12014774699203512</c:v>
                </c:pt>
                <c:pt idx="6">
                  <c:v>0.11992969300475374</c:v>
                </c:pt>
                <c:pt idx="7">
                  <c:v>0.11992969300475374</c:v>
                </c:pt>
                <c:pt idx="8">
                  <c:v>0.11992969300475374</c:v>
                </c:pt>
                <c:pt idx="9">
                  <c:v>0.119493585030191</c:v>
                </c:pt>
                <c:pt idx="10">
                  <c:v>0.11927553104290964</c:v>
                </c:pt>
                <c:pt idx="11">
                  <c:v>0.11905747705562826</c:v>
                </c:pt>
                <c:pt idx="12">
                  <c:v>0.1188394230683469</c:v>
                </c:pt>
                <c:pt idx="13">
                  <c:v>0.11818526110650278</c:v>
                </c:pt>
                <c:pt idx="14">
                  <c:v>0.11796720711922142</c:v>
                </c:pt>
                <c:pt idx="15">
                  <c:v>0.11774915313194004</c:v>
                </c:pt>
                <c:pt idx="16">
                  <c:v>0.11753109914465867</c:v>
                </c:pt>
                <c:pt idx="17">
                  <c:v>0.1173130451573773</c:v>
                </c:pt>
                <c:pt idx="18">
                  <c:v>0.11709499117009593</c:v>
                </c:pt>
                <c:pt idx="19">
                  <c:v>0.11687693718281457</c:v>
                </c:pt>
                <c:pt idx="20">
                  <c:v>0.11665888319553319</c:v>
                </c:pt>
                <c:pt idx="21">
                  <c:v>0.11622277522097045</c:v>
                </c:pt>
                <c:pt idx="22">
                  <c:v>0.11600472123368907</c:v>
                </c:pt>
                <c:pt idx="23">
                  <c:v>0.11578666724640771</c:v>
                </c:pt>
                <c:pt idx="24">
                  <c:v>0.11556861325912633</c:v>
                </c:pt>
                <c:pt idx="25">
                  <c:v>0.11535055927184497</c:v>
                </c:pt>
                <c:pt idx="26">
                  <c:v>0.11469639731000085</c:v>
                </c:pt>
                <c:pt idx="27">
                  <c:v>0.11447834332271949</c:v>
                </c:pt>
                <c:pt idx="28">
                  <c:v>0.11426028933543811</c:v>
                </c:pt>
                <c:pt idx="29">
                  <c:v>0.11382418136087537</c:v>
                </c:pt>
                <c:pt idx="30">
                  <c:v>0.113606127373594</c:v>
                </c:pt>
                <c:pt idx="31">
                  <c:v>0.11338807338631263</c:v>
                </c:pt>
                <c:pt idx="32">
                  <c:v>0.11317001939903126</c:v>
                </c:pt>
                <c:pt idx="33">
                  <c:v>0.1129519654117499</c:v>
                </c:pt>
                <c:pt idx="34">
                  <c:v>0.11273391142446852</c:v>
                </c:pt>
                <c:pt idx="35">
                  <c:v>0.11251585743718716</c:v>
                </c:pt>
                <c:pt idx="36">
                  <c:v>0.1120797494626244</c:v>
                </c:pt>
                <c:pt idx="37">
                  <c:v>0.11164364148806166</c:v>
                </c:pt>
                <c:pt idx="38">
                  <c:v>0.1114255875007803</c:v>
                </c:pt>
                <c:pt idx="39">
                  <c:v>0.11120753351349892</c:v>
                </c:pt>
                <c:pt idx="40">
                  <c:v>0.11098947952621756</c:v>
                </c:pt>
                <c:pt idx="41">
                  <c:v>0.11098947952621756</c:v>
                </c:pt>
                <c:pt idx="42">
                  <c:v>0.11077142553893621</c:v>
                </c:pt>
                <c:pt idx="43">
                  <c:v>0.11077142553893621</c:v>
                </c:pt>
                <c:pt idx="44">
                  <c:v>0.1105533715516548</c:v>
                </c:pt>
                <c:pt idx="45">
                  <c:v>0.1105533715516548</c:v>
                </c:pt>
                <c:pt idx="46">
                  <c:v>0.11033531756437351</c:v>
                </c:pt>
                <c:pt idx="47">
                  <c:v>0.1101172635770921</c:v>
                </c:pt>
                <c:pt idx="48">
                  <c:v>0.1098992095898107</c:v>
                </c:pt>
                <c:pt idx="49">
                  <c:v>0.1096811556025294</c:v>
                </c:pt>
                <c:pt idx="50">
                  <c:v>0.10924504762796661</c:v>
                </c:pt>
                <c:pt idx="51">
                  <c:v>0.10880893965340391</c:v>
                </c:pt>
                <c:pt idx="52">
                  <c:v>0.1085908856661225</c:v>
                </c:pt>
                <c:pt idx="53">
                  <c:v>0.1083728316788411</c:v>
                </c:pt>
                <c:pt idx="54">
                  <c:v>0.1081547776915598</c:v>
                </c:pt>
                <c:pt idx="55">
                  <c:v>0.1081547776915598</c:v>
                </c:pt>
                <c:pt idx="56">
                  <c:v>0.1079367237042784</c:v>
                </c:pt>
                <c:pt idx="57">
                  <c:v>0.10771866971699701</c:v>
                </c:pt>
                <c:pt idx="58">
                  <c:v>0.1075006157297157</c:v>
                </c:pt>
                <c:pt idx="59">
                  <c:v>0.10728256174243431</c:v>
                </c:pt>
                <c:pt idx="60">
                  <c:v>0.1070645077551529</c:v>
                </c:pt>
                <c:pt idx="61">
                  <c:v>0.1068464537678715</c:v>
                </c:pt>
                <c:pt idx="62">
                  <c:v>0.1066283997805902</c:v>
                </c:pt>
                <c:pt idx="63">
                  <c:v>0.10619229180602741</c:v>
                </c:pt>
                <c:pt idx="64">
                  <c:v>0.1059742378187461</c:v>
                </c:pt>
                <c:pt idx="65">
                  <c:v>0.10575618383146471</c:v>
                </c:pt>
                <c:pt idx="66">
                  <c:v>0.1055381298441833</c:v>
                </c:pt>
                <c:pt idx="67">
                  <c:v>0.1051020218696206</c:v>
                </c:pt>
                <c:pt idx="68">
                  <c:v>0.1048839678823392</c:v>
                </c:pt>
                <c:pt idx="69">
                  <c:v>0.1046659138950578</c:v>
                </c:pt>
                <c:pt idx="70">
                  <c:v>0.1031395359840882</c:v>
                </c:pt>
                <c:pt idx="71">
                  <c:v>0.1027034280095255</c:v>
                </c:pt>
                <c:pt idx="72">
                  <c:v>0.1024853740222441</c:v>
                </c:pt>
                <c:pt idx="73">
                  <c:v>0.10226732003496281</c:v>
                </c:pt>
                <c:pt idx="74">
                  <c:v>0.1020492660476814</c:v>
                </c:pt>
                <c:pt idx="75">
                  <c:v>0.10183121206039999</c:v>
                </c:pt>
                <c:pt idx="76">
                  <c:v>0.1016131580731187</c:v>
                </c:pt>
                <c:pt idx="77">
                  <c:v>0.1013951040858373</c:v>
                </c:pt>
                <c:pt idx="78">
                  <c:v>0.1011770500985559</c:v>
                </c:pt>
                <c:pt idx="79">
                  <c:v>0.1007409421239932</c:v>
                </c:pt>
                <c:pt idx="80">
                  <c:v>0.1005228881367118</c:v>
                </c:pt>
                <c:pt idx="81">
                  <c:v>0.1000867801621491</c:v>
                </c:pt>
                <c:pt idx="82">
                  <c:v>9.9868726174867695E-2</c:v>
                </c:pt>
                <c:pt idx="83">
                  <c:v>9.9650672187586303E-2</c:v>
                </c:pt>
                <c:pt idx="84">
                  <c:v>9.9432618200304898E-2</c:v>
                </c:pt>
                <c:pt idx="85">
                  <c:v>9.9214564213023604E-2</c:v>
                </c:pt>
                <c:pt idx="86">
                  <c:v>9.8996510225742199E-2</c:v>
                </c:pt>
                <c:pt idx="87">
                  <c:v>9.8560402251179499E-2</c:v>
                </c:pt>
                <c:pt idx="88">
                  <c:v>9.8124294276616703E-2</c:v>
                </c:pt>
                <c:pt idx="89">
                  <c:v>9.7906240289335311E-2</c:v>
                </c:pt>
                <c:pt idx="90">
                  <c:v>9.7688186302054003E-2</c:v>
                </c:pt>
                <c:pt idx="91">
                  <c:v>9.7470132314772598E-2</c:v>
                </c:pt>
                <c:pt idx="92">
                  <c:v>9.7252078327491207E-2</c:v>
                </c:pt>
                <c:pt idx="93">
                  <c:v>9.7034024340209898E-2</c:v>
                </c:pt>
                <c:pt idx="94">
                  <c:v>9.6815970352928507E-2</c:v>
                </c:pt>
                <c:pt idx="95">
                  <c:v>9.6597916365647102E-2</c:v>
                </c:pt>
                <c:pt idx="96">
                  <c:v>9.6379862378365808E-2</c:v>
                </c:pt>
                <c:pt idx="97">
                  <c:v>9.6161808391084402E-2</c:v>
                </c:pt>
                <c:pt idx="98">
                  <c:v>9.5943754403803011E-2</c:v>
                </c:pt>
                <c:pt idx="99">
                  <c:v>9.5725700416521606E-2</c:v>
                </c:pt>
                <c:pt idx="100">
                  <c:v>9.5507646429240298E-2</c:v>
                </c:pt>
                <c:pt idx="101">
                  <c:v>9.5289592441958906E-2</c:v>
                </c:pt>
                <c:pt idx="102">
                  <c:v>9.5071538454677501E-2</c:v>
                </c:pt>
                <c:pt idx="103">
                  <c:v>9.4853484467396207E-2</c:v>
                </c:pt>
                <c:pt idx="104">
                  <c:v>9.4635430480114802E-2</c:v>
                </c:pt>
                <c:pt idx="105">
                  <c:v>9.441737649283341E-2</c:v>
                </c:pt>
                <c:pt idx="106">
                  <c:v>9.4199322505552102E-2</c:v>
                </c:pt>
                <c:pt idx="107">
                  <c:v>9.3981268518270711E-2</c:v>
                </c:pt>
                <c:pt idx="108">
                  <c:v>9.3763214530989306E-2</c:v>
                </c:pt>
                <c:pt idx="109">
                  <c:v>9.35451605437079E-2</c:v>
                </c:pt>
                <c:pt idx="110">
                  <c:v>9.3109052569145201E-2</c:v>
                </c:pt>
                <c:pt idx="111">
                  <c:v>9.289099858186381E-2</c:v>
                </c:pt>
                <c:pt idx="112">
                  <c:v>9.245489060730111E-2</c:v>
                </c:pt>
                <c:pt idx="113">
                  <c:v>9.2236836620019705E-2</c:v>
                </c:pt>
                <c:pt idx="114">
                  <c:v>9.2236836620019705E-2</c:v>
                </c:pt>
                <c:pt idx="115">
                  <c:v>9.20187826327383E-2</c:v>
                </c:pt>
                <c:pt idx="116">
                  <c:v>9.1800728645457005E-2</c:v>
                </c:pt>
                <c:pt idx="117">
                  <c:v>9.15826746581756E-2</c:v>
                </c:pt>
                <c:pt idx="118">
                  <c:v>9.1146566683612901E-2</c:v>
                </c:pt>
                <c:pt idx="119">
                  <c:v>9.0928512696331509E-2</c:v>
                </c:pt>
                <c:pt idx="120">
                  <c:v>9.0710458709050104E-2</c:v>
                </c:pt>
                <c:pt idx="121">
                  <c:v>9.0492404721768699E-2</c:v>
                </c:pt>
                <c:pt idx="122">
                  <c:v>9.0274350734487405E-2</c:v>
                </c:pt>
                <c:pt idx="123">
                  <c:v>9.0056296747205999E-2</c:v>
                </c:pt>
                <c:pt idx="124">
                  <c:v>8.9838242759924608E-2</c:v>
                </c:pt>
                <c:pt idx="125">
                  <c:v>8.96201887726433E-2</c:v>
                </c:pt>
                <c:pt idx="126">
                  <c:v>8.9402134785361909E-2</c:v>
                </c:pt>
                <c:pt idx="127">
                  <c:v>8.9184080798080503E-2</c:v>
                </c:pt>
                <c:pt idx="128">
                  <c:v>8.8966026810799209E-2</c:v>
                </c:pt>
                <c:pt idx="129">
                  <c:v>8.8747972823517804E-2</c:v>
                </c:pt>
                <c:pt idx="130">
                  <c:v>8.8529918836236399E-2</c:v>
                </c:pt>
                <c:pt idx="131">
                  <c:v>8.8311864848955007E-2</c:v>
                </c:pt>
                <c:pt idx="132">
                  <c:v>8.8093810861673699E-2</c:v>
                </c:pt>
                <c:pt idx="133">
                  <c:v>8.7875756874392308E-2</c:v>
                </c:pt>
                <c:pt idx="134">
                  <c:v>8.7657702887110903E-2</c:v>
                </c:pt>
                <c:pt idx="135">
                  <c:v>8.7439648899829608E-2</c:v>
                </c:pt>
                <c:pt idx="136">
                  <c:v>8.7003540925266798E-2</c:v>
                </c:pt>
                <c:pt idx="137">
                  <c:v>8.6785486937985504E-2</c:v>
                </c:pt>
                <c:pt idx="138">
                  <c:v>8.6567432950704098E-2</c:v>
                </c:pt>
                <c:pt idx="139">
                  <c:v>8.6131324976141302E-2</c:v>
                </c:pt>
                <c:pt idx="140">
                  <c:v>8.5913270988860008E-2</c:v>
                </c:pt>
                <c:pt idx="141">
                  <c:v>8.5695217001578602E-2</c:v>
                </c:pt>
                <c:pt idx="142">
                  <c:v>8.5477163014297197E-2</c:v>
                </c:pt>
                <c:pt idx="143">
                  <c:v>8.5259109027015806E-2</c:v>
                </c:pt>
                <c:pt idx="144">
                  <c:v>8.4823001052453106E-2</c:v>
                </c:pt>
                <c:pt idx="145">
                  <c:v>8.4604947065171701E-2</c:v>
                </c:pt>
                <c:pt idx="146">
                  <c:v>8.4386893077890407E-2</c:v>
                </c:pt>
                <c:pt idx="147">
                  <c:v>8.3514677128764897E-2</c:v>
                </c:pt>
                <c:pt idx="148">
                  <c:v>8.3296623141483506E-2</c:v>
                </c:pt>
                <c:pt idx="149">
                  <c:v>8.30785691542021E-2</c:v>
                </c:pt>
                <c:pt idx="150">
                  <c:v>8.2860515166920806E-2</c:v>
                </c:pt>
                <c:pt idx="151">
                  <c:v>8.2424407192357996E-2</c:v>
                </c:pt>
                <c:pt idx="152">
                  <c:v>8.2206353205076702E-2</c:v>
                </c:pt>
                <c:pt idx="153">
                  <c:v>8.1988299217795296E-2</c:v>
                </c:pt>
                <c:pt idx="154">
                  <c:v>8.1770245230513905E-2</c:v>
                </c:pt>
                <c:pt idx="155">
                  <c:v>8.15521912432325E-2</c:v>
                </c:pt>
                <c:pt idx="156">
                  <c:v>8.1334137255951205E-2</c:v>
                </c:pt>
                <c:pt idx="157">
                  <c:v>8.11160832686698E-2</c:v>
                </c:pt>
                <c:pt idx="158">
                  <c:v>8.0898029281388395E-2</c:v>
                </c:pt>
                <c:pt idx="159">
                  <c:v>8.0679975294107101E-2</c:v>
                </c:pt>
                <c:pt idx="160">
                  <c:v>8.0461921306825696E-2</c:v>
                </c:pt>
                <c:pt idx="161">
                  <c:v>8.0243867319544304E-2</c:v>
                </c:pt>
                <c:pt idx="162">
                  <c:v>7.9807759344981605E-2</c:v>
                </c:pt>
                <c:pt idx="163">
                  <c:v>7.9589705357700199E-2</c:v>
                </c:pt>
                <c:pt idx="164">
                  <c:v>7.9371651370418794E-2</c:v>
                </c:pt>
                <c:pt idx="165">
                  <c:v>7.91535973831375E-2</c:v>
                </c:pt>
                <c:pt idx="166">
                  <c:v>7.8935543395856095E-2</c:v>
                </c:pt>
                <c:pt idx="167">
                  <c:v>7.8717489408574703E-2</c:v>
                </c:pt>
                <c:pt idx="168">
                  <c:v>7.8499435421293395E-2</c:v>
                </c:pt>
                <c:pt idx="169">
                  <c:v>7.8281381434012004E-2</c:v>
                </c:pt>
                <c:pt idx="170">
                  <c:v>7.8063327446730613E-2</c:v>
                </c:pt>
                <c:pt idx="171">
                  <c:v>7.7845273459449305E-2</c:v>
                </c:pt>
                <c:pt idx="172">
                  <c:v>7.7627219472167913E-2</c:v>
                </c:pt>
                <c:pt idx="173">
                  <c:v>7.7409165484886494E-2</c:v>
                </c:pt>
                <c:pt idx="174">
                  <c:v>7.7191111497605103E-2</c:v>
                </c:pt>
                <c:pt idx="175">
                  <c:v>7.6973057510323795E-2</c:v>
                </c:pt>
                <c:pt idx="176">
                  <c:v>7.6755003523042403E-2</c:v>
                </c:pt>
                <c:pt idx="177">
                  <c:v>7.6536949535761012E-2</c:v>
                </c:pt>
                <c:pt idx="178">
                  <c:v>7.6318895548479704E-2</c:v>
                </c:pt>
                <c:pt idx="179">
                  <c:v>7.6100841561198312E-2</c:v>
                </c:pt>
                <c:pt idx="180">
                  <c:v>7.5882787573916893E-2</c:v>
                </c:pt>
                <c:pt idx="181">
                  <c:v>7.5664733586635502E-2</c:v>
                </c:pt>
                <c:pt idx="182">
                  <c:v>7.5446679599354194E-2</c:v>
                </c:pt>
                <c:pt idx="183">
                  <c:v>7.5228625612072803E-2</c:v>
                </c:pt>
                <c:pt idx="184">
                  <c:v>7.5010571624791411E-2</c:v>
                </c:pt>
                <c:pt idx="185">
                  <c:v>7.4792517637510103E-2</c:v>
                </c:pt>
                <c:pt idx="186">
                  <c:v>7.4574463650228712E-2</c:v>
                </c:pt>
                <c:pt idx="187">
                  <c:v>7.4356409662947293E-2</c:v>
                </c:pt>
                <c:pt idx="188">
                  <c:v>7.4138355675665901E-2</c:v>
                </c:pt>
                <c:pt idx="189">
                  <c:v>7.3920301688384593E-2</c:v>
                </c:pt>
                <c:pt idx="190">
                  <c:v>7.3702247701103202E-2</c:v>
                </c:pt>
                <c:pt idx="191">
                  <c:v>7.348419371382181E-2</c:v>
                </c:pt>
                <c:pt idx="192">
                  <c:v>7.3266139726540502E-2</c:v>
                </c:pt>
                <c:pt idx="193">
                  <c:v>7.3048085739259111E-2</c:v>
                </c:pt>
                <c:pt idx="194">
                  <c:v>7.2611977764696412E-2</c:v>
                </c:pt>
                <c:pt idx="195">
                  <c:v>7.2393923777415006E-2</c:v>
                </c:pt>
                <c:pt idx="196">
                  <c:v>7.2175869790133601E-2</c:v>
                </c:pt>
                <c:pt idx="197">
                  <c:v>7.195781580285221E-2</c:v>
                </c:pt>
                <c:pt idx="198">
                  <c:v>7.1739761815570902E-2</c:v>
                </c:pt>
                <c:pt idx="199">
                  <c:v>7.152170782828951E-2</c:v>
                </c:pt>
                <c:pt idx="200">
                  <c:v>7.1303653841008105E-2</c:v>
                </c:pt>
                <c:pt idx="201">
                  <c:v>7.0867545866445406E-2</c:v>
                </c:pt>
                <c:pt idx="202">
                  <c:v>7.0649491879164E-2</c:v>
                </c:pt>
                <c:pt idx="203">
                  <c:v>7.0431437891882609E-2</c:v>
                </c:pt>
                <c:pt idx="204">
                  <c:v>7.0213383904601301E-2</c:v>
                </c:pt>
                <c:pt idx="205">
                  <c:v>6.9995329917319909E-2</c:v>
                </c:pt>
                <c:pt idx="206">
                  <c:v>6.955922194275721E-2</c:v>
                </c:pt>
                <c:pt idx="207">
                  <c:v>6.9341167955475805E-2</c:v>
                </c:pt>
                <c:pt idx="208">
                  <c:v>6.91231139681944E-2</c:v>
                </c:pt>
                <c:pt idx="209">
                  <c:v>6.8905059980913105E-2</c:v>
                </c:pt>
                <c:pt idx="210">
                  <c:v>6.86870059936317E-2</c:v>
                </c:pt>
                <c:pt idx="211">
                  <c:v>6.8468952006350309E-2</c:v>
                </c:pt>
                <c:pt idx="212">
                  <c:v>6.8250898019068904E-2</c:v>
                </c:pt>
                <c:pt idx="213">
                  <c:v>6.8032844031787609E-2</c:v>
                </c:pt>
                <c:pt idx="214">
                  <c:v>6.7814790044506204E-2</c:v>
                </c:pt>
                <c:pt idx="215">
                  <c:v>6.7596736057224799E-2</c:v>
                </c:pt>
                <c:pt idx="216">
                  <c:v>6.7378682069943505E-2</c:v>
                </c:pt>
                <c:pt idx="217">
                  <c:v>6.7160628082662099E-2</c:v>
                </c:pt>
                <c:pt idx="218">
                  <c:v>6.6942574095380708E-2</c:v>
                </c:pt>
                <c:pt idx="219">
                  <c:v>6.6724520108099303E-2</c:v>
                </c:pt>
                <c:pt idx="220">
                  <c:v>6.6506466120818009E-2</c:v>
                </c:pt>
                <c:pt idx="221">
                  <c:v>6.6070358146255198E-2</c:v>
                </c:pt>
                <c:pt idx="222">
                  <c:v>6.5852304158973904E-2</c:v>
                </c:pt>
                <c:pt idx="223">
                  <c:v>6.5634250171692499E-2</c:v>
                </c:pt>
                <c:pt idx="224">
                  <c:v>6.5416196184411107E-2</c:v>
                </c:pt>
                <c:pt idx="225">
                  <c:v>6.4762034222567003E-2</c:v>
                </c:pt>
                <c:pt idx="226">
                  <c:v>6.4543980235285597E-2</c:v>
                </c:pt>
                <c:pt idx="227">
                  <c:v>6.4325926248004303E-2</c:v>
                </c:pt>
                <c:pt idx="228">
                  <c:v>6.4107872260722898E-2</c:v>
                </c:pt>
                <c:pt idx="229">
                  <c:v>6.3889818273441507E-2</c:v>
                </c:pt>
                <c:pt idx="230">
                  <c:v>6.3671764286160198E-2</c:v>
                </c:pt>
                <c:pt idx="231">
                  <c:v>6.3453710298878807E-2</c:v>
                </c:pt>
                <c:pt idx="232">
                  <c:v>6.3017602324315997E-2</c:v>
                </c:pt>
                <c:pt idx="233">
                  <c:v>6.2581494349753297E-2</c:v>
                </c:pt>
                <c:pt idx="234">
                  <c:v>6.2363440362471906E-2</c:v>
                </c:pt>
                <c:pt idx="235">
                  <c:v>6.2145386375190605E-2</c:v>
                </c:pt>
                <c:pt idx="236">
                  <c:v>6.1927332387909199E-2</c:v>
                </c:pt>
                <c:pt idx="237">
                  <c:v>6.1709278400627801E-2</c:v>
                </c:pt>
                <c:pt idx="238">
                  <c:v>6.14912244133465E-2</c:v>
                </c:pt>
                <c:pt idx="239">
                  <c:v>6.1273170426065102E-2</c:v>
                </c:pt>
                <c:pt idx="240">
                  <c:v>6.1055116438783703E-2</c:v>
                </c:pt>
                <c:pt idx="241">
                  <c:v>6.0400954476939606E-2</c:v>
                </c:pt>
                <c:pt idx="242">
                  <c:v>6.01829004896582E-2</c:v>
                </c:pt>
                <c:pt idx="243">
                  <c:v>5.9964846502376906E-2</c:v>
                </c:pt>
                <c:pt idx="244">
                  <c:v>5.9528738527814103E-2</c:v>
                </c:pt>
                <c:pt idx="245">
                  <c:v>5.9310684540532704E-2</c:v>
                </c:pt>
                <c:pt idx="246">
                  <c:v>5.9092630553251403E-2</c:v>
                </c:pt>
                <c:pt idx="247">
                  <c:v>5.8874576565970005E-2</c:v>
                </c:pt>
                <c:pt idx="248">
                  <c:v>5.86565225786886E-2</c:v>
                </c:pt>
                <c:pt idx="249">
                  <c:v>5.8438468591407305E-2</c:v>
                </c:pt>
                <c:pt idx="250">
                  <c:v>5.82204146041259E-2</c:v>
                </c:pt>
                <c:pt idx="251">
                  <c:v>5.8002360616844509E-2</c:v>
                </c:pt>
                <c:pt idx="252">
                  <c:v>5.7784306629563104E-2</c:v>
                </c:pt>
                <c:pt idx="253">
                  <c:v>5.7566252642281809E-2</c:v>
                </c:pt>
                <c:pt idx="254">
                  <c:v>5.6912090680437705E-2</c:v>
                </c:pt>
                <c:pt idx="255">
                  <c:v>5.6694036693156299E-2</c:v>
                </c:pt>
                <c:pt idx="256">
                  <c:v>5.6475982705874908E-2</c:v>
                </c:pt>
                <c:pt idx="257">
                  <c:v>5.6257928718593503E-2</c:v>
                </c:pt>
                <c:pt idx="258">
                  <c:v>5.5821820744030803E-2</c:v>
                </c:pt>
                <c:pt idx="259">
                  <c:v>5.5603766756749398E-2</c:v>
                </c:pt>
                <c:pt idx="260">
                  <c:v>5.5385712769468104E-2</c:v>
                </c:pt>
                <c:pt idx="261">
                  <c:v>5.5167658782186699E-2</c:v>
                </c:pt>
                <c:pt idx="262">
                  <c:v>5.4949604794905307E-2</c:v>
                </c:pt>
                <c:pt idx="263">
                  <c:v>5.4731550807623999E-2</c:v>
                </c:pt>
                <c:pt idx="264">
                  <c:v>5.4513496820342608E-2</c:v>
                </c:pt>
                <c:pt idx="265">
                  <c:v>5.4295442833061203E-2</c:v>
                </c:pt>
                <c:pt idx="266">
                  <c:v>5.4077388845779797E-2</c:v>
                </c:pt>
                <c:pt idx="267">
                  <c:v>5.3859334858498503E-2</c:v>
                </c:pt>
                <c:pt idx="268">
                  <c:v>5.3641280871217098E-2</c:v>
                </c:pt>
                <c:pt idx="269">
                  <c:v>5.3423226883935707E-2</c:v>
                </c:pt>
                <c:pt idx="270">
                  <c:v>5.3205172896654399E-2</c:v>
                </c:pt>
                <c:pt idx="271">
                  <c:v>5.2987118909373007E-2</c:v>
                </c:pt>
                <c:pt idx="272">
                  <c:v>5.2769064922091602E-2</c:v>
                </c:pt>
                <c:pt idx="273">
                  <c:v>5.2551010934810308E-2</c:v>
                </c:pt>
                <c:pt idx="274">
                  <c:v>5.2332956947528902E-2</c:v>
                </c:pt>
                <c:pt idx="275">
                  <c:v>5.2114902960247497E-2</c:v>
                </c:pt>
                <c:pt idx="276">
                  <c:v>5.1896848972966106E-2</c:v>
                </c:pt>
                <c:pt idx="277">
                  <c:v>5.1678794985684798E-2</c:v>
                </c:pt>
                <c:pt idx="278">
                  <c:v>5.1460740998403406E-2</c:v>
                </c:pt>
                <c:pt idx="279">
                  <c:v>5.1024633023840707E-2</c:v>
                </c:pt>
                <c:pt idx="280">
                  <c:v>5.0806579036559302E-2</c:v>
                </c:pt>
                <c:pt idx="281">
                  <c:v>5.0588525049277897E-2</c:v>
                </c:pt>
                <c:pt idx="282">
                  <c:v>5.0370471061996505E-2</c:v>
                </c:pt>
                <c:pt idx="283">
                  <c:v>4.9934363087433806E-2</c:v>
                </c:pt>
                <c:pt idx="284">
                  <c:v>4.97163091001524E-2</c:v>
                </c:pt>
                <c:pt idx="285">
                  <c:v>4.9498255112871009E-2</c:v>
                </c:pt>
                <c:pt idx="286">
                  <c:v>4.9280201125589701E-2</c:v>
                </c:pt>
                <c:pt idx="287">
                  <c:v>4.906214713830831E-2</c:v>
                </c:pt>
                <c:pt idx="288">
                  <c:v>4.8844093151026904E-2</c:v>
                </c:pt>
                <c:pt idx="289">
                  <c:v>4.8626039163745596E-2</c:v>
                </c:pt>
                <c:pt idx="290">
                  <c:v>4.8407985176464205E-2</c:v>
                </c:pt>
                <c:pt idx="291">
                  <c:v>4.81899311891828E-2</c:v>
                </c:pt>
                <c:pt idx="292">
                  <c:v>4.7971877201901506E-2</c:v>
                </c:pt>
                <c:pt idx="293">
                  <c:v>4.77538232146201E-2</c:v>
                </c:pt>
                <c:pt idx="294">
                  <c:v>4.7535769227338709E-2</c:v>
                </c:pt>
                <c:pt idx="295">
                  <c:v>4.7317715240057304E-2</c:v>
                </c:pt>
                <c:pt idx="296">
                  <c:v>4.7099661252776009E-2</c:v>
                </c:pt>
                <c:pt idx="297">
                  <c:v>4.6881607265494604E-2</c:v>
                </c:pt>
                <c:pt idx="298">
                  <c:v>4.6663553278213199E-2</c:v>
                </c:pt>
                <c:pt idx="299">
                  <c:v>4.6445499290931905E-2</c:v>
                </c:pt>
                <c:pt idx="300">
                  <c:v>4.62274453036505E-2</c:v>
                </c:pt>
                <c:pt idx="301">
                  <c:v>4.6009391316369108E-2</c:v>
                </c:pt>
                <c:pt idx="302">
                  <c:v>4.57913373290878E-2</c:v>
                </c:pt>
                <c:pt idx="303">
                  <c:v>4.5573283341806409E-2</c:v>
                </c:pt>
                <c:pt idx="304">
                  <c:v>4.4919121379962304E-2</c:v>
                </c:pt>
                <c:pt idx="305">
                  <c:v>4.4701067392680899E-2</c:v>
                </c:pt>
                <c:pt idx="306">
                  <c:v>4.4483013405399507E-2</c:v>
                </c:pt>
                <c:pt idx="307">
                  <c:v>4.4264959418118199E-2</c:v>
                </c:pt>
                <c:pt idx="308">
                  <c:v>4.4046905430836808E-2</c:v>
                </c:pt>
                <c:pt idx="309">
                  <c:v>4.3828851443555403E-2</c:v>
                </c:pt>
                <c:pt idx="310">
                  <c:v>4.3610797456274109E-2</c:v>
                </c:pt>
                <c:pt idx="311">
                  <c:v>4.3392743468992703E-2</c:v>
                </c:pt>
                <c:pt idx="312">
                  <c:v>4.3174689481711298E-2</c:v>
                </c:pt>
                <c:pt idx="313">
                  <c:v>4.2956635494429907E-2</c:v>
                </c:pt>
                <c:pt idx="314">
                  <c:v>4.2738581507148599E-2</c:v>
                </c:pt>
                <c:pt idx="315">
                  <c:v>4.2520527519867207E-2</c:v>
                </c:pt>
                <c:pt idx="316">
                  <c:v>4.2302473532585802E-2</c:v>
                </c:pt>
                <c:pt idx="317">
                  <c:v>4.2084419545304508E-2</c:v>
                </c:pt>
                <c:pt idx="318">
                  <c:v>4.1866365558023103E-2</c:v>
                </c:pt>
                <c:pt idx="319">
                  <c:v>4.1648311570741697E-2</c:v>
                </c:pt>
                <c:pt idx="320">
                  <c:v>4.1430257583460306E-2</c:v>
                </c:pt>
                <c:pt idx="321">
                  <c:v>4.1212203596178998E-2</c:v>
                </c:pt>
                <c:pt idx="322">
                  <c:v>4.0994149608897607E-2</c:v>
                </c:pt>
                <c:pt idx="323">
                  <c:v>4.0776095621616201E-2</c:v>
                </c:pt>
                <c:pt idx="324">
                  <c:v>4.0558041634334907E-2</c:v>
                </c:pt>
                <c:pt idx="325">
                  <c:v>4.0339987647053502E-2</c:v>
                </c:pt>
                <c:pt idx="326">
                  <c:v>3.9903879672490705E-2</c:v>
                </c:pt>
                <c:pt idx="327">
                  <c:v>3.9685825685209397E-2</c:v>
                </c:pt>
                <c:pt idx="328">
                  <c:v>3.9467771697928006E-2</c:v>
                </c:pt>
                <c:pt idx="329">
                  <c:v>3.9249717710646601E-2</c:v>
                </c:pt>
                <c:pt idx="330">
                  <c:v>3.9031663723365306E-2</c:v>
                </c:pt>
                <c:pt idx="331">
                  <c:v>3.8813609736083901E-2</c:v>
                </c:pt>
                <c:pt idx="332">
                  <c:v>3.859555574880251E-2</c:v>
                </c:pt>
                <c:pt idx="333">
                  <c:v>3.8377501761521104E-2</c:v>
                </c:pt>
                <c:pt idx="334">
                  <c:v>3.8159447774239796E-2</c:v>
                </c:pt>
                <c:pt idx="335">
                  <c:v>3.7941393786958405E-2</c:v>
                </c:pt>
                <c:pt idx="336">
                  <c:v>3.7723339799677E-2</c:v>
                </c:pt>
                <c:pt idx="337">
                  <c:v>3.72872318251143E-2</c:v>
                </c:pt>
                <c:pt idx="338">
                  <c:v>3.7069177837832909E-2</c:v>
                </c:pt>
                <c:pt idx="339">
                  <c:v>3.6851123850551601E-2</c:v>
                </c:pt>
                <c:pt idx="340">
                  <c:v>3.663306986327021E-2</c:v>
                </c:pt>
                <c:pt idx="341">
                  <c:v>3.6415015875988804E-2</c:v>
                </c:pt>
                <c:pt idx="342">
                  <c:v>3.6196961888707399E-2</c:v>
                </c:pt>
                <c:pt idx="343">
                  <c:v>3.5978907901426105E-2</c:v>
                </c:pt>
                <c:pt idx="344">
                  <c:v>3.57608539141447E-2</c:v>
                </c:pt>
                <c:pt idx="345">
                  <c:v>3.5542799926863308E-2</c:v>
                </c:pt>
                <c:pt idx="346">
                  <c:v>3.5324745939582E-2</c:v>
                </c:pt>
                <c:pt idx="347">
                  <c:v>3.5106691952300609E-2</c:v>
                </c:pt>
                <c:pt idx="348">
                  <c:v>3.4888637965019204E-2</c:v>
                </c:pt>
                <c:pt idx="349">
                  <c:v>3.4670583977737909E-2</c:v>
                </c:pt>
                <c:pt idx="350">
                  <c:v>3.4452529990456504E-2</c:v>
                </c:pt>
                <c:pt idx="351">
                  <c:v>3.4234476003175099E-2</c:v>
                </c:pt>
                <c:pt idx="352">
                  <c:v>3.4016422015893708E-2</c:v>
                </c:pt>
                <c:pt idx="353">
                  <c:v>3.3798368028612399E-2</c:v>
                </c:pt>
                <c:pt idx="354">
                  <c:v>3.3580314041331008E-2</c:v>
                </c:pt>
                <c:pt idx="355">
                  <c:v>3.3362260054049603E-2</c:v>
                </c:pt>
                <c:pt idx="356">
                  <c:v>3.3144206066768309E-2</c:v>
                </c:pt>
                <c:pt idx="357">
                  <c:v>3.2926152079486903E-2</c:v>
                </c:pt>
                <c:pt idx="358">
                  <c:v>3.2708098092205498E-2</c:v>
                </c:pt>
                <c:pt idx="359">
                  <c:v>3.2490044104924107E-2</c:v>
                </c:pt>
                <c:pt idx="360">
                  <c:v>3.2271990117642799E-2</c:v>
                </c:pt>
                <c:pt idx="361">
                  <c:v>3.2053936130361407E-2</c:v>
                </c:pt>
                <c:pt idx="362">
                  <c:v>3.1835882143080002E-2</c:v>
                </c:pt>
                <c:pt idx="363">
                  <c:v>3.1617828155798708E-2</c:v>
                </c:pt>
                <c:pt idx="364">
                  <c:v>3.1399774168517303E-2</c:v>
                </c:pt>
                <c:pt idx="365">
                  <c:v>3.1181720181235897E-2</c:v>
                </c:pt>
                <c:pt idx="366">
                  <c:v>3.0963666193954603E-2</c:v>
                </c:pt>
                <c:pt idx="367">
                  <c:v>3.0745612206673198E-2</c:v>
                </c:pt>
                <c:pt idx="368">
                  <c:v>3.0527558219391807E-2</c:v>
                </c:pt>
                <c:pt idx="369">
                  <c:v>3.0309504232110401E-2</c:v>
                </c:pt>
                <c:pt idx="370">
                  <c:v>3.0091450244829107E-2</c:v>
                </c:pt>
                <c:pt idx="371">
                  <c:v>2.9873396257547702E-2</c:v>
                </c:pt>
                <c:pt idx="372">
                  <c:v>2.9655342270266297E-2</c:v>
                </c:pt>
                <c:pt idx="373">
                  <c:v>2.9437288282985002E-2</c:v>
                </c:pt>
                <c:pt idx="374">
                  <c:v>2.9001180308422206E-2</c:v>
                </c:pt>
                <c:pt idx="375">
                  <c:v>2.8783126321140801E-2</c:v>
                </c:pt>
                <c:pt idx="376">
                  <c:v>2.8565072333859506E-2</c:v>
                </c:pt>
                <c:pt idx="377">
                  <c:v>2.8347018346578101E-2</c:v>
                </c:pt>
                <c:pt idx="378">
                  <c:v>2.7910910372015402E-2</c:v>
                </c:pt>
                <c:pt idx="379">
                  <c:v>2.7692856384733996E-2</c:v>
                </c:pt>
                <c:pt idx="380">
                  <c:v>2.7474802397452605E-2</c:v>
                </c:pt>
                <c:pt idx="381">
                  <c:v>2.72567484101712E-2</c:v>
                </c:pt>
                <c:pt idx="382">
                  <c:v>2.7038694422889906E-2</c:v>
                </c:pt>
                <c:pt idx="383">
                  <c:v>2.6602586448327109E-2</c:v>
                </c:pt>
                <c:pt idx="384">
                  <c:v>2.6384532461045801E-2</c:v>
                </c:pt>
                <c:pt idx="385">
                  <c:v>2.616647847376441E-2</c:v>
                </c:pt>
                <c:pt idx="386">
                  <c:v>2.5948424486483004E-2</c:v>
                </c:pt>
                <c:pt idx="387">
                  <c:v>2.5730370499201599E-2</c:v>
                </c:pt>
                <c:pt idx="388">
                  <c:v>2.5512316511920305E-2</c:v>
                </c:pt>
                <c:pt idx="389">
                  <c:v>2.52942625246389E-2</c:v>
                </c:pt>
                <c:pt idx="390">
                  <c:v>2.5076208537357508E-2</c:v>
                </c:pt>
                <c:pt idx="391">
                  <c:v>2.48581545500762E-2</c:v>
                </c:pt>
                <c:pt idx="392">
                  <c:v>2.4640100562794809E-2</c:v>
                </c:pt>
                <c:pt idx="393">
                  <c:v>2.4203992588232109E-2</c:v>
                </c:pt>
                <c:pt idx="394">
                  <c:v>2.3985938600950704E-2</c:v>
                </c:pt>
                <c:pt idx="395">
                  <c:v>2.3767884613669299E-2</c:v>
                </c:pt>
                <c:pt idx="396">
                  <c:v>2.3549830626387908E-2</c:v>
                </c:pt>
                <c:pt idx="397">
                  <c:v>2.3331776639106599E-2</c:v>
                </c:pt>
                <c:pt idx="398">
                  <c:v>2.3113722651825208E-2</c:v>
                </c:pt>
                <c:pt idx="399">
                  <c:v>2.2895668664543803E-2</c:v>
                </c:pt>
                <c:pt idx="400">
                  <c:v>2.2677614677262509E-2</c:v>
                </c:pt>
                <c:pt idx="401">
                  <c:v>2.2459560689981103E-2</c:v>
                </c:pt>
                <c:pt idx="402">
                  <c:v>2.2023452715418307E-2</c:v>
                </c:pt>
                <c:pt idx="403">
                  <c:v>2.1805398728136999E-2</c:v>
                </c:pt>
                <c:pt idx="404">
                  <c:v>2.0715128791731E-2</c:v>
                </c:pt>
                <c:pt idx="405">
                  <c:v>1.9842912842605004E-2</c:v>
                </c:pt>
                <c:pt idx="406">
                  <c:v>1.9624858855324001E-2</c:v>
                </c:pt>
                <c:pt idx="407">
                  <c:v>1.9406804868041999E-2</c:v>
                </c:pt>
                <c:pt idx="408">
                  <c:v>1.9188750880760996E-2</c:v>
                </c:pt>
                <c:pt idx="409">
                  <c:v>1.8970696893480007E-2</c:v>
                </c:pt>
                <c:pt idx="410">
                  <c:v>1.8752642906198005E-2</c:v>
                </c:pt>
                <c:pt idx="411">
                  <c:v>1.8316534931636E-2</c:v>
                </c:pt>
                <c:pt idx="412">
                  <c:v>1.8098480944353998E-2</c:v>
                </c:pt>
                <c:pt idx="413">
                  <c:v>1.7444318982510004E-2</c:v>
                </c:pt>
                <c:pt idx="414">
                  <c:v>1.7226264995229001E-2</c:v>
                </c:pt>
                <c:pt idx="415">
                  <c:v>1.7008211007946999E-2</c:v>
                </c:pt>
                <c:pt idx="416">
                  <c:v>1.6790157020665997E-2</c:v>
                </c:pt>
                <c:pt idx="417">
                  <c:v>1.6572103033385008E-2</c:v>
                </c:pt>
                <c:pt idx="418">
                  <c:v>1.6135995058822003E-2</c:v>
                </c:pt>
                <c:pt idx="419">
                  <c:v>1.5917941071540001E-2</c:v>
                </c:pt>
                <c:pt idx="420">
                  <c:v>1.4827671135134002E-2</c:v>
                </c:pt>
                <c:pt idx="421">
                  <c:v>1.4609617147852E-2</c:v>
                </c:pt>
                <c:pt idx="422">
                  <c:v>1.4391563160570997E-2</c:v>
                </c:pt>
                <c:pt idx="423">
                  <c:v>1.4173509173289009E-2</c:v>
                </c:pt>
                <c:pt idx="424">
                  <c:v>1.3955455186008006E-2</c:v>
                </c:pt>
                <c:pt idx="425">
                  <c:v>1.3737401198727003E-2</c:v>
                </c:pt>
                <c:pt idx="426">
                  <c:v>1.3519347211445001E-2</c:v>
                </c:pt>
                <c:pt idx="427">
                  <c:v>1.3301293224163999E-2</c:v>
                </c:pt>
                <c:pt idx="428">
                  <c:v>1.308323923688301E-2</c:v>
                </c:pt>
                <c:pt idx="429">
                  <c:v>1.2865185249601008E-2</c:v>
                </c:pt>
                <c:pt idx="430">
                  <c:v>1.2647131262320005E-2</c:v>
                </c:pt>
                <c:pt idx="431">
                  <c:v>1.2429077275038003E-2</c:v>
                </c:pt>
                <c:pt idx="432">
                  <c:v>1.2429077275038003E-2</c:v>
                </c:pt>
                <c:pt idx="433">
                  <c:v>1.2211023287757E-2</c:v>
                </c:pt>
                <c:pt idx="434">
                  <c:v>1.2211023287757E-2</c:v>
                </c:pt>
                <c:pt idx="435">
                  <c:v>1.1992969300475997E-2</c:v>
                </c:pt>
                <c:pt idx="436">
                  <c:v>1.1774915313194009E-2</c:v>
                </c:pt>
                <c:pt idx="437">
                  <c:v>1.1556861325913007E-2</c:v>
                </c:pt>
                <c:pt idx="438">
                  <c:v>1.1338807338632004E-2</c:v>
                </c:pt>
                <c:pt idx="439">
                  <c:v>1.1120753351350002E-2</c:v>
                </c:pt>
                <c:pt idx="440">
                  <c:v>1.1120753351350002E-2</c:v>
                </c:pt>
                <c:pt idx="441">
                  <c:v>1.0902699364068999E-2</c:v>
                </c:pt>
                <c:pt idx="442">
                  <c:v>1.0902699364068999E-2</c:v>
                </c:pt>
                <c:pt idx="443">
                  <c:v>1.0684645376787996E-2</c:v>
                </c:pt>
                <c:pt idx="444">
                  <c:v>1.0466591389506008E-2</c:v>
                </c:pt>
                <c:pt idx="445">
                  <c:v>9.8124294276620005E-3</c:v>
                </c:pt>
                <c:pt idx="446">
                  <c:v>9.3763214530990097E-3</c:v>
                </c:pt>
                <c:pt idx="447">
                  <c:v>9.1582674658180069E-3</c:v>
                </c:pt>
                <c:pt idx="448">
                  <c:v>8.9402134785370041E-3</c:v>
                </c:pt>
                <c:pt idx="449">
                  <c:v>8.7221594912550021E-3</c:v>
                </c:pt>
                <c:pt idx="450">
                  <c:v>8.5041055039739993E-3</c:v>
                </c:pt>
                <c:pt idx="451">
                  <c:v>8.2860515166919974E-3</c:v>
                </c:pt>
                <c:pt idx="452">
                  <c:v>8.0679975294110085E-3</c:v>
                </c:pt>
                <c:pt idx="453">
                  <c:v>7.8499435421300057E-3</c:v>
                </c:pt>
                <c:pt idx="454">
                  <c:v>7.6318895548480037E-3</c:v>
                </c:pt>
                <c:pt idx="455">
                  <c:v>7.1957815802859981E-3</c:v>
                </c:pt>
                <c:pt idx="456">
                  <c:v>6.9777275930039961E-3</c:v>
                </c:pt>
                <c:pt idx="457">
                  <c:v>6.5416196184410053E-3</c:v>
                </c:pt>
                <c:pt idx="458">
                  <c:v>6.3235656311600025E-3</c:v>
                </c:pt>
                <c:pt idx="459">
                  <c:v>6.1055116438789997E-3</c:v>
                </c:pt>
                <c:pt idx="460">
                  <c:v>6.1055116438789997E-3</c:v>
                </c:pt>
                <c:pt idx="461">
                  <c:v>6.1055116438789997E-3</c:v>
                </c:pt>
                <c:pt idx="462">
                  <c:v>6.1055116438789997E-3</c:v>
                </c:pt>
                <c:pt idx="463">
                  <c:v>6.1055116438789997E-3</c:v>
                </c:pt>
                <c:pt idx="464">
                  <c:v>6.1055116438789997E-3</c:v>
                </c:pt>
                <c:pt idx="465">
                  <c:v>5.8874576565969977E-3</c:v>
                </c:pt>
                <c:pt idx="466">
                  <c:v>5.8874576565969977E-3</c:v>
                </c:pt>
                <c:pt idx="467">
                  <c:v>5.8874576565969977E-3</c:v>
                </c:pt>
                <c:pt idx="468">
                  <c:v>5.8874576565969977E-3</c:v>
                </c:pt>
                <c:pt idx="469">
                  <c:v>5.8874576565969977E-3</c:v>
                </c:pt>
                <c:pt idx="470">
                  <c:v>5.8874576565969977E-3</c:v>
                </c:pt>
                <c:pt idx="471">
                  <c:v>5.8874576565969977E-3</c:v>
                </c:pt>
                <c:pt idx="472">
                  <c:v>5.8874576565969977E-3</c:v>
                </c:pt>
                <c:pt idx="473">
                  <c:v>5.8874576565969977E-3</c:v>
                </c:pt>
                <c:pt idx="474">
                  <c:v>5.6694036693160088E-3</c:v>
                </c:pt>
                <c:pt idx="475">
                  <c:v>5.6694036693160088E-3</c:v>
                </c:pt>
                <c:pt idx="476">
                  <c:v>5.451349682035006E-3</c:v>
                </c:pt>
                <c:pt idx="477">
                  <c:v>5.451349682035006E-3</c:v>
                </c:pt>
                <c:pt idx="478">
                  <c:v>5.233295694753004E-3</c:v>
                </c:pt>
                <c:pt idx="479">
                  <c:v>5.233295694753004E-3</c:v>
                </c:pt>
                <c:pt idx="480">
                  <c:v>5.0152417074720013E-3</c:v>
                </c:pt>
                <c:pt idx="481">
                  <c:v>4.5791337329089965E-3</c:v>
                </c:pt>
                <c:pt idx="482">
                  <c:v>4.3610797456280076E-3</c:v>
                </c:pt>
                <c:pt idx="483">
                  <c:v>4.1430257583460056E-3</c:v>
                </c:pt>
                <c:pt idx="484">
                  <c:v>4.1430257583460056E-3</c:v>
                </c:pt>
                <c:pt idx="485">
                  <c:v>3.9249717710650028E-3</c:v>
                </c:pt>
                <c:pt idx="486">
                  <c:v>3.9249717710650028E-3</c:v>
                </c:pt>
                <c:pt idx="487">
                  <c:v>3.9249717710650028E-3</c:v>
                </c:pt>
                <c:pt idx="488">
                  <c:v>3.7069177837840001E-3</c:v>
                </c:pt>
                <c:pt idx="489">
                  <c:v>3.4888637965019981E-3</c:v>
                </c:pt>
                <c:pt idx="490">
                  <c:v>3.2708098092210092E-3</c:v>
                </c:pt>
                <c:pt idx="491">
                  <c:v>3.0527558219400064E-3</c:v>
                </c:pt>
                <c:pt idx="492">
                  <c:v>3.0527558219400064E-3</c:v>
                </c:pt>
                <c:pt idx="493">
                  <c:v>2.8347018346580044E-3</c:v>
                </c:pt>
                <c:pt idx="494">
                  <c:v>2.6166478473770016E-3</c:v>
                </c:pt>
                <c:pt idx="495">
                  <c:v>2.3985938600949996E-3</c:v>
                </c:pt>
                <c:pt idx="496">
                  <c:v>2.1805398728139969E-3</c:v>
                </c:pt>
                <c:pt idx="497">
                  <c:v>1.962485885533008E-3</c:v>
                </c:pt>
                <c:pt idx="498">
                  <c:v>1.744431898251006E-3</c:v>
                </c:pt>
                <c:pt idx="499">
                  <c:v>1.3083239236890004E-3</c:v>
                </c:pt>
                <c:pt idx="500">
                  <c:v>1.0902699364069984E-3</c:v>
                </c:pt>
                <c:pt idx="501">
                  <c:v>8.7221594912600953E-4</c:v>
                </c:pt>
                <c:pt idx="502">
                  <c:v>2.1805398728200198E-4</c:v>
                </c:pt>
                <c:pt idx="503">
                  <c:v>0</c:v>
                </c:pt>
              </c:numCache>
            </c:numRef>
          </c:xVal>
          <c:yVal>
            <c:numRef>
              <c:f>'Default Dataset (2)'!$C$1:$C$504</c:f>
              <c:numCache>
                <c:formatCode>General</c:formatCode>
                <c:ptCount val="504"/>
                <c:pt idx="0">
                  <c:v>22.021023688241598</c:v>
                </c:pt>
                <c:pt idx="1">
                  <c:v>22.047002003648402</c:v>
                </c:pt>
                <c:pt idx="2">
                  <c:v>22.198408268012599</c:v>
                </c:pt>
                <c:pt idx="3">
                  <c:v>22.500328071125601</c:v>
                </c:pt>
                <c:pt idx="4">
                  <c:v>22.399985711959701</c:v>
                </c:pt>
                <c:pt idx="5">
                  <c:v>22.324728942585299</c:v>
                </c:pt>
                <c:pt idx="6">
                  <c:v>22.752076694655699</c:v>
                </c:pt>
                <c:pt idx="7">
                  <c:v>22.651734335489799</c:v>
                </c:pt>
                <c:pt idx="8">
                  <c:v>22.5764775661154</c:v>
                </c:pt>
                <c:pt idx="9">
                  <c:v>22.954546864218202</c:v>
                </c:pt>
                <c:pt idx="10">
                  <c:v>22.855097230667599</c:v>
                </c:pt>
                <c:pt idx="11">
                  <c:v>22.7556475971171</c:v>
                </c:pt>
                <c:pt idx="12">
                  <c:v>22.7816259125239</c:v>
                </c:pt>
                <c:pt idx="13">
                  <c:v>22.6839617302041</c:v>
                </c:pt>
                <c:pt idx="14">
                  <c:v>22.684854455819401</c:v>
                </c:pt>
                <c:pt idx="15">
                  <c:v>22.635576001851899</c:v>
                </c:pt>
                <c:pt idx="16">
                  <c:v>22.6364687274672</c:v>
                </c:pt>
                <c:pt idx="17">
                  <c:v>22.687532632665501</c:v>
                </c:pt>
                <c:pt idx="18">
                  <c:v>22.6131685889065</c:v>
                </c:pt>
                <c:pt idx="19">
                  <c:v>22.463547775773002</c:v>
                </c:pt>
                <c:pt idx="20">
                  <c:v>22.439354911596901</c:v>
                </c:pt>
                <c:pt idx="21">
                  <c:v>22.4913115424105</c:v>
                </c:pt>
                <c:pt idx="22">
                  <c:v>22.492204268025901</c:v>
                </c:pt>
                <c:pt idx="23">
                  <c:v>22.493096993641199</c:v>
                </c:pt>
                <c:pt idx="24">
                  <c:v>22.4939897192566</c:v>
                </c:pt>
                <c:pt idx="25">
                  <c:v>22.494882444871902</c:v>
                </c:pt>
                <c:pt idx="26">
                  <c:v>22.397218262552101</c:v>
                </c:pt>
                <c:pt idx="27">
                  <c:v>22.398110988167499</c:v>
                </c:pt>
                <c:pt idx="28">
                  <c:v>22.3488325341999</c:v>
                </c:pt>
                <c:pt idx="29">
                  <c:v>22.400789165013499</c:v>
                </c:pt>
                <c:pt idx="30">
                  <c:v>22.4016818906289</c:v>
                </c:pt>
                <c:pt idx="31">
                  <c:v>22.402574616244198</c:v>
                </c:pt>
                <c:pt idx="32">
                  <c:v>22.3532961622766</c:v>
                </c:pt>
                <c:pt idx="33">
                  <c:v>22.3040177083091</c:v>
                </c:pt>
                <c:pt idx="34">
                  <c:v>22.254739254341501</c:v>
                </c:pt>
                <c:pt idx="35">
                  <c:v>22.255631979956799</c:v>
                </c:pt>
                <c:pt idx="36">
                  <c:v>22.307588610770502</c:v>
                </c:pt>
                <c:pt idx="37">
                  <c:v>22.334459651792699</c:v>
                </c:pt>
                <c:pt idx="38">
                  <c:v>22.360437967199498</c:v>
                </c:pt>
                <c:pt idx="39">
                  <c:v>22.4616730519807</c:v>
                </c:pt>
                <c:pt idx="40">
                  <c:v>22.6883360857193</c:v>
                </c:pt>
                <c:pt idx="41">
                  <c:v>22.5879937265534</c:v>
                </c:pt>
                <c:pt idx="42">
                  <c:v>22.940084709249401</c:v>
                </c:pt>
                <c:pt idx="43">
                  <c:v>22.839742350083501</c:v>
                </c:pt>
                <c:pt idx="44">
                  <c:v>23.091490973613599</c:v>
                </c:pt>
                <c:pt idx="45">
                  <c:v>23.016234204239201</c:v>
                </c:pt>
                <c:pt idx="46">
                  <c:v>23.192726058394801</c:v>
                </c:pt>
                <c:pt idx="47">
                  <c:v>23.2688755533846</c:v>
                </c:pt>
                <c:pt idx="48">
                  <c:v>23.269768279000001</c:v>
                </c:pt>
                <c:pt idx="49">
                  <c:v>23.270661004615299</c:v>
                </c:pt>
                <c:pt idx="50">
                  <c:v>23.172104096680101</c:v>
                </c:pt>
                <c:pt idx="51">
                  <c:v>23.2240607274938</c:v>
                </c:pt>
                <c:pt idx="52">
                  <c:v>23.174782273526201</c:v>
                </c:pt>
                <c:pt idx="53">
                  <c:v>23.075332639975699</c:v>
                </c:pt>
                <c:pt idx="54">
                  <c:v>23.076225365591</c:v>
                </c:pt>
                <c:pt idx="55">
                  <c:v>22.9758830064251</c:v>
                </c:pt>
                <c:pt idx="56">
                  <c:v>22.976775732040501</c:v>
                </c:pt>
                <c:pt idx="57">
                  <c:v>22.9525828678644</c:v>
                </c:pt>
                <c:pt idx="58">
                  <c:v>22.8280476445224</c:v>
                </c:pt>
                <c:pt idx="59">
                  <c:v>22.703512421180399</c:v>
                </c:pt>
                <c:pt idx="60">
                  <c:v>22.6040627876298</c:v>
                </c:pt>
                <c:pt idx="61">
                  <c:v>22.454441974496401</c:v>
                </c:pt>
                <c:pt idx="62">
                  <c:v>22.380077930737301</c:v>
                </c:pt>
                <c:pt idx="63">
                  <c:v>22.281521022802099</c:v>
                </c:pt>
                <c:pt idx="64">
                  <c:v>22.2824137484175</c:v>
                </c:pt>
                <c:pt idx="65">
                  <c:v>22.283306474032798</c:v>
                </c:pt>
                <c:pt idx="66">
                  <c:v>22.284199199648199</c:v>
                </c:pt>
                <c:pt idx="67">
                  <c:v>22.285984650878898</c:v>
                </c:pt>
                <c:pt idx="68">
                  <c:v>22.2868773764942</c:v>
                </c:pt>
                <c:pt idx="69">
                  <c:v>22.337941281692501</c:v>
                </c:pt>
                <c:pt idx="70">
                  <c:v>22.394361540582999</c:v>
                </c:pt>
                <c:pt idx="71">
                  <c:v>22.446318171396602</c:v>
                </c:pt>
                <c:pt idx="72">
                  <c:v>22.447210897011999</c:v>
                </c:pt>
                <c:pt idx="73">
                  <c:v>22.448103622627301</c:v>
                </c:pt>
                <c:pt idx="74">
                  <c:v>22.4239107584512</c:v>
                </c:pt>
                <c:pt idx="75">
                  <c:v>22.424803484066601</c:v>
                </c:pt>
                <c:pt idx="76">
                  <c:v>22.551124158639301</c:v>
                </c:pt>
                <c:pt idx="77">
                  <c:v>22.552016884254598</c:v>
                </c:pt>
                <c:pt idx="78">
                  <c:v>22.552909609869999</c:v>
                </c:pt>
                <c:pt idx="79">
                  <c:v>22.454352701934798</c:v>
                </c:pt>
                <c:pt idx="80">
                  <c:v>22.455245427550199</c:v>
                </c:pt>
                <c:pt idx="81">
                  <c:v>22.557373237946798</c:v>
                </c:pt>
                <c:pt idx="82">
                  <c:v>22.5582659635621</c:v>
                </c:pt>
                <c:pt idx="83">
                  <c:v>22.659501048343401</c:v>
                </c:pt>
                <c:pt idx="84">
                  <c:v>22.660393773958699</c:v>
                </c:pt>
                <c:pt idx="85">
                  <c:v>22.76162885874</c:v>
                </c:pt>
                <c:pt idx="86">
                  <c:v>22.762521584355301</c:v>
                </c:pt>
                <c:pt idx="87">
                  <c:v>22.864649394751901</c:v>
                </c:pt>
                <c:pt idx="88">
                  <c:v>22.816263666399699</c:v>
                </c:pt>
                <c:pt idx="89">
                  <c:v>22.7669852124321</c:v>
                </c:pt>
                <c:pt idx="90">
                  <c:v>22.818049117630402</c:v>
                </c:pt>
                <c:pt idx="91">
                  <c:v>22.869113022828699</c:v>
                </c:pt>
                <c:pt idx="92">
                  <c:v>22.8700057484441</c:v>
                </c:pt>
                <c:pt idx="93">
                  <c:v>22.820727294476502</c:v>
                </c:pt>
                <c:pt idx="94">
                  <c:v>22.8216200200918</c:v>
                </c:pt>
                <c:pt idx="95">
                  <c:v>22.872683925290101</c:v>
                </c:pt>
                <c:pt idx="96">
                  <c:v>22.873576650905498</c:v>
                </c:pt>
                <c:pt idx="97">
                  <c:v>22.8744693765208</c:v>
                </c:pt>
                <c:pt idx="98">
                  <c:v>22.875362102136201</c:v>
                </c:pt>
                <c:pt idx="99">
                  <c:v>22.8511692379601</c:v>
                </c:pt>
                <c:pt idx="100">
                  <c:v>22.726634014618099</c:v>
                </c:pt>
                <c:pt idx="101">
                  <c:v>22.677355560650501</c:v>
                </c:pt>
                <c:pt idx="102">
                  <c:v>22.678248286265799</c:v>
                </c:pt>
                <c:pt idx="103">
                  <c:v>22.6791410118812</c:v>
                </c:pt>
                <c:pt idx="104">
                  <c:v>22.730204917079501</c:v>
                </c:pt>
                <c:pt idx="105">
                  <c:v>22.806354412069201</c:v>
                </c:pt>
                <c:pt idx="106">
                  <c:v>22.882503907059</c:v>
                </c:pt>
                <c:pt idx="107">
                  <c:v>22.983738991840301</c:v>
                </c:pt>
                <c:pt idx="108">
                  <c:v>23.034802897038599</c:v>
                </c:pt>
                <c:pt idx="109">
                  <c:v>23.0858668022369</c:v>
                </c:pt>
                <c:pt idx="110">
                  <c:v>23.037481073884599</c:v>
                </c:pt>
                <c:pt idx="111">
                  <c:v>23.1387161586659</c:v>
                </c:pt>
                <c:pt idx="112">
                  <c:v>23.3913575078113</c:v>
                </c:pt>
                <c:pt idx="113">
                  <c:v>23.567849361966999</c:v>
                </c:pt>
                <c:pt idx="114">
                  <c:v>23.492592592592501</c:v>
                </c:pt>
                <c:pt idx="115">
                  <c:v>23.694170036539699</c:v>
                </c:pt>
                <c:pt idx="116">
                  <c:v>23.695062762155001</c:v>
                </c:pt>
                <c:pt idx="117">
                  <c:v>23.595613128604501</c:v>
                </c:pt>
                <c:pt idx="118">
                  <c:v>23.4970562206693</c:v>
                </c:pt>
                <c:pt idx="119">
                  <c:v>23.447777766701702</c:v>
                </c:pt>
                <c:pt idx="120">
                  <c:v>23.448670492317099</c:v>
                </c:pt>
                <c:pt idx="121">
                  <c:v>23.549905577098301</c:v>
                </c:pt>
                <c:pt idx="122">
                  <c:v>23.600969482296598</c:v>
                </c:pt>
                <c:pt idx="123">
                  <c:v>23.702204567077899</c:v>
                </c:pt>
                <c:pt idx="124">
                  <c:v>23.828525241650599</c:v>
                </c:pt>
                <c:pt idx="125">
                  <c:v>23.954845916223299</c:v>
                </c:pt>
                <c:pt idx="126">
                  <c:v>23.9557386418387</c:v>
                </c:pt>
                <c:pt idx="127">
                  <c:v>23.956631367454001</c:v>
                </c:pt>
                <c:pt idx="128">
                  <c:v>24.007695272652299</c:v>
                </c:pt>
                <c:pt idx="129">
                  <c:v>24.0085879982677</c:v>
                </c:pt>
                <c:pt idx="130">
                  <c:v>23.959309544300101</c:v>
                </c:pt>
                <c:pt idx="131">
                  <c:v>23.910031090332499</c:v>
                </c:pt>
                <c:pt idx="132">
                  <c:v>23.810581456782</c:v>
                </c:pt>
                <c:pt idx="133">
                  <c:v>23.811474182397301</c:v>
                </c:pt>
                <c:pt idx="134">
                  <c:v>23.912709267178599</c:v>
                </c:pt>
                <c:pt idx="135">
                  <c:v>23.9136019927939</c:v>
                </c:pt>
                <c:pt idx="136">
                  <c:v>23.789959495067301</c:v>
                </c:pt>
                <c:pt idx="137">
                  <c:v>23.790852220682599</c:v>
                </c:pt>
                <c:pt idx="138">
                  <c:v>23.816830536089402</c:v>
                </c:pt>
                <c:pt idx="139">
                  <c:v>23.7182736281543</c:v>
                </c:pt>
                <c:pt idx="140">
                  <c:v>23.719166353769602</c:v>
                </c:pt>
                <c:pt idx="141">
                  <c:v>23.820401438550899</c:v>
                </c:pt>
                <c:pt idx="142">
                  <c:v>23.821294164166201</c:v>
                </c:pt>
                <c:pt idx="143">
                  <c:v>23.822186889781602</c:v>
                </c:pt>
                <c:pt idx="144">
                  <c:v>23.924314700178201</c:v>
                </c:pt>
                <c:pt idx="145">
                  <c:v>23.975378605376498</c:v>
                </c:pt>
                <c:pt idx="146">
                  <c:v>23.9762713309918</c:v>
                </c:pt>
                <c:pt idx="147">
                  <c:v>24.130355772202101</c:v>
                </c:pt>
                <c:pt idx="148">
                  <c:v>24.106162908026</c:v>
                </c:pt>
                <c:pt idx="149">
                  <c:v>24.0819700438498</c:v>
                </c:pt>
                <c:pt idx="150">
                  <c:v>24.082862769465201</c:v>
                </c:pt>
                <c:pt idx="151">
                  <c:v>24.1849905798618</c:v>
                </c:pt>
                <c:pt idx="152">
                  <c:v>24.185883305477098</c:v>
                </c:pt>
                <c:pt idx="153">
                  <c:v>24.211861620884001</c:v>
                </c:pt>
                <c:pt idx="154">
                  <c:v>24.338182295456701</c:v>
                </c:pt>
                <c:pt idx="155">
                  <c:v>24.3139894312806</c:v>
                </c:pt>
                <c:pt idx="156">
                  <c:v>24.289796567104499</c:v>
                </c:pt>
                <c:pt idx="157">
                  <c:v>24.290689292719801</c:v>
                </c:pt>
                <c:pt idx="158">
                  <c:v>24.291582018335198</c:v>
                </c:pt>
                <c:pt idx="159">
                  <c:v>24.3426459235335</c:v>
                </c:pt>
                <c:pt idx="160">
                  <c:v>24.343538649148801</c:v>
                </c:pt>
                <c:pt idx="161">
                  <c:v>24.294260195181199</c:v>
                </c:pt>
                <c:pt idx="162">
                  <c:v>24.396388005577801</c:v>
                </c:pt>
                <c:pt idx="163">
                  <c:v>24.397280731193199</c:v>
                </c:pt>
                <c:pt idx="164">
                  <c:v>24.3981734568085</c:v>
                </c:pt>
                <c:pt idx="165">
                  <c:v>24.399066182423901</c:v>
                </c:pt>
                <c:pt idx="166">
                  <c:v>24.399958908039199</c:v>
                </c:pt>
                <c:pt idx="167">
                  <c:v>24.4008516336546</c:v>
                </c:pt>
                <c:pt idx="168">
                  <c:v>24.401744359270001</c:v>
                </c:pt>
                <c:pt idx="169">
                  <c:v>24.402637084885299</c:v>
                </c:pt>
                <c:pt idx="170">
                  <c:v>24.4035298105007</c:v>
                </c:pt>
                <c:pt idx="171">
                  <c:v>24.404422536116002</c:v>
                </c:pt>
                <c:pt idx="172">
                  <c:v>24.405315261731399</c:v>
                </c:pt>
                <c:pt idx="173">
                  <c:v>24.406207987346701</c:v>
                </c:pt>
                <c:pt idx="174">
                  <c:v>24.407100712962102</c:v>
                </c:pt>
                <c:pt idx="175">
                  <c:v>24.4079934385774</c:v>
                </c:pt>
                <c:pt idx="176">
                  <c:v>24.408886164192801</c:v>
                </c:pt>
                <c:pt idx="177">
                  <c:v>24.409778889808099</c:v>
                </c:pt>
                <c:pt idx="178">
                  <c:v>24.4106716154235</c:v>
                </c:pt>
                <c:pt idx="179">
                  <c:v>24.4115643410389</c:v>
                </c:pt>
                <c:pt idx="180">
                  <c:v>24.412457066654198</c:v>
                </c:pt>
                <c:pt idx="181">
                  <c:v>24.413349792269599</c:v>
                </c:pt>
                <c:pt idx="182">
                  <c:v>24.414242517884901</c:v>
                </c:pt>
                <c:pt idx="183">
                  <c:v>24.415135243500298</c:v>
                </c:pt>
                <c:pt idx="184">
                  <c:v>24.4160279691156</c:v>
                </c:pt>
                <c:pt idx="185">
                  <c:v>24.416920694731001</c:v>
                </c:pt>
                <c:pt idx="186">
                  <c:v>24.417813420346299</c:v>
                </c:pt>
                <c:pt idx="187">
                  <c:v>24.4187061459617</c:v>
                </c:pt>
                <c:pt idx="188">
                  <c:v>24.419598871577101</c:v>
                </c:pt>
                <c:pt idx="189">
                  <c:v>24.420491597192399</c:v>
                </c:pt>
                <c:pt idx="190">
                  <c:v>24.4213843228078</c:v>
                </c:pt>
                <c:pt idx="191">
                  <c:v>24.422277048423101</c:v>
                </c:pt>
                <c:pt idx="192">
                  <c:v>24.423169774038499</c:v>
                </c:pt>
                <c:pt idx="193">
                  <c:v>24.4240624996538</c:v>
                </c:pt>
                <c:pt idx="194">
                  <c:v>24.325505591718699</c:v>
                </c:pt>
                <c:pt idx="195">
                  <c:v>24.326398317334</c:v>
                </c:pt>
                <c:pt idx="196">
                  <c:v>24.327291042949401</c:v>
                </c:pt>
                <c:pt idx="197">
                  <c:v>24.328183768564699</c:v>
                </c:pt>
                <c:pt idx="198">
                  <c:v>24.3290764941801</c:v>
                </c:pt>
                <c:pt idx="199">
                  <c:v>24.329969219795402</c:v>
                </c:pt>
                <c:pt idx="200">
                  <c:v>24.330861945410799</c:v>
                </c:pt>
                <c:pt idx="201">
                  <c:v>24.432989755807402</c:v>
                </c:pt>
                <c:pt idx="202">
                  <c:v>24.4338824814227</c:v>
                </c:pt>
                <c:pt idx="203">
                  <c:v>24.384604027455101</c:v>
                </c:pt>
                <c:pt idx="204">
                  <c:v>24.335325573487602</c:v>
                </c:pt>
                <c:pt idx="205">
                  <c:v>24.336218299102899</c:v>
                </c:pt>
                <c:pt idx="206">
                  <c:v>24.237661391167698</c:v>
                </c:pt>
                <c:pt idx="207">
                  <c:v>24.238554116783099</c:v>
                </c:pt>
                <c:pt idx="208">
                  <c:v>24.289618021981401</c:v>
                </c:pt>
                <c:pt idx="209">
                  <c:v>24.290510747596699</c:v>
                </c:pt>
                <c:pt idx="210">
                  <c:v>24.2412322936291</c:v>
                </c:pt>
                <c:pt idx="211">
                  <c:v>24.242125019244501</c:v>
                </c:pt>
                <c:pt idx="212">
                  <c:v>24.243017744859898</c:v>
                </c:pt>
                <c:pt idx="213">
                  <c:v>24.2439104704752</c:v>
                </c:pt>
                <c:pt idx="214">
                  <c:v>24.244803196090601</c:v>
                </c:pt>
                <c:pt idx="215">
                  <c:v>24.245695921705899</c:v>
                </c:pt>
                <c:pt idx="216">
                  <c:v>24.2465886473213</c:v>
                </c:pt>
                <c:pt idx="217">
                  <c:v>24.247481372936601</c:v>
                </c:pt>
                <c:pt idx="218">
                  <c:v>24.248374098551999</c:v>
                </c:pt>
                <c:pt idx="219">
                  <c:v>24.2492668241673</c:v>
                </c:pt>
                <c:pt idx="220">
                  <c:v>24.250159549782701</c:v>
                </c:pt>
                <c:pt idx="221">
                  <c:v>24.176688231639002</c:v>
                </c:pt>
                <c:pt idx="222">
                  <c:v>24.152495367462901</c:v>
                </c:pt>
                <c:pt idx="223">
                  <c:v>24.253730452244099</c:v>
                </c:pt>
                <c:pt idx="224">
                  <c:v>24.2546231778595</c:v>
                </c:pt>
                <c:pt idx="225">
                  <c:v>24.1569589955396</c:v>
                </c:pt>
                <c:pt idx="226">
                  <c:v>24.157851721155001</c:v>
                </c:pt>
                <c:pt idx="227">
                  <c:v>24.158744446770399</c:v>
                </c:pt>
                <c:pt idx="228">
                  <c:v>24.1596371723857</c:v>
                </c:pt>
                <c:pt idx="229">
                  <c:v>24.160529898001101</c:v>
                </c:pt>
                <c:pt idx="230">
                  <c:v>24.161422623616399</c:v>
                </c:pt>
                <c:pt idx="231">
                  <c:v>24.1623153492318</c:v>
                </c:pt>
                <c:pt idx="232">
                  <c:v>24.063758441296599</c:v>
                </c:pt>
                <c:pt idx="233">
                  <c:v>24.115715072110302</c:v>
                </c:pt>
                <c:pt idx="234">
                  <c:v>24.116607797725599</c:v>
                </c:pt>
                <c:pt idx="235">
                  <c:v>24.067329343758001</c:v>
                </c:pt>
                <c:pt idx="236">
                  <c:v>24.068222069373402</c:v>
                </c:pt>
                <c:pt idx="237">
                  <c:v>24.0691147949887</c:v>
                </c:pt>
                <c:pt idx="238">
                  <c:v>24.070007520604101</c:v>
                </c:pt>
                <c:pt idx="239">
                  <c:v>24.070900246219399</c:v>
                </c:pt>
                <c:pt idx="240">
                  <c:v>24.0717929718348</c:v>
                </c:pt>
                <c:pt idx="241">
                  <c:v>23.923957609932</c:v>
                </c:pt>
                <c:pt idx="242">
                  <c:v>23.924850335547401</c:v>
                </c:pt>
                <c:pt idx="243">
                  <c:v>23.925743061162699</c:v>
                </c:pt>
                <c:pt idx="244">
                  <c:v>24.027870871559301</c:v>
                </c:pt>
                <c:pt idx="245">
                  <c:v>24.003678007383201</c:v>
                </c:pt>
                <c:pt idx="246">
                  <c:v>23.9794851432071</c:v>
                </c:pt>
                <c:pt idx="247">
                  <c:v>24.030549048405401</c:v>
                </c:pt>
                <c:pt idx="248">
                  <c:v>24.031441774020799</c:v>
                </c:pt>
                <c:pt idx="249">
                  <c:v>23.9821633200532</c:v>
                </c:pt>
                <c:pt idx="250">
                  <c:v>23.932884866085601</c:v>
                </c:pt>
                <c:pt idx="251">
                  <c:v>23.933777591700899</c:v>
                </c:pt>
                <c:pt idx="252">
                  <c:v>23.9346703173163</c:v>
                </c:pt>
                <c:pt idx="253">
                  <c:v>23.935563042931602</c:v>
                </c:pt>
                <c:pt idx="254">
                  <c:v>23.837898860611801</c:v>
                </c:pt>
                <c:pt idx="255">
                  <c:v>23.838791586227199</c:v>
                </c:pt>
                <c:pt idx="256">
                  <c:v>23.8396843118425</c:v>
                </c:pt>
                <c:pt idx="257">
                  <c:v>23.840577037457901</c:v>
                </c:pt>
                <c:pt idx="258">
                  <c:v>23.9427048478545</c:v>
                </c:pt>
                <c:pt idx="259">
                  <c:v>23.9185119836784</c:v>
                </c:pt>
                <c:pt idx="260">
                  <c:v>23.793976760336399</c:v>
                </c:pt>
                <c:pt idx="261">
                  <c:v>23.7948694859517</c:v>
                </c:pt>
                <c:pt idx="262">
                  <c:v>23.745591031984102</c:v>
                </c:pt>
                <c:pt idx="263">
                  <c:v>23.746483757599499</c:v>
                </c:pt>
                <c:pt idx="264">
                  <c:v>23.747376483214801</c:v>
                </c:pt>
                <c:pt idx="265">
                  <c:v>23.748269208830202</c:v>
                </c:pt>
                <c:pt idx="266">
                  <c:v>23.7491619344455</c:v>
                </c:pt>
                <c:pt idx="267">
                  <c:v>23.750054660060901</c:v>
                </c:pt>
                <c:pt idx="268">
                  <c:v>23.750947385676199</c:v>
                </c:pt>
                <c:pt idx="269">
                  <c:v>23.7518401112916</c:v>
                </c:pt>
                <c:pt idx="270">
                  <c:v>23.752732836907001</c:v>
                </c:pt>
                <c:pt idx="271">
                  <c:v>23.753625562522299</c:v>
                </c:pt>
                <c:pt idx="272">
                  <c:v>23.754518288137699</c:v>
                </c:pt>
                <c:pt idx="273">
                  <c:v>23.755411013753001</c:v>
                </c:pt>
                <c:pt idx="274">
                  <c:v>23.756303739368398</c:v>
                </c:pt>
                <c:pt idx="275">
                  <c:v>23.7571964649837</c:v>
                </c:pt>
                <c:pt idx="276">
                  <c:v>23.758089190599101</c:v>
                </c:pt>
                <c:pt idx="277">
                  <c:v>23.758981916214399</c:v>
                </c:pt>
                <c:pt idx="278">
                  <c:v>23.7598746418298</c:v>
                </c:pt>
                <c:pt idx="279">
                  <c:v>23.711488913477599</c:v>
                </c:pt>
                <c:pt idx="280">
                  <c:v>23.7625528186759</c:v>
                </c:pt>
                <c:pt idx="281">
                  <c:v>23.763445544291201</c:v>
                </c:pt>
                <c:pt idx="282">
                  <c:v>23.714167090323599</c:v>
                </c:pt>
                <c:pt idx="283">
                  <c:v>23.766123721137301</c:v>
                </c:pt>
                <c:pt idx="284">
                  <c:v>23.767016446752599</c:v>
                </c:pt>
                <c:pt idx="285">
                  <c:v>23.767909172368</c:v>
                </c:pt>
                <c:pt idx="286">
                  <c:v>23.718630718400401</c:v>
                </c:pt>
                <c:pt idx="287">
                  <c:v>23.719523444015799</c:v>
                </c:pt>
                <c:pt idx="288">
                  <c:v>23.7204161696311</c:v>
                </c:pt>
                <c:pt idx="289">
                  <c:v>23.721308895246501</c:v>
                </c:pt>
                <c:pt idx="290">
                  <c:v>23.722201620861799</c:v>
                </c:pt>
                <c:pt idx="291">
                  <c:v>23.7230943464772</c:v>
                </c:pt>
                <c:pt idx="292">
                  <c:v>23.723987072092498</c:v>
                </c:pt>
                <c:pt idx="293">
                  <c:v>23.724879797707899</c:v>
                </c:pt>
                <c:pt idx="294">
                  <c:v>23.725772523323201</c:v>
                </c:pt>
                <c:pt idx="295">
                  <c:v>23.726665248938598</c:v>
                </c:pt>
                <c:pt idx="296">
                  <c:v>23.727557974553999</c:v>
                </c:pt>
                <c:pt idx="297">
                  <c:v>23.728450700169301</c:v>
                </c:pt>
                <c:pt idx="298">
                  <c:v>23.729343425784698</c:v>
                </c:pt>
                <c:pt idx="299">
                  <c:v>23.7302361514</c:v>
                </c:pt>
                <c:pt idx="300">
                  <c:v>23.731128877015401</c:v>
                </c:pt>
                <c:pt idx="301">
                  <c:v>23.681850423047798</c:v>
                </c:pt>
                <c:pt idx="302">
                  <c:v>23.6325719690802</c:v>
                </c:pt>
                <c:pt idx="303">
                  <c:v>23.633464694695501</c:v>
                </c:pt>
                <c:pt idx="304">
                  <c:v>23.535800512375701</c:v>
                </c:pt>
                <c:pt idx="305">
                  <c:v>23.586864417573999</c:v>
                </c:pt>
                <c:pt idx="306">
                  <c:v>23.5877571431894</c:v>
                </c:pt>
                <c:pt idx="307">
                  <c:v>23.538478689221801</c:v>
                </c:pt>
                <c:pt idx="308">
                  <c:v>23.539371414837099</c:v>
                </c:pt>
                <c:pt idx="309">
                  <c:v>23.6406064996184</c:v>
                </c:pt>
                <c:pt idx="310">
                  <c:v>23.691670404816701</c:v>
                </c:pt>
                <c:pt idx="311">
                  <c:v>23.742734310014999</c:v>
                </c:pt>
                <c:pt idx="312">
                  <c:v>23.718541445838898</c:v>
                </c:pt>
                <c:pt idx="313">
                  <c:v>23.694348581662702</c:v>
                </c:pt>
                <c:pt idx="314">
                  <c:v>23.645070127695199</c:v>
                </c:pt>
                <c:pt idx="315">
                  <c:v>23.6459628533105</c:v>
                </c:pt>
                <c:pt idx="316">
                  <c:v>23.646855578925901</c:v>
                </c:pt>
                <c:pt idx="317">
                  <c:v>23.697919484124199</c:v>
                </c:pt>
                <c:pt idx="318">
                  <c:v>23.7489833893225</c:v>
                </c:pt>
                <c:pt idx="319">
                  <c:v>23.749876114937798</c:v>
                </c:pt>
                <c:pt idx="320">
                  <c:v>23.750768840553199</c:v>
                </c:pt>
                <c:pt idx="321">
                  <c:v>23.751661566168501</c:v>
                </c:pt>
                <c:pt idx="322">
                  <c:v>23.702383112200899</c:v>
                </c:pt>
                <c:pt idx="323">
                  <c:v>23.602933478650399</c:v>
                </c:pt>
                <c:pt idx="324">
                  <c:v>23.553655024682801</c:v>
                </c:pt>
                <c:pt idx="325">
                  <c:v>23.554547750298202</c:v>
                </c:pt>
                <c:pt idx="326">
                  <c:v>23.656675560694801</c:v>
                </c:pt>
                <c:pt idx="327">
                  <c:v>23.657568286310099</c:v>
                </c:pt>
                <c:pt idx="328">
                  <c:v>23.6584610119255</c:v>
                </c:pt>
                <c:pt idx="329">
                  <c:v>23.659353737540801</c:v>
                </c:pt>
                <c:pt idx="330">
                  <c:v>23.660246463156199</c:v>
                </c:pt>
                <c:pt idx="331">
                  <c:v>23.6611391887715</c:v>
                </c:pt>
                <c:pt idx="332">
                  <c:v>23.662031914386901</c:v>
                </c:pt>
                <c:pt idx="333">
                  <c:v>23.662924640002299</c:v>
                </c:pt>
                <c:pt idx="334">
                  <c:v>23.6638173656176</c:v>
                </c:pt>
                <c:pt idx="335">
                  <c:v>23.714881270815901</c:v>
                </c:pt>
                <c:pt idx="336">
                  <c:v>23.715773996431299</c:v>
                </c:pt>
                <c:pt idx="337">
                  <c:v>23.667388268079002</c:v>
                </c:pt>
                <c:pt idx="338">
                  <c:v>23.718452173277299</c:v>
                </c:pt>
                <c:pt idx="339">
                  <c:v>23.769516078475601</c:v>
                </c:pt>
                <c:pt idx="340">
                  <c:v>23.770408804091002</c:v>
                </c:pt>
                <c:pt idx="341">
                  <c:v>23.721130350123399</c:v>
                </c:pt>
                <c:pt idx="342">
                  <c:v>23.6718518961558</c:v>
                </c:pt>
                <c:pt idx="343">
                  <c:v>23.722915801354102</c:v>
                </c:pt>
                <c:pt idx="344">
                  <c:v>23.773979706552399</c:v>
                </c:pt>
                <c:pt idx="345">
                  <c:v>23.825043611750701</c:v>
                </c:pt>
                <c:pt idx="346">
                  <c:v>23.825936337366102</c:v>
                </c:pt>
                <c:pt idx="347">
                  <c:v>23.8268290629814</c:v>
                </c:pt>
                <c:pt idx="348">
                  <c:v>23.827721788596801</c:v>
                </c:pt>
                <c:pt idx="349">
                  <c:v>23.828614514212099</c:v>
                </c:pt>
                <c:pt idx="350">
                  <c:v>23.8295072398275</c:v>
                </c:pt>
                <c:pt idx="351">
                  <c:v>23.830399965442801</c:v>
                </c:pt>
                <c:pt idx="352">
                  <c:v>23.831292691058199</c:v>
                </c:pt>
                <c:pt idx="353">
                  <c:v>23.8321854166735</c:v>
                </c:pt>
                <c:pt idx="354">
                  <c:v>23.833078142288901</c:v>
                </c:pt>
                <c:pt idx="355">
                  <c:v>23.833970867904299</c:v>
                </c:pt>
                <c:pt idx="356">
                  <c:v>23.8348635935196</c:v>
                </c:pt>
                <c:pt idx="357">
                  <c:v>23.835756319135001</c:v>
                </c:pt>
                <c:pt idx="358">
                  <c:v>23.836649044750299</c:v>
                </c:pt>
                <c:pt idx="359">
                  <c:v>23.8375417703657</c:v>
                </c:pt>
                <c:pt idx="360">
                  <c:v>23.838434495981002</c:v>
                </c:pt>
                <c:pt idx="361">
                  <c:v>23.839327221596399</c:v>
                </c:pt>
                <c:pt idx="362">
                  <c:v>23.8402199472117</c:v>
                </c:pt>
                <c:pt idx="363">
                  <c:v>23.841112672827101</c:v>
                </c:pt>
                <c:pt idx="364">
                  <c:v>23.842005398442399</c:v>
                </c:pt>
                <c:pt idx="365">
                  <c:v>23.893069303640701</c:v>
                </c:pt>
                <c:pt idx="366">
                  <c:v>23.944133208838998</c:v>
                </c:pt>
                <c:pt idx="367">
                  <c:v>23.945025934454399</c:v>
                </c:pt>
                <c:pt idx="368">
                  <c:v>23.9459186600698</c:v>
                </c:pt>
                <c:pt idx="369">
                  <c:v>23.946811385685098</c:v>
                </c:pt>
                <c:pt idx="370">
                  <c:v>23.947704111300499</c:v>
                </c:pt>
                <c:pt idx="371">
                  <c:v>23.948596836915801</c:v>
                </c:pt>
                <c:pt idx="372">
                  <c:v>23.949489562531198</c:v>
                </c:pt>
                <c:pt idx="373">
                  <c:v>23.9503822881465</c:v>
                </c:pt>
                <c:pt idx="374">
                  <c:v>24.052510098543099</c:v>
                </c:pt>
                <c:pt idx="375">
                  <c:v>24.0534028241585</c:v>
                </c:pt>
                <c:pt idx="376">
                  <c:v>24.054295549773801</c:v>
                </c:pt>
                <c:pt idx="377">
                  <c:v>24.055188275389199</c:v>
                </c:pt>
                <c:pt idx="378">
                  <c:v>24.157316085785801</c:v>
                </c:pt>
                <c:pt idx="379">
                  <c:v>24.208379990984099</c:v>
                </c:pt>
                <c:pt idx="380">
                  <c:v>24.209272716599401</c:v>
                </c:pt>
                <c:pt idx="381">
                  <c:v>24.210165442214802</c:v>
                </c:pt>
                <c:pt idx="382">
                  <c:v>24.211058167830199</c:v>
                </c:pt>
                <c:pt idx="383">
                  <c:v>24.313185978226802</c:v>
                </c:pt>
                <c:pt idx="384">
                  <c:v>24.3140787038421</c:v>
                </c:pt>
                <c:pt idx="385">
                  <c:v>24.314971429457501</c:v>
                </c:pt>
                <c:pt idx="386">
                  <c:v>24.366035334655798</c:v>
                </c:pt>
                <c:pt idx="387">
                  <c:v>24.4170992398541</c:v>
                </c:pt>
                <c:pt idx="388">
                  <c:v>24.417991965469401</c:v>
                </c:pt>
                <c:pt idx="389">
                  <c:v>24.418884691084799</c:v>
                </c:pt>
                <c:pt idx="390">
                  <c:v>24.4197774167001</c:v>
                </c:pt>
                <c:pt idx="391">
                  <c:v>24.420670142315501</c:v>
                </c:pt>
                <c:pt idx="392">
                  <c:v>24.421562867930799</c:v>
                </c:pt>
                <c:pt idx="393">
                  <c:v>24.523690678327402</c:v>
                </c:pt>
                <c:pt idx="394">
                  <c:v>24.524583403942799</c:v>
                </c:pt>
                <c:pt idx="395">
                  <c:v>24.525476129558101</c:v>
                </c:pt>
                <c:pt idx="396">
                  <c:v>24.526368855173502</c:v>
                </c:pt>
                <c:pt idx="397">
                  <c:v>24.527261580788899</c:v>
                </c:pt>
                <c:pt idx="398">
                  <c:v>24.5281543064042</c:v>
                </c:pt>
                <c:pt idx="399">
                  <c:v>24.604303801394</c:v>
                </c:pt>
                <c:pt idx="400">
                  <c:v>24.680453296383799</c:v>
                </c:pt>
                <c:pt idx="401">
                  <c:v>24.731517201582001</c:v>
                </c:pt>
                <c:pt idx="402">
                  <c:v>24.808559422187201</c:v>
                </c:pt>
                <c:pt idx="403">
                  <c:v>24.784366558011101</c:v>
                </c:pt>
                <c:pt idx="404">
                  <c:v>24.9393437248367</c:v>
                </c:pt>
                <c:pt idx="405">
                  <c:v>24.892743447715102</c:v>
                </c:pt>
                <c:pt idx="406">
                  <c:v>24.943807352913399</c:v>
                </c:pt>
                <c:pt idx="407">
                  <c:v>24.9447000785288</c:v>
                </c:pt>
                <c:pt idx="408">
                  <c:v>24.945592804144098</c:v>
                </c:pt>
                <c:pt idx="409">
                  <c:v>24.946485529759499</c:v>
                </c:pt>
                <c:pt idx="410">
                  <c:v>24.9473782553749</c:v>
                </c:pt>
                <c:pt idx="411">
                  <c:v>24.9993348861885</c:v>
                </c:pt>
                <c:pt idx="412">
                  <c:v>25.000227611803901</c:v>
                </c:pt>
                <c:pt idx="413">
                  <c:v>24.852392249901101</c:v>
                </c:pt>
                <c:pt idx="414">
                  <c:v>24.853284975516502</c:v>
                </c:pt>
                <c:pt idx="415">
                  <c:v>24.8541777011318</c:v>
                </c:pt>
                <c:pt idx="416">
                  <c:v>24.855070426747201</c:v>
                </c:pt>
                <c:pt idx="417">
                  <c:v>24.805791972779598</c:v>
                </c:pt>
                <c:pt idx="418">
                  <c:v>24.682149475052899</c:v>
                </c:pt>
                <c:pt idx="419">
                  <c:v>24.657956610876798</c:v>
                </c:pt>
                <c:pt idx="420">
                  <c:v>24.311221981873</c:v>
                </c:pt>
                <c:pt idx="421">
                  <c:v>24.261943527905402</c:v>
                </c:pt>
                <c:pt idx="422">
                  <c:v>24.112322714771899</c:v>
                </c:pt>
                <c:pt idx="423">
                  <c:v>23.9627019016384</c:v>
                </c:pt>
                <c:pt idx="424">
                  <c:v>23.863252268087901</c:v>
                </c:pt>
                <c:pt idx="425">
                  <c:v>23.788888224328801</c:v>
                </c:pt>
                <c:pt idx="426">
                  <c:v>23.639267411195402</c:v>
                </c:pt>
                <c:pt idx="427">
                  <c:v>23.489646598061899</c:v>
                </c:pt>
                <c:pt idx="428">
                  <c:v>23.415282554302799</c:v>
                </c:pt>
                <c:pt idx="429">
                  <c:v>23.3158329207523</c:v>
                </c:pt>
                <c:pt idx="430">
                  <c:v>23.216383287201701</c:v>
                </c:pt>
                <c:pt idx="431">
                  <c:v>23.0918480638597</c:v>
                </c:pt>
                <c:pt idx="432">
                  <c:v>23.016591294485298</c:v>
                </c:pt>
                <c:pt idx="433">
                  <c:v>22.892056071143301</c:v>
                </c:pt>
                <c:pt idx="434">
                  <c:v>22.816799301768899</c:v>
                </c:pt>
                <c:pt idx="435">
                  <c:v>22.692264078426899</c:v>
                </c:pt>
                <c:pt idx="436">
                  <c:v>22.567728855084901</c:v>
                </c:pt>
                <c:pt idx="437">
                  <c:v>22.367936862368499</c:v>
                </c:pt>
                <c:pt idx="438">
                  <c:v>22.393915177775298</c:v>
                </c:pt>
                <c:pt idx="439">
                  <c:v>22.4951502625565</c:v>
                </c:pt>
                <c:pt idx="440">
                  <c:v>22.419893493182101</c:v>
                </c:pt>
                <c:pt idx="441">
                  <c:v>22.646556526920701</c:v>
                </c:pt>
                <c:pt idx="442">
                  <c:v>22.571299757546299</c:v>
                </c:pt>
                <c:pt idx="443">
                  <c:v>22.722706021910501</c:v>
                </c:pt>
                <c:pt idx="444">
                  <c:v>22.773769927108798</c:v>
                </c:pt>
                <c:pt idx="445">
                  <c:v>22.826619283537799</c:v>
                </c:pt>
                <c:pt idx="446">
                  <c:v>22.652805606228199</c:v>
                </c:pt>
                <c:pt idx="447">
                  <c:v>22.5031847930947</c:v>
                </c:pt>
                <c:pt idx="448">
                  <c:v>22.4789919289186</c:v>
                </c:pt>
                <c:pt idx="449">
                  <c:v>22.479884654534001</c:v>
                </c:pt>
                <c:pt idx="450">
                  <c:v>22.480777380149298</c:v>
                </c:pt>
                <c:pt idx="451">
                  <c:v>22.506755695556102</c:v>
                </c:pt>
                <c:pt idx="452">
                  <c:v>22.658161959920299</c:v>
                </c:pt>
                <c:pt idx="453">
                  <c:v>22.784482634493099</c:v>
                </c:pt>
                <c:pt idx="454">
                  <c:v>22.8857177192743</c:v>
                </c:pt>
                <c:pt idx="455">
                  <c:v>23.0380167092538</c:v>
                </c:pt>
                <c:pt idx="456">
                  <c:v>23.089080614452101</c:v>
                </c:pt>
                <c:pt idx="457">
                  <c:v>23.4420643227635</c:v>
                </c:pt>
                <c:pt idx="458">
                  <c:v>23.4178714585873</c:v>
                </c:pt>
                <c:pt idx="459">
                  <c:v>23.3685930046198</c:v>
                </c:pt>
                <c:pt idx="460">
                  <c:v>23.2682506454539</c:v>
                </c:pt>
                <c:pt idx="461">
                  <c:v>23.167908286288</c:v>
                </c:pt>
                <c:pt idx="462">
                  <c:v>23.0675659271221</c:v>
                </c:pt>
                <c:pt idx="463">
                  <c:v>22.6661964904585</c:v>
                </c:pt>
                <c:pt idx="464">
                  <c:v>22.239741464003501</c:v>
                </c:pt>
                <c:pt idx="465">
                  <c:v>23.419656909818102</c:v>
                </c:pt>
                <c:pt idx="466">
                  <c:v>23.319314550652201</c:v>
                </c:pt>
                <c:pt idx="467">
                  <c:v>23.218972191486301</c:v>
                </c:pt>
                <c:pt idx="468">
                  <c:v>23.118629832320401</c:v>
                </c:pt>
                <c:pt idx="469">
                  <c:v>23.018287473154501</c:v>
                </c:pt>
                <c:pt idx="470">
                  <c:v>22.917945113988601</c:v>
                </c:pt>
                <c:pt idx="471">
                  <c:v>22.817602754822701</c:v>
                </c:pt>
                <c:pt idx="472">
                  <c:v>22.717260395656801</c:v>
                </c:pt>
                <c:pt idx="473">
                  <c:v>22.642003626282399</c:v>
                </c:pt>
                <c:pt idx="474">
                  <c:v>22.918837839603999</c:v>
                </c:pt>
                <c:pt idx="475">
                  <c:v>22.818495480438099</c:v>
                </c:pt>
                <c:pt idx="476">
                  <c:v>23.045158514176698</c:v>
                </c:pt>
                <c:pt idx="477">
                  <c:v>22.8193882060534</c:v>
                </c:pt>
                <c:pt idx="478">
                  <c:v>23.071136829583502</c:v>
                </c:pt>
                <c:pt idx="479">
                  <c:v>22.9958800602091</c:v>
                </c:pt>
                <c:pt idx="480">
                  <c:v>23.222543093947699</c:v>
                </c:pt>
                <c:pt idx="481">
                  <c:v>23.4500988533017</c:v>
                </c:pt>
                <c:pt idx="482">
                  <c:v>23.450991578917002</c:v>
                </c:pt>
                <c:pt idx="483">
                  <c:v>23.326456355575001</c:v>
                </c:pt>
                <c:pt idx="484">
                  <c:v>23.226113996409101</c:v>
                </c:pt>
                <c:pt idx="485">
                  <c:v>23.026322003692702</c:v>
                </c:pt>
                <c:pt idx="486">
                  <c:v>22.925979644526802</c:v>
                </c:pt>
                <c:pt idx="487">
                  <c:v>22.825637285360902</c:v>
                </c:pt>
                <c:pt idx="488">
                  <c:v>22.701102062018901</c:v>
                </c:pt>
                <c:pt idx="489">
                  <c:v>22.7270803774257</c:v>
                </c:pt>
                <c:pt idx="490">
                  <c:v>22.828315462207001</c:v>
                </c:pt>
                <c:pt idx="491">
                  <c:v>23.0298929061541</c:v>
                </c:pt>
                <c:pt idx="492">
                  <c:v>22.954636136779701</c:v>
                </c:pt>
                <c:pt idx="493">
                  <c:v>22.980614452186501</c:v>
                </c:pt>
                <c:pt idx="494">
                  <c:v>22.9062504084275</c:v>
                </c:pt>
                <c:pt idx="495">
                  <c:v>22.856971954459901</c:v>
                </c:pt>
                <c:pt idx="496">
                  <c:v>22.757522320909299</c:v>
                </c:pt>
                <c:pt idx="497">
                  <c:v>22.683158277150302</c:v>
                </c:pt>
                <c:pt idx="498">
                  <c:v>22.558623053808301</c:v>
                </c:pt>
                <c:pt idx="499">
                  <c:v>22.4600661458731</c:v>
                </c:pt>
                <c:pt idx="500">
                  <c:v>22.360616512322601</c:v>
                </c:pt>
                <c:pt idx="501">
                  <c:v>22.261166878771999</c:v>
                </c:pt>
                <c:pt idx="502">
                  <c:v>22.063160337286298</c:v>
                </c:pt>
                <c:pt idx="503">
                  <c:v>22.064053062901699</c:v>
                </c:pt>
              </c:numCache>
            </c:numRef>
          </c:yVal>
          <c:smooth val="1"/>
          <c:extLst>
            <c:ext xmlns:c16="http://schemas.microsoft.com/office/drawing/2014/chart" uri="{C3380CC4-5D6E-409C-BE32-E72D297353CC}">
              <c16:uniqueId val="{00000000-65B0-4CEC-8B3D-D078BB60D3F6}"/>
            </c:ext>
          </c:extLst>
        </c:ser>
        <c:ser>
          <c:idx val="1"/>
          <c:order val="1"/>
          <c:tx>
            <c:v>FEA</c:v>
          </c:tx>
          <c:spPr>
            <a:ln w="19050" cap="rnd">
              <a:solidFill>
                <a:schemeClr val="accent3"/>
              </a:solidFill>
              <a:round/>
            </a:ln>
            <a:effectLst/>
          </c:spPr>
          <c:marker>
            <c:symbol val="none"/>
          </c:marker>
          <c:xVal>
            <c:numRef>
              <c:f>Sheet2!$B$2:$B$50</c:f>
              <c:numCache>
                <c:formatCode>0.00E+00</c:formatCode>
                <c:ptCount val="49"/>
                <c:pt idx="0" formatCode="General">
                  <c:v>0</c:v>
                </c:pt>
                <c:pt idx="1">
                  <c:v>2.5276999999999999E-3</c:v>
                </c:pt>
                <c:pt idx="2">
                  <c:v>5.0553999999999998E-3</c:v>
                </c:pt>
                <c:pt idx="3">
                  <c:v>7.5830999999999997E-3</c:v>
                </c:pt>
                <c:pt idx="4">
                  <c:v>1.0111E-2</c:v>
                </c:pt>
                <c:pt idx="5">
                  <c:v>1.2638999999999999E-2</c:v>
                </c:pt>
                <c:pt idx="6">
                  <c:v>1.5166000000000001E-2</c:v>
                </c:pt>
                <c:pt idx="7">
                  <c:v>1.7694000000000001E-2</c:v>
                </c:pt>
                <c:pt idx="8">
                  <c:v>2.0222E-2</c:v>
                </c:pt>
                <c:pt idx="9">
                  <c:v>2.2748999999999998E-2</c:v>
                </c:pt>
                <c:pt idx="10">
                  <c:v>2.5277000000000001E-2</c:v>
                </c:pt>
                <c:pt idx="11">
                  <c:v>2.7805E-2</c:v>
                </c:pt>
                <c:pt idx="12">
                  <c:v>3.0332999999999999E-2</c:v>
                </c:pt>
                <c:pt idx="13">
                  <c:v>3.286E-2</c:v>
                </c:pt>
                <c:pt idx="14">
                  <c:v>3.5388000000000003E-2</c:v>
                </c:pt>
                <c:pt idx="15">
                  <c:v>3.7915999999999998E-2</c:v>
                </c:pt>
                <c:pt idx="16">
                  <c:v>4.0443E-2</c:v>
                </c:pt>
                <c:pt idx="17">
                  <c:v>4.2971000000000002E-2</c:v>
                </c:pt>
                <c:pt idx="18">
                  <c:v>4.5498999999999998E-2</c:v>
                </c:pt>
                <c:pt idx="19">
                  <c:v>4.8025999999999999E-2</c:v>
                </c:pt>
                <c:pt idx="20">
                  <c:v>5.0554000000000002E-2</c:v>
                </c:pt>
                <c:pt idx="21">
                  <c:v>5.3081999999999997E-2</c:v>
                </c:pt>
                <c:pt idx="22">
                  <c:v>5.561E-2</c:v>
                </c:pt>
                <c:pt idx="23">
                  <c:v>5.8137000000000001E-2</c:v>
                </c:pt>
                <c:pt idx="24">
                  <c:v>6.0664999999999997E-2</c:v>
                </c:pt>
                <c:pt idx="25">
                  <c:v>6.3192999999999999E-2</c:v>
                </c:pt>
                <c:pt idx="26">
                  <c:v>6.5720000000000001E-2</c:v>
                </c:pt>
                <c:pt idx="27">
                  <c:v>6.8248000000000003E-2</c:v>
                </c:pt>
                <c:pt idx="28">
                  <c:v>7.0776000000000006E-2</c:v>
                </c:pt>
                <c:pt idx="29">
                  <c:v>7.3303999999999994E-2</c:v>
                </c:pt>
                <c:pt idx="30">
                  <c:v>7.5830999999999996E-2</c:v>
                </c:pt>
                <c:pt idx="31">
                  <c:v>7.8358999999999998E-2</c:v>
                </c:pt>
                <c:pt idx="32">
                  <c:v>8.0887000000000001E-2</c:v>
                </c:pt>
                <c:pt idx="33">
                  <c:v>8.3414000000000002E-2</c:v>
                </c:pt>
                <c:pt idx="34">
                  <c:v>8.5942000000000005E-2</c:v>
                </c:pt>
                <c:pt idx="35">
                  <c:v>8.8469999999999993E-2</c:v>
                </c:pt>
                <c:pt idx="36">
                  <c:v>9.0997999999999996E-2</c:v>
                </c:pt>
                <c:pt idx="37">
                  <c:v>9.3524999999999997E-2</c:v>
                </c:pt>
                <c:pt idx="38">
                  <c:v>9.6052999999999999E-2</c:v>
                </c:pt>
                <c:pt idx="39">
                  <c:v>9.8581000000000002E-2</c:v>
                </c:pt>
                <c:pt idx="40" formatCode="General">
                  <c:v>0.10111000000000001</c:v>
                </c:pt>
                <c:pt idx="41" formatCode="General">
                  <c:v>0.10364</c:v>
                </c:pt>
                <c:pt idx="42" formatCode="General">
                  <c:v>0.10616</c:v>
                </c:pt>
                <c:pt idx="43" formatCode="General">
                  <c:v>0.10868999999999999</c:v>
                </c:pt>
                <c:pt idx="44" formatCode="General">
                  <c:v>0.11122</c:v>
                </c:pt>
                <c:pt idx="45" formatCode="General">
                  <c:v>0.11375</c:v>
                </c:pt>
                <c:pt idx="46" formatCode="General">
                  <c:v>0.11627</c:v>
                </c:pt>
                <c:pt idx="47" formatCode="General">
                  <c:v>0.1188</c:v>
                </c:pt>
                <c:pt idx="48" formatCode="General">
                  <c:v>0.12132999999999999</c:v>
                </c:pt>
              </c:numCache>
            </c:numRef>
          </c:xVal>
          <c:yVal>
            <c:numRef>
              <c:f>Sheet2!$C$2:$C$50</c:f>
              <c:numCache>
                <c:formatCode>General</c:formatCode>
                <c:ptCount val="49"/>
                <c:pt idx="0">
                  <c:v>21.829000000000001</c:v>
                </c:pt>
                <c:pt idx="1">
                  <c:v>21.798999999999999</c:v>
                </c:pt>
                <c:pt idx="2">
                  <c:v>21.82</c:v>
                </c:pt>
                <c:pt idx="3">
                  <c:v>21.876999999999999</c:v>
                </c:pt>
                <c:pt idx="4">
                  <c:v>22.009</c:v>
                </c:pt>
                <c:pt idx="5">
                  <c:v>22.896000000000001</c:v>
                </c:pt>
                <c:pt idx="6">
                  <c:v>24.122</c:v>
                </c:pt>
                <c:pt idx="7">
                  <c:v>24.957000000000001</c:v>
                </c:pt>
                <c:pt idx="8">
                  <c:v>25.384</c:v>
                </c:pt>
                <c:pt idx="9">
                  <c:v>25.620999999999999</c:v>
                </c:pt>
                <c:pt idx="10">
                  <c:v>25.756</c:v>
                </c:pt>
                <c:pt idx="11">
                  <c:v>25.832999999999998</c:v>
                </c:pt>
                <c:pt idx="12">
                  <c:v>25.878</c:v>
                </c:pt>
                <c:pt idx="13">
                  <c:v>25.905000000000001</c:v>
                </c:pt>
                <c:pt idx="14">
                  <c:v>25.922000000000001</c:v>
                </c:pt>
                <c:pt idx="15">
                  <c:v>25.933</c:v>
                </c:pt>
                <c:pt idx="16">
                  <c:v>25.937999999999999</c:v>
                </c:pt>
                <c:pt idx="17">
                  <c:v>25.937999999999999</c:v>
                </c:pt>
                <c:pt idx="18">
                  <c:v>25.937000000000001</c:v>
                </c:pt>
                <c:pt idx="19">
                  <c:v>25.934999999999999</c:v>
                </c:pt>
                <c:pt idx="20">
                  <c:v>25.925999999999998</c:v>
                </c:pt>
                <c:pt idx="21">
                  <c:v>25.908999999999999</c:v>
                </c:pt>
                <c:pt idx="22">
                  <c:v>25.888999999999999</c:v>
                </c:pt>
                <c:pt idx="23">
                  <c:v>25.879000000000001</c:v>
                </c:pt>
                <c:pt idx="24">
                  <c:v>25.85</c:v>
                </c:pt>
                <c:pt idx="25">
                  <c:v>25.835000000000001</c:v>
                </c:pt>
                <c:pt idx="26">
                  <c:v>25.829000000000001</c:v>
                </c:pt>
                <c:pt idx="27">
                  <c:v>25.834</c:v>
                </c:pt>
                <c:pt idx="28">
                  <c:v>25.841000000000001</c:v>
                </c:pt>
                <c:pt idx="29">
                  <c:v>25.835000000000001</c:v>
                </c:pt>
                <c:pt idx="30">
                  <c:v>25.827999999999999</c:v>
                </c:pt>
                <c:pt idx="31">
                  <c:v>25.85</c:v>
                </c:pt>
                <c:pt idx="32">
                  <c:v>25.863</c:v>
                </c:pt>
                <c:pt idx="33">
                  <c:v>25.864999999999998</c:v>
                </c:pt>
                <c:pt idx="34">
                  <c:v>25.864999999999998</c:v>
                </c:pt>
                <c:pt idx="35">
                  <c:v>25.86</c:v>
                </c:pt>
                <c:pt idx="36">
                  <c:v>25.849</c:v>
                </c:pt>
                <c:pt idx="37">
                  <c:v>25.835999999999999</c:v>
                </c:pt>
                <c:pt idx="38">
                  <c:v>25.823</c:v>
                </c:pt>
                <c:pt idx="39">
                  <c:v>25.809000000000001</c:v>
                </c:pt>
                <c:pt idx="40">
                  <c:v>25.786000000000001</c:v>
                </c:pt>
                <c:pt idx="41">
                  <c:v>25.731000000000002</c:v>
                </c:pt>
                <c:pt idx="42">
                  <c:v>25.591000000000001</c:v>
                </c:pt>
                <c:pt idx="43">
                  <c:v>25.271999999999998</c:v>
                </c:pt>
                <c:pt idx="44">
                  <c:v>24.651</c:v>
                </c:pt>
                <c:pt idx="45">
                  <c:v>23.747</c:v>
                </c:pt>
                <c:pt idx="46">
                  <c:v>23.545999999999999</c:v>
                </c:pt>
                <c:pt idx="47">
                  <c:v>23.343</c:v>
                </c:pt>
                <c:pt idx="48">
                  <c:v>23.125</c:v>
                </c:pt>
              </c:numCache>
            </c:numRef>
          </c:yVal>
          <c:smooth val="1"/>
          <c:extLst>
            <c:ext xmlns:c16="http://schemas.microsoft.com/office/drawing/2014/chart" uri="{C3380CC4-5D6E-409C-BE32-E72D297353CC}">
              <c16:uniqueId val="{00000001-65B0-4CEC-8B3D-D078BB60D3F6}"/>
            </c:ext>
          </c:extLst>
        </c:ser>
        <c:dLbls>
          <c:showLegendKey val="0"/>
          <c:showVal val="0"/>
          <c:showCatName val="0"/>
          <c:showSerName val="0"/>
          <c:showPercent val="0"/>
          <c:showBubbleSize val="0"/>
        </c:dLbls>
        <c:axId val="691296336"/>
        <c:axId val="691288656"/>
      </c:scatterChart>
      <c:valAx>
        <c:axId val="691296336"/>
        <c:scaling>
          <c:orientation val="minMax"/>
          <c:max val="0.13"/>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Distance</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91288656"/>
        <c:crosses val="autoZero"/>
        <c:crossBetween val="midCat"/>
        <c:majorUnit val="2.0000000000000004E-2"/>
      </c:valAx>
      <c:valAx>
        <c:axId val="6912886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Temperature</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91296336"/>
        <c:crosses val="autoZero"/>
        <c:crossBetween val="midCat"/>
      </c:valAx>
      <c:spPr>
        <a:noFill/>
        <a:ln>
          <a:noFill/>
        </a:ln>
        <a:effectLst/>
      </c:spPr>
    </c:plotArea>
    <c:legend>
      <c:legendPos val="r"/>
      <c:layout>
        <c:manualLayout>
          <c:xMode val="edge"/>
          <c:yMode val="edge"/>
          <c:x val="0.32890060673823712"/>
          <c:y val="0.49510955575584115"/>
          <c:w val="0.28437072622239912"/>
          <c:h val="0.2439217746804754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750268385833356E-2"/>
          <c:y val="0.11467568932318979"/>
          <c:w val="0.69986192964026739"/>
          <c:h val="0.65364124674690505"/>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'30 LMP 4_6B 1_95A 2'!$G$3:$G$99</c:f>
              <c:numCache>
                <c:formatCode>General</c:formatCode>
                <c:ptCount val="97"/>
                <c:pt idx="0">
                  <c:v>32.4</c:v>
                </c:pt>
                <c:pt idx="1">
                  <c:v>32.700000000000003</c:v>
                </c:pt>
                <c:pt idx="2">
                  <c:v>32.6</c:v>
                </c:pt>
                <c:pt idx="3">
                  <c:v>32.200000000000003</c:v>
                </c:pt>
                <c:pt idx="4">
                  <c:v>33.200000000000003</c:v>
                </c:pt>
                <c:pt idx="5">
                  <c:v>33.299999999999997</c:v>
                </c:pt>
                <c:pt idx="6">
                  <c:v>29.6</c:v>
                </c:pt>
                <c:pt idx="7">
                  <c:v>24.9</c:v>
                </c:pt>
                <c:pt idx="8">
                  <c:v>23.9</c:v>
                </c:pt>
                <c:pt idx="9">
                  <c:v>25.8</c:v>
                </c:pt>
                <c:pt idx="10">
                  <c:v>32.5</c:v>
                </c:pt>
                <c:pt idx="11">
                  <c:v>34</c:v>
                </c:pt>
                <c:pt idx="12">
                  <c:v>34.299999999999997</c:v>
                </c:pt>
                <c:pt idx="13">
                  <c:v>33.4</c:v>
                </c:pt>
                <c:pt idx="14">
                  <c:v>32.200000000000003</c:v>
                </c:pt>
                <c:pt idx="15">
                  <c:v>31.9</c:v>
                </c:pt>
                <c:pt idx="16">
                  <c:v>31.8</c:v>
                </c:pt>
                <c:pt idx="17">
                  <c:v>31.7</c:v>
                </c:pt>
                <c:pt idx="18">
                  <c:v>31.7</c:v>
                </c:pt>
                <c:pt idx="19">
                  <c:v>31.4</c:v>
                </c:pt>
                <c:pt idx="20">
                  <c:v>31.3</c:v>
                </c:pt>
                <c:pt idx="21">
                  <c:v>31.3</c:v>
                </c:pt>
                <c:pt idx="22">
                  <c:v>32.1</c:v>
                </c:pt>
                <c:pt idx="23">
                  <c:v>32.9</c:v>
                </c:pt>
                <c:pt idx="24">
                  <c:v>33.200000000000003</c:v>
                </c:pt>
                <c:pt idx="25">
                  <c:v>33.299999999999997</c:v>
                </c:pt>
                <c:pt idx="26">
                  <c:v>32.9</c:v>
                </c:pt>
                <c:pt idx="27">
                  <c:v>32.4</c:v>
                </c:pt>
                <c:pt idx="28">
                  <c:v>32.200000000000003</c:v>
                </c:pt>
                <c:pt idx="29">
                  <c:v>32</c:v>
                </c:pt>
                <c:pt idx="30">
                  <c:v>31.9</c:v>
                </c:pt>
                <c:pt idx="31">
                  <c:v>31.8</c:v>
                </c:pt>
                <c:pt idx="32">
                  <c:v>31.8</c:v>
                </c:pt>
                <c:pt idx="33">
                  <c:v>31.6</c:v>
                </c:pt>
                <c:pt idx="34">
                  <c:v>31.4</c:v>
                </c:pt>
                <c:pt idx="35">
                  <c:v>31.3</c:v>
                </c:pt>
                <c:pt idx="36">
                  <c:v>31.3</c:v>
                </c:pt>
                <c:pt idx="37">
                  <c:v>31.4</c:v>
                </c:pt>
                <c:pt idx="38">
                  <c:v>31.8</c:v>
                </c:pt>
                <c:pt idx="39">
                  <c:v>32</c:v>
                </c:pt>
                <c:pt idx="40">
                  <c:v>31.9</c:v>
                </c:pt>
                <c:pt idx="41">
                  <c:v>31.8</c:v>
                </c:pt>
                <c:pt idx="42">
                  <c:v>31.7</c:v>
                </c:pt>
                <c:pt idx="43">
                  <c:v>31.4</c:v>
                </c:pt>
                <c:pt idx="44">
                  <c:v>31</c:v>
                </c:pt>
                <c:pt idx="45">
                  <c:v>30.5</c:v>
                </c:pt>
                <c:pt idx="46">
                  <c:v>30.4</c:v>
                </c:pt>
                <c:pt idx="47">
                  <c:v>30.2</c:v>
                </c:pt>
                <c:pt idx="48">
                  <c:v>30.1</c:v>
                </c:pt>
                <c:pt idx="49">
                  <c:v>29.9</c:v>
                </c:pt>
                <c:pt idx="50">
                  <c:v>29.9</c:v>
                </c:pt>
                <c:pt idx="51">
                  <c:v>29.7</c:v>
                </c:pt>
                <c:pt idx="52">
                  <c:v>29.4</c:v>
                </c:pt>
                <c:pt idx="53">
                  <c:v>29.5</c:v>
                </c:pt>
                <c:pt idx="54">
                  <c:v>29.4</c:v>
                </c:pt>
                <c:pt idx="55">
                  <c:v>29.5</c:v>
                </c:pt>
                <c:pt idx="56">
                  <c:v>29.7</c:v>
                </c:pt>
                <c:pt idx="57">
                  <c:v>29.7</c:v>
                </c:pt>
                <c:pt idx="58">
                  <c:v>29.8</c:v>
                </c:pt>
                <c:pt idx="59">
                  <c:v>29.7</c:v>
                </c:pt>
                <c:pt idx="60">
                  <c:v>29.8</c:v>
                </c:pt>
                <c:pt idx="61">
                  <c:v>29.5</c:v>
                </c:pt>
                <c:pt idx="62">
                  <c:v>29.1</c:v>
                </c:pt>
                <c:pt idx="63">
                  <c:v>28.9</c:v>
                </c:pt>
                <c:pt idx="64">
                  <c:v>28.7</c:v>
                </c:pt>
                <c:pt idx="65">
                  <c:v>28.7</c:v>
                </c:pt>
                <c:pt idx="66">
                  <c:v>28.6</c:v>
                </c:pt>
                <c:pt idx="67">
                  <c:v>28.6</c:v>
                </c:pt>
                <c:pt idx="68">
                  <c:v>28.6</c:v>
                </c:pt>
                <c:pt idx="69">
                  <c:v>28.5</c:v>
                </c:pt>
                <c:pt idx="70">
                  <c:v>28.6</c:v>
                </c:pt>
                <c:pt idx="71">
                  <c:v>28.5</c:v>
                </c:pt>
                <c:pt idx="72">
                  <c:v>28.5</c:v>
                </c:pt>
                <c:pt idx="73">
                  <c:v>29.2</c:v>
                </c:pt>
                <c:pt idx="74">
                  <c:v>29.2</c:v>
                </c:pt>
                <c:pt idx="75">
                  <c:v>29.3</c:v>
                </c:pt>
                <c:pt idx="76">
                  <c:v>29.3</c:v>
                </c:pt>
                <c:pt idx="77">
                  <c:v>29.2</c:v>
                </c:pt>
                <c:pt idx="78">
                  <c:v>29.3</c:v>
                </c:pt>
                <c:pt idx="79">
                  <c:v>29.2</c:v>
                </c:pt>
                <c:pt idx="80">
                  <c:v>29.2</c:v>
                </c:pt>
                <c:pt idx="81">
                  <c:v>29</c:v>
                </c:pt>
                <c:pt idx="82">
                  <c:v>28.9</c:v>
                </c:pt>
                <c:pt idx="83">
                  <c:v>28.9</c:v>
                </c:pt>
                <c:pt idx="84">
                  <c:v>28.8</c:v>
                </c:pt>
                <c:pt idx="85">
                  <c:v>28.7</c:v>
                </c:pt>
                <c:pt idx="86">
                  <c:v>28.6</c:v>
                </c:pt>
                <c:pt idx="87">
                  <c:v>28.4</c:v>
                </c:pt>
                <c:pt idx="88">
                  <c:v>28.3</c:v>
                </c:pt>
                <c:pt idx="89">
                  <c:v>28.2</c:v>
                </c:pt>
                <c:pt idx="90">
                  <c:v>28.1</c:v>
                </c:pt>
                <c:pt idx="91">
                  <c:v>28</c:v>
                </c:pt>
                <c:pt idx="92">
                  <c:v>27.6</c:v>
                </c:pt>
                <c:pt idx="93">
                  <c:v>27.4</c:v>
                </c:pt>
                <c:pt idx="94">
                  <c:v>27.2</c:v>
                </c:pt>
                <c:pt idx="95">
                  <c:v>27.1</c:v>
                </c:pt>
                <c:pt idx="96">
                  <c:v>27.1</c:v>
                </c:pt>
              </c:numCache>
            </c:numRef>
          </c:xVal>
          <c:yVal>
            <c:numRef>
              <c:f>'30 LMP 4_6B 1_95A 2'!$F$3:$F$99</c:f>
              <c:numCache>
                <c:formatCode>General</c:formatCode>
                <c:ptCount val="97"/>
                <c:pt idx="0">
                  <c:v>40</c:v>
                </c:pt>
                <c:pt idx="1">
                  <c:v>39.583333333333336</c:v>
                </c:pt>
                <c:pt idx="2">
                  <c:v>39.166666666666664</c:v>
                </c:pt>
                <c:pt idx="3">
                  <c:v>38.75</c:v>
                </c:pt>
                <c:pt idx="4">
                  <c:v>38.333333333333336</c:v>
                </c:pt>
                <c:pt idx="5">
                  <c:v>37.916666666666664</c:v>
                </c:pt>
                <c:pt idx="6">
                  <c:v>37.5</c:v>
                </c:pt>
                <c:pt idx="7">
                  <c:v>37.083333333333336</c:v>
                </c:pt>
                <c:pt idx="8">
                  <c:v>36.666666666666664</c:v>
                </c:pt>
                <c:pt idx="9">
                  <c:v>36.25</c:v>
                </c:pt>
                <c:pt idx="10">
                  <c:v>35.833333333333336</c:v>
                </c:pt>
                <c:pt idx="11">
                  <c:v>35.416666666666664</c:v>
                </c:pt>
                <c:pt idx="12">
                  <c:v>35</c:v>
                </c:pt>
                <c:pt idx="13">
                  <c:v>34.583333333333336</c:v>
                </c:pt>
                <c:pt idx="14">
                  <c:v>34.166666666666664</c:v>
                </c:pt>
                <c:pt idx="15">
                  <c:v>33.75</c:v>
                </c:pt>
                <c:pt idx="16">
                  <c:v>33.333333333333336</c:v>
                </c:pt>
                <c:pt idx="17">
                  <c:v>32.916666666666664</c:v>
                </c:pt>
                <c:pt idx="18">
                  <c:v>32.5</c:v>
                </c:pt>
                <c:pt idx="19">
                  <c:v>32.083333333333336</c:v>
                </c:pt>
                <c:pt idx="20">
                  <c:v>31.666666666666664</c:v>
                </c:pt>
                <c:pt idx="21">
                  <c:v>31.25</c:v>
                </c:pt>
                <c:pt idx="22">
                  <c:v>30.833333333333336</c:v>
                </c:pt>
                <c:pt idx="23">
                  <c:v>30.416666666666664</c:v>
                </c:pt>
                <c:pt idx="24">
                  <c:v>30</c:v>
                </c:pt>
                <c:pt idx="25">
                  <c:v>29.583333333333332</c:v>
                </c:pt>
                <c:pt idx="26">
                  <c:v>29.166666666666668</c:v>
                </c:pt>
                <c:pt idx="27">
                  <c:v>28.75</c:v>
                </c:pt>
                <c:pt idx="28">
                  <c:v>28.333333333333332</c:v>
                </c:pt>
                <c:pt idx="29">
                  <c:v>27.916666666666668</c:v>
                </c:pt>
                <c:pt idx="30">
                  <c:v>27.5</c:v>
                </c:pt>
                <c:pt idx="31">
                  <c:v>27.083333333333332</c:v>
                </c:pt>
                <c:pt idx="32">
                  <c:v>26.666666666666668</c:v>
                </c:pt>
                <c:pt idx="33">
                  <c:v>26.25</c:v>
                </c:pt>
                <c:pt idx="34">
                  <c:v>25.833333333333332</c:v>
                </c:pt>
                <c:pt idx="35">
                  <c:v>25.416666666666668</c:v>
                </c:pt>
                <c:pt idx="36">
                  <c:v>25</c:v>
                </c:pt>
                <c:pt idx="37">
                  <c:v>24.583333333333332</c:v>
                </c:pt>
                <c:pt idx="38">
                  <c:v>24.166666666666668</c:v>
                </c:pt>
                <c:pt idx="39">
                  <c:v>23.75</c:v>
                </c:pt>
                <c:pt idx="40">
                  <c:v>23.333333333333332</c:v>
                </c:pt>
                <c:pt idx="41">
                  <c:v>22.916666666666668</c:v>
                </c:pt>
                <c:pt idx="42">
                  <c:v>22.5</c:v>
                </c:pt>
                <c:pt idx="43">
                  <c:v>22.083333333333332</c:v>
                </c:pt>
                <c:pt idx="44">
                  <c:v>21.666666666666668</c:v>
                </c:pt>
                <c:pt idx="45">
                  <c:v>21.25</c:v>
                </c:pt>
                <c:pt idx="46">
                  <c:v>20.833333333333332</c:v>
                </c:pt>
                <c:pt idx="47">
                  <c:v>20.416666666666668</c:v>
                </c:pt>
                <c:pt idx="48">
                  <c:v>20</c:v>
                </c:pt>
                <c:pt idx="49">
                  <c:v>19.583333333333336</c:v>
                </c:pt>
                <c:pt idx="50">
                  <c:v>19.166666666666664</c:v>
                </c:pt>
                <c:pt idx="51">
                  <c:v>18.75</c:v>
                </c:pt>
                <c:pt idx="52">
                  <c:v>18.333333333333336</c:v>
                </c:pt>
                <c:pt idx="53">
                  <c:v>17.916666666666664</c:v>
                </c:pt>
                <c:pt idx="54">
                  <c:v>17.5</c:v>
                </c:pt>
                <c:pt idx="55">
                  <c:v>17.083333333333336</c:v>
                </c:pt>
                <c:pt idx="56">
                  <c:v>16.666666666666664</c:v>
                </c:pt>
                <c:pt idx="57">
                  <c:v>16.25</c:v>
                </c:pt>
                <c:pt idx="58">
                  <c:v>15.833333333333336</c:v>
                </c:pt>
                <c:pt idx="59">
                  <c:v>15.416666666666664</c:v>
                </c:pt>
                <c:pt idx="60">
                  <c:v>15</c:v>
                </c:pt>
                <c:pt idx="61">
                  <c:v>14.583333333333336</c:v>
                </c:pt>
                <c:pt idx="62">
                  <c:v>14.166666666666664</c:v>
                </c:pt>
                <c:pt idx="63">
                  <c:v>13.75</c:v>
                </c:pt>
                <c:pt idx="64">
                  <c:v>13.333333333333336</c:v>
                </c:pt>
                <c:pt idx="65">
                  <c:v>12.916666666666664</c:v>
                </c:pt>
                <c:pt idx="66">
                  <c:v>12.5</c:v>
                </c:pt>
                <c:pt idx="67">
                  <c:v>12.083333333333336</c:v>
                </c:pt>
                <c:pt idx="68">
                  <c:v>11.666666666666664</c:v>
                </c:pt>
                <c:pt idx="69">
                  <c:v>11.25</c:v>
                </c:pt>
                <c:pt idx="70">
                  <c:v>10.833333333333336</c:v>
                </c:pt>
                <c:pt idx="71">
                  <c:v>10.416666666666664</c:v>
                </c:pt>
                <c:pt idx="72">
                  <c:v>10</c:v>
                </c:pt>
                <c:pt idx="73">
                  <c:v>9.5833333333333357</c:v>
                </c:pt>
                <c:pt idx="74">
                  <c:v>9.1666666666666643</c:v>
                </c:pt>
                <c:pt idx="75">
                  <c:v>8.75</c:v>
                </c:pt>
                <c:pt idx="76">
                  <c:v>8.3333333333333357</c:v>
                </c:pt>
                <c:pt idx="77">
                  <c:v>7.9166666666666643</c:v>
                </c:pt>
                <c:pt idx="78">
                  <c:v>7.5</c:v>
                </c:pt>
                <c:pt idx="79">
                  <c:v>7.0833333333333357</c:v>
                </c:pt>
                <c:pt idx="80">
                  <c:v>6.6666666666666643</c:v>
                </c:pt>
                <c:pt idx="81">
                  <c:v>6.25</c:v>
                </c:pt>
                <c:pt idx="82">
                  <c:v>5.8333333333333357</c:v>
                </c:pt>
                <c:pt idx="83">
                  <c:v>5.4166666666666643</c:v>
                </c:pt>
                <c:pt idx="84">
                  <c:v>5</c:v>
                </c:pt>
                <c:pt idx="85">
                  <c:v>4.5833333333333357</c:v>
                </c:pt>
                <c:pt idx="86">
                  <c:v>4.1666666666666643</c:v>
                </c:pt>
                <c:pt idx="87">
                  <c:v>3.75</c:v>
                </c:pt>
                <c:pt idx="88">
                  <c:v>3.3333333333333357</c:v>
                </c:pt>
                <c:pt idx="89">
                  <c:v>2.9166666666666643</c:v>
                </c:pt>
                <c:pt idx="90">
                  <c:v>2.5</c:v>
                </c:pt>
                <c:pt idx="91">
                  <c:v>2.0833333333333357</c:v>
                </c:pt>
                <c:pt idx="92">
                  <c:v>1.6666666666666643</c:v>
                </c:pt>
                <c:pt idx="93">
                  <c:v>1.25</c:v>
                </c:pt>
                <c:pt idx="94">
                  <c:v>0.8333333333333357</c:v>
                </c:pt>
                <c:pt idx="95">
                  <c:v>0.4166666666666643</c:v>
                </c:pt>
                <c:pt idx="96">
                  <c:v>0</c:v>
                </c:pt>
              </c:numCache>
            </c:numRef>
          </c:yVal>
          <c:smooth val="0"/>
          <c:extLst>
            <c:ext xmlns:c16="http://schemas.microsoft.com/office/drawing/2014/chart" uri="{C3380CC4-5D6E-409C-BE32-E72D297353CC}">
              <c16:uniqueId val="{00000000-4BDF-41DF-A472-9B1E2F0AF8FA}"/>
            </c:ext>
          </c:extLst>
        </c:ser>
        <c:dLbls>
          <c:showLegendKey val="0"/>
          <c:showVal val="0"/>
          <c:showCatName val="0"/>
          <c:showSerName val="0"/>
          <c:showPercent val="0"/>
          <c:showBubbleSize val="0"/>
        </c:dLbls>
        <c:axId val="1011144079"/>
        <c:axId val="1011145039"/>
      </c:scatterChart>
      <c:valAx>
        <c:axId val="1011144079"/>
        <c:scaling>
          <c:orientation val="minMax"/>
          <c:min val="24"/>
        </c:scaling>
        <c:delete val="0"/>
        <c:axPos val="b"/>
        <c:majorGridlines>
          <c:spPr>
            <a:ln w="9525" cap="flat" cmpd="sng" algn="ctr">
              <a:solidFill>
                <a:schemeClr val="tx2">
                  <a:lumMod val="7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Temperature (</a:t>
                </a:r>
                <a:r>
                  <a:rPr lang="en-GB">
                    <a:latin typeface="Aptos" panose="020B0004020202020204" pitchFamily="34" charset="0"/>
                  </a:rPr>
                  <a:t>°</a:t>
                </a:r>
                <a:r>
                  <a:rPr lang="en-GB"/>
                  <a:t>C)</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011145039"/>
        <c:crosses val="autoZero"/>
        <c:crossBetween val="midCat"/>
      </c:valAx>
      <c:valAx>
        <c:axId val="1011145039"/>
        <c:scaling>
          <c:orientation val="minMax"/>
          <c:max val="40"/>
        </c:scaling>
        <c:delete val="0"/>
        <c:axPos val="r"/>
        <c:majorGridlines>
          <c:spPr>
            <a:ln w="9525" cap="flat" cmpd="sng" algn="ctr">
              <a:solidFill>
                <a:schemeClr val="accent2">
                  <a:lumMod val="7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Distance</a:t>
                </a:r>
                <a:r>
                  <a:rPr lang="en-GB" baseline="0"/>
                  <a:t> along Module Width (mm)</a:t>
                </a:r>
                <a:endParaRPr lang="en-GB"/>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011144079"/>
        <c:crosses val="max"/>
        <c:crossBetween val="midCat"/>
      </c:valAx>
      <c:spPr>
        <a:gradFill flip="none" rotWithShape="1">
          <a:gsLst>
            <a:gs pos="51000">
              <a:schemeClr val="accent3">
                <a:lumMod val="20000"/>
                <a:lumOff val="80000"/>
              </a:schemeClr>
            </a:gs>
            <a:gs pos="50000">
              <a:schemeClr val="accent5">
                <a:lumMod val="20000"/>
                <a:lumOff val="80000"/>
              </a:schemeClr>
            </a:gs>
          </a:gsLst>
          <a:lin ang="16200000" scaled="0"/>
          <a:tileRect/>
        </a:gradFill>
        <a:ln>
          <a:solidFill>
            <a:schemeClr val="tx2">
              <a:lumMod val="75000"/>
            </a:schemeClr>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866074922452876"/>
          <c:y val="4.5063492281628127E-2"/>
          <c:w val="0.82298735385349564"/>
          <c:h val="0.75761522267920711"/>
        </c:manualLayout>
      </c:layout>
      <c:scatterChart>
        <c:scatterStyle val="lineMarker"/>
        <c:varyColors val="0"/>
        <c:ser>
          <c:idx val="0"/>
          <c:order val="0"/>
          <c:tx>
            <c:v>QSP2</c:v>
          </c:tx>
          <c:spPr>
            <a:ln w="25400" cap="rnd">
              <a:noFill/>
              <a:round/>
            </a:ln>
            <a:effectLst/>
          </c:spPr>
          <c:marker>
            <c:symbol val="circle"/>
            <c:size val="5"/>
            <c:spPr>
              <a:solidFill>
                <a:schemeClr val="accent1"/>
              </a:solidFill>
              <a:ln w="9525">
                <a:solidFill>
                  <a:schemeClr val="accent1"/>
                </a:solidFill>
              </a:ln>
              <a:effectLst/>
            </c:spPr>
          </c:marker>
          <c:dPt>
            <c:idx val="4"/>
            <c:marker>
              <c:symbol val="circle"/>
              <c:size val="5"/>
              <c:spPr>
                <a:solidFill>
                  <a:schemeClr val="accent1"/>
                </a:solidFill>
                <a:ln w="9525">
                  <a:solidFill>
                    <a:schemeClr val="accent1"/>
                  </a:solidFill>
                </a:ln>
                <a:effectLst/>
              </c:spPr>
            </c:marker>
            <c:bubble3D val="0"/>
            <c:spPr>
              <a:ln w="25400" cap="rnd">
                <a:noFill/>
                <a:round/>
              </a:ln>
              <a:effectLst/>
            </c:spPr>
            <c:extLst>
              <c:ext xmlns:c16="http://schemas.microsoft.com/office/drawing/2014/chart" uri="{C3380CC4-5D6E-409C-BE32-E72D297353CC}">
                <c16:uniqueId val="{00000001-6777-42FF-B4AA-A69EFF1AE702}"/>
              </c:ext>
            </c:extLst>
          </c:dPt>
          <c:xVal>
            <c:numRef>
              <c:f>Sheet1!$A$7:$A$30</c:f>
              <c:numCache>
                <c:formatCode>General</c:formatCode>
                <c:ptCount val="24"/>
                <c:pt idx="0">
                  <c:v>61</c:v>
                </c:pt>
                <c:pt idx="1">
                  <c:v>53</c:v>
                </c:pt>
                <c:pt idx="2">
                  <c:v>37</c:v>
                </c:pt>
                <c:pt idx="3">
                  <c:v>26</c:v>
                </c:pt>
                <c:pt idx="4">
                  <c:v>19</c:v>
                </c:pt>
                <c:pt idx="5">
                  <c:v>7</c:v>
                </c:pt>
                <c:pt idx="6">
                  <c:v>0</c:v>
                </c:pt>
                <c:pt idx="7">
                  <c:v>14</c:v>
                </c:pt>
                <c:pt idx="8">
                  <c:v>33</c:v>
                </c:pt>
                <c:pt idx="9">
                  <c:v>43</c:v>
                </c:pt>
                <c:pt idx="10">
                  <c:v>46</c:v>
                </c:pt>
                <c:pt idx="11">
                  <c:v>50</c:v>
                </c:pt>
                <c:pt idx="12">
                  <c:v>58</c:v>
                </c:pt>
                <c:pt idx="13">
                  <c:v>69</c:v>
                </c:pt>
                <c:pt idx="14">
                  <c:v>65</c:v>
                </c:pt>
                <c:pt idx="15">
                  <c:v>75</c:v>
                </c:pt>
                <c:pt idx="16">
                  <c:v>79</c:v>
                </c:pt>
                <c:pt idx="17">
                  <c:v>84</c:v>
                </c:pt>
                <c:pt idx="18">
                  <c:v>88</c:v>
                </c:pt>
                <c:pt idx="19">
                  <c:v>92</c:v>
                </c:pt>
                <c:pt idx="20">
                  <c:v>95</c:v>
                </c:pt>
                <c:pt idx="21">
                  <c:v>98</c:v>
                </c:pt>
              </c:numCache>
            </c:numRef>
          </c:xVal>
          <c:yVal>
            <c:numRef>
              <c:f>Sheet1!$B$7:$B$30</c:f>
              <c:numCache>
                <c:formatCode>General</c:formatCode>
                <c:ptCount val="24"/>
                <c:pt idx="0">
                  <c:v>0.15</c:v>
                </c:pt>
                <c:pt idx="1">
                  <c:v>0.122</c:v>
                </c:pt>
                <c:pt idx="2">
                  <c:v>6.5000000000000002E-2</c:v>
                </c:pt>
                <c:pt idx="3">
                  <c:v>3.6999999999999998E-2</c:v>
                </c:pt>
                <c:pt idx="4">
                  <c:v>2.1999999999999999E-2</c:v>
                </c:pt>
                <c:pt idx="5">
                  <c:v>4.0000000000000001E-3</c:v>
                </c:pt>
                <c:pt idx="6">
                  <c:v>0</c:v>
                </c:pt>
                <c:pt idx="7">
                  <c:v>1.2999999999999999E-2</c:v>
                </c:pt>
                <c:pt idx="8">
                  <c:v>5.8999999999999997E-2</c:v>
                </c:pt>
                <c:pt idx="9">
                  <c:v>9.1999999999999998E-2</c:v>
                </c:pt>
                <c:pt idx="10">
                  <c:v>9.9000000000000005E-2</c:v>
                </c:pt>
                <c:pt idx="11">
                  <c:v>0.112</c:v>
                </c:pt>
                <c:pt idx="12">
                  <c:v>0.14299999999999999</c:v>
                </c:pt>
                <c:pt idx="13">
                  <c:v>0.186</c:v>
                </c:pt>
                <c:pt idx="14">
                  <c:v>0.16300000000000001</c:v>
                </c:pt>
                <c:pt idx="15">
                  <c:v>0.20200000000000001</c:v>
                </c:pt>
                <c:pt idx="16">
                  <c:v>0.219</c:v>
                </c:pt>
                <c:pt idx="17">
                  <c:v>0.22700000000000001</c:v>
                </c:pt>
                <c:pt idx="18">
                  <c:v>0.24199999999999999</c:v>
                </c:pt>
                <c:pt idx="19">
                  <c:v>0.26600000000000001</c:v>
                </c:pt>
                <c:pt idx="20">
                  <c:v>0.28199999999999997</c:v>
                </c:pt>
                <c:pt idx="21">
                  <c:v>0.29699999999999999</c:v>
                </c:pt>
              </c:numCache>
            </c:numRef>
          </c:yVal>
          <c:smooth val="0"/>
          <c:extLst>
            <c:ext xmlns:c16="http://schemas.microsoft.com/office/drawing/2014/chart" uri="{C3380CC4-5D6E-409C-BE32-E72D297353CC}">
              <c16:uniqueId val="{00000002-6777-42FF-B4AA-A69EFF1AE702}"/>
            </c:ext>
          </c:extLst>
        </c:ser>
        <c:ser>
          <c:idx val="1"/>
          <c:order val="1"/>
          <c:tx>
            <c:v>QSP3</c:v>
          </c:tx>
          <c:spPr>
            <a:ln w="25400" cap="rnd">
              <a:no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poly"/>
            <c:order val="2"/>
            <c:forward val="20"/>
            <c:intercept val="0"/>
            <c:dispRSqr val="0"/>
            <c:dispEq val="1"/>
            <c:trendlineLbl>
              <c:layout>
                <c:manualLayout>
                  <c:x val="-0.29295294286947759"/>
                  <c:y val="0.38820144264718498"/>
                </c:manualLayout>
              </c:layout>
              <c:numFmt formatCode="0.0000E+00" sourceLinked="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rendlineLbl>
          </c:trendline>
          <c:xVal>
            <c:numRef>
              <c:f>Sheet1!$F$1:$F$28</c:f>
              <c:numCache>
                <c:formatCode>General</c:formatCode>
                <c:ptCount val="28"/>
                <c:pt idx="0">
                  <c:v>36</c:v>
                </c:pt>
                <c:pt idx="1">
                  <c:v>37</c:v>
                </c:pt>
                <c:pt idx="2">
                  <c:v>46</c:v>
                </c:pt>
                <c:pt idx="3">
                  <c:v>57</c:v>
                </c:pt>
                <c:pt idx="4">
                  <c:v>59</c:v>
                </c:pt>
                <c:pt idx="5">
                  <c:v>68</c:v>
                </c:pt>
                <c:pt idx="6">
                  <c:v>29</c:v>
                </c:pt>
                <c:pt idx="7">
                  <c:v>27</c:v>
                </c:pt>
                <c:pt idx="8">
                  <c:v>20</c:v>
                </c:pt>
                <c:pt idx="9">
                  <c:v>16</c:v>
                </c:pt>
                <c:pt idx="10">
                  <c:v>0</c:v>
                </c:pt>
                <c:pt idx="11">
                  <c:v>41</c:v>
                </c:pt>
                <c:pt idx="12">
                  <c:v>65</c:v>
                </c:pt>
                <c:pt idx="13">
                  <c:v>82</c:v>
                </c:pt>
                <c:pt idx="14">
                  <c:v>93</c:v>
                </c:pt>
              </c:numCache>
            </c:numRef>
          </c:xVal>
          <c:yVal>
            <c:numRef>
              <c:f>Sheet1!$G$1:$G$28</c:f>
              <c:numCache>
                <c:formatCode>General</c:formatCode>
                <c:ptCount val="28"/>
                <c:pt idx="0">
                  <c:v>6.5000000000000002E-2</c:v>
                </c:pt>
                <c:pt idx="1">
                  <c:v>6.9000000000000006E-2</c:v>
                </c:pt>
                <c:pt idx="2">
                  <c:v>9.5000000000000001E-2</c:v>
                </c:pt>
                <c:pt idx="3">
                  <c:v>0.13900000000000001</c:v>
                </c:pt>
                <c:pt idx="4">
                  <c:v>0.14599999999999999</c:v>
                </c:pt>
                <c:pt idx="5">
                  <c:v>0.18</c:v>
                </c:pt>
                <c:pt idx="6">
                  <c:v>4.4999999999999998E-2</c:v>
                </c:pt>
                <c:pt idx="7">
                  <c:v>0.04</c:v>
                </c:pt>
                <c:pt idx="8">
                  <c:v>2.5000000000000001E-2</c:v>
                </c:pt>
                <c:pt idx="9">
                  <c:v>1.4999999999999999E-2</c:v>
                </c:pt>
                <c:pt idx="10">
                  <c:v>0</c:v>
                </c:pt>
                <c:pt idx="11">
                  <c:v>8.2000000000000003E-2</c:v>
                </c:pt>
                <c:pt idx="12">
                  <c:v>0.17100000000000001</c:v>
                </c:pt>
                <c:pt idx="13">
                  <c:v>0.252</c:v>
                </c:pt>
                <c:pt idx="14">
                  <c:v>0.33700000000000002</c:v>
                </c:pt>
              </c:numCache>
            </c:numRef>
          </c:yVal>
          <c:smooth val="0"/>
          <c:extLst>
            <c:ext xmlns:c16="http://schemas.microsoft.com/office/drawing/2014/chart" uri="{C3380CC4-5D6E-409C-BE32-E72D297353CC}">
              <c16:uniqueId val="{00000004-6777-42FF-B4AA-A69EFF1AE702}"/>
            </c:ext>
          </c:extLst>
        </c:ser>
        <c:dLbls>
          <c:showLegendKey val="0"/>
          <c:showVal val="0"/>
          <c:showCatName val="0"/>
          <c:showSerName val="0"/>
          <c:showPercent val="0"/>
          <c:showBubbleSize val="0"/>
        </c:dLbls>
        <c:axId val="1928842448"/>
        <c:axId val="1928847248"/>
      </c:scatterChart>
      <c:valAx>
        <c:axId val="19288424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Flow through single flow channel  [l/min]</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8847248"/>
        <c:crosses val="autoZero"/>
        <c:crossBetween val="midCat"/>
      </c:valAx>
      <c:valAx>
        <c:axId val="1928847248"/>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Inlet pressure [bar]</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8842448"/>
        <c:crosses val="autoZero"/>
        <c:crossBetween val="midCat"/>
      </c:valAx>
      <c:spPr>
        <a:noFill/>
        <a:ln>
          <a:noFill/>
        </a:ln>
        <a:effectLst/>
      </c:spPr>
    </c:plotArea>
    <c:legend>
      <c:legendPos val="r"/>
      <c:layout>
        <c:manualLayout>
          <c:xMode val="edge"/>
          <c:yMode val="edge"/>
          <c:x val="0.175235886423288"/>
          <c:y val="8.0668898929134022E-2"/>
          <c:w val="0.37838432966273078"/>
          <c:h val="0.26389636330438959"/>
        </c:manualLayout>
      </c:layout>
      <c:overlay val="0"/>
      <c:spPr>
        <a:solidFill>
          <a:schemeClr val="bg1"/>
        </a:solidFill>
        <a:ln>
          <a:solidFill>
            <a:schemeClr val="tx1"/>
          </a:solid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'ePIC Thermal Mass - UPDATE (2)'!$E$24</c:f>
              <c:strCache>
                <c:ptCount val="1"/>
                <c:pt idx="0">
                  <c:v>Coolant</c:v>
                </c:pt>
              </c:strCache>
            </c:strRef>
          </c:tx>
          <c:spPr>
            <a:ln w="19050" cap="rnd">
              <a:solidFill>
                <a:schemeClr val="accent1"/>
              </a:solidFill>
              <a:round/>
            </a:ln>
            <a:effectLst/>
          </c:spPr>
          <c:marker>
            <c:symbol val="none"/>
          </c:marker>
          <c:xVal>
            <c:numRef>
              <c:f>'ePIC Thermal Mass - UPDATE (2)'!$D$25:$D$42</c:f>
              <c:numCache>
                <c:formatCode>0.000</c:formatCode>
                <c:ptCount val="18"/>
                <c:pt idx="0" formatCode="General">
                  <c:v>0</c:v>
                </c:pt>
                <c:pt idx="1">
                  <c:v>7.0000000000000001E-3</c:v>
                </c:pt>
                <c:pt idx="2">
                  <c:v>0.10700000000000001</c:v>
                </c:pt>
                <c:pt idx="3">
                  <c:v>0.11400000000000002</c:v>
                </c:pt>
                <c:pt idx="4">
                  <c:v>0.21400000000000002</c:v>
                </c:pt>
                <c:pt idx="5">
                  <c:v>0.22100000000000003</c:v>
                </c:pt>
                <c:pt idx="6">
                  <c:v>0.32100000000000006</c:v>
                </c:pt>
                <c:pt idx="7">
                  <c:v>0.32800000000000007</c:v>
                </c:pt>
                <c:pt idx="8">
                  <c:v>0.42800000000000005</c:v>
                </c:pt>
                <c:pt idx="9">
                  <c:v>0.43500000000000005</c:v>
                </c:pt>
                <c:pt idx="10">
                  <c:v>0.53500000000000003</c:v>
                </c:pt>
                <c:pt idx="11">
                  <c:v>0.54200000000000004</c:v>
                </c:pt>
                <c:pt idx="12">
                  <c:v>0.64200000000000002</c:v>
                </c:pt>
                <c:pt idx="13">
                  <c:v>0.64900000000000002</c:v>
                </c:pt>
                <c:pt idx="14">
                  <c:v>0.749</c:v>
                </c:pt>
                <c:pt idx="15">
                  <c:v>0.75600000000000001</c:v>
                </c:pt>
                <c:pt idx="16">
                  <c:v>0.85599999999999998</c:v>
                </c:pt>
                <c:pt idx="17">
                  <c:v>0.86299999999999999</c:v>
                </c:pt>
              </c:numCache>
            </c:numRef>
          </c:xVal>
          <c:yVal>
            <c:numRef>
              <c:f>'ePIC Thermal Mass - UPDATE (2)'!$E$25:$E$42</c:f>
              <c:numCache>
                <c:formatCode>0.00</c:formatCode>
                <c:ptCount val="18"/>
                <c:pt idx="0" formatCode="General">
                  <c:v>293</c:v>
                </c:pt>
                <c:pt idx="1">
                  <c:v>293.25762779506135</c:v>
                </c:pt>
                <c:pt idx="2" formatCode="General">
                  <c:v>293.70338013370184</c:v>
                </c:pt>
                <c:pt idx="3">
                  <c:v>293.96100792876319</c:v>
                </c:pt>
                <c:pt idx="4" formatCode="General">
                  <c:v>294.40676026740368</c:v>
                </c:pt>
                <c:pt idx="5">
                  <c:v>294.66781397863866</c:v>
                </c:pt>
                <c:pt idx="6" formatCode="General">
                  <c:v>295.12222734131353</c:v>
                </c:pt>
                <c:pt idx="7">
                  <c:v>295.38736624411388</c:v>
                </c:pt>
                <c:pt idx="8" formatCode="General">
                  <c:v>295.85146735815721</c:v>
                </c:pt>
                <c:pt idx="9">
                  <c:v>296.12087719317202</c:v>
                </c:pt>
                <c:pt idx="10" formatCode="General">
                  <c:v>296.5949397112779</c:v>
                </c:pt>
                <c:pt idx="11">
                  <c:v>296.86872330514854</c:v>
                </c:pt>
                <c:pt idx="12" formatCode="General">
                  <c:v>297.35295012747122</c:v>
                </c:pt>
                <c:pt idx="13">
                  <c:v>297.63119658860154</c:v>
                </c:pt>
                <c:pt idx="14" formatCode="General">
                  <c:v>298.12578725965102</c:v>
                </c:pt>
                <c:pt idx="15">
                  <c:v>298.40858454562624</c:v>
                </c:pt>
                <c:pt idx="16" formatCode="General">
                  <c:v>298.91374184787111</c:v>
                </c:pt>
              </c:numCache>
            </c:numRef>
          </c:yVal>
          <c:smooth val="0"/>
          <c:extLst>
            <c:ext xmlns:c16="http://schemas.microsoft.com/office/drawing/2014/chart" uri="{C3380CC4-5D6E-409C-BE32-E72D297353CC}">
              <c16:uniqueId val="{00000000-86C4-4826-A0C8-66115197CFFB}"/>
            </c:ext>
          </c:extLst>
        </c:ser>
        <c:dLbls>
          <c:showLegendKey val="0"/>
          <c:showVal val="0"/>
          <c:showCatName val="0"/>
          <c:showSerName val="0"/>
          <c:showPercent val="0"/>
          <c:showBubbleSize val="0"/>
        </c:dLbls>
        <c:axId val="1118975488"/>
        <c:axId val="1118988928"/>
      </c:scatterChart>
      <c:valAx>
        <c:axId val="1118975488"/>
        <c:scaling>
          <c:orientation val="minMax"/>
          <c:max val="0.2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a:t>Distance Along Stave (m)</a:t>
                </a:r>
              </a:p>
            </c:rich>
          </c:tx>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118988928"/>
        <c:crosses val="autoZero"/>
        <c:crossBetween val="midCat"/>
      </c:valAx>
      <c:valAx>
        <c:axId val="1118988928"/>
        <c:scaling>
          <c:orientation val="minMax"/>
          <c:max val="29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dirty="0"/>
                  <a:t>Coolant Temperature (K)</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118975488"/>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Maximum Deflection </a:t>
            </a:r>
          </a:p>
          <a:p>
            <a:pPr>
              <a:defRPr/>
            </a:pPr>
            <a:r>
              <a:rPr lang="en-US" dirty="0"/>
              <a:t>(1000 Pa</a:t>
            </a:r>
            <a:r>
              <a:rPr lang="en-US" baseline="0" dirty="0"/>
              <a:t> Internal Pressure)</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1"/>
          <c:order val="0"/>
          <c:tx>
            <c:strRef>
              <c:f>Sheet1!$D$2</c:f>
              <c:strCache>
                <c:ptCount val="1"/>
                <c:pt idx="0">
                  <c:v>First Mode</c:v>
                </c:pt>
              </c:strCache>
            </c:strRef>
          </c:tx>
          <c:spPr>
            <a:ln w="25400" cap="rnd">
              <a:noFill/>
              <a:round/>
            </a:ln>
            <a:effectLst/>
          </c:spPr>
          <c:marker>
            <c:symbol val="circle"/>
            <c:size val="5"/>
            <c:spPr>
              <a:solidFill>
                <a:schemeClr val="accent2"/>
              </a:solidFill>
              <a:ln w="9525">
                <a:solidFill>
                  <a:schemeClr val="accent2"/>
                </a:solidFill>
              </a:ln>
              <a:effectLst/>
            </c:spPr>
          </c:marker>
          <c:xVal>
            <c:numRef>
              <c:f>Sheet1!$C$3:$C$14</c:f>
              <c:numCache>
                <c:formatCode>General</c:formatCode>
                <c:ptCount val="12"/>
                <c:pt idx="0">
                  <c:v>0.05</c:v>
                </c:pt>
                <c:pt idx="1">
                  <c:v>0.1</c:v>
                </c:pt>
                <c:pt idx="2">
                  <c:v>0.2</c:v>
                </c:pt>
                <c:pt idx="3">
                  <c:v>0.3</c:v>
                </c:pt>
                <c:pt idx="4">
                  <c:v>0.5</c:v>
                </c:pt>
                <c:pt idx="5">
                  <c:v>1</c:v>
                </c:pt>
                <c:pt idx="6">
                  <c:v>1.5</c:v>
                </c:pt>
                <c:pt idx="7">
                  <c:v>2</c:v>
                </c:pt>
                <c:pt idx="8">
                  <c:v>10</c:v>
                </c:pt>
                <c:pt idx="9">
                  <c:v>100</c:v>
                </c:pt>
                <c:pt idx="10">
                  <c:v>1000</c:v>
                </c:pt>
                <c:pt idx="11">
                  <c:v>10000</c:v>
                </c:pt>
              </c:numCache>
            </c:numRef>
          </c:xVal>
          <c:yVal>
            <c:numRef>
              <c:f>Sheet1!$G$3:$G$14</c:f>
              <c:numCache>
                <c:formatCode>0.00E+00</c:formatCode>
                <c:ptCount val="12"/>
                <c:pt idx="0">
                  <c:v>1.3309530624139399E-4</c:v>
                </c:pt>
                <c:pt idx="1">
                  <c:v>5.3526954101842104E-4</c:v>
                </c:pt>
                <c:pt idx="2">
                  <c:v>2.1208983266586901E-3</c:v>
                </c:pt>
                <c:pt idx="3">
                  <c:v>4.7160175956673499E-3</c:v>
                </c:pt>
                <c:pt idx="4">
                  <c:v>1.26585478911985E-2</c:v>
                </c:pt>
                <c:pt idx="5">
                  <c:v>4.3821280032782302E-2</c:v>
                </c:pt>
                <c:pt idx="6">
                  <c:v>7.9490939416657094E-2</c:v>
                </c:pt>
                <c:pt idx="7">
                  <c:v>0.111111770632596</c:v>
                </c:pt>
                <c:pt idx="8">
                  <c:v>0.21876502531963099</c:v>
                </c:pt>
                <c:pt idx="9">
                  <c:v>0.227904999530299</c:v>
                </c:pt>
                <c:pt idx="10">
                  <c:v>0.228000528341126</c:v>
                </c:pt>
                <c:pt idx="11">
                  <c:v>0.22800129954748699</c:v>
                </c:pt>
              </c:numCache>
            </c:numRef>
          </c:yVal>
          <c:smooth val="0"/>
          <c:extLst>
            <c:ext xmlns:c16="http://schemas.microsoft.com/office/drawing/2014/chart" uri="{C3380CC4-5D6E-409C-BE32-E72D297353CC}">
              <c16:uniqueId val="{00000000-CC7D-4FB1-9B75-D5BFF134257A}"/>
            </c:ext>
          </c:extLst>
        </c:ser>
        <c:dLbls>
          <c:showLegendKey val="0"/>
          <c:showVal val="0"/>
          <c:showCatName val="0"/>
          <c:showSerName val="0"/>
          <c:showPercent val="0"/>
          <c:showBubbleSize val="0"/>
        </c:dLbls>
        <c:axId val="480717640"/>
        <c:axId val="480717968"/>
      </c:scatterChart>
      <c:valAx>
        <c:axId val="480717640"/>
        <c:scaling>
          <c:logBase val="10"/>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Sensor Curvature Diameter (m)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80717968"/>
        <c:crosses val="autoZero"/>
        <c:crossBetween val="midCat"/>
      </c:valAx>
      <c:valAx>
        <c:axId val="480717968"/>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Maximum Deflection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80717640"/>
        <c:crossesAt val="1.0000000000000002E-3"/>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ata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90E0AD-E0C4-4104-9D9B-EB8779FC71B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A0090E9-0AEE-425B-B9A1-983637BB1B4A}">
      <dgm:prSet/>
      <dgm:spPr/>
      <dgm:t>
        <a:bodyPr/>
        <a:lstStyle/>
        <a:p>
          <a:pPr>
            <a:lnSpc>
              <a:spcPct val="100000"/>
            </a:lnSpc>
          </a:pPr>
          <a:r>
            <a:rPr lang="en-GB" b="1"/>
            <a:t>Overview</a:t>
          </a:r>
          <a:endParaRPr lang="en-US"/>
        </a:p>
      </dgm:t>
    </dgm:pt>
    <dgm:pt modelId="{821C32F5-D9C3-4D2E-A268-FBD07B88D0B0}" type="parTrans" cxnId="{A487F2D8-7C6F-469F-A2FF-DA0B0A62259C}">
      <dgm:prSet/>
      <dgm:spPr/>
      <dgm:t>
        <a:bodyPr/>
        <a:lstStyle/>
        <a:p>
          <a:endParaRPr lang="en-US"/>
        </a:p>
      </dgm:t>
    </dgm:pt>
    <dgm:pt modelId="{2EDE5D5F-0405-433A-979D-ECAC93C28B60}" type="sibTrans" cxnId="{A487F2D8-7C6F-469F-A2FF-DA0B0A62259C}">
      <dgm:prSet/>
      <dgm:spPr/>
      <dgm:t>
        <a:bodyPr/>
        <a:lstStyle/>
        <a:p>
          <a:endParaRPr lang="en-US"/>
        </a:p>
      </dgm:t>
    </dgm:pt>
    <dgm:pt modelId="{D634D450-4B5E-411D-9D0E-0E4E16BB0EA4}">
      <dgm:prSet/>
      <dgm:spPr/>
      <dgm:t>
        <a:bodyPr/>
        <a:lstStyle/>
        <a:p>
          <a:pPr>
            <a:lnSpc>
              <a:spcPct val="100000"/>
            </a:lnSpc>
          </a:pPr>
          <a:r>
            <a:rPr lang="en-GB"/>
            <a:t>SVT/Outer Barrel Layout</a:t>
          </a:r>
          <a:endParaRPr lang="en-US"/>
        </a:p>
      </dgm:t>
    </dgm:pt>
    <dgm:pt modelId="{A64EFD8E-4BD2-4273-95D1-D404DDC68FC4}" type="parTrans" cxnId="{AE9B9308-325D-430D-BED1-2AF2B53A7381}">
      <dgm:prSet/>
      <dgm:spPr/>
      <dgm:t>
        <a:bodyPr/>
        <a:lstStyle/>
        <a:p>
          <a:endParaRPr lang="en-US"/>
        </a:p>
      </dgm:t>
    </dgm:pt>
    <dgm:pt modelId="{E6222B33-BDF1-4C03-B52E-12AD299DA149}" type="sibTrans" cxnId="{AE9B9308-325D-430D-BED1-2AF2B53A7381}">
      <dgm:prSet/>
      <dgm:spPr/>
      <dgm:t>
        <a:bodyPr/>
        <a:lstStyle/>
        <a:p>
          <a:endParaRPr lang="en-US"/>
        </a:p>
      </dgm:t>
    </dgm:pt>
    <dgm:pt modelId="{ACEAA856-D449-4EBB-9E3F-AAC671CADF22}">
      <dgm:prSet/>
      <dgm:spPr/>
      <dgm:t>
        <a:bodyPr/>
        <a:lstStyle/>
        <a:p>
          <a:pPr>
            <a:lnSpc>
              <a:spcPct val="100000"/>
            </a:lnSpc>
          </a:pPr>
          <a:r>
            <a:rPr lang="en-GB" dirty="0"/>
            <a:t>Outer Barrel (OB) Stave Performance Targets </a:t>
          </a:r>
        </a:p>
        <a:p>
          <a:pPr>
            <a:lnSpc>
              <a:spcPct val="100000"/>
            </a:lnSpc>
          </a:pPr>
          <a:r>
            <a:rPr lang="en-GB" dirty="0"/>
            <a:t>Background on Sensor/Stave Layout</a:t>
          </a:r>
          <a:endParaRPr lang="en-US" dirty="0"/>
        </a:p>
      </dgm:t>
    </dgm:pt>
    <dgm:pt modelId="{FE88E78E-13B5-4A5A-BD83-E0A6D60A85AF}" type="parTrans" cxnId="{CAA7D35F-92E4-4DF4-97A1-8473ABA3855A}">
      <dgm:prSet/>
      <dgm:spPr/>
      <dgm:t>
        <a:bodyPr/>
        <a:lstStyle/>
        <a:p>
          <a:endParaRPr lang="en-US"/>
        </a:p>
      </dgm:t>
    </dgm:pt>
    <dgm:pt modelId="{B6760E3B-A369-4F9E-BA2E-41A88D10566D}" type="sibTrans" cxnId="{CAA7D35F-92E4-4DF4-97A1-8473ABA3855A}">
      <dgm:prSet/>
      <dgm:spPr/>
      <dgm:t>
        <a:bodyPr/>
        <a:lstStyle/>
        <a:p>
          <a:endParaRPr lang="en-US"/>
        </a:p>
      </dgm:t>
    </dgm:pt>
    <dgm:pt modelId="{23EFD8E5-A134-48AF-BB5B-B8EE7EF61CE3}">
      <dgm:prSet/>
      <dgm:spPr/>
      <dgm:t>
        <a:bodyPr/>
        <a:lstStyle/>
        <a:p>
          <a:pPr>
            <a:lnSpc>
              <a:spcPct val="100000"/>
            </a:lnSpc>
          </a:pPr>
          <a:r>
            <a:rPr lang="en-GB" b="1" dirty="0"/>
            <a:t>Stave Prototyping</a:t>
          </a:r>
          <a:endParaRPr lang="en-US" dirty="0"/>
        </a:p>
      </dgm:t>
    </dgm:pt>
    <dgm:pt modelId="{171521B2-4909-4951-86A9-79327B807FA7}" type="parTrans" cxnId="{F727020B-0A95-454B-A318-5FD47361C045}">
      <dgm:prSet/>
      <dgm:spPr/>
      <dgm:t>
        <a:bodyPr/>
        <a:lstStyle/>
        <a:p>
          <a:endParaRPr lang="en-US"/>
        </a:p>
      </dgm:t>
    </dgm:pt>
    <dgm:pt modelId="{5BE65DB2-D71C-4D80-9272-E33525FAF8FD}" type="sibTrans" cxnId="{F727020B-0A95-454B-A318-5FD47361C045}">
      <dgm:prSet/>
      <dgm:spPr/>
      <dgm:t>
        <a:bodyPr/>
        <a:lstStyle/>
        <a:p>
          <a:endParaRPr lang="en-US"/>
        </a:p>
      </dgm:t>
    </dgm:pt>
    <dgm:pt modelId="{AD76ABB3-A6DE-46D6-86AD-F3FCCE76C0A4}">
      <dgm:prSet/>
      <dgm:spPr/>
      <dgm:t>
        <a:bodyPr/>
        <a:lstStyle/>
        <a:p>
          <a:pPr>
            <a:lnSpc>
              <a:spcPct val="100000"/>
            </a:lnSpc>
          </a:pPr>
          <a:r>
            <a:rPr lang="en-GB" dirty="0"/>
            <a:t>Stave Structure &amp; Build Process</a:t>
          </a:r>
          <a:endParaRPr lang="en-US" dirty="0"/>
        </a:p>
      </dgm:t>
    </dgm:pt>
    <dgm:pt modelId="{AB67109E-E271-4192-BC06-EA761E703154}" type="parTrans" cxnId="{CDB78D09-A206-4A63-8200-F6EAB33681B0}">
      <dgm:prSet/>
      <dgm:spPr/>
      <dgm:t>
        <a:bodyPr/>
        <a:lstStyle/>
        <a:p>
          <a:endParaRPr lang="en-US"/>
        </a:p>
      </dgm:t>
    </dgm:pt>
    <dgm:pt modelId="{F6DA9BFD-C559-42C8-8E76-7D27B97BF7DC}" type="sibTrans" cxnId="{CDB78D09-A206-4A63-8200-F6EAB33681B0}">
      <dgm:prSet/>
      <dgm:spPr/>
      <dgm:t>
        <a:bodyPr/>
        <a:lstStyle/>
        <a:p>
          <a:endParaRPr lang="en-US"/>
        </a:p>
      </dgm:t>
    </dgm:pt>
    <dgm:pt modelId="{272CFC7D-1E1C-441E-A675-54EBBC4E5992}">
      <dgm:prSet/>
      <dgm:spPr/>
      <dgm:t>
        <a:bodyPr/>
        <a:lstStyle/>
        <a:p>
          <a:pPr>
            <a:lnSpc>
              <a:spcPct val="100000"/>
            </a:lnSpc>
          </a:pPr>
          <a:r>
            <a:rPr lang="en-GB"/>
            <a:t>Test Setup</a:t>
          </a:r>
          <a:endParaRPr lang="en-US"/>
        </a:p>
      </dgm:t>
    </dgm:pt>
    <dgm:pt modelId="{AE9F001E-87F1-4B26-9DC5-2EF099D8ADF2}" type="parTrans" cxnId="{4DB160AD-5ED7-4E3C-9930-2022C3E131C3}">
      <dgm:prSet/>
      <dgm:spPr/>
      <dgm:t>
        <a:bodyPr/>
        <a:lstStyle/>
        <a:p>
          <a:endParaRPr lang="en-US"/>
        </a:p>
      </dgm:t>
    </dgm:pt>
    <dgm:pt modelId="{968181C3-76FB-459A-A458-ED40C673BDE2}" type="sibTrans" cxnId="{4DB160AD-5ED7-4E3C-9930-2022C3E131C3}">
      <dgm:prSet/>
      <dgm:spPr/>
      <dgm:t>
        <a:bodyPr/>
        <a:lstStyle/>
        <a:p>
          <a:endParaRPr lang="en-US"/>
        </a:p>
      </dgm:t>
    </dgm:pt>
    <dgm:pt modelId="{CA2345AF-B0EE-4775-BABC-023CCE765448}">
      <dgm:prSet/>
      <dgm:spPr/>
      <dgm:t>
        <a:bodyPr/>
        <a:lstStyle/>
        <a:p>
          <a:pPr>
            <a:lnSpc>
              <a:spcPct val="100000"/>
            </a:lnSpc>
          </a:pPr>
          <a:r>
            <a:rPr lang="en-GB" b="1"/>
            <a:t>Analysis/Testing</a:t>
          </a:r>
          <a:endParaRPr lang="en-US"/>
        </a:p>
      </dgm:t>
    </dgm:pt>
    <dgm:pt modelId="{DBEDDB0C-8BDA-415B-9460-14FD27765039}" type="parTrans" cxnId="{E7FEF360-B349-45C0-89E6-BE0D578FD9F9}">
      <dgm:prSet/>
      <dgm:spPr/>
      <dgm:t>
        <a:bodyPr/>
        <a:lstStyle/>
        <a:p>
          <a:endParaRPr lang="en-US"/>
        </a:p>
      </dgm:t>
    </dgm:pt>
    <dgm:pt modelId="{910DF89E-1F34-42C7-B417-2CF6AF53D5EE}" type="sibTrans" cxnId="{E7FEF360-B349-45C0-89E6-BE0D578FD9F9}">
      <dgm:prSet/>
      <dgm:spPr/>
      <dgm:t>
        <a:bodyPr/>
        <a:lstStyle/>
        <a:p>
          <a:endParaRPr lang="en-US"/>
        </a:p>
      </dgm:t>
    </dgm:pt>
    <dgm:pt modelId="{946DD950-BF6B-4F62-8345-70A9FC83535E}">
      <dgm:prSet/>
      <dgm:spPr/>
      <dgm:t>
        <a:bodyPr/>
        <a:lstStyle/>
        <a:p>
          <a:pPr>
            <a:lnSpc>
              <a:spcPct val="100000"/>
            </a:lnSpc>
          </a:pPr>
          <a:r>
            <a:rPr lang="en-GB"/>
            <a:t>Pressure Loss</a:t>
          </a:r>
          <a:endParaRPr lang="en-US"/>
        </a:p>
      </dgm:t>
    </dgm:pt>
    <dgm:pt modelId="{0A31F423-8764-48CC-9D57-9A13FCD443EF}" type="parTrans" cxnId="{2FC63E7F-F858-41E3-97EE-4D35AAF2CDA6}">
      <dgm:prSet/>
      <dgm:spPr/>
      <dgm:t>
        <a:bodyPr/>
        <a:lstStyle/>
        <a:p>
          <a:endParaRPr lang="en-US"/>
        </a:p>
      </dgm:t>
    </dgm:pt>
    <dgm:pt modelId="{D3DEB544-2C4D-4B62-ADE7-148FECA8B954}" type="sibTrans" cxnId="{2FC63E7F-F858-41E3-97EE-4D35AAF2CDA6}">
      <dgm:prSet/>
      <dgm:spPr/>
      <dgm:t>
        <a:bodyPr/>
        <a:lstStyle/>
        <a:p>
          <a:endParaRPr lang="en-US"/>
        </a:p>
      </dgm:t>
    </dgm:pt>
    <dgm:pt modelId="{F1ABE995-D3FF-4450-ABF1-3BA00F7F5152}">
      <dgm:prSet/>
      <dgm:spPr/>
      <dgm:t>
        <a:bodyPr/>
        <a:lstStyle/>
        <a:p>
          <a:pPr>
            <a:lnSpc>
              <a:spcPct val="100000"/>
            </a:lnSpc>
          </a:pPr>
          <a:r>
            <a:rPr lang="en-GB" dirty="0"/>
            <a:t>Vibration</a:t>
          </a:r>
          <a:endParaRPr lang="en-US" dirty="0"/>
        </a:p>
      </dgm:t>
    </dgm:pt>
    <dgm:pt modelId="{3A802573-F1FE-4CE0-8A24-DDB56E091EE7}" type="parTrans" cxnId="{E6025A4C-E3CC-4BD4-A0F8-29A554EF1599}">
      <dgm:prSet/>
      <dgm:spPr/>
      <dgm:t>
        <a:bodyPr/>
        <a:lstStyle/>
        <a:p>
          <a:endParaRPr lang="en-US"/>
        </a:p>
      </dgm:t>
    </dgm:pt>
    <dgm:pt modelId="{B1A0741F-A5FD-4C7A-AF49-F61206B28088}" type="sibTrans" cxnId="{E6025A4C-E3CC-4BD4-A0F8-29A554EF1599}">
      <dgm:prSet/>
      <dgm:spPr/>
      <dgm:t>
        <a:bodyPr/>
        <a:lstStyle/>
        <a:p>
          <a:endParaRPr lang="en-US"/>
        </a:p>
      </dgm:t>
    </dgm:pt>
    <dgm:pt modelId="{52CCC3B9-31D9-49B1-9C76-A4D2449AE39C}">
      <dgm:prSet/>
      <dgm:spPr/>
      <dgm:t>
        <a:bodyPr/>
        <a:lstStyle/>
        <a:p>
          <a:pPr>
            <a:lnSpc>
              <a:spcPct val="100000"/>
            </a:lnSpc>
          </a:pPr>
          <a:r>
            <a:rPr lang="en-GB" dirty="0"/>
            <a:t>Thermal</a:t>
          </a:r>
          <a:endParaRPr lang="en-US" dirty="0"/>
        </a:p>
      </dgm:t>
    </dgm:pt>
    <dgm:pt modelId="{B0D0C929-EE01-4EC3-B3CE-1C8D01BBB9EF}" type="parTrans" cxnId="{202299E6-F27D-4191-9137-69947A34974B}">
      <dgm:prSet/>
      <dgm:spPr/>
      <dgm:t>
        <a:bodyPr/>
        <a:lstStyle/>
        <a:p>
          <a:endParaRPr lang="en-US"/>
        </a:p>
      </dgm:t>
    </dgm:pt>
    <dgm:pt modelId="{73425EA7-9191-4B58-B83F-7D2FD90CD5C3}" type="sibTrans" cxnId="{202299E6-F27D-4191-9137-69947A34974B}">
      <dgm:prSet/>
      <dgm:spPr/>
      <dgm:t>
        <a:bodyPr/>
        <a:lstStyle/>
        <a:p>
          <a:endParaRPr lang="en-US"/>
        </a:p>
      </dgm:t>
    </dgm:pt>
    <dgm:pt modelId="{D038090E-2922-422E-80BC-0825DB7F4B52}" type="pres">
      <dgm:prSet presAssocID="{7590E0AD-E0C4-4104-9D9B-EB8779FC71BA}" presName="root" presStyleCnt="0">
        <dgm:presLayoutVars>
          <dgm:dir/>
          <dgm:resizeHandles val="exact"/>
        </dgm:presLayoutVars>
      </dgm:prSet>
      <dgm:spPr/>
      <dgm:t>
        <a:bodyPr/>
        <a:lstStyle/>
        <a:p>
          <a:endParaRPr lang="en-US"/>
        </a:p>
      </dgm:t>
    </dgm:pt>
    <dgm:pt modelId="{CDE098A2-1968-4802-A687-CE970900F93D}" type="pres">
      <dgm:prSet presAssocID="{1A0090E9-0AEE-425B-B9A1-983637BB1B4A}" presName="compNode" presStyleCnt="0"/>
      <dgm:spPr/>
    </dgm:pt>
    <dgm:pt modelId="{3502F9AD-F724-404D-B62A-79AC5FCD769B}" type="pres">
      <dgm:prSet presAssocID="{1A0090E9-0AEE-425B-B9A1-983637BB1B4A}" presName="bgRect" presStyleLbl="bgShp" presStyleIdx="0" presStyleCnt="3"/>
      <dgm:spPr/>
    </dgm:pt>
    <dgm:pt modelId="{309E606A-1ED7-414A-8E6C-35B2C9E70D85}" type="pres">
      <dgm:prSet presAssocID="{1A0090E9-0AEE-425B-B9A1-983637BB1B4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Checkmark"/>
        </a:ext>
      </dgm:extLst>
    </dgm:pt>
    <dgm:pt modelId="{8F319043-98E9-454D-8C4B-E00992A83ABC}" type="pres">
      <dgm:prSet presAssocID="{1A0090E9-0AEE-425B-B9A1-983637BB1B4A}" presName="spaceRect" presStyleCnt="0"/>
      <dgm:spPr/>
    </dgm:pt>
    <dgm:pt modelId="{3A87BEA1-DA5C-44E4-B91E-A52D9BDA61ED}" type="pres">
      <dgm:prSet presAssocID="{1A0090E9-0AEE-425B-B9A1-983637BB1B4A}" presName="parTx" presStyleLbl="revTx" presStyleIdx="0" presStyleCnt="6">
        <dgm:presLayoutVars>
          <dgm:chMax val="0"/>
          <dgm:chPref val="0"/>
        </dgm:presLayoutVars>
      </dgm:prSet>
      <dgm:spPr/>
      <dgm:t>
        <a:bodyPr/>
        <a:lstStyle/>
        <a:p>
          <a:endParaRPr lang="en-US"/>
        </a:p>
      </dgm:t>
    </dgm:pt>
    <dgm:pt modelId="{B1BEF4DB-4F67-4B97-836A-92312BE62282}" type="pres">
      <dgm:prSet presAssocID="{1A0090E9-0AEE-425B-B9A1-983637BB1B4A}" presName="desTx" presStyleLbl="revTx" presStyleIdx="1" presStyleCnt="6">
        <dgm:presLayoutVars/>
      </dgm:prSet>
      <dgm:spPr/>
      <dgm:t>
        <a:bodyPr/>
        <a:lstStyle/>
        <a:p>
          <a:endParaRPr lang="en-US"/>
        </a:p>
      </dgm:t>
    </dgm:pt>
    <dgm:pt modelId="{10C07336-21D2-4C7B-8F90-BE4C0215174A}" type="pres">
      <dgm:prSet presAssocID="{2EDE5D5F-0405-433A-979D-ECAC93C28B60}" presName="sibTrans" presStyleCnt="0"/>
      <dgm:spPr/>
    </dgm:pt>
    <dgm:pt modelId="{113643D2-72D0-47B3-98CF-318E38E2322D}" type="pres">
      <dgm:prSet presAssocID="{23EFD8E5-A134-48AF-BB5B-B8EE7EF61CE3}" presName="compNode" presStyleCnt="0"/>
      <dgm:spPr/>
    </dgm:pt>
    <dgm:pt modelId="{6B998A7D-D0D7-49ED-9651-2C638E2EFA97}" type="pres">
      <dgm:prSet presAssocID="{23EFD8E5-A134-48AF-BB5B-B8EE7EF61CE3}" presName="bgRect" presStyleLbl="bgShp" presStyleIdx="1" presStyleCnt="3"/>
      <dgm:spPr/>
    </dgm:pt>
    <dgm:pt modelId="{9D6965F2-68CC-4711-94E2-7FF85C243D56}" type="pres">
      <dgm:prSet presAssocID="{23EFD8E5-A134-48AF-BB5B-B8EE7EF61CE3}"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a:noFill/>
        </a:ln>
      </dgm:spPr>
      <dgm:extLst>
        <a:ext uri="{E40237B7-FDA0-4F09-8148-C483321AD2D9}">
          <dgm14:cNvPr xmlns:dgm14="http://schemas.microsoft.com/office/drawing/2010/diagram" id="0" name="" descr="Tools with solid fill"/>
        </a:ext>
      </dgm:extLst>
    </dgm:pt>
    <dgm:pt modelId="{BA8F40B1-D8AA-4511-97A5-8C8B1F6A66A8}" type="pres">
      <dgm:prSet presAssocID="{23EFD8E5-A134-48AF-BB5B-B8EE7EF61CE3}" presName="spaceRect" presStyleCnt="0"/>
      <dgm:spPr/>
    </dgm:pt>
    <dgm:pt modelId="{F69C7F2A-4CA9-49B5-B659-A57602BD7B59}" type="pres">
      <dgm:prSet presAssocID="{23EFD8E5-A134-48AF-BB5B-B8EE7EF61CE3}" presName="parTx" presStyleLbl="revTx" presStyleIdx="2" presStyleCnt="6">
        <dgm:presLayoutVars>
          <dgm:chMax val="0"/>
          <dgm:chPref val="0"/>
        </dgm:presLayoutVars>
      </dgm:prSet>
      <dgm:spPr/>
      <dgm:t>
        <a:bodyPr/>
        <a:lstStyle/>
        <a:p>
          <a:endParaRPr lang="en-US"/>
        </a:p>
      </dgm:t>
    </dgm:pt>
    <dgm:pt modelId="{C3052E72-77B4-4C15-A315-27ED0E67ABEF}" type="pres">
      <dgm:prSet presAssocID="{23EFD8E5-A134-48AF-BB5B-B8EE7EF61CE3}" presName="desTx" presStyleLbl="revTx" presStyleIdx="3" presStyleCnt="6">
        <dgm:presLayoutVars/>
      </dgm:prSet>
      <dgm:spPr/>
      <dgm:t>
        <a:bodyPr/>
        <a:lstStyle/>
        <a:p>
          <a:endParaRPr lang="en-US"/>
        </a:p>
      </dgm:t>
    </dgm:pt>
    <dgm:pt modelId="{9F5072C2-CCD3-4E1F-AE5E-E774A024CD9D}" type="pres">
      <dgm:prSet presAssocID="{5BE65DB2-D71C-4D80-9272-E33525FAF8FD}" presName="sibTrans" presStyleCnt="0"/>
      <dgm:spPr/>
    </dgm:pt>
    <dgm:pt modelId="{BD2CC9C2-91F1-455B-B8B7-56C0EB04B169}" type="pres">
      <dgm:prSet presAssocID="{CA2345AF-B0EE-4775-BABC-023CCE765448}" presName="compNode" presStyleCnt="0"/>
      <dgm:spPr/>
    </dgm:pt>
    <dgm:pt modelId="{8EE3EABF-FC1C-48B7-B5D6-BA3C49F82101}" type="pres">
      <dgm:prSet presAssocID="{CA2345AF-B0EE-4775-BABC-023CCE765448}" presName="bgRect" presStyleLbl="bgShp" presStyleIdx="2" presStyleCnt="3"/>
      <dgm:spPr/>
    </dgm:pt>
    <dgm:pt modelId="{C878D3BA-F6B8-4F8A-A08A-187CDEAF264F}" type="pres">
      <dgm:prSet presAssocID="{CA2345AF-B0EE-4775-BABC-023CCE76544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Thermometer"/>
        </a:ext>
      </dgm:extLst>
    </dgm:pt>
    <dgm:pt modelId="{5315DF19-2C63-42C8-9A2A-2CBDA728E663}" type="pres">
      <dgm:prSet presAssocID="{CA2345AF-B0EE-4775-BABC-023CCE765448}" presName="spaceRect" presStyleCnt="0"/>
      <dgm:spPr/>
    </dgm:pt>
    <dgm:pt modelId="{DE166DC8-7C99-4DAE-ACDC-263D5EC9BB00}" type="pres">
      <dgm:prSet presAssocID="{CA2345AF-B0EE-4775-BABC-023CCE765448}" presName="parTx" presStyleLbl="revTx" presStyleIdx="4" presStyleCnt="6">
        <dgm:presLayoutVars>
          <dgm:chMax val="0"/>
          <dgm:chPref val="0"/>
        </dgm:presLayoutVars>
      </dgm:prSet>
      <dgm:spPr/>
      <dgm:t>
        <a:bodyPr/>
        <a:lstStyle/>
        <a:p>
          <a:endParaRPr lang="en-US"/>
        </a:p>
      </dgm:t>
    </dgm:pt>
    <dgm:pt modelId="{A8A208DC-10FE-4A0B-8B20-668811EC1D0C}" type="pres">
      <dgm:prSet presAssocID="{CA2345AF-B0EE-4775-BABC-023CCE765448}" presName="desTx" presStyleLbl="revTx" presStyleIdx="5" presStyleCnt="6">
        <dgm:presLayoutVars/>
      </dgm:prSet>
      <dgm:spPr/>
      <dgm:t>
        <a:bodyPr/>
        <a:lstStyle/>
        <a:p>
          <a:endParaRPr lang="en-US"/>
        </a:p>
      </dgm:t>
    </dgm:pt>
  </dgm:ptLst>
  <dgm:cxnLst>
    <dgm:cxn modelId="{5F98B932-1642-4CE7-AD6B-B789C529E5B4}" type="presOf" srcId="{F1ABE995-D3FF-4450-ABF1-3BA00F7F5152}" destId="{A8A208DC-10FE-4A0B-8B20-668811EC1D0C}" srcOrd="0" destOrd="1" presId="urn:microsoft.com/office/officeart/2018/2/layout/IconVerticalSolidList"/>
    <dgm:cxn modelId="{ED5D1B52-6C01-4FBF-B52C-3B97B8BF58FE}" type="presOf" srcId="{ACEAA856-D449-4EBB-9E3F-AAC671CADF22}" destId="{B1BEF4DB-4F67-4B97-836A-92312BE62282}" srcOrd="0" destOrd="1" presId="urn:microsoft.com/office/officeart/2018/2/layout/IconVerticalSolidList"/>
    <dgm:cxn modelId="{CAA7D35F-92E4-4DF4-97A1-8473ABA3855A}" srcId="{1A0090E9-0AEE-425B-B9A1-983637BB1B4A}" destId="{ACEAA856-D449-4EBB-9E3F-AAC671CADF22}" srcOrd="1" destOrd="0" parTransId="{FE88E78E-13B5-4A5A-BD83-E0A6D60A85AF}" sibTransId="{B6760E3B-A369-4F9E-BA2E-41A88D10566D}"/>
    <dgm:cxn modelId="{4FE7E4DF-EA4E-459E-8425-13ADE853D537}" type="presOf" srcId="{AD76ABB3-A6DE-46D6-86AD-F3FCCE76C0A4}" destId="{C3052E72-77B4-4C15-A315-27ED0E67ABEF}" srcOrd="0" destOrd="0" presId="urn:microsoft.com/office/officeart/2018/2/layout/IconVerticalSolidList"/>
    <dgm:cxn modelId="{AE9B9308-325D-430D-BED1-2AF2B53A7381}" srcId="{1A0090E9-0AEE-425B-B9A1-983637BB1B4A}" destId="{D634D450-4B5E-411D-9D0E-0E4E16BB0EA4}" srcOrd="0" destOrd="0" parTransId="{A64EFD8E-4BD2-4273-95D1-D404DDC68FC4}" sibTransId="{E6222B33-BDF1-4C03-B52E-12AD299DA149}"/>
    <dgm:cxn modelId="{202299E6-F27D-4191-9137-69947A34974B}" srcId="{CA2345AF-B0EE-4775-BABC-023CCE765448}" destId="{52CCC3B9-31D9-49B1-9C76-A4D2449AE39C}" srcOrd="2" destOrd="0" parTransId="{B0D0C929-EE01-4EC3-B3CE-1C8D01BBB9EF}" sibTransId="{73425EA7-9191-4B58-B83F-7D2FD90CD5C3}"/>
    <dgm:cxn modelId="{D31AF6CD-F4EC-421B-AF56-58D0A556A158}" type="presOf" srcId="{946DD950-BF6B-4F62-8345-70A9FC83535E}" destId="{A8A208DC-10FE-4A0B-8B20-668811EC1D0C}" srcOrd="0" destOrd="0" presId="urn:microsoft.com/office/officeart/2018/2/layout/IconVerticalSolidList"/>
    <dgm:cxn modelId="{47B1193D-7254-4263-A380-52F32BF3666B}" type="presOf" srcId="{272CFC7D-1E1C-441E-A675-54EBBC4E5992}" destId="{C3052E72-77B4-4C15-A315-27ED0E67ABEF}" srcOrd="0" destOrd="1" presId="urn:microsoft.com/office/officeart/2018/2/layout/IconVerticalSolidList"/>
    <dgm:cxn modelId="{CDB78D09-A206-4A63-8200-F6EAB33681B0}" srcId="{23EFD8E5-A134-48AF-BB5B-B8EE7EF61CE3}" destId="{AD76ABB3-A6DE-46D6-86AD-F3FCCE76C0A4}" srcOrd="0" destOrd="0" parTransId="{AB67109E-E271-4192-BC06-EA761E703154}" sibTransId="{F6DA9BFD-C559-42C8-8E76-7D27B97BF7DC}"/>
    <dgm:cxn modelId="{E7FEF360-B349-45C0-89E6-BE0D578FD9F9}" srcId="{7590E0AD-E0C4-4104-9D9B-EB8779FC71BA}" destId="{CA2345AF-B0EE-4775-BABC-023CCE765448}" srcOrd="2" destOrd="0" parTransId="{DBEDDB0C-8BDA-415B-9460-14FD27765039}" sibTransId="{910DF89E-1F34-42C7-B417-2CF6AF53D5EE}"/>
    <dgm:cxn modelId="{073DC86F-98E8-4B77-9A82-BBA22D52A95D}" type="presOf" srcId="{23EFD8E5-A134-48AF-BB5B-B8EE7EF61CE3}" destId="{F69C7F2A-4CA9-49B5-B659-A57602BD7B59}" srcOrd="0" destOrd="0" presId="urn:microsoft.com/office/officeart/2018/2/layout/IconVerticalSolidList"/>
    <dgm:cxn modelId="{3F6552FA-CE38-4292-8AFC-029BA4E9D03C}" type="presOf" srcId="{CA2345AF-B0EE-4775-BABC-023CCE765448}" destId="{DE166DC8-7C99-4DAE-ACDC-263D5EC9BB00}" srcOrd="0" destOrd="0" presId="urn:microsoft.com/office/officeart/2018/2/layout/IconVerticalSolidList"/>
    <dgm:cxn modelId="{4DB160AD-5ED7-4E3C-9930-2022C3E131C3}" srcId="{23EFD8E5-A134-48AF-BB5B-B8EE7EF61CE3}" destId="{272CFC7D-1E1C-441E-A675-54EBBC4E5992}" srcOrd="1" destOrd="0" parTransId="{AE9F001E-87F1-4B26-9DC5-2EF099D8ADF2}" sibTransId="{968181C3-76FB-459A-A458-ED40C673BDE2}"/>
    <dgm:cxn modelId="{C4DE854A-5EEE-4FAD-9E2C-8D889632F317}" type="presOf" srcId="{7590E0AD-E0C4-4104-9D9B-EB8779FC71BA}" destId="{D038090E-2922-422E-80BC-0825DB7F4B52}" srcOrd="0" destOrd="0" presId="urn:microsoft.com/office/officeart/2018/2/layout/IconVerticalSolidList"/>
    <dgm:cxn modelId="{2FC63E7F-F858-41E3-97EE-4D35AAF2CDA6}" srcId="{CA2345AF-B0EE-4775-BABC-023CCE765448}" destId="{946DD950-BF6B-4F62-8345-70A9FC83535E}" srcOrd="0" destOrd="0" parTransId="{0A31F423-8764-48CC-9D57-9A13FCD443EF}" sibTransId="{D3DEB544-2C4D-4B62-ADE7-148FECA8B954}"/>
    <dgm:cxn modelId="{D20FA78C-25F9-41F5-B54D-4A9AA52EF00B}" type="presOf" srcId="{52CCC3B9-31D9-49B1-9C76-A4D2449AE39C}" destId="{A8A208DC-10FE-4A0B-8B20-668811EC1D0C}" srcOrd="0" destOrd="2" presId="urn:microsoft.com/office/officeart/2018/2/layout/IconVerticalSolidList"/>
    <dgm:cxn modelId="{A487F2D8-7C6F-469F-A2FF-DA0B0A62259C}" srcId="{7590E0AD-E0C4-4104-9D9B-EB8779FC71BA}" destId="{1A0090E9-0AEE-425B-B9A1-983637BB1B4A}" srcOrd="0" destOrd="0" parTransId="{821C32F5-D9C3-4D2E-A268-FBD07B88D0B0}" sibTransId="{2EDE5D5F-0405-433A-979D-ECAC93C28B60}"/>
    <dgm:cxn modelId="{F727020B-0A95-454B-A318-5FD47361C045}" srcId="{7590E0AD-E0C4-4104-9D9B-EB8779FC71BA}" destId="{23EFD8E5-A134-48AF-BB5B-B8EE7EF61CE3}" srcOrd="1" destOrd="0" parTransId="{171521B2-4909-4951-86A9-79327B807FA7}" sibTransId="{5BE65DB2-D71C-4D80-9272-E33525FAF8FD}"/>
    <dgm:cxn modelId="{8A08E4BF-8996-4D54-A41D-640937B930BF}" type="presOf" srcId="{D634D450-4B5E-411D-9D0E-0E4E16BB0EA4}" destId="{B1BEF4DB-4F67-4B97-836A-92312BE62282}" srcOrd="0" destOrd="0" presId="urn:microsoft.com/office/officeart/2018/2/layout/IconVerticalSolidList"/>
    <dgm:cxn modelId="{6D6B8EFC-87CD-4878-AA5E-BF132ABC670A}" type="presOf" srcId="{1A0090E9-0AEE-425B-B9A1-983637BB1B4A}" destId="{3A87BEA1-DA5C-44E4-B91E-A52D9BDA61ED}" srcOrd="0" destOrd="0" presId="urn:microsoft.com/office/officeart/2018/2/layout/IconVerticalSolidList"/>
    <dgm:cxn modelId="{E6025A4C-E3CC-4BD4-A0F8-29A554EF1599}" srcId="{CA2345AF-B0EE-4775-BABC-023CCE765448}" destId="{F1ABE995-D3FF-4450-ABF1-3BA00F7F5152}" srcOrd="1" destOrd="0" parTransId="{3A802573-F1FE-4CE0-8A24-DDB56E091EE7}" sibTransId="{B1A0741F-A5FD-4C7A-AF49-F61206B28088}"/>
    <dgm:cxn modelId="{82A311DD-3202-4821-92E0-F655DE6A51D5}" type="presParOf" srcId="{D038090E-2922-422E-80BC-0825DB7F4B52}" destId="{CDE098A2-1968-4802-A687-CE970900F93D}" srcOrd="0" destOrd="0" presId="urn:microsoft.com/office/officeart/2018/2/layout/IconVerticalSolidList"/>
    <dgm:cxn modelId="{13D29D33-E56B-4068-975B-6DCC07D4F335}" type="presParOf" srcId="{CDE098A2-1968-4802-A687-CE970900F93D}" destId="{3502F9AD-F724-404D-B62A-79AC5FCD769B}" srcOrd="0" destOrd="0" presId="urn:microsoft.com/office/officeart/2018/2/layout/IconVerticalSolidList"/>
    <dgm:cxn modelId="{5AFDD822-9EAC-4A98-B7D1-23D4B4A2BD24}" type="presParOf" srcId="{CDE098A2-1968-4802-A687-CE970900F93D}" destId="{309E606A-1ED7-414A-8E6C-35B2C9E70D85}" srcOrd="1" destOrd="0" presId="urn:microsoft.com/office/officeart/2018/2/layout/IconVerticalSolidList"/>
    <dgm:cxn modelId="{3AA945BB-01D2-4464-8AD3-E5B4D1BB9DC7}" type="presParOf" srcId="{CDE098A2-1968-4802-A687-CE970900F93D}" destId="{8F319043-98E9-454D-8C4B-E00992A83ABC}" srcOrd="2" destOrd="0" presId="urn:microsoft.com/office/officeart/2018/2/layout/IconVerticalSolidList"/>
    <dgm:cxn modelId="{4B4F35DF-CB43-4486-A903-3365A4732EEB}" type="presParOf" srcId="{CDE098A2-1968-4802-A687-CE970900F93D}" destId="{3A87BEA1-DA5C-44E4-B91E-A52D9BDA61ED}" srcOrd="3" destOrd="0" presId="urn:microsoft.com/office/officeart/2018/2/layout/IconVerticalSolidList"/>
    <dgm:cxn modelId="{1AD303A4-43E4-4CAF-923F-E4DB5A6A8F76}" type="presParOf" srcId="{CDE098A2-1968-4802-A687-CE970900F93D}" destId="{B1BEF4DB-4F67-4B97-836A-92312BE62282}" srcOrd="4" destOrd="0" presId="urn:microsoft.com/office/officeart/2018/2/layout/IconVerticalSolidList"/>
    <dgm:cxn modelId="{7FEAE0BD-B479-4115-90AB-61FCC23D8900}" type="presParOf" srcId="{D038090E-2922-422E-80BC-0825DB7F4B52}" destId="{10C07336-21D2-4C7B-8F90-BE4C0215174A}" srcOrd="1" destOrd="0" presId="urn:microsoft.com/office/officeart/2018/2/layout/IconVerticalSolidList"/>
    <dgm:cxn modelId="{FC64BD89-E434-4968-9D51-F4E792A3AA54}" type="presParOf" srcId="{D038090E-2922-422E-80BC-0825DB7F4B52}" destId="{113643D2-72D0-47B3-98CF-318E38E2322D}" srcOrd="2" destOrd="0" presId="urn:microsoft.com/office/officeart/2018/2/layout/IconVerticalSolidList"/>
    <dgm:cxn modelId="{226419CA-A262-4EE2-9755-046B356C58A4}" type="presParOf" srcId="{113643D2-72D0-47B3-98CF-318E38E2322D}" destId="{6B998A7D-D0D7-49ED-9651-2C638E2EFA97}" srcOrd="0" destOrd="0" presId="urn:microsoft.com/office/officeart/2018/2/layout/IconVerticalSolidList"/>
    <dgm:cxn modelId="{92B4EFF3-4F7B-4CFE-933C-F3E63F424700}" type="presParOf" srcId="{113643D2-72D0-47B3-98CF-318E38E2322D}" destId="{9D6965F2-68CC-4711-94E2-7FF85C243D56}" srcOrd="1" destOrd="0" presId="urn:microsoft.com/office/officeart/2018/2/layout/IconVerticalSolidList"/>
    <dgm:cxn modelId="{0BE8657F-D5E6-4F4D-8460-9AF510E320FB}" type="presParOf" srcId="{113643D2-72D0-47B3-98CF-318E38E2322D}" destId="{BA8F40B1-D8AA-4511-97A5-8C8B1F6A66A8}" srcOrd="2" destOrd="0" presId="urn:microsoft.com/office/officeart/2018/2/layout/IconVerticalSolidList"/>
    <dgm:cxn modelId="{6AE5E555-0384-4194-A382-34AE199B6A82}" type="presParOf" srcId="{113643D2-72D0-47B3-98CF-318E38E2322D}" destId="{F69C7F2A-4CA9-49B5-B659-A57602BD7B59}" srcOrd="3" destOrd="0" presId="urn:microsoft.com/office/officeart/2018/2/layout/IconVerticalSolidList"/>
    <dgm:cxn modelId="{97369042-6D83-4BFC-B3F8-0F58B5DAA947}" type="presParOf" srcId="{113643D2-72D0-47B3-98CF-318E38E2322D}" destId="{C3052E72-77B4-4C15-A315-27ED0E67ABEF}" srcOrd="4" destOrd="0" presId="urn:microsoft.com/office/officeart/2018/2/layout/IconVerticalSolidList"/>
    <dgm:cxn modelId="{33A161BD-3CD1-467D-809B-78A7CCBD6F71}" type="presParOf" srcId="{D038090E-2922-422E-80BC-0825DB7F4B52}" destId="{9F5072C2-CCD3-4E1F-AE5E-E774A024CD9D}" srcOrd="3" destOrd="0" presId="urn:microsoft.com/office/officeart/2018/2/layout/IconVerticalSolidList"/>
    <dgm:cxn modelId="{B1D596FB-B50B-4C4A-BC25-1A8E9B1DB714}" type="presParOf" srcId="{D038090E-2922-422E-80BC-0825DB7F4B52}" destId="{BD2CC9C2-91F1-455B-B8B7-56C0EB04B169}" srcOrd="4" destOrd="0" presId="urn:microsoft.com/office/officeart/2018/2/layout/IconVerticalSolidList"/>
    <dgm:cxn modelId="{52706716-2D31-4CFA-BE84-67A383B9392A}" type="presParOf" srcId="{BD2CC9C2-91F1-455B-B8B7-56C0EB04B169}" destId="{8EE3EABF-FC1C-48B7-B5D6-BA3C49F82101}" srcOrd="0" destOrd="0" presId="urn:microsoft.com/office/officeart/2018/2/layout/IconVerticalSolidList"/>
    <dgm:cxn modelId="{7544D2D4-88AD-48AA-801C-D2793DA14107}" type="presParOf" srcId="{BD2CC9C2-91F1-455B-B8B7-56C0EB04B169}" destId="{C878D3BA-F6B8-4F8A-A08A-187CDEAF264F}" srcOrd="1" destOrd="0" presId="urn:microsoft.com/office/officeart/2018/2/layout/IconVerticalSolidList"/>
    <dgm:cxn modelId="{FB8D08AA-7657-4C6D-9387-6D476F4E320C}" type="presParOf" srcId="{BD2CC9C2-91F1-455B-B8B7-56C0EB04B169}" destId="{5315DF19-2C63-42C8-9A2A-2CBDA728E663}" srcOrd="2" destOrd="0" presId="urn:microsoft.com/office/officeart/2018/2/layout/IconVerticalSolidList"/>
    <dgm:cxn modelId="{372C3241-3FC9-428C-BB55-4B7428D0BD6C}" type="presParOf" srcId="{BD2CC9C2-91F1-455B-B8B7-56C0EB04B169}" destId="{DE166DC8-7C99-4DAE-ACDC-263D5EC9BB00}" srcOrd="3" destOrd="0" presId="urn:microsoft.com/office/officeart/2018/2/layout/IconVerticalSolidList"/>
    <dgm:cxn modelId="{222EB5AD-10C0-4BB3-AB87-F0A587182870}" type="presParOf" srcId="{BD2CC9C2-91F1-455B-B8B7-56C0EB04B169}" destId="{A8A208DC-10FE-4A0B-8B20-668811EC1D0C}"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90E0AD-E0C4-4104-9D9B-EB8779FC71B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A0090E9-0AEE-425B-B9A1-983637BB1B4A}">
      <dgm:prSet/>
      <dgm:spPr/>
      <dgm:t>
        <a:bodyPr/>
        <a:lstStyle/>
        <a:p>
          <a:pPr>
            <a:lnSpc>
              <a:spcPct val="100000"/>
            </a:lnSpc>
          </a:pPr>
          <a:r>
            <a:rPr lang="en-GB" b="1"/>
            <a:t>Overview</a:t>
          </a:r>
          <a:endParaRPr lang="en-US"/>
        </a:p>
      </dgm:t>
    </dgm:pt>
    <dgm:pt modelId="{821C32F5-D9C3-4D2E-A268-FBD07B88D0B0}" type="parTrans" cxnId="{A487F2D8-7C6F-469F-A2FF-DA0B0A62259C}">
      <dgm:prSet/>
      <dgm:spPr/>
      <dgm:t>
        <a:bodyPr/>
        <a:lstStyle/>
        <a:p>
          <a:endParaRPr lang="en-US"/>
        </a:p>
      </dgm:t>
    </dgm:pt>
    <dgm:pt modelId="{2EDE5D5F-0405-433A-979D-ECAC93C28B60}" type="sibTrans" cxnId="{A487F2D8-7C6F-469F-A2FF-DA0B0A62259C}">
      <dgm:prSet/>
      <dgm:spPr/>
      <dgm:t>
        <a:bodyPr/>
        <a:lstStyle/>
        <a:p>
          <a:endParaRPr lang="en-US"/>
        </a:p>
      </dgm:t>
    </dgm:pt>
    <dgm:pt modelId="{D634D450-4B5E-411D-9D0E-0E4E16BB0EA4}">
      <dgm:prSet/>
      <dgm:spPr/>
      <dgm:t>
        <a:bodyPr/>
        <a:lstStyle/>
        <a:p>
          <a:pPr>
            <a:lnSpc>
              <a:spcPct val="100000"/>
            </a:lnSpc>
          </a:pPr>
          <a:r>
            <a:rPr lang="en-GB"/>
            <a:t>SVT/Outer Barrel Layout</a:t>
          </a:r>
          <a:endParaRPr lang="en-US"/>
        </a:p>
      </dgm:t>
    </dgm:pt>
    <dgm:pt modelId="{A64EFD8E-4BD2-4273-95D1-D404DDC68FC4}" type="parTrans" cxnId="{AE9B9308-325D-430D-BED1-2AF2B53A7381}">
      <dgm:prSet/>
      <dgm:spPr/>
      <dgm:t>
        <a:bodyPr/>
        <a:lstStyle/>
        <a:p>
          <a:endParaRPr lang="en-US"/>
        </a:p>
      </dgm:t>
    </dgm:pt>
    <dgm:pt modelId="{E6222B33-BDF1-4C03-B52E-12AD299DA149}" type="sibTrans" cxnId="{AE9B9308-325D-430D-BED1-2AF2B53A7381}">
      <dgm:prSet/>
      <dgm:spPr/>
      <dgm:t>
        <a:bodyPr/>
        <a:lstStyle/>
        <a:p>
          <a:endParaRPr lang="en-US"/>
        </a:p>
      </dgm:t>
    </dgm:pt>
    <dgm:pt modelId="{ACEAA856-D449-4EBB-9E3F-AAC671CADF22}">
      <dgm:prSet/>
      <dgm:spPr/>
      <dgm:t>
        <a:bodyPr/>
        <a:lstStyle/>
        <a:p>
          <a:pPr>
            <a:lnSpc>
              <a:spcPct val="100000"/>
            </a:lnSpc>
          </a:pPr>
          <a:r>
            <a:rPr lang="en-GB" dirty="0"/>
            <a:t>OB Stave Performance Targets </a:t>
          </a:r>
        </a:p>
        <a:p>
          <a:pPr>
            <a:lnSpc>
              <a:spcPct val="100000"/>
            </a:lnSpc>
          </a:pPr>
          <a:r>
            <a:rPr lang="en-GB" dirty="0"/>
            <a:t>Background on Sensor/Stave Layout</a:t>
          </a:r>
          <a:endParaRPr lang="en-US" dirty="0"/>
        </a:p>
      </dgm:t>
    </dgm:pt>
    <dgm:pt modelId="{FE88E78E-13B5-4A5A-BD83-E0A6D60A85AF}" type="parTrans" cxnId="{CAA7D35F-92E4-4DF4-97A1-8473ABA3855A}">
      <dgm:prSet/>
      <dgm:spPr/>
      <dgm:t>
        <a:bodyPr/>
        <a:lstStyle/>
        <a:p>
          <a:endParaRPr lang="en-US"/>
        </a:p>
      </dgm:t>
    </dgm:pt>
    <dgm:pt modelId="{B6760E3B-A369-4F9E-BA2E-41A88D10566D}" type="sibTrans" cxnId="{CAA7D35F-92E4-4DF4-97A1-8473ABA3855A}">
      <dgm:prSet/>
      <dgm:spPr/>
      <dgm:t>
        <a:bodyPr/>
        <a:lstStyle/>
        <a:p>
          <a:endParaRPr lang="en-US"/>
        </a:p>
      </dgm:t>
    </dgm:pt>
    <dgm:pt modelId="{23EFD8E5-A134-48AF-BB5B-B8EE7EF61CE3}">
      <dgm:prSet/>
      <dgm:spPr/>
      <dgm:t>
        <a:bodyPr/>
        <a:lstStyle/>
        <a:p>
          <a:pPr>
            <a:lnSpc>
              <a:spcPct val="100000"/>
            </a:lnSpc>
          </a:pPr>
          <a:r>
            <a:rPr lang="en-GB" b="1"/>
            <a:t>Stave Prototyping</a:t>
          </a:r>
          <a:endParaRPr lang="en-US" dirty="0"/>
        </a:p>
      </dgm:t>
    </dgm:pt>
    <dgm:pt modelId="{171521B2-4909-4951-86A9-79327B807FA7}" type="parTrans" cxnId="{F727020B-0A95-454B-A318-5FD47361C045}">
      <dgm:prSet/>
      <dgm:spPr/>
      <dgm:t>
        <a:bodyPr/>
        <a:lstStyle/>
        <a:p>
          <a:endParaRPr lang="en-US"/>
        </a:p>
      </dgm:t>
    </dgm:pt>
    <dgm:pt modelId="{5BE65DB2-D71C-4D80-9272-E33525FAF8FD}" type="sibTrans" cxnId="{F727020B-0A95-454B-A318-5FD47361C045}">
      <dgm:prSet/>
      <dgm:spPr/>
      <dgm:t>
        <a:bodyPr/>
        <a:lstStyle/>
        <a:p>
          <a:endParaRPr lang="en-US"/>
        </a:p>
      </dgm:t>
    </dgm:pt>
    <dgm:pt modelId="{AD76ABB3-A6DE-46D6-86AD-F3FCCE76C0A4}">
      <dgm:prSet/>
      <dgm:spPr/>
      <dgm:t>
        <a:bodyPr/>
        <a:lstStyle/>
        <a:p>
          <a:pPr>
            <a:lnSpc>
              <a:spcPct val="100000"/>
            </a:lnSpc>
          </a:pPr>
          <a:r>
            <a:rPr lang="en-GB" dirty="0"/>
            <a:t>Stave Structure &amp; Build Process</a:t>
          </a:r>
          <a:endParaRPr lang="en-US" dirty="0"/>
        </a:p>
      </dgm:t>
    </dgm:pt>
    <dgm:pt modelId="{AB67109E-E271-4192-BC06-EA761E703154}" type="parTrans" cxnId="{CDB78D09-A206-4A63-8200-F6EAB33681B0}">
      <dgm:prSet/>
      <dgm:spPr/>
      <dgm:t>
        <a:bodyPr/>
        <a:lstStyle/>
        <a:p>
          <a:endParaRPr lang="en-US"/>
        </a:p>
      </dgm:t>
    </dgm:pt>
    <dgm:pt modelId="{F6DA9BFD-C559-42C8-8E76-7D27B97BF7DC}" type="sibTrans" cxnId="{CDB78D09-A206-4A63-8200-F6EAB33681B0}">
      <dgm:prSet/>
      <dgm:spPr/>
      <dgm:t>
        <a:bodyPr/>
        <a:lstStyle/>
        <a:p>
          <a:endParaRPr lang="en-US"/>
        </a:p>
      </dgm:t>
    </dgm:pt>
    <dgm:pt modelId="{272CFC7D-1E1C-441E-A675-54EBBC4E5992}">
      <dgm:prSet/>
      <dgm:spPr/>
      <dgm:t>
        <a:bodyPr/>
        <a:lstStyle/>
        <a:p>
          <a:pPr>
            <a:lnSpc>
              <a:spcPct val="100000"/>
            </a:lnSpc>
          </a:pPr>
          <a:r>
            <a:rPr lang="en-GB"/>
            <a:t>Test Setup</a:t>
          </a:r>
          <a:endParaRPr lang="en-US"/>
        </a:p>
      </dgm:t>
    </dgm:pt>
    <dgm:pt modelId="{AE9F001E-87F1-4B26-9DC5-2EF099D8ADF2}" type="parTrans" cxnId="{4DB160AD-5ED7-4E3C-9930-2022C3E131C3}">
      <dgm:prSet/>
      <dgm:spPr/>
      <dgm:t>
        <a:bodyPr/>
        <a:lstStyle/>
        <a:p>
          <a:endParaRPr lang="en-US"/>
        </a:p>
      </dgm:t>
    </dgm:pt>
    <dgm:pt modelId="{968181C3-76FB-459A-A458-ED40C673BDE2}" type="sibTrans" cxnId="{4DB160AD-5ED7-4E3C-9930-2022C3E131C3}">
      <dgm:prSet/>
      <dgm:spPr/>
      <dgm:t>
        <a:bodyPr/>
        <a:lstStyle/>
        <a:p>
          <a:endParaRPr lang="en-US"/>
        </a:p>
      </dgm:t>
    </dgm:pt>
    <dgm:pt modelId="{CA2345AF-B0EE-4775-BABC-023CCE765448}">
      <dgm:prSet/>
      <dgm:spPr/>
      <dgm:t>
        <a:bodyPr/>
        <a:lstStyle/>
        <a:p>
          <a:pPr>
            <a:lnSpc>
              <a:spcPct val="100000"/>
            </a:lnSpc>
          </a:pPr>
          <a:r>
            <a:rPr lang="en-GB" b="1"/>
            <a:t>Analysis/Testing</a:t>
          </a:r>
          <a:endParaRPr lang="en-US"/>
        </a:p>
      </dgm:t>
    </dgm:pt>
    <dgm:pt modelId="{DBEDDB0C-8BDA-415B-9460-14FD27765039}" type="parTrans" cxnId="{E7FEF360-B349-45C0-89E6-BE0D578FD9F9}">
      <dgm:prSet/>
      <dgm:spPr/>
      <dgm:t>
        <a:bodyPr/>
        <a:lstStyle/>
        <a:p>
          <a:endParaRPr lang="en-US"/>
        </a:p>
      </dgm:t>
    </dgm:pt>
    <dgm:pt modelId="{910DF89E-1F34-42C7-B417-2CF6AF53D5EE}" type="sibTrans" cxnId="{E7FEF360-B349-45C0-89E6-BE0D578FD9F9}">
      <dgm:prSet/>
      <dgm:spPr/>
      <dgm:t>
        <a:bodyPr/>
        <a:lstStyle/>
        <a:p>
          <a:endParaRPr lang="en-US"/>
        </a:p>
      </dgm:t>
    </dgm:pt>
    <dgm:pt modelId="{946DD950-BF6B-4F62-8345-70A9FC83535E}">
      <dgm:prSet/>
      <dgm:spPr/>
      <dgm:t>
        <a:bodyPr/>
        <a:lstStyle/>
        <a:p>
          <a:pPr>
            <a:lnSpc>
              <a:spcPct val="100000"/>
            </a:lnSpc>
          </a:pPr>
          <a:r>
            <a:rPr lang="en-GB"/>
            <a:t>Pressure Loss</a:t>
          </a:r>
          <a:endParaRPr lang="en-US"/>
        </a:p>
      </dgm:t>
    </dgm:pt>
    <dgm:pt modelId="{0A31F423-8764-48CC-9D57-9A13FCD443EF}" type="parTrans" cxnId="{2FC63E7F-F858-41E3-97EE-4D35AAF2CDA6}">
      <dgm:prSet/>
      <dgm:spPr/>
      <dgm:t>
        <a:bodyPr/>
        <a:lstStyle/>
        <a:p>
          <a:endParaRPr lang="en-US"/>
        </a:p>
      </dgm:t>
    </dgm:pt>
    <dgm:pt modelId="{D3DEB544-2C4D-4B62-ADE7-148FECA8B954}" type="sibTrans" cxnId="{2FC63E7F-F858-41E3-97EE-4D35AAF2CDA6}">
      <dgm:prSet/>
      <dgm:spPr/>
      <dgm:t>
        <a:bodyPr/>
        <a:lstStyle/>
        <a:p>
          <a:endParaRPr lang="en-US"/>
        </a:p>
      </dgm:t>
    </dgm:pt>
    <dgm:pt modelId="{F1ABE995-D3FF-4450-ABF1-3BA00F7F5152}">
      <dgm:prSet/>
      <dgm:spPr/>
      <dgm:t>
        <a:bodyPr/>
        <a:lstStyle/>
        <a:p>
          <a:pPr>
            <a:lnSpc>
              <a:spcPct val="100000"/>
            </a:lnSpc>
          </a:pPr>
          <a:r>
            <a:rPr lang="en-GB" dirty="0"/>
            <a:t>Vibration</a:t>
          </a:r>
          <a:endParaRPr lang="en-US" dirty="0"/>
        </a:p>
      </dgm:t>
    </dgm:pt>
    <dgm:pt modelId="{3A802573-F1FE-4CE0-8A24-DDB56E091EE7}" type="parTrans" cxnId="{E6025A4C-E3CC-4BD4-A0F8-29A554EF1599}">
      <dgm:prSet/>
      <dgm:spPr/>
      <dgm:t>
        <a:bodyPr/>
        <a:lstStyle/>
        <a:p>
          <a:endParaRPr lang="en-US"/>
        </a:p>
      </dgm:t>
    </dgm:pt>
    <dgm:pt modelId="{B1A0741F-A5FD-4C7A-AF49-F61206B28088}" type="sibTrans" cxnId="{E6025A4C-E3CC-4BD4-A0F8-29A554EF1599}">
      <dgm:prSet/>
      <dgm:spPr/>
      <dgm:t>
        <a:bodyPr/>
        <a:lstStyle/>
        <a:p>
          <a:endParaRPr lang="en-US"/>
        </a:p>
      </dgm:t>
    </dgm:pt>
    <dgm:pt modelId="{52CCC3B9-31D9-49B1-9C76-A4D2449AE39C}">
      <dgm:prSet/>
      <dgm:spPr/>
      <dgm:t>
        <a:bodyPr/>
        <a:lstStyle/>
        <a:p>
          <a:pPr>
            <a:lnSpc>
              <a:spcPct val="100000"/>
            </a:lnSpc>
          </a:pPr>
          <a:r>
            <a:rPr lang="en-GB" dirty="0"/>
            <a:t>Thermal</a:t>
          </a:r>
          <a:endParaRPr lang="en-US" dirty="0"/>
        </a:p>
      </dgm:t>
    </dgm:pt>
    <dgm:pt modelId="{B0D0C929-EE01-4EC3-B3CE-1C8D01BBB9EF}" type="parTrans" cxnId="{202299E6-F27D-4191-9137-69947A34974B}">
      <dgm:prSet/>
      <dgm:spPr/>
      <dgm:t>
        <a:bodyPr/>
        <a:lstStyle/>
        <a:p>
          <a:endParaRPr lang="en-US"/>
        </a:p>
      </dgm:t>
    </dgm:pt>
    <dgm:pt modelId="{73425EA7-9191-4B58-B83F-7D2FD90CD5C3}" type="sibTrans" cxnId="{202299E6-F27D-4191-9137-69947A34974B}">
      <dgm:prSet/>
      <dgm:spPr/>
      <dgm:t>
        <a:bodyPr/>
        <a:lstStyle/>
        <a:p>
          <a:endParaRPr lang="en-US"/>
        </a:p>
      </dgm:t>
    </dgm:pt>
    <dgm:pt modelId="{D038090E-2922-422E-80BC-0825DB7F4B52}" type="pres">
      <dgm:prSet presAssocID="{7590E0AD-E0C4-4104-9D9B-EB8779FC71BA}" presName="root" presStyleCnt="0">
        <dgm:presLayoutVars>
          <dgm:dir/>
          <dgm:resizeHandles val="exact"/>
        </dgm:presLayoutVars>
      </dgm:prSet>
      <dgm:spPr/>
      <dgm:t>
        <a:bodyPr/>
        <a:lstStyle/>
        <a:p>
          <a:endParaRPr lang="en-US"/>
        </a:p>
      </dgm:t>
    </dgm:pt>
    <dgm:pt modelId="{CDE098A2-1968-4802-A687-CE970900F93D}" type="pres">
      <dgm:prSet presAssocID="{1A0090E9-0AEE-425B-B9A1-983637BB1B4A}" presName="compNode" presStyleCnt="0"/>
      <dgm:spPr/>
    </dgm:pt>
    <dgm:pt modelId="{3502F9AD-F724-404D-B62A-79AC5FCD769B}" type="pres">
      <dgm:prSet presAssocID="{1A0090E9-0AEE-425B-B9A1-983637BB1B4A}" presName="bgRect" presStyleLbl="bgShp" presStyleIdx="0" presStyleCnt="3"/>
      <dgm:spPr/>
    </dgm:pt>
    <dgm:pt modelId="{309E606A-1ED7-414A-8E6C-35B2C9E70D85}" type="pres">
      <dgm:prSet presAssocID="{1A0090E9-0AEE-425B-B9A1-983637BB1B4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Checkmark"/>
        </a:ext>
      </dgm:extLst>
    </dgm:pt>
    <dgm:pt modelId="{8F319043-98E9-454D-8C4B-E00992A83ABC}" type="pres">
      <dgm:prSet presAssocID="{1A0090E9-0AEE-425B-B9A1-983637BB1B4A}" presName="spaceRect" presStyleCnt="0"/>
      <dgm:spPr/>
    </dgm:pt>
    <dgm:pt modelId="{3A87BEA1-DA5C-44E4-B91E-A52D9BDA61ED}" type="pres">
      <dgm:prSet presAssocID="{1A0090E9-0AEE-425B-B9A1-983637BB1B4A}" presName="parTx" presStyleLbl="revTx" presStyleIdx="0" presStyleCnt="6">
        <dgm:presLayoutVars>
          <dgm:chMax val="0"/>
          <dgm:chPref val="0"/>
        </dgm:presLayoutVars>
      </dgm:prSet>
      <dgm:spPr/>
      <dgm:t>
        <a:bodyPr/>
        <a:lstStyle/>
        <a:p>
          <a:endParaRPr lang="en-US"/>
        </a:p>
      </dgm:t>
    </dgm:pt>
    <dgm:pt modelId="{B1BEF4DB-4F67-4B97-836A-92312BE62282}" type="pres">
      <dgm:prSet presAssocID="{1A0090E9-0AEE-425B-B9A1-983637BB1B4A}" presName="desTx" presStyleLbl="revTx" presStyleIdx="1" presStyleCnt="6">
        <dgm:presLayoutVars/>
      </dgm:prSet>
      <dgm:spPr/>
      <dgm:t>
        <a:bodyPr/>
        <a:lstStyle/>
        <a:p>
          <a:endParaRPr lang="en-US"/>
        </a:p>
      </dgm:t>
    </dgm:pt>
    <dgm:pt modelId="{10C07336-21D2-4C7B-8F90-BE4C0215174A}" type="pres">
      <dgm:prSet presAssocID="{2EDE5D5F-0405-433A-979D-ECAC93C28B60}" presName="sibTrans" presStyleCnt="0"/>
      <dgm:spPr/>
    </dgm:pt>
    <dgm:pt modelId="{113643D2-72D0-47B3-98CF-318E38E2322D}" type="pres">
      <dgm:prSet presAssocID="{23EFD8E5-A134-48AF-BB5B-B8EE7EF61CE3}" presName="compNode" presStyleCnt="0"/>
      <dgm:spPr/>
    </dgm:pt>
    <dgm:pt modelId="{6B998A7D-D0D7-49ED-9651-2C638E2EFA97}" type="pres">
      <dgm:prSet presAssocID="{23EFD8E5-A134-48AF-BB5B-B8EE7EF61CE3}" presName="bgRect" presStyleLbl="bgShp" presStyleIdx="1" presStyleCnt="3"/>
      <dgm:spPr>
        <a:ln>
          <a:solidFill>
            <a:schemeClr val="accent1"/>
          </a:solidFill>
        </a:ln>
        <a:effectLst>
          <a:glow rad="101600">
            <a:schemeClr val="accent2">
              <a:satMod val="175000"/>
              <a:alpha val="40000"/>
            </a:schemeClr>
          </a:glow>
          <a:outerShdw blurRad="50800" dist="38100" dir="2700000" algn="tl" rotWithShape="0">
            <a:prstClr val="black">
              <a:alpha val="40000"/>
            </a:prstClr>
          </a:outerShdw>
        </a:effectLst>
      </dgm:spPr>
    </dgm:pt>
    <dgm:pt modelId="{9D6965F2-68CC-4711-94E2-7FF85C243D56}" type="pres">
      <dgm:prSet presAssocID="{23EFD8E5-A134-48AF-BB5B-B8EE7EF61CE3}"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a:noFill/>
        </a:ln>
      </dgm:spPr>
      <dgm:extLst>
        <a:ext uri="{E40237B7-FDA0-4F09-8148-C483321AD2D9}">
          <dgm14:cNvPr xmlns:dgm14="http://schemas.microsoft.com/office/drawing/2010/diagram" id="0" name="" descr="Tools with solid fill"/>
        </a:ext>
      </dgm:extLst>
    </dgm:pt>
    <dgm:pt modelId="{BA8F40B1-D8AA-4511-97A5-8C8B1F6A66A8}" type="pres">
      <dgm:prSet presAssocID="{23EFD8E5-A134-48AF-BB5B-B8EE7EF61CE3}" presName="spaceRect" presStyleCnt="0"/>
      <dgm:spPr/>
    </dgm:pt>
    <dgm:pt modelId="{F69C7F2A-4CA9-49B5-B659-A57602BD7B59}" type="pres">
      <dgm:prSet presAssocID="{23EFD8E5-A134-48AF-BB5B-B8EE7EF61CE3}" presName="parTx" presStyleLbl="revTx" presStyleIdx="2" presStyleCnt="6">
        <dgm:presLayoutVars>
          <dgm:chMax val="0"/>
          <dgm:chPref val="0"/>
        </dgm:presLayoutVars>
      </dgm:prSet>
      <dgm:spPr/>
      <dgm:t>
        <a:bodyPr/>
        <a:lstStyle/>
        <a:p>
          <a:endParaRPr lang="en-US"/>
        </a:p>
      </dgm:t>
    </dgm:pt>
    <dgm:pt modelId="{C3052E72-77B4-4C15-A315-27ED0E67ABEF}" type="pres">
      <dgm:prSet presAssocID="{23EFD8E5-A134-48AF-BB5B-B8EE7EF61CE3}" presName="desTx" presStyleLbl="revTx" presStyleIdx="3" presStyleCnt="6">
        <dgm:presLayoutVars/>
      </dgm:prSet>
      <dgm:spPr/>
      <dgm:t>
        <a:bodyPr/>
        <a:lstStyle/>
        <a:p>
          <a:endParaRPr lang="en-US"/>
        </a:p>
      </dgm:t>
    </dgm:pt>
    <dgm:pt modelId="{9F5072C2-CCD3-4E1F-AE5E-E774A024CD9D}" type="pres">
      <dgm:prSet presAssocID="{5BE65DB2-D71C-4D80-9272-E33525FAF8FD}" presName="sibTrans" presStyleCnt="0"/>
      <dgm:spPr/>
    </dgm:pt>
    <dgm:pt modelId="{BD2CC9C2-91F1-455B-B8B7-56C0EB04B169}" type="pres">
      <dgm:prSet presAssocID="{CA2345AF-B0EE-4775-BABC-023CCE765448}" presName="compNode" presStyleCnt="0"/>
      <dgm:spPr/>
    </dgm:pt>
    <dgm:pt modelId="{8EE3EABF-FC1C-48B7-B5D6-BA3C49F82101}" type="pres">
      <dgm:prSet presAssocID="{CA2345AF-B0EE-4775-BABC-023CCE765448}" presName="bgRect" presStyleLbl="bgShp" presStyleIdx="2" presStyleCnt="3"/>
      <dgm:spPr/>
    </dgm:pt>
    <dgm:pt modelId="{C878D3BA-F6B8-4F8A-A08A-187CDEAF264F}" type="pres">
      <dgm:prSet presAssocID="{CA2345AF-B0EE-4775-BABC-023CCE76544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Thermometer"/>
        </a:ext>
      </dgm:extLst>
    </dgm:pt>
    <dgm:pt modelId="{5315DF19-2C63-42C8-9A2A-2CBDA728E663}" type="pres">
      <dgm:prSet presAssocID="{CA2345AF-B0EE-4775-BABC-023CCE765448}" presName="spaceRect" presStyleCnt="0"/>
      <dgm:spPr/>
    </dgm:pt>
    <dgm:pt modelId="{DE166DC8-7C99-4DAE-ACDC-263D5EC9BB00}" type="pres">
      <dgm:prSet presAssocID="{CA2345AF-B0EE-4775-BABC-023CCE765448}" presName="parTx" presStyleLbl="revTx" presStyleIdx="4" presStyleCnt="6">
        <dgm:presLayoutVars>
          <dgm:chMax val="0"/>
          <dgm:chPref val="0"/>
        </dgm:presLayoutVars>
      </dgm:prSet>
      <dgm:spPr/>
      <dgm:t>
        <a:bodyPr/>
        <a:lstStyle/>
        <a:p>
          <a:endParaRPr lang="en-US"/>
        </a:p>
      </dgm:t>
    </dgm:pt>
    <dgm:pt modelId="{A8A208DC-10FE-4A0B-8B20-668811EC1D0C}" type="pres">
      <dgm:prSet presAssocID="{CA2345AF-B0EE-4775-BABC-023CCE765448}" presName="desTx" presStyleLbl="revTx" presStyleIdx="5" presStyleCnt="6">
        <dgm:presLayoutVars/>
      </dgm:prSet>
      <dgm:spPr/>
      <dgm:t>
        <a:bodyPr/>
        <a:lstStyle/>
        <a:p>
          <a:endParaRPr lang="en-US"/>
        </a:p>
      </dgm:t>
    </dgm:pt>
  </dgm:ptLst>
  <dgm:cxnLst>
    <dgm:cxn modelId="{5F98B932-1642-4CE7-AD6B-B789C529E5B4}" type="presOf" srcId="{F1ABE995-D3FF-4450-ABF1-3BA00F7F5152}" destId="{A8A208DC-10FE-4A0B-8B20-668811EC1D0C}" srcOrd="0" destOrd="1" presId="urn:microsoft.com/office/officeart/2018/2/layout/IconVerticalSolidList"/>
    <dgm:cxn modelId="{ED5D1B52-6C01-4FBF-B52C-3B97B8BF58FE}" type="presOf" srcId="{ACEAA856-D449-4EBB-9E3F-AAC671CADF22}" destId="{B1BEF4DB-4F67-4B97-836A-92312BE62282}" srcOrd="0" destOrd="1" presId="urn:microsoft.com/office/officeart/2018/2/layout/IconVerticalSolidList"/>
    <dgm:cxn modelId="{CAA7D35F-92E4-4DF4-97A1-8473ABA3855A}" srcId="{1A0090E9-0AEE-425B-B9A1-983637BB1B4A}" destId="{ACEAA856-D449-4EBB-9E3F-AAC671CADF22}" srcOrd="1" destOrd="0" parTransId="{FE88E78E-13B5-4A5A-BD83-E0A6D60A85AF}" sibTransId="{B6760E3B-A369-4F9E-BA2E-41A88D10566D}"/>
    <dgm:cxn modelId="{4FE7E4DF-EA4E-459E-8425-13ADE853D537}" type="presOf" srcId="{AD76ABB3-A6DE-46D6-86AD-F3FCCE76C0A4}" destId="{C3052E72-77B4-4C15-A315-27ED0E67ABEF}" srcOrd="0" destOrd="0" presId="urn:microsoft.com/office/officeart/2018/2/layout/IconVerticalSolidList"/>
    <dgm:cxn modelId="{AE9B9308-325D-430D-BED1-2AF2B53A7381}" srcId="{1A0090E9-0AEE-425B-B9A1-983637BB1B4A}" destId="{D634D450-4B5E-411D-9D0E-0E4E16BB0EA4}" srcOrd="0" destOrd="0" parTransId="{A64EFD8E-4BD2-4273-95D1-D404DDC68FC4}" sibTransId="{E6222B33-BDF1-4C03-B52E-12AD299DA149}"/>
    <dgm:cxn modelId="{202299E6-F27D-4191-9137-69947A34974B}" srcId="{CA2345AF-B0EE-4775-BABC-023CCE765448}" destId="{52CCC3B9-31D9-49B1-9C76-A4D2449AE39C}" srcOrd="2" destOrd="0" parTransId="{B0D0C929-EE01-4EC3-B3CE-1C8D01BBB9EF}" sibTransId="{73425EA7-9191-4B58-B83F-7D2FD90CD5C3}"/>
    <dgm:cxn modelId="{D31AF6CD-F4EC-421B-AF56-58D0A556A158}" type="presOf" srcId="{946DD950-BF6B-4F62-8345-70A9FC83535E}" destId="{A8A208DC-10FE-4A0B-8B20-668811EC1D0C}" srcOrd="0" destOrd="0" presId="urn:microsoft.com/office/officeart/2018/2/layout/IconVerticalSolidList"/>
    <dgm:cxn modelId="{47B1193D-7254-4263-A380-52F32BF3666B}" type="presOf" srcId="{272CFC7D-1E1C-441E-A675-54EBBC4E5992}" destId="{C3052E72-77B4-4C15-A315-27ED0E67ABEF}" srcOrd="0" destOrd="1" presId="urn:microsoft.com/office/officeart/2018/2/layout/IconVerticalSolidList"/>
    <dgm:cxn modelId="{CDB78D09-A206-4A63-8200-F6EAB33681B0}" srcId="{23EFD8E5-A134-48AF-BB5B-B8EE7EF61CE3}" destId="{AD76ABB3-A6DE-46D6-86AD-F3FCCE76C0A4}" srcOrd="0" destOrd="0" parTransId="{AB67109E-E271-4192-BC06-EA761E703154}" sibTransId="{F6DA9BFD-C559-42C8-8E76-7D27B97BF7DC}"/>
    <dgm:cxn modelId="{E7FEF360-B349-45C0-89E6-BE0D578FD9F9}" srcId="{7590E0AD-E0C4-4104-9D9B-EB8779FC71BA}" destId="{CA2345AF-B0EE-4775-BABC-023CCE765448}" srcOrd="2" destOrd="0" parTransId="{DBEDDB0C-8BDA-415B-9460-14FD27765039}" sibTransId="{910DF89E-1F34-42C7-B417-2CF6AF53D5EE}"/>
    <dgm:cxn modelId="{073DC86F-98E8-4B77-9A82-BBA22D52A95D}" type="presOf" srcId="{23EFD8E5-A134-48AF-BB5B-B8EE7EF61CE3}" destId="{F69C7F2A-4CA9-49B5-B659-A57602BD7B59}" srcOrd="0" destOrd="0" presId="urn:microsoft.com/office/officeart/2018/2/layout/IconVerticalSolidList"/>
    <dgm:cxn modelId="{3F6552FA-CE38-4292-8AFC-029BA4E9D03C}" type="presOf" srcId="{CA2345AF-B0EE-4775-BABC-023CCE765448}" destId="{DE166DC8-7C99-4DAE-ACDC-263D5EC9BB00}" srcOrd="0" destOrd="0" presId="urn:microsoft.com/office/officeart/2018/2/layout/IconVerticalSolidList"/>
    <dgm:cxn modelId="{4DB160AD-5ED7-4E3C-9930-2022C3E131C3}" srcId="{23EFD8E5-A134-48AF-BB5B-B8EE7EF61CE3}" destId="{272CFC7D-1E1C-441E-A675-54EBBC4E5992}" srcOrd="1" destOrd="0" parTransId="{AE9F001E-87F1-4B26-9DC5-2EF099D8ADF2}" sibTransId="{968181C3-76FB-459A-A458-ED40C673BDE2}"/>
    <dgm:cxn modelId="{C4DE854A-5EEE-4FAD-9E2C-8D889632F317}" type="presOf" srcId="{7590E0AD-E0C4-4104-9D9B-EB8779FC71BA}" destId="{D038090E-2922-422E-80BC-0825DB7F4B52}" srcOrd="0" destOrd="0" presId="urn:microsoft.com/office/officeart/2018/2/layout/IconVerticalSolidList"/>
    <dgm:cxn modelId="{2FC63E7F-F858-41E3-97EE-4D35AAF2CDA6}" srcId="{CA2345AF-B0EE-4775-BABC-023CCE765448}" destId="{946DD950-BF6B-4F62-8345-70A9FC83535E}" srcOrd="0" destOrd="0" parTransId="{0A31F423-8764-48CC-9D57-9A13FCD443EF}" sibTransId="{D3DEB544-2C4D-4B62-ADE7-148FECA8B954}"/>
    <dgm:cxn modelId="{D20FA78C-25F9-41F5-B54D-4A9AA52EF00B}" type="presOf" srcId="{52CCC3B9-31D9-49B1-9C76-A4D2449AE39C}" destId="{A8A208DC-10FE-4A0B-8B20-668811EC1D0C}" srcOrd="0" destOrd="2" presId="urn:microsoft.com/office/officeart/2018/2/layout/IconVerticalSolidList"/>
    <dgm:cxn modelId="{A487F2D8-7C6F-469F-A2FF-DA0B0A62259C}" srcId="{7590E0AD-E0C4-4104-9D9B-EB8779FC71BA}" destId="{1A0090E9-0AEE-425B-B9A1-983637BB1B4A}" srcOrd="0" destOrd="0" parTransId="{821C32F5-D9C3-4D2E-A268-FBD07B88D0B0}" sibTransId="{2EDE5D5F-0405-433A-979D-ECAC93C28B60}"/>
    <dgm:cxn modelId="{F727020B-0A95-454B-A318-5FD47361C045}" srcId="{7590E0AD-E0C4-4104-9D9B-EB8779FC71BA}" destId="{23EFD8E5-A134-48AF-BB5B-B8EE7EF61CE3}" srcOrd="1" destOrd="0" parTransId="{171521B2-4909-4951-86A9-79327B807FA7}" sibTransId="{5BE65DB2-D71C-4D80-9272-E33525FAF8FD}"/>
    <dgm:cxn modelId="{8A08E4BF-8996-4D54-A41D-640937B930BF}" type="presOf" srcId="{D634D450-4B5E-411D-9D0E-0E4E16BB0EA4}" destId="{B1BEF4DB-4F67-4B97-836A-92312BE62282}" srcOrd="0" destOrd="0" presId="urn:microsoft.com/office/officeart/2018/2/layout/IconVerticalSolidList"/>
    <dgm:cxn modelId="{6D6B8EFC-87CD-4878-AA5E-BF132ABC670A}" type="presOf" srcId="{1A0090E9-0AEE-425B-B9A1-983637BB1B4A}" destId="{3A87BEA1-DA5C-44E4-B91E-A52D9BDA61ED}" srcOrd="0" destOrd="0" presId="urn:microsoft.com/office/officeart/2018/2/layout/IconVerticalSolidList"/>
    <dgm:cxn modelId="{E6025A4C-E3CC-4BD4-A0F8-29A554EF1599}" srcId="{CA2345AF-B0EE-4775-BABC-023CCE765448}" destId="{F1ABE995-D3FF-4450-ABF1-3BA00F7F5152}" srcOrd="1" destOrd="0" parTransId="{3A802573-F1FE-4CE0-8A24-DDB56E091EE7}" sibTransId="{B1A0741F-A5FD-4C7A-AF49-F61206B28088}"/>
    <dgm:cxn modelId="{82A311DD-3202-4821-92E0-F655DE6A51D5}" type="presParOf" srcId="{D038090E-2922-422E-80BC-0825DB7F4B52}" destId="{CDE098A2-1968-4802-A687-CE970900F93D}" srcOrd="0" destOrd="0" presId="urn:microsoft.com/office/officeart/2018/2/layout/IconVerticalSolidList"/>
    <dgm:cxn modelId="{13D29D33-E56B-4068-975B-6DCC07D4F335}" type="presParOf" srcId="{CDE098A2-1968-4802-A687-CE970900F93D}" destId="{3502F9AD-F724-404D-B62A-79AC5FCD769B}" srcOrd="0" destOrd="0" presId="urn:microsoft.com/office/officeart/2018/2/layout/IconVerticalSolidList"/>
    <dgm:cxn modelId="{5AFDD822-9EAC-4A98-B7D1-23D4B4A2BD24}" type="presParOf" srcId="{CDE098A2-1968-4802-A687-CE970900F93D}" destId="{309E606A-1ED7-414A-8E6C-35B2C9E70D85}" srcOrd="1" destOrd="0" presId="urn:microsoft.com/office/officeart/2018/2/layout/IconVerticalSolidList"/>
    <dgm:cxn modelId="{3AA945BB-01D2-4464-8AD3-E5B4D1BB9DC7}" type="presParOf" srcId="{CDE098A2-1968-4802-A687-CE970900F93D}" destId="{8F319043-98E9-454D-8C4B-E00992A83ABC}" srcOrd="2" destOrd="0" presId="urn:microsoft.com/office/officeart/2018/2/layout/IconVerticalSolidList"/>
    <dgm:cxn modelId="{4B4F35DF-CB43-4486-A903-3365A4732EEB}" type="presParOf" srcId="{CDE098A2-1968-4802-A687-CE970900F93D}" destId="{3A87BEA1-DA5C-44E4-B91E-A52D9BDA61ED}" srcOrd="3" destOrd="0" presId="urn:microsoft.com/office/officeart/2018/2/layout/IconVerticalSolidList"/>
    <dgm:cxn modelId="{1AD303A4-43E4-4CAF-923F-E4DB5A6A8F76}" type="presParOf" srcId="{CDE098A2-1968-4802-A687-CE970900F93D}" destId="{B1BEF4DB-4F67-4B97-836A-92312BE62282}" srcOrd="4" destOrd="0" presId="urn:microsoft.com/office/officeart/2018/2/layout/IconVerticalSolidList"/>
    <dgm:cxn modelId="{7FEAE0BD-B479-4115-90AB-61FCC23D8900}" type="presParOf" srcId="{D038090E-2922-422E-80BC-0825DB7F4B52}" destId="{10C07336-21D2-4C7B-8F90-BE4C0215174A}" srcOrd="1" destOrd="0" presId="urn:microsoft.com/office/officeart/2018/2/layout/IconVerticalSolidList"/>
    <dgm:cxn modelId="{FC64BD89-E434-4968-9D51-F4E792A3AA54}" type="presParOf" srcId="{D038090E-2922-422E-80BC-0825DB7F4B52}" destId="{113643D2-72D0-47B3-98CF-318E38E2322D}" srcOrd="2" destOrd="0" presId="urn:microsoft.com/office/officeart/2018/2/layout/IconVerticalSolidList"/>
    <dgm:cxn modelId="{226419CA-A262-4EE2-9755-046B356C58A4}" type="presParOf" srcId="{113643D2-72D0-47B3-98CF-318E38E2322D}" destId="{6B998A7D-D0D7-49ED-9651-2C638E2EFA97}" srcOrd="0" destOrd="0" presId="urn:microsoft.com/office/officeart/2018/2/layout/IconVerticalSolidList"/>
    <dgm:cxn modelId="{92B4EFF3-4F7B-4CFE-933C-F3E63F424700}" type="presParOf" srcId="{113643D2-72D0-47B3-98CF-318E38E2322D}" destId="{9D6965F2-68CC-4711-94E2-7FF85C243D56}" srcOrd="1" destOrd="0" presId="urn:microsoft.com/office/officeart/2018/2/layout/IconVerticalSolidList"/>
    <dgm:cxn modelId="{0BE8657F-D5E6-4F4D-8460-9AF510E320FB}" type="presParOf" srcId="{113643D2-72D0-47B3-98CF-318E38E2322D}" destId="{BA8F40B1-D8AA-4511-97A5-8C8B1F6A66A8}" srcOrd="2" destOrd="0" presId="urn:microsoft.com/office/officeart/2018/2/layout/IconVerticalSolidList"/>
    <dgm:cxn modelId="{6AE5E555-0384-4194-A382-34AE199B6A82}" type="presParOf" srcId="{113643D2-72D0-47B3-98CF-318E38E2322D}" destId="{F69C7F2A-4CA9-49B5-B659-A57602BD7B59}" srcOrd="3" destOrd="0" presId="urn:microsoft.com/office/officeart/2018/2/layout/IconVerticalSolidList"/>
    <dgm:cxn modelId="{97369042-6D83-4BFC-B3F8-0F58B5DAA947}" type="presParOf" srcId="{113643D2-72D0-47B3-98CF-318E38E2322D}" destId="{C3052E72-77B4-4C15-A315-27ED0E67ABEF}" srcOrd="4" destOrd="0" presId="urn:microsoft.com/office/officeart/2018/2/layout/IconVerticalSolidList"/>
    <dgm:cxn modelId="{33A161BD-3CD1-467D-809B-78A7CCBD6F71}" type="presParOf" srcId="{D038090E-2922-422E-80BC-0825DB7F4B52}" destId="{9F5072C2-CCD3-4E1F-AE5E-E774A024CD9D}" srcOrd="3" destOrd="0" presId="urn:microsoft.com/office/officeart/2018/2/layout/IconVerticalSolidList"/>
    <dgm:cxn modelId="{B1D596FB-B50B-4C4A-BC25-1A8E9B1DB714}" type="presParOf" srcId="{D038090E-2922-422E-80BC-0825DB7F4B52}" destId="{BD2CC9C2-91F1-455B-B8B7-56C0EB04B169}" srcOrd="4" destOrd="0" presId="urn:microsoft.com/office/officeart/2018/2/layout/IconVerticalSolidList"/>
    <dgm:cxn modelId="{52706716-2D31-4CFA-BE84-67A383B9392A}" type="presParOf" srcId="{BD2CC9C2-91F1-455B-B8B7-56C0EB04B169}" destId="{8EE3EABF-FC1C-48B7-B5D6-BA3C49F82101}" srcOrd="0" destOrd="0" presId="urn:microsoft.com/office/officeart/2018/2/layout/IconVerticalSolidList"/>
    <dgm:cxn modelId="{7544D2D4-88AD-48AA-801C-D2793DA14107}" type="presParOf" srcId="{BD2CC9C2-91F1-455B-B8B7-56C0EB04B169}" destId="{C878D3BA-F6B8-4F8A-A08A-187CDEAF264F}" srcOrd="1" destOrd="0" presId="urn:microsoft.com/office/officeart/2018/2/layout/IconVerticalSolidList"/>
    <dgm:cxn modelId="{FB8D08AA-7657-4C6D-9387-6D476F4E320C}" type="presParOf" srcId="{BD2CC9C2-91F1-455B-B8B7-56C0EB04B169}" destId="{5315DF19-2C63-42C8-9A2A-2CBDA728E663}" srcOrd="2" destOrd="0" presId="urn:microsoft.com/office/officeart/2018/2/layout/IconVerticalSolidList"/>
    <dgm:cxn modelId="{372C3241-3FC9-428C-BB55-4B7428D0BD6C}" type="presParOf" srcId="{BD2CC9C2-91F1-455B-B8B7-56C0EB04B169}" destId="{DE166DC8-7C99-4DAE-ACDC-263D5EC9BB00}" srcOrd="3" destOrd="0" presId="urn:microsoft.com/office/officeart/2018/2/layout/IconVerticalSolidList"/>
    <dgm:cxn modelId="{222EB5AD-10C0-4BB3-AB87-F0A587182870}" type="presParOf" srcId="{BD2CC9C2-91F1-455B-B8B7-56C0EB04B169}" destId="{A8A208DC-10FE-4A0B-8B20-668811EC1D0C}"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90E0AD-E0C4-4104-9D9B-EB8779FC71B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A0090E9-0AEE-425B-B9A1-983637BB1B4A}">
      <dgm:prSet/>
      <dgm:spPr/>
      <dgm:t>
        <a:bodyPr/>
        <a:lstStyle/>
        <a:p>
          <a:pPr>
            <a:lnSpc>
              <a:spcPct val="100000"/>
            </a:lnSpc>
          </a:pPr>
          <a:r>
            <a:rPr lang="en-GB" b="1"/>
            <a:t>Overview</a:t>
          </a:r>
          <a:endParaRPr lang="en-US"/>
        </a:p>
      </dgm:t>
    </dgm:pt>
    <dgm:pt modelId="{821C32F5-D9C3-4D2E-A268-FBD07B88D0B0}" type="parTrans" cxnId="{A487F2D8-7C6F-469F-A2FF-DA0B0A62259C}">
      <dgm:prSet/>
      <dgm:spPr/>
      <dgm:t>
        <a:bodyPr/>
        <a:lstStyle/>
        <a:p>
          <a:endParaRPr lang="en-US"/>
        </a:p>
      </dgm:t>
    </dgm:pt>
    <dgm:pt modelId="{2EDE5D5F-0405-433A-979D-ECAC93C28B60}" type="sibTrans" cxnId="{A487F2D8-7C6F-469F-A2FF-DA0B0A62259C}">
      <dgm:prSet/>
      <dgm:spPr/>
      <dgm:t>
        <a:bodyPr/>
        <a:lstStyle/>
        <a:p>
          <a:endParaRPr lang="en-US"/>
        </a:p>
      </dgm:t>
    </dgm:pt>
    <dgm:pt modelId="{D634D450-4B5E-411D-9D0E-0E4E16BB0EA4}">
      <dgm:prSet/>
      <dgm:spPr/>
      <dgm:t>
        <a:bodyPr/>
        <a:lstStyle/>
        <a:p>
          <a:pPr>
            <a:lnSpc>
              <a:spcPct val="100000"/>
            </a:lnSpc>
          </a:pPr>
          <a:r>
            <a:rPr lang="en-GB"/>
            <a:t>SVT/Outer Barrel Layout</a:t>
          </a:r>
          <a:endParaRPr lang="en-US"/>
        </a:p>
      </dgm:t>
    </dgm:pt>
    <dgm:pt modelId="{A64EFD8E-4BD2-4273-95D1-D404DDC68FC4}" type="parTrans" cxnId="{AE9B9308-325D-430D-BED1-2AF2B53A7381}">
      <dgm:prSet/>
      <dgm:spPr/>
      <dgm:t>
        <a:bodyPr/>
        <a:lstStyle/>
        <a:p>
          <a:endParaRPr lang="en-US"/>
        </a:p>
      </dgm:t>
    </dgm:pt>
    <dgm:pt modelId="{E6222B33-BDF1-4C03-B52E-12AD299DA149}" type="sibTrans" cxnId="{AE9B9308-325D-430D-BED1-2AF2B53A7381}">
      <dgm:prSet/>
      <dgm:spPr/>
      <dgm:t>
        <a:bodyPr/>
        <a:lstStyle/>
        <a:p>
          <a:endParaRPr lang="en-US"/>
        </a:p>
      </dgm:t>
    </dgm:pt>
    <dgm:pt modelId="{ACEAA856-D449-4EBB-9E3F-AAC671CADF22}">
      <dgm:prSet/>
      <dgm:spPr/>
      <dgm:t>
        <a:bodyPr/>
        <a:lstStyle/>
        <a:p>
          <a:pPr>
            <a:lnSpc>
              <a:spcPct val="100000"/>
            </a:lnSpc>
          </a:pPr>
          <a:r>
            <a:rPr lang="en-GB" dirty="0"/>
            <a:t>OB Stave Performance Targets </a:t>
          </a:r>
        </a:p>
        <a:p>
          <a:pPr>
            <a:lnSpc>
              <a:spcPct val="100000"/>
            </a:lnSpc>
          </a:pPr>
          <a:r>
            <a:rPr lang="en-GB" dirty="0"/>
            <a:t>Background on Sensor/Stave Layout</a:t>
          </a:r>
          <a:endParaRPr lang="en-US" dirty="0"/>
        </a:p>
      </dgm:t>
    </dgm:pt>
    <dgm:pt modelId="{FE88E78E-13B5-4A5A-BD83-E0A6D60A85AF}" type="parTrans" cxnId="{CAA7D35F-92E4-4DF4-97A1-8473ABA3855A}">
      <dgm:prSet/>
      <dgm:spPr/>
      <dgm:t>
        <a:bodyPr/>
        <a:lstStyle/>
        <a:p>
          <a:endParaRPr lang="en-US"/>
        </a:p>
      </dgm:t>
    </dgm:pt>
    <dgm:pt modelId="{B6760E3B-A369-4F9E-BA2E-41A88D10566D}" type="sibTrans" cxnId="{CAA7D35F-92E4-4DF4-97A1-8473ABA3855A}">
      <dgm:prSet/>
      <dgm:spPr/>
      <dgm:t>
        <a:bodyPr/>
        <a:lstStyle/>
        <a:p>
          <a:endParaRPr lang="en-US"/>
        </a:p>
      </dgm:t>
    </dgm:pt>
    <dgm:pt modelId="{23EFD8E5-A134-48AF-BB5B-B8EE7EF61CE3}">
      <dgm:prSet/>
      <dgm:spPr/>
      <dgm:t>
        <a:bodyPr/>
        <a:lstStyle/>
        <a:p>
          <a:pPr>
            <a:lnSpc>
              <a:spcPct val="100000"/>
            </a:lnSpc>
          </a:pPr>
          <a:r>
            <a:rPr lang="en-GB" b="1" dirty="0"/>
            <a:t>Stave Prototyping and Testing</a:t>
          </a:r>
          <a:endParaRPr lang="en-US" dirty="0"/>
        </a:p>
      </dgm:t>
    </dgm:pt>
    <dgm:pt modelId="{171521B2-4909-4951-86A9-79327B807FA7}" type="parTrans" cxnId="{F727020B-0A95-454B-A318-5FD47361C045}">
      <dgm:prSet/>
      <dgm:spPr/>
      <dgm:t>
        <a:bodyPr/>
        <a:lstStyle/>
        <a:p>
          <a:endParaRPr lang="en-US"/>
        </a:p>
      </dgm:t>
    </dgm:pt>
    <dgm:pt modelId="{5BE65DB2-D71C-4D80-9272-E33525FAF8FD}" type="sibTrans" cxnId="{F727020B-0A95-454B-A318-5FD47361C045}">
      <dgm:prSet/>
      <dgm:spPr/>
      <dgm:t>
        <a:bodyPr/>
        <a:lstStyle/>
        <a:p>
          <a:endParaRPr lang="en-US"/>
        </a:p>
      </dgm:t>
    </dgm:pt>
    <dgm:pt modelId="{AD76ABB3-A6DE-46D6-86AD-F3FCCE76C0A4}">
      <dgm:prSet/>
      <dgm:spPr/>
      <dgm:t>
        <a:bodyPr/>
        <a:lstStyle/>
        <a:p>
          <a:pPr>
            <a:lnSpc>
              <a:spcPct val="100000"/>
            </a:lnSpc>
          </a:pPr>
          <a:r>
            <a:rPr lang="en-GB" dirty="0"/>
            <a:t>Stave Structure &amp; Build Process</a:t>
          </a:r>
          <a:endParaRPr lang="en-US" dirty="0"/>
        </a:p>
      </dgm:t>
    </dgm:pt>
    <dgm:pt modelId="{AB67109E-E271-4192-BC06-EA761E703154}" type="parTrans" cxnId="{CDB78D09-A206-4A63-8200-F6EAB33681B0}">
      <dgm:prSet/>
      <dgm:spPr/>
      <dgm:t>
        <a:bodyPr/>
        <a:lstStyle/>
        <a:p>
          <a:endParaRPr lang="en-US"/>
        </a:p>
      </dgm:t>
    </dgm:pt>
    <dgm:pt modelId="{F6DA9BFD-C559-42C8-8E76-7D27B97BF7DC}" type="sibTrans" cxnId="{CDB78D09-A206-4A63-8200-F6EAB33681B0}">
      <dgm:prSet/>
      <dgm:spPr/>
      <dgm:t>
        <a:bodyPr/>
        <a:lstStyle/>
        <a:p>
          <a:endParaRPr lang="en-US"/>
        </a:p>
      </dgm:t>
    </dgm:pt>
    <dgm:pt modelId="{272CFC7D-1E1C-441E-A675-54EBBC4E5992}">
      <dgm:prSet/>
      <dgm:spPr/>
      <dgm:t>
        <a:bodyPr/>
        <a:lstStyle/>
        <a:p>
          <a:pPr>
            <a:lnSpc>
              <a:spcPct val="100000"/>
            </a:lnSpc>
          </a:pPr>
          <a:r>
            <a:rPr lang="en-GB"/>
            <a:t>Test Setup</a:t>
          </a:r>
          <a:endParaRPr lang="en-US"/>
        </a:p>
      </dgm:t>
    </dgm:pt>
    <dgm:pt modelId="{AE9F001E-87F1-4B26-9DC5-2EF099D8ADF2}" type="parTrans" cxnId="{4DB160AD-5ED7-4E3C-9930-2022C3E131C3}">
      <dgm:prSet/>
      <dgm:spPr/>
      <dgm:t>
        <a:bodyPr/>
        <a:lstStyle/>
        <a:p>
          <a:endParaRPr lang="en-US"/>
        </a:p>
      </dgm:t>
    </dgm:pt>
    <dgm:pt modelId="{968181C3-76FB-459A-A458-ED40C673BDE2}" type="sibTrans" cxnId="{4DB160AD-5ED7-4E3C-9930-2022C3E131C3}">
      <dgm:prSet/>
      <dgm:spPr/>
      <dgm:t>
        <a:bodyPr/>
        <a:lstStyle/>
        <a:p>
          <a:endParaRPr lang="en-US"/>
        </a:p>
      </dgm:t>
    </dgm:pt>
    <dgm:pt modelId="{CA2345AF-B0EE-4775-BABC-023CCE765448}">
      <dgm:prSet/>
      <dgm:spPr/>
      <dgm:t>
        <a:bodyPr/>
        <a:lstStyle/>
        <a:p>
          <a:pPr>
            <a:lnSpc>
              <a:spcPct val="100000"/>
            </a:lnSpc>
          </a:pPr>
          <a:r>
            <a:rPr lang="en-GB" b="1" dirty="0"/>
            <a:t>Analysis/Testing</a:t>
          </a:r>
          <a:endParaRPr lang="en-US" dirty="0"/>
        </a:p>
      </dgm:t>
    </dgm:pt>
    <dgm:pt modelId="{DBEDDB0C-8BDA-415B-9460-14FD27765039}" type="parTrans" cxnId="{E7FEF360-B349-45C0-89E6-BE0D578FD9F9}">
      <dgm:prSet/>
      <dgm:spPr/>
      <dgm:t>
        <a:bodyPr/>
        <a:lstStyle/>
        <a:p>
          <a:endParaRPr lang="en-US"/>
        </a:p>
      </dgm:t>
    </dgm:pt>
    <dgm:pt modelId="{910DF89E-1F34-42C7-B417-2CF6AF53D5EE}" type="sibTrans" cxnId="{E7FEF360-B349-45C0-89E6-BE0D578FD9F9}">
      <dgm:prSet/>
      <dgm:spPr/>
      <dgm:t>
        <a:bodyPr/>
        <a:lstStyle/>
        <a:p>
          <a:endParaRPr lang="en-US"/>
        </a:p>
      </dgm:t>
    </dgm:pt>
    <dgm:pt modelId="{946DD950-BF6B-4F62-8345-70A9FC83535E}">
      <dgm:prSet/>
      <dgm:spPr/>
      <dgm:t>
        <a:bodyPr/>
        <a:lstStyle/>
        <a:p>
          <a:pPr>
            <a:lnSpc>
              <a:spcPct val="100000"/>
            </a:lnSpc>
          </a:pPr>
          <a:r>
            <a:rPr lang="en-GB"/>
            <a:t>Pressure Loss</a:t>
          </a:r>
          <a:endParaRPr lang="en-US"/>
        </a:p>
      </dgm:t>
    </dgm:pt>
    <dgm:pt modelId="{0A31F423-8764-48CC-9D57-9A13FCD443EF}" type="parTrans" cxnId="{2FC63E7F-F858-41E3-97EE-4D35AAF2CDA6}">
      <dgm:prSet/>
      <dgm:spPr/>
      <dgm:t>
        <a:bodyPr/>
        <a:lstStyle/>
        <a:p>
          <a:endParaRPr lang="en-US"/>
        </a:p>
      </dgm:t>
    </dgm:pt>
    <dgm:pt modelId="{D3DEB544-2C4D-4B62-ADE7-148FECA8B954}" type="sibTrans" cxnId="{2FC63E7F-F858-41E3-97EE-4D35AAF2CDA6}">
      <dgm:prSet/>
      <dgm:spPr/>
      <dgm:t>
        <a:bodyPr/>
        <a:lstStyle/>
        <a:p>
          <a:endParaRPr lang="en-US"/>
        </a:p>
      </dgm:t>
    </dgm:pt>
    <dgm:pt modelId="{F1ABE995-D3FF-4450-ABF1-3BA00F7F5152}">
      <dgm:prSet/>
      <dgm:spPr/>
      <dgm:t>
        <a:bodyPr/>
        <a:lstStyle/>
        <a:p>
          <a:pPr>
            <a:lnSpc>
              <a:spcPct val="100000"/>
            </a:lnSpc>
          </a:pPr>
          <a:r>
            <a:rPr lang="en-GB" dirty="0"/>
            <a:t>Vibration</a:t>
          </a:r>
          <a:endParaRPr lang="en-US" dirty="0"/>
        </a:p>
      </dgm:t>
    </dgm:pt>
    <dgm:pt modelId="{3A802573-F1FE-4CE0-8A24-DDB56E091EE7}" type="parTrans" cxnId="{E6025A4C-E3CC-4BD4-A0F8-29A554EF1599}">
      <dgm:prSet/>
      <dgm:spPr/>
      <dgm:t>
        <a:bodyPr/>
        <a:lstStyle/>
        <a:p>
          <a:endParaRPr lang="en-US"/>
        </a:p>
      </dgm:t>
    </dgm:pt>
    <dgm:pt modelId="{B1A0741F-A5FD-4C7A-AF49-F61206B28088}" type="sibTrans" cxnId="{E6025A4C-E3CC-4BD4-A0F8-29A554EF1599}">
      <dgm:prSet/>
      <dgm:spPr/>
      <dgm:t>
        <a:bodyPr/>
        <a:lstStyle/>
        <a:p>
          <a:endParaRPr lang="en-US"/>
        </a:p>
      </dgm:t>
    </dgm:pt>
    <dgm:pt modelId="{E1857886-D5D6-4B5A-B04C-C1221D2F5AAB}">
      <dgm:prSet/>
      <dgm:spPr/>
      <dgm:t>
        <a:bodyPr/>
        <a:lstStyle/>
        <a:p>
          <a:pPr>
            <a:lnSpc>
              <a:spcPct val="100000"/>
            </a:lnSpc>
          </a:pPr>
          <a:r>
            <a:rPr lang="en-GB"/>
            <a:t>Thermal</a:t>
          </a:r>
          <a:endParaRPr lang="en-US" dirty="0"/>
        </a:p>
      </dgm:t>
    </dgm:pt>
    <dgm:pt modelId="{6B3B6198-D92E-4246-A251-FA3EDC68B33F}" type="parTrans" cxnId="{C0017476-68EE-4174-BFD0-782650A1655E}">
      <dgm:prSet/>
      <dgm:spPr/>
      <dgm:t>
        <a:bodyPr/>
        <a:lstStyle/>
        <a:p>
          <a:endParaRPr lang="en-US"/>
        </a:p>
      </dgm:t>
    </dgm:pt>
    <dgm:pt modelId="{FCFD1C47-14DA-417F-9F73-35C8BFC0D9FB}" type="sibTrans" cxnId="{C0017476-68EE-4174-BFD0-782650A1655E}">
      <dgm:prSet/>
      <dgm:spPr/>
      <dgm:t>
        <a:bodyPr/>
        <a:lstStyle/>
        <a:p>
          <a:endParaRPr lang="en-US"/>
        </a:p>
      </dgm:t>
    </dgm:pt>
    <dgm:pt modelId="{D038090E-2922-422E-80BC-0825DB7F4B52}" type="pres">
      <dgm:prSet presAssocID="{7590E0AD-E0C4-4104-9D9B-EB8779FC71BA}" presName="root" presStyleCnt="0">
        <dgm:presLayoutVars>
          <dgm:dir/>
          <dgm:resizeHandles val="exact"/>
        </dgm:presLayoutVars>
      </dgm:prSet>
      <dgm:spPr/>
      <dgm:t>
        <a:bodyPr/>
        <a:lstStyle/>
        <a:p>
          <a:endParaRPr lang="en-US"/>
        </a:p>
      </dgm:t>
    </dgm:pt>
    <dgm:pt modelId="{CDE098A2-1968-4802-A687-CE970900F93D}" type="pres">
      <dgm:prSet presAssocID="{1A0090E9-0AEE-425B-B9A1-983637BB1B4A}" presName="compNode" presStyleCnt="0"/>
      <dgm:spPr/>
    </dgm:pt>
    <dgm:pt modelId="{3502F9AD-F724-404D-B62A-79AC5FCD769B}" type="pres">
      <dgm:prSet presAssocID="{1A0090E9-0AEE-425B-B9A1-983637BB1B4A}" presName="bgRect" presStyleLbl="bgShp" presStyleIdx="0" presStyleCnt="3"/>
      <dgm:spPr/>
    </dgm:pt>
    <dgm:pt modelId="{309E606A-1ED7-414A-8E6C-35B2C9E70D85}" type="pres">
      <dgm:prSet presAssocID="{1A0090E9-0AEE-425B-B9A1-983637BB1B4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Checkmark"/>
        </a:ext>
      </dgm:extLst>
    </dgm:pt>
    <dgm:pt modelId="{8F319043-98E9-454D-8C4B-E00992A83ABC}" type="pres">
      <dgm:prSet presAssocID="{1A0090E9-0AEE-425B-B9A1-983637BB1B4A}" presName="spaceRect" presStyleCnt="0"/>
      <dgm:spPr/>
    </dgm:pt>
    <dgm:pt modelId="{3A87BEA1-DA5C-44E4-B91E-A52D9BDA61ED}" type="pres">
      <dgm:prSet presAssocID="{1A0090E9-0AEE-425B-B9A1-983637BB1B4A}" presName="parTx" presStyleLbl="revTx" presStyleIdx="0" presStyleCnt="6">
        <dgm:presLayoutVars>
          <dgm:chMax val="0"/>
          <dgm:chPref val="0"/>
        </dgm:presLayoutVars>
      </dgm:prSet>
      <dgm:spPr/>
      <dgm:t>
        <a:bodyPr/>
        <a:lstStyle/>
        <a:p>
          <a:endParaRPr lang="en-US"/>
        </a:p>
      </dgm:t>
    </dgm:pt>
    <dgm:pt modelId="{B1BEF4DB-4F67-4B97-836A-92312BE62282}" type="pres">
      <dgm:prSet presAssocID="{1A0090E9-0AEE-425B-B9A1-983637BB1B4A}" presName="desTx" presStyleLbl="revTx" presStyleIdx="1" presStyleCnt="6">
        <dgm:presLayoutVars/>
      </dgm:prSet>
      <dgm:spPr/>
      <dgm:t>
        <a:bodyPr/>
        <a:lstStyle/>
        <a:p>
          <a:endParaRPr lang="en-US"/>
        </a:p>
      </dgm:t>
    </dgm:pt>
    <dgm:pt modelId="{10C07336-21D2-4C7B-8F90-BE4C0215174A}" type="pres">
      <dgm:prSet presAssocID="{2EDE5D5F-0405-433A-979D-ECAC93C28B60}" presName="sibTrans" presStyleCnt="0"/>
      <dgm:spPr/>
    </dgm:pt>
    <dgm:pt modelId="{113643D2-72D0-47B3-98CF-318E38E2322D}" type="pres">
      <dgm:prSet presAssocID="{23EFD8E5-A134-48AF-BB5B-B8EE7EF61CE3}" presName="compNode" presStyleCnt="0"/>
      <dgm:spPr/>
    </dgm:pt>
    <dgm:pt modelId="{6B998A7D-D0D7-49ED-9651-2C638E2EFA97}" type="pres">
      <dgm:prSet presAssocID="{23EFD8E5-A134-48AF-BB5B-B8EE7EF61CE3}" presName="bgRect" presStyleLbl="bgShp" presStyleIdx="1" presStyleCnt="3"/>
      <dgm:spPr/>
    </dgm:pt>
    <dgm:pt modelId="{9D6965F2-68CC-4711-94E2-7FF85C243D56}" type="pres">
      <dgm:prSet presAssocID="{23EFD8E5-A134-48AF-BB5B-B8EE7EF61CE3}"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a:noFill/>
        </a:ln>
      </dgm:spPr>
      <dgm:extLst>
        <a:ext uri="{E40237B7-FDA0-4F09-8148-C483321AD2D9}">
          <dgm14:cNvPr xmlns:dgm14="http://schemas.microsoft.com/office/drawing/2010/diagram" id="0" name="" descr="Tools with solid fill"/>
        </a:ext>
      </dgm:extLst>
    </dgm:pt>
    <dgm:pt modelId="{BA8F40B1-D8AA-4511-97A5-8C8B1F6A66A8}" type="pres">
      <dgm:prSet presAssocID="{23EFD8E5-A134-48AF-BB5B-B8EE7EF61CE3}" presName="spaceRect" presStyleCnt="0"/>
      <dgm:spPr/>
    </dgm:pt>
    <dgm:pt modelId="{F69C7F2A-4CA9-49B5-B659-A57602BD7B59}" type="pres">
      <dgm:prSet presAssocID="{23EFD8E5-A134-48AF-BB5B-B8EE7EF61CE3}" presName="parTx" presStyleLbl="revTx" presStyleIdx="2" presStyleCnt="6">
        <dgm:presLayoutVars>
          <dgm:chMax val="0"/>
          <dgm:chPref val="0"/>
        </dgm:presLayoutVars>
      </dgm:prSet>
      <dgm:spPr/>
      <dgm:t>
        <a:bodyPr/>
        <a:lstStyle/>
        <a:p>
          <a:endParaRPr lang="en-US"/>
        </a:p>
      </dgm:t>
    </dgm:pt>
    <dgm:pt modelId="{C3052E72-77B4-4C15-A315-27ED0E67ABEF}" type="pres">
      <dgm:prSet presAssocID="{23EFD8E5-A134-48AF-BB5B-B8EE7EF61CE3}" presName="desTx" presStyleLbl="revTx" presStyleIdx="3" presStyleCnt="6">
        <dgm:presLayoutVars/>
      </dgm:prSet>
      <dgm:spPr/>
      <dgm:t>
        <a:bodyPr/>
        <a:lstStyle/>
        <a:p>
          <a:endParaRPr lang="en-US"/>
        </a:p>
      </dgm:t>
    </dgm:pt>
    <dgm:pt modelId="{9F5072C2-CCD3-4E1F-AE5E-E774A024CD9D}" type="pres">
      <dgm:prSet presAssocID="{5BE65DB2-D71C-4D80-9272-E33525FAF8FD}" presName="sibTrans" presStyleCnt="0"/>
      <dgm:spPr/>
    </dgm:pt>
    <dgm:pt modelId="{BD2CC9C2-91F1-455B-B8B7-56C0EB04B169}" type="pres">
      <dgm:prSet presAssocID="{CA2345AF-B0EE-4775-BABC-023CCE765448}" presName="compNode" presStyleCnt="0"/>
      <dgm:spPr/>
    </dgm:pt>
    <dgm:pt modelId="{8EE3EABF-FC1C-48B7-B5D6-BA3C49F82101}" type="pres">
      <dgm:prSet presAssocID="{CA2345AF-B0EE-4775-BABC-023CCE765448}" presName="bgRect" presStyleLbl="bgShp" presStyleIdx="2" presStyleCnt="3"/>
      <dgm:spPr>
        <a:ln>
          <a:solidFill>
            <a:schemeClr val="accent1"/>
          </a:solidFill>
        </a:ln>
        <a:effectLst>
          <a:glow rad="101600">
            <a:schemeClr val="accent2">
              <a:satMod val="175000"/>
              <a:alpha val="40000"/>
            </a:schemeClr>
          </a:glow>
          <a:outerShdw blurRad="50800" dist="38100" dir="2700000" algn="tl" rotWithShape="0">
            <a:prstClr val="black">
              <a:alpha val="40000"/>
            </a:prstClr>
          </a:outerShdw>
        </a:effectLst>
      </dgm:spPr>
    </dgm:pt>
    <dgm:pt modelId="{C878D3BA-F6B8-4F8A-A08A-187CDEAF264F}" type="pres">
      <dgm:prSet presAssocID="{CA2345AF-B0EE-4775-BABC-023CCE76544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Thermometer"/>
        </a:ext>
      </dgm:extLst>
    </dgm:pt>
    <dgm:pt modelId="{5315DF19-2C63-42C8-9A2A-2CBDA728E663}" type="pres">
      <dgm:prSet presAssocID="{CA2345AF-B0EE-4775-BABC-023CCE765448}" presName="spaceRect" presStyleCnt="0"/>
      <dgm:spPr/>
    </dgm:pt>
    <dgm:pt modelId="{DE166DC8-7C99-4DAE-ACDC-263D5EC9BB00}" type="pres">
      <dgm:prSet presAssocID="{CA2345AF-B0EE-4775-BABC-023CCE765448}" presName="parTx" presStyleLbl="revTx" presStyleIdx="4" presStyleCnt="6">
        <dgm:presLayoutVars>
          <dgm:chMax val="0"/>
          <dgm:chPref val="0"/>
        </dgm:presLayoutVars>
      </dgm:prSet>
      <dgm:spPr/>
      <dgm:t>
        <a:bodyPr/>
        <a:lstStyle/>
        <a:p>
          <a:endParaRPr lang="en-US"/>
        </a:p>
      </dgm:t>
    </dgm:pt>
    <dgm:pt modelId="{A8A208DC-10FE-4A0B-8B20-668811EC1D0C}" type="pres">
      <dgm:prSet presAssocID="{CA2345AF-B0EE-4775-BABC-023CCE765448}" presName="desTx" presStyleLbl="revTx" presStyleIdx="5" presStyleCnt="6">
        <dgm:presLayoutVars/>
      </dgm:prSet>
      <dgm:spPr/>
      <dgm:t>
        <a:bodyPr/>
        <a:lstStyle/>
        <a:p>
          <a:endParaRPr lang="en-US"/>
        </a:p>
      </dgm:t>
    </dgm:pt>
  </dgm:ptLst>
  <dgm:cxnLst>
    <dgm:cxn modelId="{5F98B932-1642-4CE7-AD6B-B789C529E5B4}" type="presOf" srcId="{F1ABE995-D3FF-4450-ABF1-3BA00F7F5152}" destId="{A8A208DC-10FE-4A0B-8B20-668811EC1D0C}" srcOrd="0" destOrd="1" presId="urn:microsoft.com/office/officeart/2018/2/layout/IconVerticalSolidList"/>
    <dgm:cxn modelId="{ED5D1B52-6C01-4FBF-B52C-3B97B8BF58FE}" type="presOf" srcId="{ACEAA856-D449-4EBB-9E3F-AAC671CADF22}" destId="{B1BEF4DB-4F67-4B97-836A-92312BE62282}" srcOrd="0" destOrd="1" presId="urn:microsoft.com/office/officeart/2018/2/layout/IconVerticalSolidList"/>
    <dgm:cxn modelId="{CAA7D35F-92E4-4DF4-97A1-8473ABA3855A}" srcId="{1A0090E9-0AEE-425B-B9A1-983637BB1B4A}" destId="{ACEAA856-D449-4EBB-9E3F-AAC671CADF22}" srcOrd="1" destOrd="0" parTransId="{FE88E78E-13B5-4A5A-BD83-E0A6D60A85AF}" sibTransId="{B6760E3B-A369-4F9E-BA2E-41A88D10566D}"/>
    <dgm:cxn modelId="{4FE7E4DF-EA4E-459E-8425-13ADE853D537}" type="presOf" srcId="{AD76ABB3-A6DE-46D6-86AD-F3FCCE76C0A4}" destId="{C3052E72-77B4-4C15-A315-27ED0E67ABEF}" srcOrd="0" destOrd="0" presId="urn:microsoft.com/office/officeart/2018/2/layout/IconVerticalSolidList"/>
    <dgm:cxn modelId="{AE9B9308-325D-430D-BED1-2AF2B53A7381}" srcId="{1A0090E9-0AEE-425B-B9A1-983637BB1B4A}" destId="{D634D450-4B5E-411D-9D0E-0E4E16BB0EA4}" srcOrd="0" destOrd="0" parTransId="{A64EFD8E-4BD2-4273-95D1-D404DDC68FC4}" sibTransId="{E6222B33-BDF1-4C03-B52E-12AD299DA149}"/>
    <dgm:cxn modelId="{D31AF6CD-F4EC-421B-AF56-58D0A556A158}" type="presOf" srcId="{946DD950-BF6B-4F62-8345-70A9FC83535E}" destId="{A8A208DC-10FE-4A0B-8B20-668811EC1D0C}" srcOrd="0" destOrd="0" presId="urn:microsoft.com/office/officeart/2018/2/layout/IconVerticalSolidList"/>
    <dgm:cxn modelId="{47B1193D-7254-4263-A380-52F32BF3666B}" type="presOf" srcId="{272CFC7D-1E1C-441E-A675-54EBBC4E5992}" destId="{C3052E72-77B4-4C15-A315-27ED0E67ABEF}" srcOrd="0" destOrd="1" presId="urn:microsoft.com/office/officeart/2018/2/layout/IconVerticalSolidList"/>
    <dgm:cxn modelId="{CDB78D09-A206-4A63-8200-F6EAB33681B0}" srcId="{23EFD8E5-A134-48AF-BB5B-B8EE7EF61CE3}" destId="{AD76ABB3-A6DE-46D6-86AD-F3FCCE76C0A4}" srcOrd="0" destOrd="0" parTransId="{AB67109E-E271-4192-BC06-EA761E703154}" sibTransId="{F6DA9BFD-C559-42C8-8E76-7D27B97BF7DC}"/>
    <dgm:cxn modelId="{E7FEF360-B349-45C0-89E6-BE0D578FD9F9}" srcId="{7590E0AD-E0C4-4104-9D9B-EB8779FC71BA}" destId="{CA2345AF-B0EE-4775-BABC-023CCE765448}" srcOrd="2" destOrd="0" parTransId="{DBEDDB0C-8BDA-415B-9460-14FD27765039}" sibTransId="{910DF89E-1F34-42C7-B417-2CF6AF53D5EE}"/>
    <dgm:cxn modelId="{073DC86F-98E8-4B77-9A82-BBA22D52A95D}" type="presOf" srcId="{23EFD8E5-A134-48AF-BB5B-B8EE7EF61CE3}" destId="{F69C7F2A-4CA9-49B5-B659-A57602BD7B59}" srcOrd="0" destOrd="0" presId="urn:microsoft.com/office/officeart/2018/2/layout/IconVerticalSolidList"/>
    <dgm:cxn modelId="{3F6552FA-CE38-4292-8AFC-029BA4E9D03C}" type="presOf" srcId="{CA2345AF-B0EE-4775-BABC-023CCE765448}" destId="{DE166DC8-7C99-4DAE-ACDC-263D5EC9BB00}" srcOrd="0" destOrd="0" presId="urn:microsoft.com/office/officeart/2018/2/layout/IconVerticalSolidList"/>
    <dgm:cxn modelId="{4DB160AD-5ED7-4E3C-9930-2022C3E131C3}" srcId="{23EFD8E5-A134-48AF-BB5B-B8EE7EF61CE3}" destId="{272CFC7D-1E1C-441E-A675-54EBBC4E5992}" srcOrd="1" destOrd="0" parTransId="{AE9F001E-87F1-4B26-9DC5-2EF099D8ADF2}" sibTransId="{968181C3-76FB-459A-A458-ED40C673BDE2}"/>
    <dgm:cxn modelId="{C4DE854A-5EEE-4FAD-9E2C-8D889632F317}" type="presOf" srcId="{7590E0AD-E0C4-4104-9D9B-EB8779FC71BA}" destId="{D038090E-2922-422E-80BC-0825DB7F4B52}" srcOrd="0" destOrd="0" presId="urn:microsoft.com/office/officeart/2018/2/layout/IconVerticalSolidList"/>
    <dgm:cxn modelId="{C0017476-68EE-4174-BFD0-782650A1655E}" srcId="{CA2345AF-B0EE-4775-BABC-023CCE765448}" destId="{E1857886-D5D6-4B5A-B04C-C1221D2F5AAB}" srcOrd="2" destOrd="0" parTransId="{6B3B6198-D92E-4246-A251-FA3EDC68B33F}" sibTransId="{FCFD1C47-14DA-417F-9F73-35C8BFC0D9FB}"/>
    <dgm:cxn modelId="{2FC63E7F-F858-41E3-97EE-4D35AAF2CDA6}" srcId="{CA2345AF-B0EE-4775-BABC-023CCE765448}" destId="{946DD950-BF6B-4F62-8345-70A9FC83535E}" srcOrd="0" destOrd="0" parTransId="{0A31F423-8764-48CC-9D57-9A13FCD443EF}" sibTransId="{D3DEB544-2C4D-4B62-ADE7-148FECA8B954}"/>
    <dgm:cxn modelId="{A487F2D8-7C6F-469F-A2FF-DA0B0A62259C}" srcId="{7590E0AD-E0C4-4104-9D9B-EB8779FC71BA}" destId="{1A0090E9-0AEE-425B-B9A1-983637BB1B4A}" srcOrd="0" destOrd="0" parTransId="{821C32F5-D9C3-4D2E-A268-FBD07B88D0B0}" sibTransId="{2EDE5D5F-0405-433A-979D-ECAC93C28B60}"/>
    <dgm:cxn modelId="{F727020B-0A95-454B-A318-5FD47361C045}" srcId="{7590E0AD-E0C4-4104-9D9B-EB8779FC71BA}" destId="{23EFD8E5-A134-48AF-BB5B-B8EE7EF61CE3}" srcOrd="1" destOrd="0" parTransId="{171521B2-4909-4951-86A9-79327B807FA7}" sibTransId="{5BE65DB2-D71C-4D80-9272-E33525FAF8FD}"/>
    <dgm:cxn modelId="{8A08E4BF-8996-4D54-A41D-640937B930BF}" type="presOf" srcId="{D634D450-4B5E-411D-9D0E-0E4E16BB0EA4}" destId="{B1BEF4DB-4F67-4B97-836A-92312BE62282}" srcOrd="0" destOrd="0" presId="urn:microsoft.com/office/officeart/2018/2/layout/IconVerticalSolidList"/>
    <dgm:cxn modelId="{6D6B8EFC-87CD-4878-AA5E-BF132ABC670A}" type="presOf" srcId="{1A0090E9-0AEE-425B-B9A1-983637BB1B4A}" destId="{3A87BEA1-DA5C-44E4-B91E-A52D9BDA61ED}" srcOrd="0" destOrd="0" presId="urn:microsoft.com/office/officeart/2018/2/layout/IconVerticalSolidList"/>
    <dgm:cxn modelId="{E6025A4C-E3CC-4BD4-A0F8-29A554EF1599}" srcId="{CA2345AF-B0EE-4775-BABC-023CCE765448}" destId="{F1ABE995-D3FF-4450-ABF1-3BA00F7F5152}" srcOrd="1" destOrd="0" parTransId="{3A802573-F1FE-4CE0-8A24-DDB56E091EE7}" sibTransId="{B1A0741F-A5FD-4C7A-AF49-F61206B28088}"/>
    <dgm:cxn modelId="{48873D47-151B-4619-8DE3-74D79D6F018D}" type="presOf" srcId="{E1857886-D5D6-4B5A-B04C-C1221D2F5AAB}" destId="{A8A208DC-10FE-4A0B-8B20-668811EC1D0C}" srcOrd="0" destOrd="2" presId="urn:microsoft.com/office/officeart/2018/2/layout/IconVerticalSolidList"/>
    <dgm:cxn modelId="{82A311DD-3202-4821-92E0-F655DE6A51D5}" type="presParOf" srcId="{D038090E-2922-422E-80BC-0825DB7F4B52}" destId="{CDE098A2-1968-4802-A687-CE970900F93D}" srcOrd="0" destOrd="0" presId="urn:microsoft.com/office/officeart/2018/2/layout/IconVerticalSolidList"/>
    <dgm:cxn modelId="{13D29D33-E56B-4068-975B-6DCC07D4F335}" type="presParOf" srcId="{CDE098A2-1968-4802-A687-CE970900F93D}" destId="{3502F9AD-F724-404D-B62A-79AC5FCD769B}" srcOrd="0" destOrd="0" presId="urn:microsoft.com/office/officeart/2018/2/layout/IconVerticalSolidList"/>
    <dgm:cxn modelId="{5AFDD822-9EAC-4A98-B7D1-23D4B4A2BD24}" type="presParOf" srcId="{CDE098A2-1968-4802-A687-CE970900F93D}" destId="{309E606A-1ED7-414A-8E6C-35B2C9E70D85}" srcOrd="1" destOrd="0" presId="urn:microsoft.com/office/officeart/2018/2/layout/IconVerticalSolidList"/>
    <dgm:cxn modelId="{3AA945BB-01D2-4464-8AD3-E5B4D1BB9DC7}" type="presParOf" srcId="{CDE098A2-1968-4802-A687-CE970900F93D}" destId="{8F319043-98E9-454D-8C4B-E00992A83ABC}" srcOrd="2" destOrd="0" presId="urn:microsoft.com/office/officeart/2018/2/layout/IconVerticalSolidList"/>
    <dgm:cxn modelId="{4B4F35DF-CB43-4486-A903-3365A4732EEB}" type="presParOf" srcId="{CDE098A2-1968-4802-A687-CE970900F93D}" destId="{3A87BEA1-DA5C-44E4-B91E-A52D9BDA61ED}" srcOrd="3" destOrd="0" presId="urn:microsoft.com/office/officeart/2018/2/layout/IconVerticalSolidList"/>
    <dgm:cxn modelId="{1AD303A4-43E4-4CAF-923F-E4DB5A6A8F76}" type="presParOf" srcId="{CDE098A2-1968-4802-A687-CE970900F93D}" destId="{B1BEF4DB-4F67-4B97-836A-92312BE62282}" srcOrd="4" destOrd="0" presId="urn:microsoft.com/office/officeart/2018/2/layout/IconVerticalSolidList"/>
    <dgm:cxn modelId="{7FEAE0BD-B479-4115-90AB-61FCC23D8900}" type="presParOf" srcId="{D038090E-2922-422E-80BC-0825DB7F4B52}" destId="{10C07336-21D2-4C7B-8F90-BE4C0215174A}" srcOrd="1" destOrd="0" presId="urn:microsoft.com/office/officeart/2018/2/layout/IconVerticalSolidList"/>
    <dgm:cxn modelId="{FC64BD89-E434-4968-9D51-F4E792A3AA54}" type="presParOf" srcId="{D038090E-2922-422E-80BC-0825DB7F4B52}" destId="{113643D2-72D0-47B3-98CF-318E38E2322D}" srcOrd="2" destOrd="0" presId="urn:microsoft.com/office/officeart/2018/2/layout/IconVerticalSolidList"/>
    <dgm:cxn modelId="{226419CA-A262-4EE2-9755-046B356C58A4}" type="presParOf" srcId="{113643D2-72D0-47B3-98CF-318E38E2322D}" destId="{6B998A7D-D0D7-49ED-9651-2C638E2EFA97}" srcOrd="0" destOrd="0" presId="urn:microsoft.com/office/officeart/2018/2/layout/IconVerticalSolidList"/>
    <dgm:cxn modelId="{92B4EFF3-4F7B-4CFE-933C-F3E63F424700}" type="presParOf" srcId="{113643D2-72D0-47B3-98CF-318E38E2322D}" destId="{9D6965F2-68CC-4711-94E2-7FF85C243D56}" srcOrd="1" destOrd="0" presId="urn:microsoft.com/office/officeart/2018/2/layout/IconVerticalSolidList"/>
    <dgm:cxn modelId="{0BE8657F-D5E6-4F4D-8460-9AF510E320FB}" type="presParOf" srcId="{113643D2-72D0-47B3-98CF-318E38E2322D}" destId="{BA8F40B1-D8AA-4511-97A5-8C8B1F6A66A8}" srcOrd="2" destOrd="0" presId="urn:microsoft.com/office/officeart/2018/2/layout/IconVerticalSolidList"/>
    <dgm:cxn modelId="{6AE5E555-0384-4194-A382-34AE199B6A82}" type="presParOf" srcId="{113643D2-72D0-47B3-98CF-318E38E2322D}" destId="{F69C7F2A-4CA9-49B5-B659-A57602BD7B59}" srcOrd="3" destOrd="0" presId="urn:microsoft.com/office/officeart/2018/2/layout/IconVerticalSolidList"/>
    <dgm:cxn modelId="{97369042-6D83-4BFC-B3F8-0F58B5DAA947}" type="presParOf" srcId="{113643D2-72D0-47B3-98CF-318E38E2322D}" destId="{C3052E72-77B4-4C15-A315-27ED0E67ABEF}" srcOrd="4" destOrd="0" presId="urn:microsoft.com/office/officeart/2018/2/layout/IconVerticalSolidList"/>
    <dgm:cxn modelId="{33A161BD-3CD1-467D-809B-78A7CCBD6F71}" type="presParOf" srcId="{D038090E-2922-422E-80BC-0825DB7F4B52}" destId="{9F5072C2-CCD3-4E1F-AE5E-E774A024CD9D}" srcOrd="3" destOrd="0" presId="urn:microsoft.com/office/officeart/2018/2/layout/IconVerticalSolidList"/>
    <dgm:cxn modelId="{B1D596FB-B50B-4C4A-BC25-1A8E9B1DB714}" type="presParOf" srcId="{D038090E-2922-422E-80BC-0825DB7F4B52}" destId="{BD2CC9C2-91F1-455B-B8B7-56C0EB04B169}" srcOrd="4" destOrd="0" presId="urn:microsoft.com/office/officeart/2018/2/layout/IconVerticalSolidList"/>
    <dgm:cxn modelId="{52706716-2D31-4CFA-BE84-67A383B9392A}" type="presParOf" srcId="{BD2CC9C2-91F1-455B-B8B7-56C0EB04B169}" destId="{8EE3EABF-FC1C-48B7-B5D6-BA3C49F82101}" srcOrd="0" destOrd="0" presId="urn:microsoft.com/office/officeart/2018/2/layout/IconVerticalSolidList"/>
    <dgm:cxn modelId="{7544D2D4-88AD-48AA-801C-D2793DA14107}" type="presParOf" srcId="{BD2CC9C2-91F1-455B-B8B7-56C0EB04B169}" destId="{C878D3BA-F6B8-4F8A-A08A-187CDEAF264F}" srcOrd="1" destOrd="0" presId="urn:microsoft.com/office/officeart/2018/2/layout/IconVerticalSolidList"/>
    <dgm:cxn modelId="{FB8D08AA-7657-4C6D-9387-6D476F4E320C}" type="presParOf" srcId="{BD2CC9C2-91F1-455B-B8B7-56C0EB04B169}" destId="{5315DF19-2C63-42C8-9A2A-2CBDA728E663}" srcOrd="2" destOrd="0" presId="urn:microsoft.com/office/officeart/2018/2/layout/IconVerticalSolidList"/>
    <dgm:cxn modelId="{372C3241-3FC9-428C-BB55-4B7428D0BD6C}" type="presParOf" srcId="{BD2CC9C2-91F1-455B-B8B7-56C0EB04B169}" destId="{DE166DC8-7C99-4DAE-ACDC-263D5EC9BB00}" srcOrd="3" destOrd="0" presId="urn:microsoft.com/office/officeart/2018/2/layout/IconVerticalSolidList"/>
    <dgm:cxn modelId="{222EB5AD-10C0-4BB3-AB87-F0A587182870}" type="presParOf" srcId="{BD2CC9C2-91F1-455B-B8B7-56C0EB04B169}" destId="{A8A208DC-10FE-4A0B-8B20-668811EC1D0C}"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2F9AD-F724-404D-B62A-79AC5FCD769B}">
      <dsp:nvSpPr>
        <dsp:cNvPr id="0" name=""/>
        <dsp:cNvSpPr/>
      </dsp:nvSpPr>
      <dsp:spPr>
        <a:xfrm>
          <a:off x="0" y="497"/>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9E606A-1ED7-414A-8E6C-35B2C9E70D85}">
      <dsp:nvSpPr>
        <dsp:cNvPr id="0" name=""/>
        <dsp:cNvSpPr/>
      </dsp:nvSpPr>
      <dsp:spPr>
        <a:xfrm>
          <a:off x="352250" y="262502"/>
          <a:ext cx="640455" cy="6404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87BEA1-DA5C-44E4-B91E-A52D9BDA61ED}">
      <dsp:nvSpPr>
        <dsp:cNvPr id="0" name=""/>
        <dsp:cNvSpPr/>
      </dsp:nvSpPr>
      <dsp:spPr>
        <a:xfrm>
          <a:off x="1344957" y="497"/>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a:t>Overview</a:t>
          </a:r>
          <a:endParaRPr lang="en-US" sz="2500" kern="1200"/>
        </a:p>
      </dsp:txBody>
      <dsp:txXfrm>
        <a:off x="1344957" y="497"/>
        <a:ext cx="4732020" cy="1164465"/>
      </dsp:txXfrm>
    </dsp:sp>
    <dsp:sp modelId="{B1BEF4DB-4F67-4B97-836A-92312BE62282}">
      <dsp:nvSpPr>
        <dsp:cNvPr id="0" name=""/>
        <dsp:cNvSpPr/>
      </dsp:nvSpPr>
      <dsp:spPr>
        <a:xfrm>
          <a:off x="6076977" y="497"/>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a:t>SVT/Outer Barrel Layout</a:t>
          </a:r>
          <a:endParaRPr lang="en-US" sz="1600" kern="1200"/>
        </a:p>
        <a:p>
          <a:pPr lvl="0" algn="l" defTabSz="711200">
            <a:lnSpc>
              <a:spcPct val="100000"/>
            </a:lnSpc>
            <a:spcBef>
              <a:spcPct val="0"/>
            </a:spcBef>
            <a:spcAft>
              <a:spcPct val="35000"/>
            </a:spcAft>
          </a:pPr>
          <a:r>
            <a:rPr lang="en-GB" sz="1600" kern="1200" dirty="0"/>
            <a:t>Outer Barrel (OB) Stave Performance Targets </a:t>
          </a:r>
        </a:p>
        <a:p>
          <a:pPr lvl="0" algn="l" defTabSz="711200">
            <a:lnSpc>
              <a:spcPct val="100000"/>
            </a:lnSpc>
            <a:spcBef>
              <a:spcPct val="0"/>
            </a:spcBef>
            <a:spcAft>
              <a:spcPct val="35000"/>
            </a:spcAft>
          </a:pPr>
          <a:r>
            <a:rPr lang="en-GB" sz="1600" kern="1200" dirty="0"/>
            <a:t>Background on Sensor/Stave Layout</a:t>
          </a:r>
          <a:endParaRPr lang="en-US" sz="1600" kern="1200" dirty="0"/>
        </a:p>
      </dsp:txBody>
      <dsp:txXfrm>
        <a:off x="6076977" y="497"/>
        <a:ext cx="4438622" cy="1164465"/>
      </dsp:txXfrm>
    </dsp:sp>
    <dsp:sp modelId="{6B998A7D-D0D7-49ED-9651-2C638E2EFA97}">
      <dsp:nvSpPr>
        <dsp:cNvPr id="0" name=""/>
        <dsp:cNvSpPr/>
      </dsp:nvSpPr>
      <dsp:spPr>
        <a:xfrm>
          <a:off x="0" y="1456079"/>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6965F2-68CC-4711-94E2-7FF85C243D56}">
      <dsp:nvSpPr>
        <dsp:cNvPr id="0" name=""/>
        <dsp:cNvSpPr/>
      </dsp:nvSpPr>
      <dsp:spPr>
        <a:xfrm>
          <a:off x="352250" y="1718084"/>
          <a:ext cx="640455" cy="640455"/>
        </a:xfrm>
        <a:prstGeom prst="rect">
          <a:avLst/>
        </a:prstGeom>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9C7F2A-4CA9-49B5-B659-A57602BD7B59}">
      <dsp:nvSpPr>
        <dsp:cNvPr id="0" name=""/>
        <dsp:cNvSpPr/>
      </dsp:nvSpPr>
      <dsp:spPr>
        <a:xfrm>
          <a:off x="1344957" y="1456079"/>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dirty="0"/>
            <a:t>Stave Prototyping</a:t>
          </a:r>
          <a:endParaRPr lang="en-US" sz="2500" kern="1200" dirty="0"/>
        </a:p>
      </dsp:txBody>
      <dsp:txXfrm>
        <a:off x="1344957" y="1456079"/>
        <a:ext cx="4732020" cy="1164465"/>
      </dsp:txXfrm>
    </dsp:sp>
    <dsp:sp modelId="{C3052E72-77B4-4C15-A315-27ED0E67ABEF}">
      <dsp:nvSpPr>
        <dsp:cNvPr id="0" name=""/>
        <dsp:cNvSpPr/>
      </dsp:nvSpPr>
      <dsp:spPr>
        <a:xfrm>
          <a:off x="6076977" y="1456079"/>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dirty="0"/>
            <a:t>Stave Structure &amp; Build Process</a:t>
          </a:r>
          <a:endParaRPr lang="en-US" sz="1600" kern="1200" dirty="0"/>
        </a:p>
        <a:p>
          <a:pPr lvl="0" algn="l" defTabSz="711200">
            <a:lnSpc>
              <a:spcPct val="100000"/>
            </a:lnSpc>
            <a:spcBef>
              <a:spcPct val="0"/>
            </a:spcBef>
            <a:spcAft>
              <a:spcPct val="35000"/>
            </a:spcAft>
          </a:pPr>
          <a:r>
            <a:rPr lang="en-GB" sz="1600" kern="1200"/>
            <a:t>Test Setup</a:t>
          </a:r>
          <a:endParaRPr lang="en-US" sz="1600" kern="1200"/>
        </a:p>
      </dsp:txBody>
      <dsp:txXfrm>
        <a:off x="6076977" y="1456079"/>
        <a:ext cx="4438622" cy="1164465"/>
      </dsp:txXfrm>
    </dsp:sp>
    <dsp:sp modelId="{8EE3EABF-FC1C-48B7-B5D6-BA3C49F82101}">
      <dsp:nvSpPr>
        <dsp:cNvPr id="0" name=""/>
        <dsp:cNvSpPr/>
      </dsp:nvSpPr>
      <dsp:spPr>
        <a:xfrm>
          <a:off x="0" y="2911661"/>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78D3BA-F6B8-4F8A-A08A-187CDEAF264F}">
      <dsp:nvSpPr>
        <dsp:cNvPr id="0" name=""/>
        <dsp:cNvSpPr/>
      </dsp:nvSpPr>
      <dsp:spPr>
        <a:xfrm>
          <a:off x="352250" y="3173665"/>
          <a:ext cx="640455" cy="6404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166DC8-7C99-4DAE-ACDC-263D5EC9BB00}">
      <dsp:nvSpPr>
        <dsp:cNvPr id="0" name=""/>
        <dsp:cNvSpPr/>
      </dsp:nvSpPr>
      <dsp:spPr>
        <a:xfrm>
          <a:off x="1344957" y="2911661"/>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a:t>Analysis/Testing</a:t>
          </a:r>
          <a:endParaRPr lang="en-US" sz="2500" kern="1200"/>
        </a:p>
      </dsp:txBody>
      <dsp:txXfrm>
        <a:off x="1344957" y="2911661"/>
        <a:ext cx="4732020" cy="1164465"/>
      </dsp:txXfrm>
    </dsp:sp>
    <dsp:sp modelId="{A8A208DC-10FE-4A0B-8B20-668811EC1D0C}">
      <dsp:nvSpPr>
        <dsp:cNvPr id="0" name=""/>
        <dsp:cNvSpPr/>
      </dsp:nvSpPr>
      <dsp:spPr>
        <a:xfrm>
          <a:off x="6076977" y="2911661"/>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a:t>Pressure Loss</a:t>
          </a:r>
          <a:endParaRPr lang="en-US" sz="1600" kern="1200"/>
        </a:p>
        <a:p>
          <a:pPr lvl="0" algn="l" defTabSz="711200">
            <a:lnSpc>
              <a:spcPct val="100000"/>
            </a:lnSpc>
            <a:spcBef>
              <a:spcPct val="0"/>
            </a:spcBef>
            <a:spcAft>
              <a:spcPct val="35000"/>
            </a:spcAft>
          </a:pPr>
          <a:r>
            <a:rPr lang="en-GB" sz="1600" kern="1200" dirty="0"/>
            <a:t>Vibration</a:t>
          </a:r>
          <a:endParaRPr lang="en-US" sz="1600" kern="1200" dirty="0"/>
        </a:p>
        <a:p>
          <a:pPr lvl="0" algn="l" defTabSz="711200">
            <a:lnSpc>
              <a:spcPct val="100000"/>
            </a:lnSpc>
            <a:spcBef>
              <a:spcPct val="0"/>
            </a:spcBef>
            <a:spcAft>
              <a:spcPct val="35000"/>
            </a:spcAft>
          </a:pPr>
          <a:r>
            <a:rPr lang="en-GB" sz="1600" kern="1200" dirty="0"/>
            <a:t>Thermal</a:t>
          </a:r>
          <a:endParaRPr lang="en-US" sz="1600" kern="1200" dirty="0"/>
        </a:p>
      </dsp:txBody>
      <dsp:txXfrm>
        <a:off x="6076977" y="2911661"/>
        <a:ext cx="4438622" cy="11644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2F9AD-F724-404D-B62A-79AC5FCD769B}">
      <dsp:nvSpPr>
        <dsp:cNvPr id="0" name=""/>
        <dsp:cNvSpPr/>
      </dsp:nvSpPr>
      <dsp:spPr>
        <a:xfrm>
          <a:off x="0" y="497"/>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9E606A-1ED7-414A-8E6C-35B2C9E70D85}">
      <dsp:nvSpPr>
        <dsp:cNvPr id="0" name=""/>
        <dsp:cNvSpPr/>
      </dsp:nvSpPr>
      <dsp:spPr>
        <a:xfrm>
          <a:off x="352250" y="262502"/>
          <a:ext cx="640455" cy="6404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87BEA1-DA5C-44E4-B91E-A52D9BDA61ED}">
      <dsp:nvSpPr>
        <dsp:cNvPr id="0" name=""/>
        <dsp:cNvSpPr/>
      </dsp:nvSpPr>
      <dsp:spPr>
        <a:xfrm>
          <a:off x="1344957" y="497"/>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a:t>Overview</a:t>
          </a:r>
          <a:endParaRPr lang="en-US" sz="2500" kern="1200"/>
        </a:p>
      </dsp:txBody>
      <dsp:txXfrm>
        <a:off x="1344957" y="497"/>
        <a:ext cx="4732020" cy="1164465"/>
      </dsp:txXfrm>
    </dsp:sp>
    <dsp:sp modelId="{B1BEF4DB-4F67-4B97-836A-92312BE62282}">
      <dsp:nvSpPr>
        <dsp:cNvPr id="0" name=""/>
        <dsp:cNvSpPr/>
      </dsp:nvSpPr>
      <dsp:spPr>
        <a:xfrm>
          <a:off x="6076977" y="497"/>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a:t>SVT/Outer Barrel Layout</a:t>
          </a:r>
          <a:endParaRPr lang="en-US" sz="1600" kern="1200"/>
        </a:p>
        <a:p>
          <a:pPr lvl="0" algn="l" defTabSz="711200">
            <a:lnSpc>
              <a:spcPct val="100000"/>
            </a:lnSpc>
            <a:spcBef>
              <a:spcPct val="0"/>
            </a:spcBef>
            <a:spcAft>
              <a:spcPct val="35000"/>
            </a:spcAft>
          </a:pPr>
          <a:r>
            <a:rPr lang="en-GB" sz="1600" kern="1200" dirty="0"/>
            <a:t>OB Stave Performance Targets </a:t>
          </a:r>
        </a:p>
        <a:p>
          <a:pPr lvl="0" algn="l" defTabSz="711200">
            <a:lnSpc>
              <a:spcPct val="100000"/>
            </a:lnSpc>
            <a:spcBef>
              <a:spcPct val="0"/>
            </a:spcBef>
            <a:spcAft>
              <a:spcPct val="35000"/>
            </a:spcAft>
          </a:pPr>
          <a:r>
            <a:rPr lang="en-GB" sz="1600" kern="1200" dirty="0"/>
            <a:t>Background on Sensor/Stave Layout</a:t>
          </a:r>
          <a:endParaRPr lang="en-US" sz="1600" kern="1200" dirty="0"/>
        </a:p>
      </dsp:txBody>
      <dsp:txXfrm>
        <a:off x="6076977" y="497"/>
        <a:ext cx="4438622" cy="1164465"/>
      </dsp:txXfrm>
    </dsp:sp>
    <dsp:sp modelId="{6B998A7D-D0D7-49ED-9651-2C638E2EFA97}">
      <dsp:nvSpPr>
        <dsp:cNvPr id="0" name=""/>
        <dsp:cNvSpPr/>
      </dsp:nvSpPr>
      <dsp:spPr>
        <a:xfrm>
          <a:off x="0" y="1456079"/>
          <a:ext cx="10515600" cy="1164465"/>
        </a:xfrm>
        <a:prstGeom prst="roundRect">
          <a:avLst>
            <a:gd name="adj" fmla="val 10000"/>
          </a:avLst>
        </a:prstGeom>
        <a:solidFill>
          <a:schemeClr val="accent1">
            <a:tint val="40000"/>
            <a:hueOff val="0"/>
            <a:satOff val="0"/>
            <a:lumOff val="0"/>
            <a:alphaOff val="0"/>
          </a:schemeClr>
        </a:solidFill>
        <a:ln>
          <a:solidFill>
            <a:schemeClr val="accent1"/>
          </a:solidFill>
        </a:ln>
        <a:effectLst>
          <a:glow rad="101600">
            <a:schemeClr val="accent2">
              <a:satMod val="175000"/>
              <a:alpha val="40000"/>
            </a:schemeClr>
          </a:glow>
          <a:outerShdw blurRad="50800" dist="38100" dir="2700000" algn="tl" rotWithShape="0">
            <a:prstClr val="black">
              <a:alpha val="40000"/>
            </a:prstClr>
          </a:outerShdw>
        </a:effectLst>
      </dsp:spPr>
      <dsp:style>
        <a:lnRef idx="0">
          <a:scrgbClr r="0" g="0" b="0"/>
        </a:lnRef>
        <a:fillRef idx="1">
          <a:scrgbClr r="0" g="0" b="0"/>
        </a:fillRef>
        <a:effectRef idx="0">
          <a:scrgbClr r="0" g="0" b="0"/>
        </a:effectRef>
        <a:fontRef idx="minor"/>
      </dsp:style>
    </dsp:sp>
    <dsp:sp modelId="{9D6965F2-68CC-4711-94E2-7FF85C243D56}">
      <dsp:nvSpPr>
        <dsp:cNvPr id="0" name=""/>
        <dsp:cNvSpPr/>
      </dsp:nvSpPr>
      <dsp:spPr>
        <a:xfrm>
          <a:off x="352250" y="1718084"/>
          <a:ext cx="640455" cy="640455"/>
        </a:xfrm>
        <a:prstGeom prst="rect">
          <a:avLst/>
        </a:prstGeom>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9C7F2A-4CA9-49B5-B659-A57602BD7B59}">
      <dsp:nvSpPr>
        <dsp:cNvPr id="0" name=""/>
        <dsp:cNvSpPr/>
      </dsp:nvSpPr>
      <dsp:spPr>
        <a:xfrm>
          <a:off x="1344957" y="1456079"/>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a:t>Stave Prototyping</a:t>
          </a:r>
          <a:endParaRPr lang="en-US" sz="2500" kern="1200" dirty="0"/>
        </a:p>
      </dsp:txBody>
      <dsp:txXfrm>
        <a:off x="1344957" y="1456079"/>
        <a:ext cx="4732020" cy="1164465"/>
      </dsp:txXfrm>
    </dsp:sp>
    <dsp:sp modelId="{C3052E72-77B4-4C15-A315-27ED0E67ABEF}">
      <dsp:nvSpPr>
        <dsp:cNvPr id="0" name=""/>
        <dsp:cNvSpPr/>
      </dsp:nvSpPr>
      <dsp:spPr>
        <a:xfrm>
          <a:off x="6076977" y="1456079"/>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dirty="0"/>
            <a:t>Stave Structure &amp; Build Process</a:t>
          </a:r>
          <a:endParaRPr lang="en-US" sz="1600" kern="1200" dirty="0"/>
        </a:p>
        <a:p>
          <a:pPr lvl="0" algn="l" defTabSz="711200">
            <a:lnSpc>
              <a:spcPct val="100000"/>
            </a:lnSpc>
            <a:spcBef>
              <a:spcPct val="0"/>
            </a:spcBef>
            <a:spcAft>
              <a:spcPct val="35000"/>
            </a:spcAft>
          </a:pPr>
          <a:r>
            <a:rPr lang="en-GB" sz="1600" kern="1200"/>
            <a:t>Test Setup</a:t>
          </a:r>
          <a:endParaRPr lang="en-US" sz="1600" kern="1200"/>
        </a:p>
      </dsp:txBody>
      <dsp:txXfrm>
        <a:off x="6076977" y="1456079"/>
        <a:ext cx="4438622" cy="1164465"/>
      </dsp:txXfrm>
    </dsp:sp>
    <dsp:sp modelId="{8EE3EABF-FC1C-48B7-B5D6-BA3C49F82101}">
      <dsp:nvSpPr>
        <dsp:cNvPr id="0" name=""/>
        <dsp:cNvSpPr/>
      </dsp:nvSpPr>
      <dsp:spPr>
        <a:xfrm>
          <a:off x="0" y="2911661"/>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78D3BA-F6B8-4F8A-A08A-187CDEAF264F}">
      <dsp:nvSpPr>
        <dsp:cNvPr id="0" name=""/>
        <dsp:cNvSpPr/>
      </dsp:nvSpPr>
      <dsp:spPr>
        <a:xfrm>
          <a:off x="352250" y="3173665"/>
          <a:ext cx="640455" cy="6404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166DC8-7C99-4DAE-ACDC-263D5EC9BB00}">
      <dsp:nvSpPr>
        <dsp:cNvPr id="0" name=""/>
        <dsp:cNvSpPr/>
      </dsp:nvSpPr>
      <dsp:spPr>
        <a:xfrm>
          <a:off x="1344957" y="2911661"/>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a:t>Analysis/Testing</a:t>
          </a:r>
          <a:endParaRPr lang="en-US" sz="2500" kern="1200"/>
        </a:p>
      </dsp:txBody>
      <dsp:txXfrm>
        <a:off x="1344957" y="2911661"/>
        <a:ext cx="4732020" cy="1164465"/>
      </dsp:txXfrm>
    </dsp:sp>
    <dsp:sp modelId="{A8A208DC-10FE-4A0B-8B20-668811EC1D0C}">
      <dsp:nvSpPr>
        <dsp:cNvPr id="0" name=""/>
        <dsp:cNvSpPr/>
      </dsp:nvSpPr>
      <dsp:spPr>
        <a:xfrm>
          <a:off x="6076977" y="2911661"/>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a:t>Pressure Loss</a:t>
          </a:r>
          <a:endParaRPr lang="en-US" sz="1600" kern="1200"/>
        </a:p>
        <a:p>
          <a:pPr lvl="0" algn="l" defTabSz="711200">
            <a:lnSpc>
              <a:spcPct val="100000"/>
            </a:lnSpc>
            <a:spcBef>
              <a:spcPct val="0"/>
            </a:spcBef>
            <a:spcAft>
              <a:spcPct val="35000"/>
            </a:spcAft>
          </a:pPr>
          <a:r>
            <a:rPr lang="en-GB" sz="1600" kern="1200" dirty="0"/>
            <a:t>Vibration</a:t>
          </a:r>
          <a:endParaRPr lang="en-US" sz="1600" kern="1200" dirty="0"/>
        </a:p>
        <a:p>
          <a:pPr lvl="0" algn="l" defTabSz="711200">
            <a:lnSpc>
              <a:spcPct val="100000"/>
            </a:lnSpc>
            <a:spcBef>
              <a:spcPct val="0"/>
            </a:spcBef>
            <a:spcAft>
              <a:spcPct val="35000"/>
            </a:spcAft>
          </a:pPr>
          <a:r>
            <a:rPr lang="en-GB" sz="1600" kern="1200" dirty="0"/>
            <a:t>Thermal</a:t>
          </a:r>
          <a:endParaRPr lang="en-US" sz="1600" kern="1200" dirty="0"/>
        </a:p>
      </dsp:txBody>
      <dsp:txXfrm>
        <a:off x="6076977" y="2911661"/>
        <a:ext cx="4438622" cy="11644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2F9AD-F724-404D-B62A-79AC5FCD769B}">
      <dsp:nvSpPr>
        <dsp:cNvPr id="0" name=""/>
        <dsp:cNvSpPr/>
      </dsp:nvSpPr>
      <dsp:spPr>
        <a:xfrm>
          <a:off x="0" y="497"/>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9E606A-1ED7-414A-8E6C-35B2C9E70D85}">
      <dsp:nvSpPr>
        <dsp:cNvPr id="0" name=""/>
        <dsp:cNvSpPr/>
      </dsp:nvSpPr>
      <dsp:spPr>
        <a:xfrm>
          <a:off x="352250" y="262502"/>
          <a:ext cx="640455" cy="6404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87BEA1-DA5C-44E4-B91E-A52D9BDA61ED}">
      <dsp:nvSpPr>
        <dsp:cNvPr id="0" name=""/>
        <dsp:cNvSpPr/>
      </dsp:nvSpPr>
      <dsp:spPr>
        <a:xfrm>
          <a:off x="1344957" y="497"/>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a:t>Overview</a:t>
          </a:r>
          <a:endParaRPr lang="en-US" sz="2500" kern="1200"/>
        </a:p>
      </dsp:txBody>
      <dsp:txXfrm>
        <a:off x="1344957" y="497"/>
        <a:ext cx="4732020" cy="1164465"/>
      </dsp:txXfrm>
    </dsp:sp>
    <dsp:sp modelId="{B1BEF4DB-4F67-4B97-836A-92312BE62282}">
      <dsp:nvSpPr>
        <dsp:cNvPr id="0" name=""/>
        <dsp:cNvSpPr/>
      </dsp:nvSpPr>
      <dsp:spPr>
        <a:xfrm>
          <a:off x="6076977" y="497"/>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a:t>SVT/Outer Barrel Layout</a:t>
          </a:r>
          <a:endParaRPr lang="en-US" sz="1600" kern="1200"/>
        </a:p>
        <a:p>
          <a:pPr lvl="0" algn="l" defTabSz="711200">
            <a:lnSpc>
              <a:spcPct val="100000"/>
            </a:lnSpc>
            <a:spcBef>
              <a:spcPct val="0"/>
            </a:spcBef>
            <a:spcAft>
              <a:spcPct val="35000"/>
            </a:spcAft>
          </a:pPr>
          <a:r>
            <a:rPr lang="en-GB" sz="1600" kern="1200" dirty="0"/>
            <a:t>OB Stave Performance Targets </a:t>
          </a:r>
        </a:p>
        <a:p>
          <a:pPr lvl="0" algn="l" defTabSz="711200">
            <a:lnSpc>
              <a:spcPct val="100000"/>
            </a:lnSpc>
            <a:spcBef>
              <a:spcPct val="0"/>
            </a:spcBef>
            <a:spcAft>
              <a:spcPct val="35000"/>
            </a:spcAft>
          </a:pPr>
          <a:r>
            <a:rPr lang="en-GB" sz="1600" kern="1200" dirty="0"/>
            <a:t>Background on Sensor/Stave Layout</a:t>
          </a:r>
          <a:endParaRPr lang="en-US" sz="1600" kern="1200" dirty="0"/>
        </a:p>
      </dsp:txBody>
      <dsp:txXfrm>
        <a:off x="6076977" y="497"/>
        <a:ext cx="4438622" cy="1164465"/>
      </dsp:txXfrm>
    </dsp:sp>
    <dsp:sp modelId="{6B998A7D-D0D7-49ED-9651-2C638E2EFA97}">
      <dsp:nvSpPr>
        <dsp:cNvPr id="0" name=""/>
        <dsp:cNvSpPr/>
      </dsp:nvSpPr>
      <dsp:spPr>
        <a:xfrm>
          <a:off x="0" y="1456079"/>
          <a:ext cx="10515600" cy="116446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6965F2-68CC-4711-94E2-7FF85C243D56}">
      <dsp:nvSpPr>
        <dsp:cNvPr id="0" name=""/>
        <dsp:cNvSpPr/>
      </dsp:nvSpPr>
      <dsp:spPr>
        <a:xfrm>
          <a:off x="352250" y="1718084"/>
          <a:ext cx="640455" cy="640455"/>
        </a:xfrm>
        <a:prstGeom prst="rect">
          <a:avLst/>
        </a:prstGeom>
        <a:blipFill>
          <a:blip xmlns:r="http://schemas.openxmlformats.org/officeDocument/2006/relationships" r:embed="rId3">
            <a:extLst>
              <a:ext uri="{96DAC541-7B7A-43D3-8B79-37D633B846F1}">
                <asvg:svgBlip xmlns:asvg="http://schemas.microsoft.com/office/drawing/2016/SVG/main" xmlns=""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9C7F2A-4CA9-49B5-B659-A57602BD7B59}">
      <dsp:nvSpPr>
        <dsp:cNvPr id="0" name=""/>
        <dsp:cNvSpPr/>
      </dsp:nvSpPr>
      <dsp:spPr>
        <a:xfrm>
          <a:off x="1344957" y="1456079"/>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dirty="0"/>
            <a:t>Stave Prototyping and Testing</a:t>
          </a:r>
          <a:endParaRPr lang="en-US" sz="2500" kern="1200" dirty="0"/>
        </a:p>
      </dsp:txBody>
      <dsp:txXfrm>
        <a:off x="1344957" y="1456079"/>
        <a:ext cx="4732020" cy="1164465"/>
      </dsp:txXfrm>
    </dsp:sp>
    <dsp:sp modelId="{C3052E72-77B4-4C15-A315-27ED0E67ABEF}">
      <dsp:nvSpPr>
        <dsp:cNvPr id="0" name=""/>
        <dsp:cNvSpPr/>
      </dsp:nvSpPr>
      <dsp:spPr>
        <a:xfrm>
          <a:off x="6076977" y="1456079"/>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dirty="0"/>
            <a:t>Stave Structure &amp; Build Process</a:t>
          </a:r>
          <a:endParaRPr lang="en-US" sz="1600" kern="1200" dirty="0"/>
        </a:p>
        <a:p>
          <a:pPr lvl="0" algn="l" defTabSz="711200">
            <a:lnSpc>
              <a:spcPct val="100000"/>
            </a:lnSpc>
            <a:spcBef>
              <a:spcPct val="0"/>
            </a:spcBef>
            <a:spcAft>
              <a:spcPct val="35000"/>
            </a:spcAft>
          </a:pPr>
          <a:r>
            <a:rPr lang="en-GB" sz="1600" kern="1200"/>
            <a:t>Test Setup</a:t>
          </a:r>
          <a:endParaRPr lang="en-US" sz="1600" kern="1200"/>
        </a:p>
      </dsp:txBody>
      <dsp:txXfrm>
        <a:off x="6076977" y="1456079"/>
        <a:ext cx="4438622" cy="1164465"/>
      </dsp:txXfrm>
    </dsp:sp>
    <dsp:sp modelId="{8EE3EABF-FC1C-48B7-B5D6-BA3C49F82101}">
      <dsp:nvSpPr>
        <dsp:cNvPr id="0" name=""/>
        <dsp:cNvSpPr/>
      </dsp:nvSpPr>
      <dsp:spPr>
        <a:xfrm>
          <a:off x="0" y="2911661"/>
          <a:ext cx="10515600" cy="1164465"/>
        </a:xfrm>
        <a:prstGeom prst="roundRect">
          <a:avLst>
            <a:gd name="adj" fmla="val 10000"/>
          </a:avLst>
        </a:prstGeom>
        <a:solidFill>
          <a:schemeClr val="accent1">
            <a:tint val="40000"/>
            <a:hueOff val="0"/>
            <a:satOff val="0"/>
            <a:lumOff val="0"/>
            <a:alphaOff val="0"/>
          </a:schemeClr>
        </a:solidFill>
        <a:ln>
          <a:solidFill>
            <a:schemeClr val="accent1"/>
          </a:solidFill>
        </a:ln>
        <a:effectLst>
          <a:glow rad="101600">
            <a:schemeClr val="accent2">
              <a:satMod val="175000"/>
              <a:alpha val="40000"/>
            </a:schemeClr>
          </a:glow>
          <a:outerShdw blurRad="50800" dist="38100" dir="2700000" algn="tl" rotWithShape="0">
            <a:prstClr val="black">
              <a:alpha val="40000"/>
            </a:prstClr>
          </a:outerShdw>
        </a:effectLst>
      </dsp:spPr>
      <dsp:style>
        <a:lnRef idx="0">
          <a:scrgbClr r="0" g="0" b="0"/>
        </a:lnRef>
        <a:fillRef idx="1">
          <a:scrgbClr r="0" g="0" b="0"/>
        </a:fillRef>
        <a:effectRef idx="0">
          <a:scrgbClr r="0" g="0" b="0"/>
        </a:effectRef>
        <a:fontRef idx="minor"/>
      </dsp:style>
    </dsp:sp>
    <dsp:sp modelId="{C878D3BA-F6B8-4F8A-A08A-187CDEAF264F}">
      <dsp:nvSpPr>
        <dsp:cNvPr id="0" name=""/>
        <dsp:cNvSpPr/>
      </dsp:nvSpPr>
      <dsp:spPr>
        <a:xfrm>
          <a:off x="352250" y="3173665"/>
          <a:ext cx="640455" cy="6404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166DC8-7C99-4DAE-ACDC-263D5EC9BB00}">
      <dsp:nvSpPr>
        <dsp:cNvPr id="0" name=""/>
        <dsp:cNvSpPr/>
      </dsp:nvSpPr>
      <dsp:spPr>
        <a:xfrm>
          <a:off x="1344957" y="2911661"/>
          <a:ext cx="4732020"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1111250">
            <a:lnSpc>
              <a:spcPct val="100000"/>
            </a:lnSpc>
            <a:spcBef>
              <a:spcPct val="0"/>
            </a:spcBef>
            <a:spcAft>
              <a:spcPct val="35000"/>
            </a:spcAft>
          </a:pPr>
          <a:r>
            <a:rPr lang="en-GB" sz="2500" b="1" kern="1200" dirty="0"/>
            <a:t>Analysis/Testing</a:t>
          </a:r>
          <a:endParaRPr lang="en-US" sz="2500" kern="1200" dirty="0"/>
        </a:p>
      </dsp:txBody>
      <dsp:txXfrm>
        <a:off x="1344957" y="2911661"/>
        <a:ext cx="4732020" cy="1164465"/>
      </dsp:txXfrm>
    </dsp:sp>
    <dsp:sp modelId="{A8A208DC-10FE-4A0B-8B20-668811EC1D0C}">
      <dsp:nvSpPr>
        <dsp:cNvPr id="0" name=""/>
        <dsp:cNvSpPr/>
      </dsp:nvSpPr>
      <dsp:spPr>
        <a:xfrm>
          <a:off x="6076977" y="2911661"/>
          <a:ext cx="4438622" cy="1164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239" tIns="123239" rIns="123239" bIns="123239" numCol="1" spcCol="1270" anchor="ctr" anchorCtr="0">
          <a:noAutofit/>
        </a:bodyPr>
        <a:lstStyle/>
        <a:p>
          <a:pPr lvl="0" algn="l" defTabSz="711200">
            <a:lnSpc>
              <a:spcPct val="100000"/>
            </a:lnSpc>
            <a:spcBef>
              <a:spcPct val="0"/>
            </a:spcBef>
            <a:spcAft>
              <a:spcPct val="35000"/>
            </a:spcAft>
          </a:pPr>
          <a:r>
            <a:rPr lang="en-GB" sz="1600" kern="1200"/>
            <a:t>Pressure Loss</a:t>
          </a:r>
          <a:endParaRPr lang="en-US" sz="1600" kern="1200"/>
        </a:p>
        <a:p>
          <a:pPr lvl="0" algn="l" defTabSz="711200">
            <a:lnSpc>
              <a:spcPct val="100000"/>
            </a:lnSpc>
            <a:spcBef>
              <a:spcPct val="0"/>
            </a:spcBef>
            <a:spcAft>
              <a:spcPct val="35000"/>
            </a:spcAft>
          </a:pPr>
          <a:r>
            <a:rPr lang="en-GB" sz="1600" kern="1200" dirty="0"/>
            <a:t>Vibration</a:t>
          </a:r>
          <a:endParaRPr lang="en-US" sz="1600" kern="1200" dirty="0"/>
        </a:p>
        <a:p>
          <a:pPr lvl="0" algn="l" defTabSz="711200">
            <a:lnSpc>
              <a:spcPct val="100000"/>
            </a:lnSpc>
            <a:spcBef>
              <a:spcPct val="0"/>
            </a:spcBef>
            <a:spcAft>
              <a:spcPct val="35000"/>
            </a:spcAft>
          </a:pPr>
          <a:r>
            <a:rPr lang="en-GB" sz="1600" kern="1200"/>
            <a:t>Thermal</a:t>
          </a:r>
          <a:endParaRPr lang="en-US" sz="1600" kern="1200" dirty="0"/>
        </a:p>
      </dsp:txBody>
      <dsp:txXfrm>
        <a:off x="6076977" y="2911661"/>
        <a:ext cx="4438622" cy="116446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6/16/2025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26</a:t>
            </a:fld>
            <a:endParaRPr lang="en-US" dirty="0"/>
          </a:p>
        </p:txBody>
      </p:sp>
    </p:spTree>
    <p:extLst>
      <p:ext uri="{BB962C8B-B14F-4D97-AF65-F5344CB8AC3E}">
        <p14:creationId xmlns:p14="http://schemas.microsoft.com/office/powerpoint/2010/main" val="1844645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7945D-0157-2632-9F0C-AEF5EE0983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FA7953-A9AF-BE41-A4CA-B7487968AA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9F9AC1-7E5B-B73D-57CF-75692089AEF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3B5902-4AA1-CE5F-6482-08D604C82A46}"/>
              </a:ext>
            </a:extLst>
          </p:cNvPr>
          <p:cNvSpPr>
            <a:spLocks noGrp="1"/>
          </p:cNvSpPr>
          <p:nvPr>
            <p:ph type="sldNum" sz="quarter" idx="5"/>
          </p:nvPr>
        </p:nvSpPr>
        <p:spPr/>
        <p:txBody>
          <a:bodyPr/>
          <a:lstStyle/>
          <a:p>
            <a:fld id="{C0F3BA1D-A00F-DB41-84DA-BE26C4853B35}" type="slidenum">
              <a:rPr lang="en-US" smtClean="0"/>
              <a:pPr/>
              <a:t>27</a:t>
            </a:fld>
            <a:endParaRPr lang="en-US" dirty="0"/>
          </a:p>
        </p:txBody>
      </p:sp>
    </p:spTree>
    <p:extLst>
      <p:ext uri="{BB962C8B-B14F-4D97-AF65-F5344CB8AC3E}">
        <p14:creationId xmlns:p14="http://schemas.microsoft.com/office/powerpoint/2010/main" val="1356865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Sensor modules</a:t>
            </a:r>
            <a:r>
              <a:rPr lang="en-GB" baseline="0" dirty="0"/>
              <a:t> will form an integral part of the pressurised wall of the stave.  We expect that we’ll need quite high flow velocities to cool the sensors which will result in high inlet pressures acting on the stave internal surfaces</a:t>
            </a:r>
          </a:p>
          <a:p>
            <a:endParaRPr lang="en-GB" baseline="0" dirty="0"/>
          </a:p>
          <a:p>
            <a:r>
              <a:rPr lang="en-GB" baseline="0" dirty="0"/>
              <a:t>Having a small curvature to the sensor dramatically reduces deformation due to internal pressure.  The plot shows the sensor surface deformation for a range of curve diameters, our current design has a diameter of 0.18m</a:t>
            </a:r>
            <a:endParaRPr lang="en-GB" dirty="0"/>
          </a:p>
        </p:txBody>
      </p:sp>
      <p:sp>
        <p:nvSpPr>
          <p:cNvPr id="4" name="Slide Number Placeholder 3"/>
          <p:cNvSpPr>
            <a:spLocks noGrp="1"/>
          </p:cNvSpPr>
          <p:nvPr>
            <p:ph type="sldNum" sz="quarter" idx="10"/>
          </p:nvPr>
        </p:nvSpPr>
        <p:spPr/>
        <p:txBody>
          <a:bodyPr/>
          <a:lstStyle/>
          <a:p>
            <a:fld id="{DD39E681-47B6-436A-9BDC-0B04D2D9917D}" type="slidenum">
              <a:rPr lang="en-GB" smtClean="0"/>
              <a:t>34</a:t>
            </a:fld>
            <a:endParaRPr lang="en-GB"/>
          </a:p>
        </p:txBody>
      </p:sp>
    </p:spTree>
    <p:extLst>
      <p:ext uri="{BB962C8B-B14F-4D97-AF65-F5344CB8AC3E}">
        <p14:creationId xmlns:p14="http://schemas.microsoft.com/office/powerpoint/2010/main" val="2071070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a:latin typeface="Aptos" panose="020B0004020202020204" pitchFamily="34" charset="0"/>
              </a:rPr>
              <a:t>We form a skeleton structure with a central carbon fibre I-beam and K9 foam cross braces</a:t>
            </a:r>
          </a:p>
          <a:p>
            <a:r>
              <a:rPr lang="en-GB" sz="2000" dirty="0">
                <a:latin typeface="Aptos" panose="020B0004020202020204" pitchFamily="34" charset="0"/>
              </a:rPr>
              <a:t>K9 foam blocks are located to align with the Ancillary ASIC and LEC of the modules for enhanced heat transfer.</a:t>
            </a:r>
          </a:p>
          <a:p>
            <a:endParaRPr lang="en-GB" sz="2000" dirty="0">
              <a:latin typeface="Aptos" panose="020B0004020202020204" pitchFamily="34" charset="0"/>
            </a:endParaRPr>
          </a:p>
          <a:p>
            <a:r>
              <a:rPr lang="en-GB" sz="2000" dirty="0">
                <a:latin typeface="Aptos" panose="020B0004020202020204" pitchFamily="34" charset="0"/>
              </a:rPr>
              <a:t>Serial power chain</a:t>
            </a:r>
          </a:p>
          <a:p>
            <a:pPr lvl="1"/>
            <a:r>
              <a:rPr lang="en-GB" sz="1800" dirty="0">
                <a:latin typeface="Aptos" panose="020B0004020202020204" pitchFamily="34" charset="0"/>
              </a:rPr>
              <a:t>Flexible Printed Circuit (FPC) is structurally integral to the stave, is part of the gas containment boundary and supplied power and data transfer. </a:t>
            </a:r>
            <a:endParaRPr lang="en-GB" sz="1800" dirty="0"/>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35</a:t>
            </a:fld>
            <a:endParaRPr lang="en-US" dirty="0"/>
          </a:p>
        </p:txBody>
      </p:sp>
    </p:spTree>
    <p:extLst>
      <p:ext uri="{BB962C8B-B14F-4D97-AF65-F5344CB8AC3E}">
        <p14:creationId xmlns:p14="http://schemas.microsoft.com/office/powerpoint/2010/main" val="319174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2</a:t>
            </a:fld>
            <a:endParaRPr lang="en-US" dirty="0"/>
          </a:p>
        </p:txBody>
      </p:sp>
    </p:spTree>
    <p:extLst>
      <p:ext uri="{BB962C8B-B14F-4D97-AF65-F5344CB8AC3E}">
        <p14:creationId xmlns:p14="http://schemas.microsoft.com/office/powerpoint/2010/main" val="3928023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1163345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baseline="0"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4</a:t>
            </a:fld>
            <a:endParaRPr lang="en-US" dirty="0"/>
          </a:p>
        </p:txBody>
      </p:sp>
    </p:spTree>
    <p:extLst>
      <p:ext uri="{BB962C8B-B14F-4D97-AF65-F5344CB8AC3E}">
        <p14:creationId xmlns:p14="http://schemas.microsoft.com/office/powerpoint/2010/main" val="1699859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1757584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77931-B9AD-AB16-4724-BC43CEE2B4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12BEF7-D469-DAAD-AE99-36B1A373D2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D742F0-CB6B-0FE0-A5FD-1DE4650E3BE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AE2324D-C719-2B55-487F-ED605B69C232}"/>
              </a:ext>
            </a:extLst>
          </p:cNvPr>
          <p:cNvSpPr>
            <a:spLocks noGrp="1"/>
          </p:cNvSpPr>
          <p:nvPr>
            <p:ph type="sldNum" sz="quarter" idx="10"/>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2891887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15</a:t>
            </a:fld>
            <a:endParaRPr lang="en-US" dirty="0"/>
          </a:p>
        </p:txBody>
      </p:sp>
    </p:spTree>
    <p:extLst>
      <p:ext uri="{BB962C8B-B14F-4D97-AF65-F5344CB8AC3E}">
        <p14:creationId xmlns:p14="http://schemas.microsoft.com/office/powerpoint/2010/main" val="1754413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7D1D3-6C7D-C7F8-DA08-0C38BA7117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B99BC0-9EA9-19A9-3D88-EFF57C8AEE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3DA848-0678-315F-4B0C-EC7C683D462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11853FE-2D05-B242-1217-1BD646349257}"/>
              </a:ext>
            </a:extLst>
          </p:cNvPr>
          <p:cNvSpPr>
            <a:spLocks noGrp="1"/>
          </p:cNvSpPr>
          <p:nvPr>
            <p:ph type="sldNum" sz="quarter" idx="10"/>
          </p:nvPr>
        </p:nvSpPr>
        <p:spPr/>
        <p:txBody>
          <a:bodyPr/>
          <a:lstStyle/>
          <a:p>
            <a:fld id="{C0F3BA1D-A00F-DB41-84DA-BE26C4853B35}" type="slidenum">
              <a:rPr lang="en-US" smtClean="0"/>
              <a:pPr/>
              <a:t>17</a:t>
            </a:fld>
            <a:endParaRPr lang="en-US" dirty="0"/>
          </a:p>
        </p:txBody>
      </p:sp>
    </p:spTree>
    <p:extLst>
      <p:ext uri="{BB962C8B-B14F-4D97-AF65-F5344CB8AC3E}">
        <p14:creationId xmlns:p14="http://schemas.microsoft.com/office/powerpoint/2010/main" val="161005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21</a:t>
            </a:fld>
            <a:endParaRPr lang="en-US" dirty="0"/>
          </a:p>
        </p:txBody>
      </p:sp>
    </p:spTree>
    <p:extLst>
      <p:ext uri="{BB962C8B-B14F-4D97-AF65-F5344CB8AC3E}">
        <p14:creationId xmlns:p14="http://schemas.microsoft.com/office/powerpoint/2010/main" val="4022002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6/16/2025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6/16/2025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chart" Target="../charts/chart2.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jpg"/><Relationship Id="rId5" Type="http://schemas.openxmlformats.org/officeDocument/2006/relationships/image" Target="../media/image52.pn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7.png"/><Relationship Id="rId1" Type="http://schemas.openxmlformats.org/officeDocument/2006/relationships/slideLayout" Target="../slideLayouts/slideLayout4.xml"/><Relationship Id="rId5" Type="http://schemas.openxmlformats.org/officeDocument/2006/relationships/image" Target="../media/image59.png"/><Relationship Id="rId4" Type="http://schemas.openxmlformats.org/officeDocument/2006/relationships/image" Target="../media/image58.png"/></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417816" y="2720610"/>
            <a:ext cx="6231077" cy="1754326"/>
          </a:xfrm>
          <a:prstGeom prst="rect">
            <a:avLst/>
          </a:prstGeom>
          <a:noFill/>
        </p:spPr>
        <p:txBody>
          <a:bodyPr wrap="square" lIns="91440" tIns="45720" rIns="91440" bIns="45720" rtlCol="0" anchor="t">
            <a:spAutoFit/>
          </a:bodyPr>
          <a:lstStyle/>
          <a:p>
            <a:r>
              <a:rPr lang="en-GB" sz="3600" dirty="0"/>
              <a:t>Design and Testing of the Outer Barrel Stave for the </a:t>
            </a:r>
            <a:r>
              <a:rPr lang="en-GB" sz="3600" dirty="0" err="1"/>
              <a:t>ePIC</a:t>
            </a:r>
            <a:r>
              <a:rPr lang="en-GB" sz="3600" dirty="0"/>
              <a:t> Silicon Vertex Tracker (SVT)</a:t>
            </a:r>
            <a:endParaRPr lang="en-US" sz="3600" dirty="0"/>
          </a:p>
        </p:txBody>
      </p:sp>
      <p:sp>
        <p:nvSpPr>
          <p:cNvPr id="5" name="Rectangle 4">
            <a:extLst>
              <a:ext uri="{FF2B5EF4-FFF2-40B4-BE49-F238E27FC236}">
                <a16:creationId xmlns:a16="http://schemas.microsoft.com/office/drawing/2014/main" id="{0BEB0AE4-391E-6F41-84C6-D4EEDF519A31}"/>
              </a:ext>
            </a:extLst>
          </p:cNvPr>
          <p:cNvSpPr/>
          <p:nvPr/>
        </p:nvSpPr>
        <p:spPr>
          <a:xfrm>
            <a:off x="470108" y="4239642"/>
            <a:ext cx="7723633" cy="2185214"/>
          </a:xfrm>
          <a:prstGeom prst="rect">
            <a:avLst/>
          </a:prstGeom>
        </p:spPr>
        <p:txBody>
          <a:bodyPr wrap="square" lIns="91440" tIns="45720" rIns="91440" bIns="45720" anchor="t">
            <a:spAutoFit/>
          </a:bodyPr>
          <a:lstStyle/>
          <a:p>
            <a:endParaRPr lang="en-GB" sz="2400" dirty="0"/>
          </a:p>
          <a:p>
            <a:r>
              <a:rPr lang="en-GB" sz="2400" dirty="0"/>
              <a:t>Adam Huddart  - Rutherford Appleton Laboratory</a:t>
            </a:r>
          </a:p>
          <a:p>
            <a:endParaRPr lang="en-GB" sz="2400" dirty="0"/>
          </a:p>
          <a:p>
            <a:r>
              <a:rPr lang="en-GB" sz="2000" i="1" dirty="0"/>
              <a:t>Georg Viehhauser, James Julian Glover, Laura </a:t>
            </a:r>
            <a:r>
              <a:rPr lang="en-GB" sz="2000" i="1" dirty="0" err="1"/>
              <a:t>Gonella</a:t>
            </a:r>
            <a:r>
              <a:rPr lang="en-GB" sz="2000" i="1" dirty="0"/>
              <a:t>, Marcello </a:t>
            </a:r>
            <a:r>
              <a:rPr lang="en-GB" sz="2000" i="1" dirty="0" err="1"/>
              <a:t>Borri</a:t>
            </a:r>
            <a:r>
              <a:rPr lang="en-GB" sz="2000" i="1" dirty="0"/>
              <a:t>, Qing Yang</a:t>
            </a:r>
          </a:p>
          <a:p>
            <a:endParaRPr lang="en-GB" sz="2400" dirty="0"/>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st="11443" end="10106"/>
                </p14:media>
              </p:ext>
            </p:extLst>
          </p:nvPr>
        </p:nvPicPr>
        <p:blipFill>
          <a:blip r:embed="rId4"/>
          <a:srcRect t="8044" b="9178"/>
          <a:stretch>
            <a:fillRect/>
          </a:stretch>
        </p:blipFill>
        <p:spPr>
          <a:xfrm>
            <a:off x="130147" y="1294790"/>
            <a:ext cx="11947831" cy="5563209"/>
          </a:xfrm>
          <a:effectLst>
            <a:softEdge rad="63500"/>
          </a:effectLst>
        </p:spPr>
      </p:pic>
      <p:sp>
        <p:nvSpPr>
          <p:cNvPr id="3" name="Rectangle 2">
            <a:extLst>
              <a:ext uri="{FF2B5EF4-FFF2-40B4-BE49-F238E27FC236}">
                <a16:creationId xmlns:a16="http://schemas.microsoft.com/office/drawing/2014/main" id="{DE29F051-55CD-E7B2-D786-7D1D881794C2}"/>
              </a:ext>
            </a:extLst>
          </p:cNvPr>
          <p:cNvSpPr/>
          <p:nvPr/>
        </p:nvSpPr>
        <p:spPr>
          <a:xfrm>
            <a:off x="709575" y="1561793"/>
            <a:ext cx="4133088" cy="144292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Autoclave Cycle Parameters</a:t>
            </a:r>
          </a:p>
          <a:p>
            <a:r>
              <a:rPr lang="en-GB" dirty="0">
                <a:solidFill>
                  <a:schemeClr val="tx1"/>
                </a:solidFill>
              </a:rPr>
              <a:t>Temperature : 121</a:t>
            </a:r>
            <a:r>
              <a:rPr lang="en-GB" dirty="0">
                <a:solidFill>
                  <a:schemeClr val="tx1"/>
                </a:solidFill>
                <a:latin typeface="Aptos" panose="020B0004020202020204" pitchFamily="34" charset="0"/>
              </a:rPr>
              <a:t>°</a:t>
            </a:r>
            <a:r>
              <a:rPr lang="en-GB" dirty="0">
                <a:solidFill>
                  <a:schemeClr val="tx1"/>
                </a:solidFill>
              </a:rPr>
              <a:t>C (3</a:t>
            </a:r>
            <a:r>
              <a:rPr lang="en-GB" dirty="0">
                <a:solidFill>
                  <a:schemeClr val="tx1"/>
                </a:solidFill>
                <a:latin typeface="Aptos" panose="020B0004020202020204" pitchFamily="34" charset="0"/>
              </a:rPr>
              <a:t> °</a:t>
            </a:r>
            <a:r>
              <a:rPr lang="en-GB" dirty="0">
                <a:solidFill>
                  <a:schemeClr val="tx1"/>
                </a:solidFill>
              </a:rPr>
              <a:t>C/ minute ramp)</a:t>
            </a:r>
          </a:p>
          <a:p>
            <a:r>
              <a:rPr lang="en-GB" dirty="0">
                <a:solidFill>
                  <a:schemeClr val="tx1"/>
                </a:solidFill>
              </a:rPr>
              <a:t>Pressure: 90 psi (builds over 30 minutes)</a:t>
            </a:r>
          </a:p>
          <a:p>
            <a:r>
              <a:rPr lang="en-GB" dirty="0">
                <a:solidFill>
                  <a:schemeClr val="tx1"/>
                </a:solidFill>
              </a:rPr>
              <a:t>Cycle Time: temperature held for 3 hours</a:t>
            </a:r>
          </a:p>
        </p:txBody>
      </p:sp>
    </p:spTree>
    <p:extLst>
      <p:ext uri="{BB962C8B-B14F-4D97-AF65-F5344CB8AC3E}">
        <p14:creationId xmlns:p14="http://schemas.microsoft.com/office/powerpoint/2010/main" val="428141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87" fill="hold"/>
                                        <p:tgtEl>
                                          <p:spTgt spid="7"/>
                                        </p:tgtEl>
                                      </p:cBhvr>
                                    </p:cmd>
                                  </p:childTnLst>
                                </p:cTn>
                              </p:par>
                              <p:par>
                                <p:cTn id="7" presetID="10" presetClass="entr" presetSubtype="0" fill="hold" grpId="0"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7"/>
                </p:tgtEl>
              </p:cMediaNode>
            </p:video>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7"/>
                                        </p:tgtEl>
                                      </p:cBhvr>
                                    </p:cmd>
                                  </p:childTnLst>
                                </p:cTn>
                              </p:par>
                            </p:childTnLst>
                          </p:cTn>
                        </p:par>
                      </p:childTnLst>
                    </p:cTn>
                  </p:par>
                </p:childTnLst>
              </p:cTn>
              <p:nextCondLst>
                <p:cond evt="onClick" delay="0">
                  <p:tgtEl>
                    <p:spTgt spid="7"/>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st="15774" end="7536"/>
                </p14:media>
              </p:ext>
            </p:extLst>
          </p:nvPr>
        </p:nvPicPr>
        <p:blipFill>
          <a:blip r:embed="rId4"/>
          <a:srcRect t="8044" b="9178"/>
          <a:stretch>
            <a:fillRect/>
          </a:stretch>
        </p:blipFill>
        <p:spPr>
          <a:xfrm>
            <a:off x="130147" y="1294790"/>
            <a:ext cx="11947831" cy="5563209"/>
          </a:xfrm>
          <a:effectLst>
            <a:softEdge rad="63500"/>
          </a:effectLst>
        </p:spPr>
      </p:pic>
      <p:sp>
        <p:nvSpPr>
          <p:cNvPr id="4" name="Rectangle 3">
            <a:extLst>
              <a:ext uri="{FF2B5EF4-FFF2-40B4-BE49-F238E27FC236}">
                <a16:creationId xmlns:a16="http://schemas.microsoft.com/office/drawing/2014/main" id="{78ED04F7-D08A-28A2-2B0D-D5B595375E87}"/>
              </a:ext>
            </a:extLst>
          </p:cNvPr>
          <p:cNvSpPr/>
          <p:nvPr/>
        </p:nvSpPr>
        <p:spPr>
          <a:xfrm>
            <a:off x="709575" y="1561793"/>
            <a:ext cx="4133088" cy="144292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Autoclave Cycle Parameters</a:t>
            </a:r>
          </a:p>
          <a:p>
            <a:r>
              <a:rPr lang="en-GB" dirty="0">
                <a:solidFill>
                  <a:schemeClr val="tx1"/>
                </a:solidFill>
              </a:rPr>
              <a:t>Temperature : 121</a:t>
            </a:r>
            <a:r>
              <a:rPr lang="en-GB" dirty="0">
                <a:solidFill>
                  <a:schemeClr val="tx1"/>
                </a:solidFill>
                <a:latin typeface="Aptos" panose="020B0004020202020204" pitchFamily="34" charset="0"/>
              </a:rPr>
              <a:t>°</a:t>
            </a:r>
            <a:r>
              <a:rPr lang="en-GB" dirty="0">
                <a:solidFill>
                  <a:schemeClr val="tx1"/>
                </a:solidFill>
              </a:rPr>
              <a:t>C (3</a:t>
            </a:r>
            <a:r>
              <a:rPr lang="en-GB" dirty="0">
                <a:solidFill>
                  <a:schemeClr val="tx1"/>
                </a:solidFill>
                <a:latin typeface="Aptos" panose="020B0004020202020204" pitchFamily="34" charset="0"/>
              </a:rPr>
              <a:t> °</a:t>
            </a:r>
            <a:r>
              <a:rPr lang="en-GB" dirty="0">
                <a:solidFill>
                  <a:schemeClr val="tx1"/>
                </a:solidFill>
              </a:rPr>
              <a:t>C/ minute ramp)</a:t>
            </a:r>
          </a:p>
          <a:p>
            <a:r>
              <a:rPr lang="en-GB" dirty="0">
                <a:solidFill>
                  <a:schemeClr val="tx1"/>
                </a:solidFill>
              </a:rPr>
              <a:t>Pressure: 90 psi (builds over 30 minutes)</a:t>
            </a:r>
          </a:p>
          <a:p>
            <a:r>
              <a:rPr lang="en-GB" dirty="0">
                <a:solidFill>
                  <a:schemeClr val="tx1"/>
                </a:solidFill>
              </a:rPr>
              <a:t>Cycle Time: temperature held for 3 hours</a:t>
            </a:r>
          </a:p>
        </p:txBody>
      </p:sp>
    </p:spTree>
    <p:extLst>
      <p:ext uri="{BB962C8B-B14F-4D97-AF65-F5344CB8AC3E}">
        <p14:creationId xmlns:p14="http://schemas.microsoft.com/office/powerpoint/2010/main" val="94886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232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st="18100" end="4636"/>
                </p14:media>
              </p:ext>
            </p:extLst>
          </p:nvPr>
        </p:nvPicPr>
        <p:blipFill>
          <a:blip r:embed="rId4"/>
          <a:srcRect t="8044" b="9178"/>
          <a:stretch>
            <a:fillRect/>
          </a:stretch>
        </p:blipFill>
        <p:spPr>
          <a:xfrm>
            <a:off x="130147" y="1294790"/>
            <a:ext cx="11947831" cy="5563209"/>
          </a:xfrm>
          <a:effectLst>
            <a:softEdge rad="63500"/>
          </a:effectLst>
        </p:spPr>
      </p:pic>
    </p:spTree>
    <p:extLst>
      <p:ext uri="{BB962C8B-B14F-4D97-AF65-F5344CB8AC3E}">
        <p14:creationId xmlns:p14="http://schemas.microsoft.com/office/powerpoint/2010/main" val="3724506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st="21000"/>
                </p14:media>
              </p:ext>
            </p:extLst>
          </p:nvPr>
        </p:nvPicPr>
        <p:blipFill>
          <a:blip r:embed="rId4"/>
          <a:srcRect t="8044" b="9178"/>
          <a:stretch>
            <a:fillRect/>
          </a:stretch>
        </p:blipFill>
        <p:spPr>
          <a:xfrm>
            <a:off x="130147" y="1294790"/>
            <a:ext cx="11947831" cy="5563209"/>
          </a:xfrm>
          <a:effectLst>
            <a:softEdge rad="63500"/>
          </a:effectLst>
        </p:spPr>
      </p:pic>
    </p:spTree>
    <p:extLst>
      <p:ext uri="{BB962C8B-B14F-4D97-AF65-F5344CB8AC3E}">
        <p14:creationId xmlns:p14="http://schemas.microsoft.com/office/powerpoint/2010/main" val="375987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3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4AC91-A5FF-6A0A-F438-75BC549BD5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FA2580-4C18-E87D-42C1-D8E3BAA4210A}"/>
              </a:ext>
            </a:extLst>
          </p:cNvPr>
          <p:cNvSpPr>
            <a:spLocks noGrp="1"/>
          </p:cNvSpPr>
          <p:nvPr>
            <p:ph type="title"/>
          </p:nvPr>
        </p:nvSpPr>
        <p:spPr/>
        <p:txBody>
          <a:bodyPr/>
          <a:lstStyle/>
          <a:p>
            <a:r>
              <a:rPr lang="en-GB" dirty="0"/>
              <a:t>Quarter Stave Prototypes (QSP)</a:t>
            </a:r>
          </a:p>
        </p:txBody>
      </p:sp>
      <p:sp>
        <p:nvSpPr>
          <p:cNvPr id="9" name="Content Placeholder 8">
            <a:extLst>
              <a:ext uri="{FF2B5EF4-FFF2-40B4-BE49-F238E27FC236}">
                <a16:creationId xmlns:a16="http://schemas.microsoft.com/office/drawing/2014/main" id="{1DCAEE4C-7F5C-F0AC-A054-0AE811089C1E}"/>
              </a:ext>
            </a:extLst>
          </p:cNvPr>
          <p:cNvSpPr>
            <a:spLocks noGrp="1"/>
          </p:cNvSpPr>
          <p:nvPr>
            <p:ph idx="1"/>
          </p:nvPr>
        </p:nvSpPr>
        <p:spPr>
          <a:xfrm>
            <a:off x="838199" y="1825625"/>
            <a:ext cx="11445950" cy="4351338"/>
          </a:xfrm>
        </p:spPr>
        <p:txBody>
          <a:bodyPr/>
          <a:lstStyle/>
          <a:p>
            <a:r>
              <a:rPr lang="en-GB" sz="2000" dirty="0"/>
              <a:t>Manufactured 3 Quarter Stave Prototypes (QSP)</a:t>
            </a:r>
          </a:p>
          <a:p>
            <a:r>
              <a:rPr lang="en-GB" sz="2000" dirty="0"/>
              <a:t>¼ of a full L4 stave (2 modules, 5 RSU Variant 1 top side, 1 bottom side)</a:t>
            </a:r>
          </a:p>
          <a:p>
            <a:r>
              <a:rPr lang="en-GB" sz="2000" dirty="0"/>
              <a:t>Construction is identical other than modified inlet block</a:t>
            </a:r>
          </a:p>
        </p:txBody>
      </p:sp>
      <p:sp>
        <p:nvSpPr>
          <p:cNvPr id="4" name="Slide Number Placeholder 3">
            <a:extLst>
              <a:ext uri="{FF2B5EF4-FFF2-40B4-BE49-F238E27FC236}">
                <a16:creationId xmlns:a16="http://schemas.microsoft.com/office/drawing/2014/main" id="{6C4AC839-F40A-AFDB-1D83-301B41C612EE}"/>
              </a:ext>
            </a:extLst>
          </p:cNvPr>
          <p:cNvSpPr>
            <a:spLocks noGrp="1"/>
          </p:cNvSpPr>
          <p:nvPr>
            <p:ph type="sldNum" sz="quarter" idx="12"/>
          </p:nvPr>
        </p:nvSpPr>
        <p:spPr/>
        <p:txBody>
          <a:bodyPr/>
          <a:lstStyle/>
          <a:p>
            <a:fld id="{1CA36EEA-5A28-4A70-BCAC-0B68DA8D366C}" type="slidenum">
              <a:rPr lang="en-GB" smtClean="0"/>
              <a:pPr/>
              <a:t>14</a:t>
            </a:fld>
            <a:endParaRPr lang="en-GB" dirty="0"/>
          </a:p>
        </p:txBody>
      </p:sp>
      <p:pic>
        <p:nvPicPr>
          <p:cNvPr id="3" name="Picture 2">
            <a:extLst>
              <a:ext uri="{FF2B5EF4-FFF2-40B4-BE49-F238E27FC236}">
                <a16:creationId xmlns:a16="http://schemas.microsoft.com/office/drawing/2014/main" id="{1FA657CE-7A16-4867-59C8-717D62DE274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53718" y="3397102"/>
            <a:ext cx="11003628" cy="3484275"/>
          </a:xfrm>
          <a:prstGeom prst="rect">
            <a:avLst/>
          </a:prstGeom>
        </p:spPr>
      </p:pic>
    </p:spTree>
    <p:extLst>
      <p:ext uri="{BB962C8B-B14F-4D97-AF65-F5344CB8AC3E}">
        <p14:creationId xmlns:p14="http://schemas.microsoft.com/office/powerpoint/2010/main" val="152563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EF667-63CE-DD6D-21AA-20F3E7D35B70}"/>
              </a:ext>
            </a:extLst>
          </p:cNvPr>
          <p:cNvSpPr>
            <a:spLocks noGrp="1"/>
          </p:cNvSpPr>
          <p:nvPr>
            <p:ph type="title"/>
          </p:nvPr>
        </p:nvSpPr>
        <p:spPr/>
        <p:txBody>
          <a:bodyPr/>
          <a:lstStyle/>
          <a:p>
            <a:r>
              <a:rPr lang="en-GB" dirty="0"/>
              <a:t>Module Mock-ups</a:t>
            </a:r>
          </a:p>
        </p:txBody>
      </p:sp>
      <p:pic>
        <p:nvPicPr>
          <p:cNvPr id="6" name="Content Placeholder 5">
            <a:extLst>
              <a:ext uri="{FF2B5EF4-FFF2-40B4-BE49-F238E27FC236}">
                <a16:creationId xmlns:a16="http://schemas.microsoft.com/office/drawing/2014/main" id="{03A747AB-994B-59FB-008D-01EDB1FE4460}"/>
              </a:ext>
            </a:extLst>
          </p:cNvPr>
          <p:cNvPicPr>
            <a:picLocks noGrp="1" noChangeAspect="1"/>
          </p:cNvPicPr>
          <p:nvPr>
            <p:ph sz="half" idx="1"/>
          </p:nvPr>
        </p:nvPicPr>
        <p:blipFill>
          <a:blip r:embed="rId3"/>
          <a:srcRect l="7074" r="6109"/>
          <a:stretch/>
        </p:blipFill>
        <p:spPr>
          <a:xfrm>
            <a:off x="6776646" y="184317"/>
            <a:ext cx="2057400" cy="1687178"/>
          </a:xfrm>
        </p:spPr>
      </p:pic>
      <p:sp>
        <p:nvSpPr>
          <p:cNvPr id="13" name="Content Placeholder 12">
            <a:extLst>
              <a:ext uri="{FF2B5EF4-FFF2-40B4-BE49-F238E27FC236}">
                <a16:creationId xmlns:a16="http://schemas.microsoft.com/office/drawing/2014/main" id="{2D7EDF19-09A4-41CA-2A95-DF21FF240752}"/>
              </a:ext>
            </a:extLst>
          </p:cNvPr>
          <p:cNvSpPr>
            <a:spLocks noGrp="1"/>
          </p:cNvSpPr>
          <p:nvPr>
            <p:ph sz="half" idx="2"/>
          </p:nvPr>
        </p:nvSpPr>
        <p:spPr>
          <a:xfrm>
            <a:off x="584200" y="1925151"/>
            <a:ext cx="7779872" cy="4117133"/>
          </a:xfrm>
        </p:spPr>
        <p:txBody>
          <a:bodyPr>
            <a:normAutofit/>
          </a:bodyPr>
          <a:lstStyle/>
          <a:p>
            <a:r>
              <a:rPr lang="en-GB" sz="2000" dirty="0"/>
              <a:t>Structure openings closed with 50-micron steel shim, </a:t>
            </a:r>
          </a:p>
          <a:p>
            <a:r>
              <a:rPr lang="en-GB" sz="2000" dirty="0"/>
              <a:t>A Kapton heater equivalent to the 2 sensors + Ancillary ASIC is bonded to the shim with Araldite</a:t>
            </a:r>
          </a:p>
          <a:p>
            <a:r>
              <a:rPr lang="en-GB" sz="2000" dirty="0"/>
              <a:t>Module power distribution:</a:t>
            </a:r>
            <a:endParaRPr lang="en-GB" sz="1600" dirty="0"/>
          </a:p>
        </p:txBody>
      </p:sp>
      <p:pic>
        <p:nvPicPr>
          <p:cNvPr id="8" name="Picture 7">
            <a:extLst>
              <a:ext uri="{FF2B5EF4-FFF2-40B4-BE49-F238E27FC236}">
                <a16:creationId xmlns:a16="http://schemas.microsoft.com/office/drawing/2014/main" id="{D708A8AB-B422-715A-7961-7F836C4D63E9}"/>
              </a:ext>
            </a:extLst>
          </p:cNvPr>
          <p:cNvPicPr>
            <a:picLocks noChangeAspect="1"/>
          </p:cNvPicPr>
          <p:nvPr/>
        </p:nvPicPr>
        <p:blipFill>
          <a:blip r:embed="rId4"/>
          <a:stretch>
            <a:fillRect/>
          </a:stretch>
        </p:blipFill>
        <p:spPr>
          <a:xfrm>
            <a:off x="8907780" y="184317"/>
            <a:ext cx="3181572" cy="2462171"/>
          </a:xfrm>
          <a:prstGeom prst="rect">
            <a:avLst/>
          </a:prstGeom>
        </p:spPr>
      </p:pic>
      <p:pic>
        <p:nvPicPr>
          <p:cNvPr id="9" name="Picture 8">
            <a:extLst>
              <a:ext uri="{FF2B5EF4-FFF2-40B4-BE49-F238E27FC236}">
                <a16:creationId xmlns:a16="http://schemas.microsoft.com/office/drawing/2014/main" id="{5BF01F1C-BBE9-5661-FEFA-A75179200226}"/>
              </a:ext>
            </a:extLst>
          </p:cNvPr>
          <p:cNvPicPr>
            <a:picLocks noChangeAspect="1"/>
          </p:cNvPicPr>
          <p:nvPr/>
        </p:nvPicPr>
        <p:blipFill>
          <a:blip r:embed="rId5">
            <a:clrChange>
              <a:clrFrom>
                <a:srgbClr val="FFFFFF"/>
              </a:clrFrom>
              <a:clrTo>
                <a:srgbClr val="FFFFFF">
                  <a:alpha val="0"/>
                </a:srgbClr>
              </a:clrTo>
            </a:clrChange>
          </a:blip>
          <a:srcRect b="16964"/>
          <a:stretch/>
        </p:blipFill>
        <p:spPr>
          <a:xfrm>
            <a:off x="6455965" y="3890858"/>
            <a:ext cx="5724827" cy="2672910"/>
          </a:xfrm>
          <a:prstGeom prst="rect">
            <a:avLst/>
          </a:prstGeom>
        </p:spPr>
      </p:pic>
      <p:graphicFrame>
        <p:nvGraphicFramePr>
          <p:cNvPr id="4" name="Table 3">
            <a:extLst>
              <a:ext uri="{FF2B5EF4-FFF2-40B4-BE49-F238E27FC236}">
                <a16:creationId xmlns:a16="http://schemas.microsoft.com/office/drawing/2014/main" id="{D2CA748F-FC73-A509-67DA-7E1482D26465}"/>
              </a:ext>
            </a:extLst>
          </p:cNvPr>
          <p:cNvGraphicFramePr>
            <a:graphicFrameLocks noGrp="1"/>
          </p:cNvGraphicFramePr>
          <p:nvPr>
            <p:extLst>
              <p:ext uri="{D42A27DB-BD31-4B8C-83A1-F6EECF244321}">
                <p14:modId xmlns:p14="http://schemas.microsoft.com/office/powerpoint/2010/main" val="678479930"/>
              </p:ext>
            </p:extLst>
          </p:nvPr>
        </p:nvGraphicFramePr>
        <p:xfrm>
          <a:off x="625622" y="3409120"/>
          <a:ext cx="7210572" cy="1586780"/>
        </p:xfrm>
        <a:graphic>
          <a:graphicData uri="http://schemas.openxmlformats.org/drawingml/2006/table">
            <a:tbl>
              <a:tblPr firstRow="1" bandRow="1"/>
              <a:tblGrid>
                <a:gridCol w="2170741">
                  <a:extLst>
                    <a:ext uri="{9D8B030D-6E8A-4147-A177-3AD203B41FA5}">
                      <a16:colId xmlns:a16="http://schemas.microsoft.com/office/drawing/2014/main" val="2168286955"/>
                    </a:ext>
                  </a:extLst>
                </a:gridCol>
                <a:gridCol w="1339702">
                  <a:extLst>
                    <a:ext uri="{9D8B030D-6E8A-4147-A177-3AD203B41FA5}">
                      <a16:colId xmlns:a16="http://schemas.microsoft.com/office/drawing/2014/main" val="1920568377"/>
                    </a:ext>
                  </a:extLst>
                </a:gridCol>
                <a:gridCol w="1765005">
                  <a:extLst>
                    <a:ext uri="{9D8B030D-6E8A-4147-A177-3AD203B41FA5}">
                      <a16:colId xmlns:a16="http://schemas.microsoft.com/office/drawing/2014/main" val="2399955831"/>
                    </a:ext>
                  </a:extLst>
                </a:gridCol>
                <a:gridCol w="1935124">
                  <a:extLst>
                    <a:ext uri="{9D8B030D-6E8A-4147-A177-3AD203B41FA5}">
                      <a16:colId xmlns:a16="http://schemas.microsoft.com/office/drawing/2014/main" val="2473611339"/>
                    </a:ext>
                  </a:extLst>
                </a:gridCol>
              </a:tblGrid>
              <a:tr h="323350">
                <a:tc>
                  <a:txBody>
                    <a:bodyPr/>
                    <a:lstStyle/>
                    <a:p>
                      <a:pPr algn="l" fontAlgn="t"/>
                      <a:r>
                        <a:rPr lang="en-GB" sz="1600" b="0" i="0" u="none" strike="noStrike" dirty="0">
                          <a:solidFill>
                            <a:srgbClr val="000000"/>
                          </a:solidFill>
                          <a:effectLst/>
                          <a:latin typeface="Arial" panose="020B0604020202020204" pitchFamily="34" charset="0"/>
                        </a:rPr>
                        <a:t> </a:t>
                      </a:r>
                    </a:p>
                  </a:txBody>
                  <a:tcPr marL="7325" marR="7325" marT="7325" marB="0">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rtl="0" fontAlgn="ctr"/>
                      <a:r>
                        <a:rPr lang="en-GB" sz="1600" b="0" i="0" u="none" strike="noStrike" dirty="0">
                          <a:solidFill>
                            <a:srgbClr val="2E2C61"/>
                          </a:solidFill>
                          <a:effectLst/>
                          <a:latin typeface="Calibri" panose="020F0502020204030204" pitchFamily="34" charset="0"/>
                        </a:rPr>
                        <a:t>Power (W)</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r>
                        <a:rPr lang="en-GB" sz="1200" dirty="0"/>
                        <a:t>Expected Power Fraction</a:t>
                      </a:r>
                    </a:p>
                  </a:txBody>
                  <a:tcP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r>
                        <a:rPr lang="en-GB" sz="1200" dirty="0"/>
                        <a:t>Measured Power Fraction</a:t>
                      </a:r>
                    </a:p>
                  </a:txBody>
                  <a:tcP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extLst>
                  <a:ext uri="{0D108BD9-81ED-4DB2-BD59-A6C34878D82A}">
                    <a16:rowId xmlns:a16="http://schemas.microsoft.com/office/drawing/2014/main" val="3366671010"/>
                  </a:ext>
                </a:extLst>
              </a:tr>
              <a:tr h="164849">
                <a:tc>
                  <a:txBody>
                    <a:bodyPr/>
                    <a:lstStyle/>
                    <a:p>
                      <a:pPr algn="l" rtl="0" fontAlgn="ctr"/>
                      <a:r>
                        <a:rPr lang="en-GB" sz="1600" b="0" i="0" u="none" strike="noStrike" dirty="0">
                          <a:solidFill>
                            <a:srgbClr val="2E2C61"/>
                          </a:solidFill>
                          <a:effectLst/>
                          <a:latin typeface="Calibri" panose="020F0502020204030204" pitchFamily="34" charset="0"/>
                        </a:rPr>
                        <a:t>Repeat Sensor Units (QTY 10)</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rtl="0" fontAlgn="ctr"/>
                      <a:r>
                        <a:rPr lang="en-GB" sz="1600" b="0" i="0" u="none" strike="noStrike" dirty="0">
                          <a:solidFill>
                            <a:srgbClr val="2E2C61"/>
                          </a:solidFill>
                          <a:effectLst/>
                          <a:latin typeface="Calibri" panose="020F0502020204030204" pitchFamily="34" charset="0"/>
                        </a:rPr>
                        <a:t>1.33</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fontAlgn="t"/>
                      <a:r>
                        <a:rPr lang="en-GB" sz="1400" b="0" i="0" u="none" strike="noStrike" kern="1200" dirty="0">
                          <a:solidFill>
                            <a:srgbClr val="000000"/>
                          </a:solidFill>
                          <a:effectLst/>
                          <a:latin typeface="Arial" panose="020B0604020202020204" pitchFamily="34" charset="0"/>
                          <a:ea typeface="+mn-ea"/>
                          <a:cs typeface="+mn-cs"/>
                        </a:rPr>
                        <a:t>40%</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marL="0" algn="ctr" defTabSz="914400" rtl="0" eaLnBrk="1" fontAlgn="t" latinLnBrk="0" hangingPunct="1"/>
                      <a:r>
                        <a:rPr lang="en-GB" sz="1400" b="0" i="0" u="none" strike="noStrike" kern="1200" dirty="0">
                          <a:solidFill>
                            <a:srgbClr val="000000"/>
                          </a:solidFill>
                          <a:effectLst/>
                          <a:latin typeface="Arial" panose="020B0604020202020204" pitchFamily="34" charset="0"/>
                          <a:ea typeface="+mn-ea"/>
                          <a:cs typeface="+mn-cs"/>
                        </a:rPr>
                        <a:t>89.6%</a:t>
                      </a:r>
                    </a:p>
                  </a:txBody>
                  <a:tcPr marL="9525" marR="9525" marT="95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extLst>
                  <a:ext uri="{0D108BD9-81ED-4DB2-BD59-A6C34878D82A}">
                    <a16:rowId xmlns:a16="http://schemas.microsoft.com/office/drawing/2014/main" val="3080935460"/>
                  </a:ext>
                </a:extLst>
              </a:tr>
              <a:tr h="164849">
                <a:tc>
                  <a:txBody>
                    <a:bodyPr/>
                    <a:lstStyle/>
                    <a:p>
                      <a:pPr algn="l" rtl="0" fontAlgn="ctr"/>
                      <a:r>
                        <a:rPr lang="en-GB" sz="1600" b="0" i="0" u="none" strike="noStrike" dirty="0">
                          <a:solidFill>
                            <a:srgbClr val="2E2C61"/>
                          </a:solidFill>
                          <a:effectLst/>
                          <a:latin typeface="Calibri" panose="020F0502020204030204" pitchFamily="34" charset="0"/>
                        </a:rPr>
                        <a:t>Left End</a:t>
                      </a:r>
                      <a:r>
                        <a:rPr lang="en-GB" sz="1600" b="0" i="0" u="none" strike="noStrike" baseline="0" dirty="0">
                          <a:solidFill>
                            <a:srgbClr val="2E2C61"/>
                          </a:solidFill>
                          <a:effectLst/>
                          <a:latin typeface="Calibri" panose="020F0502020204030204" pitchFamily="34" charset="0"/>
                        </a:rPr>
                        <a:t> Cap</a:t>
                      </a:r>
                      <a:r>
                        <a:rPr lang="en-GB" sz="1600" b="0" i="0" u="none" strike="noStrike" dirty="0">
                          <a:solidFill>
                            <a:srgbClr val="2E2C61"/>
                          </a:solidFill>
                          <a:effectLst/>
                          <a:latin typeface="Calibri" panose="020F0502020204030204" pitchFamily="34" charset="0"/>
                        </a:rPr>
                        <a:t> (QTY 2)</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rtl="0" fontAlgn="ctr"/>
                      <a:r>
                        <a:rPr lang="en-GB" sz="1600" b="0" i="0" u="none" strike="noStrike">
                          <a:solidFill>
                            <a:srgbClr val="2E2C61"/>
                          </a:solidFill>
                          <a:effectLst/>
                          <a:latin typeface="Calibri" panose="020F0502020204030204" pitchFamily="34" charset="0"/>
                        </a:rPr>
                        <a:t>0.87</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fontAlgn="t"/>
                      <a:r>
                        <a:rPr lang="en-GB" sz="1400" b="0" i="0" u="none" strike="noStrike" dirty="0">
                          <a:solidFill>
                            <a:srgbClr val="000000"/>
                          </a:solidFill>
                          <a:effectLst/>
                          <a:latin typeface="Arial" panose="020B0604020202020204" pitchFamily="34" charset="0"/>
                        </a:rPr>
                        <a:t>26%</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marL="0" algn="ctr" defTabSz="914400" rtl="0" eaLnBrk="1" fontAlgn="t" latinLnBrk="0" hangingPunct="1"/>
                      <a:r>
                        <a:rPr lang="en-GB" sz="1400" b="0" i="0" u="none" strike="noStrike" kern="1200" dirty="0">
                          <a:solidFill>
                            <a:srgbClr val="000000"/>
                          </a:solidFill>
                          <a:effectLst/>
                          <a:latin typeface="Arial" panose="020B0604020202020204" pitchFamily="34" charset="0"/>
                          <a:ea typeface="+mn-ea"/>
                          <a:cs typeface="+mn-cs"/>
                        </a:rPr>
                        <a:t>6.3%</a:t>
                      </a:r>
                    </a:p>
                  </a:txBody>
                  <a:tcPr marL="9525" marR="9525" marT="95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extLst>
                  <a:ext uri="{0D108BD9-81ED-4DB2-BD59-A6C34878D82A}">
                    <a16:rowId xmlns:a16="http://schemas.microsoft.com/office/drawing/2014/main" val="1875417704"/>
                  </a:ext>
                </a:extLst>
              </a:tr>
              <a:tr h="164849">
                <a:tc>
                  <a:txBody>
                    <a:bodyPr/>
                    <a:lstStyle/>
                    <a:p>
                      <a:pPr algn="l" rtl="0" fontAlgn="ctr"/>
                      <a:r>
                        <a:rPr lang="en-GB" sz="1600" b="0" i="0" u="none" strike="noStrike" dirty="0">
                          <a:solidFill>
                            <a:srgbClr val="2E2C61"/>
                          </a:solidFill>
                          <a:effectLst/>
                          <a:latin typeface="Calibri" panose="020F0502020204030204" pitchFamily="34" charset="0"/>
                        </a:rPr>
                        <a:t>Ancillary ASIC (QTY 2)</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rtl="0" fontAlgn="ctr"/>
                      <a:r>
                        <a:rPr lang="en-GB" sz="1600" b="0" i="0" u="none" strike="noStrike">
                          <a:solidFill>
                            <a:srgbClr val="2E2C61"/>
                          </a:solidFill>
                          <a:effectLst/>
                          <a:latin typeface="Calibri" panose="020F0502020204030204" pitchFamily="34" charset="0"/>
                        </a:rPr>
                        <a:t>1.13</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algn="ctr" fontAlgn="t"/>
                      <a:r>
                        <a:rPr lang="en-GB" sz="1400" b="0" i="0" u="none" strike="noStrike" dirty="0">
                          <a:solidFill>
                            <a:srgbClr val="000000"/>
                          </a:solidFill>
                          <a:effectLst/>
                          <a:latin typeface="Arial" panose="020B0604020202020204" pitchFamily="34" charset="0"/>
                        </a:rPr>
                        <a:t>34%</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tc>
                  <a:txBody>
                    <a:bodyPr/>
                    <a:lstStyle/>
                    <a:p>
                      <a:pPr marL="0" algn="ctr" defTabSz="914400" rtl="0" eaLnBrk="1" fontAlgn="t" latinLnBrk="0" hangingPunct="1"/>
                      <a:r>
                        <a:rPr lang="en-GB" sz="1400" b="0" i="0" u="none" strike="noStrike" kern="1200" dirty="0">
                          <a:solidFill>
                            <a:srgbClr val="000000"/>
                          </a:solidFill>
                          <a:effectLst/>
                          <a:latin typeface="Arial" panose="020B0604020202020204" pitchFamily="34" charset="0"/>
                          <a:ea typeface="+mn-ea"/>
                          <a:cs typeface="+mn-cs"/>
                        </a:rPr>
                        <a:t>4.2%</a:t>
                      </a:r>
                    </a:p>
                  </a:txBody>
                  <a:tcPr marL="9525" marR="9525" marT="95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noFill/>
                  </a:tcPr>
                </a:tc>
                <a:extLst>
                  <a:ext uri="{0D108BD9-81ED-4DB2-BD59-A6C34878D82A}">
                    <a16:rowId xmlns:a16="http://schemas.microsoft.com/office/drawing/2014/main" val="198982395"/>
                  </a:ext>
                </a:extLst>
              </a:tr>
              <a:tr h="266095">
                <a:tc>
                  <a:txBody>
                    <a:bodyPr/>
                    <a:lstStyle/>
                    <a:p>
                      <a:pPr algn="ctr" rtl="0" fontAlgn="ctr"/>
                      <a:r>
                        <a:rPr lang="en-GB" sz="1600" b="0" i="0" u="none" strike="noStrike" dirty="0">
                          <a:solidFill>
                            <a:schemeClr val="bg1"/>
                          </a:solidFill>
                          <a:effectLst/>
                          <a:latin typeface="Calibri" panose="020F0502020204030204" pitchFamily="34" charset="0"/>
                        </a:rPr>
                        <a:t>Module Power</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solidFill>
                      <a:schemeClr val="tx1"/>
                    </a:solidFill>
                  </a:tcPr>
                </a:tc>
                <a:tc>
                  <a:txBody>
                    <a:bodyPr/>
                    <a:lstStyle/>
                    <a:p>
                      <a:pPr algn="ctr" rtl="0" fontAlgn="ctr"/>
                      <a:r>
                        <a:rPr lang="en-GB" sz="1600" b="0" i="0" u="none" strike="noStrike" dirty="0">
                          <a:solidFill>
                            <a:schemeClr val="bg1"/>
                          </a:solidFill>
                          <a:effectLst/>
                          <a:latin typeface="Calibri" panose="020F0502020204030204" pitchFamily="34" charset="0"/>
                        </a:rPr>
                        <a:t>3.32 W</a:t>
                      </a:r>
                    </a:p>
                  </a:txBody>
                  <a:tcPr marL="7325" marR="7325" marT="7325" marB="0" anchor="ctr">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solidFill>
                      <a:schemeClr val="tx1"/>
                    </a:solidFill>
                  </a:tcPr>
                </a:tc>
                <a:tc>
                  <a:txBody>
                    <a:bodyPr/>
                    <a:lstStyle/>
                    <a:p>
                      <a:pPr algn="ctr" fontAlgn="t"/>
                      <a:r>
                        <a:rPr lang="en-GB" sz="1600" b="0" i="0" u="none" strike="noStrike" dirty="0">
                          <a:solidFill>
                            <a:schemeClr val="bg1"/>
                          </a:solidFill>
                          <a:effectLst/>
                          <a:latin typeface="Arial" panose="020B0604020202020204" pitchFamily="34" charset="0"/>
                        </a:rPr>
                        <a:t> </a:t>
                      </a:r>
                    </a:p>
                  </a:txBody>
                  <a:tcPr marL="7325" marR="7325" marT="7325" marB="0">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solidFill>
                      <a:schemeClr val="tx1"/>
                    </a:solidFill>
                  </a:tcPr>
                </a:tc>
                <a:tc>
                  <a:txBody>
                    <a:bodyPr/>
                    <a:lstStyle/>
                    <a:p>
                      <a:pPr algn="ctr" fontAlgn="t"/>
                      <a:endParaRPr lang="en-GB" sz="1600" b="0" i="0" u="none" strike="noStrike" dirty="0">
                        <a:solidFill>
                          <a:schemeClr val="bg1"/>
                        </a:solidFill>
                        <a:effectLst/>
                        <a:latin typeface="Arial" panose="020B0604020202020204" pitchFamily="34" charset="0"/>
                      </a:endParaRPr>
                    </a:p>
                  </a:txBody>
                  <a:tcPr marL="7325" marR="7325" marT="7325" marB="0">
                    <a:lnL w="12700" cap="flat" cmpd="sng" algn="ctr">
                      <a:solidFill>
                        <a:srgbClr val="2E2C61"/>
                      </a:solidFill>
                      <a:prstDash val="solid"/>
                      <a:round/>
                      <a:headEnd type="none" w="med" len="med"/>
                      <a:tailEnd type="none" w="med" len="med"/>
                    </a:lnL>
                    <a:lnR w="12700" cap="flat" cmpd="sng" algn="ctr">
                      <a:solidFill>
                        <a:srgbClr val="2E2C61"/>
                      </a:solidFill>
                      <a:prstDash val="solid"/>
                      <a:round/>
                      <a:headEnd type="none" w="med" len="med"/>
                      <a:tailEnd type="none" w="med" len="med"/>
                    </a:lnR>
                    <a:lnT w="12700" cap="flat" cmpd="sng" algn="ctr">
                      <a:solidFill>
                        <a:srgbClr val="2E2C61"/>
                      </a:solidFill>
                      <a:prstDash val="solid"/>
                      <a:round/>
                      <a:headEnd type="none" w="med" len="med"/>
                      <a:tailEnd type="none" w="med" len="med"/>
                    </a:lnT>
                    <a:lnB w="12700" cap="flat" cmpd="sng" algn="ctr">
                      <a:solidFill>
                        <a:srgbClr val="2E2C61"/>
                      </a:solidFill>
                      <a:prstDash val="solid"/>
                      <a:round/>
                      <a:headEnd type="none" w="med" len="med"/>
                      <a:tailEnd type="none" w="med" len="med"/>
                    </a:lnB>
                    <a:solidFill>
                      <a:schemeClr val="tx1"/>
                    </a:solidFill>
                  </a:tcPr>
                </a:tc>
                <a:extLst>
                  <a:ext uri="{0D108BD9-81ED-4DB2-BD59-A6C34878D82A}">
                    <a16:rowId xmlns:a16="http://schemas.microsoft.com/office/drawing/2014/main" val="769116344"/>
                  </a:ext>
                </a:extLst>
              </a:tr>
            </a:tbl>
          </a:graphicData>
        </a:graphic>
      </p:graphicFrame>
      <p:sp>
        <p:nvSpPr>
          <p:cNvPr id="3" name="TextBox 2">
            <a:extLst>
              <a:ext uri="{FF2B5EF4-FFF2-40B4-BE49-F238E27FC236}">
                <a16:creationId xmlns:a16="http://schemas.microsoft.com/office/drawing/2014/main" id="{9519FCB1-3C92-979F-4858-EAC6FAD9B70F}"/>
              </a:ext>
            </a:extLst>
          </p:cNvPr>
          <p:cNvSpPr txBox="1"/>
          <p:nvPr/>
        </p:nvSpPr>
        <p:spPr>
          <a:xfrm>
            <a:off x="8035512" y="6422401"/>
            <a:ext cx="3414569" cy="369332"/>
          </a:xfrm>
          <a:prstGeom prst="rect">
            <a:avLst/>
          </a:prstGeom>
          <a:noFill/>
        </p:spPr>
        <p:txBody>
          <a:bodyPr wrap="square" rtlCol="0">
            <a:spAutoFit/>
          </a:bodyPr>
          <a:lstStyle/>
          <a:p>
            <a:pPr algn="ctr"/>
            <a:r>
              <a:rPr lang="en-GB" dirty="0"/>
              <a:t>As Designed Trace Resistances</a:t>
            </a:r>
          </a:p>
        </p:txBody>
      </p:sp>
      <p:sp>
        <p:nvSpPr>
          <p:cNvPr id="5" name="TextBox 4">
            <a:extLst>
              <a:ext uri="{FF2B5EF4-FFF2-40B4-BE49-F238E27FC236}">
                <a16:creationId xmlns:a16="http://schemas.microsoft.com/office/drawing/2014/main" id="{87A35CD6-C9C3-A69C-FE8C-5A761581B69D}"/>
              </a:ext>
            </a:extLst>
          </p:cNvPr>
          <p:cNvSpPr txBox="1"/>
          <p:nvPr/>
        </p:nvSpPr>
        <p:spPr>
          <a:xfrm>
            <a:off x="625623" y="5035017"/>
            <a:ext cx="5738948" cy="369332"/>
          </a:xfrm>
          <a:prstGeom prst="rect">
            <a:avLst/>
          </a:prstGeom>
          <a:noFill/>
        </p:spPr>
        <p:txBody>
          <a:bodyPr wrap="square" rtlCol="0">
            <a:spAutoFit/>
          </a:bodyPr>
          <a:lstStyle/>
          <a:p>
            <a:r>
              <a:rPr lang="en-GB" i="1" dirty="0"/>
              <a:t>Powers are total for all components in 1 module (2 sensors)</a:t>
            </a:r>
          </a:p>
        </p:txBody>
      </p:sp>
    </p:spTree>
    <p:extLst>
      <p:ext uri="{BB962C8B-B14F-4D97-AF65-F5344CB8AC3E}">
        <p14:creationId xmlns:p14="http://schemas.microsoft.com/office/powerpoint/2010/main" val="2473602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60A28-A3F5-DA99-1B56-1E483B9A2940}"/>
              </a:ext>
            </a:extLst>
          </p:cNvPr>
          <p:cNvSpPr>
            <a:spLocks noGrp="1"/>
          </p:cNvSpPr>
          <p:nvPr>
            <p:ph type="title"/>
          </p:nvPr>
        </p:nvSpPr>
        <p:spPr/>
        <p:txBody>
          <a:bodyPr/>
          <a:lstStyle/>
          <a:p>
            <a:r>
              <a:rPr lang="en-GB" dirty="0"/>
              <a:t>Test Setup</a:t>
            </a:r>
          </a:p>
        </p:txBody>
      </p:sp>
      <p:sp>
        <p:nvSpPr>
          <p:cNvPr id="3" name="Content Placeholder 2">
            <a:extLst>
              <a:ext uri="{FF2B5EF4-FFF2-40B4-BE49-F238E27FC236}">
                <a16:creationId xmlns:a16="http://schemas.microsoft.com/office/drawing/2014/main" id="{D9D4023D-82C3-3012-D01E-E30E24A192D9}"/>
              </a:ext>
            </a:extLst>
          </p:cNvPr>
          <p:cNvSpPr>
            <a:spLocks noGrp="1"/>
          </p:cNvSpPr>
          <p:nvPr>
            <p:ph idx="1"/>
          </p:nvPr>
        </p:nvSpPr>
        <p:spPr>
          <a:xfrm>
            <a:off x="208102" y="1395280"/>
            <a:ext cx="5952453" cy="4521414"/>
          </a:xfrm>
        </p:spPr>
        <p:txBody>
          <a:bodyPr>
            <a:normAutofit/>
          </a:bodyPr>
          <a:lstStyle/>
          <a:p>
            <a:r>
              <a:rPr lang="en-GB" sz="2000" dirty="0"/>
              <a:t>Monitor pressure, temperature &amp; displacement  </a:t>
            </a:r>
          </a:p>
          <a:p>
            <a:r>
              <a:rPr lang="en-GB" sz="2000" dirty="0"/>
              <a:t>Staves are cantilever mounted</a:t>
            </a:r>
          </a:p>
          <a:p>
            <a:r>
              <a:rPr lang="en-GB" sz="2000" dirty="0"/>
              <a:t>Airflow within 1 channel (half) of the quarter stave</a:t>
            </a:r>
          </a:p>
          <a:p>
            <a:r>
              <a:rPr lang="en-GB" sz="2000" dirty="0"/>
              <a:t>Sensors &amp; Readout</a:t>
            </a:r>
          </a:p>
          <a:p>
            <a:pPr lvl="1"/>
            <a:r>
              <a:rPr lang="en-GB" sz="1800" dirty="0"/>
              <a:t>Flow meter (up to 100 l/min) + needle valve to adjust flow, flow measurement in DAQ</a:t>
            </a:r>
          </a:p>
          <a:p>
            <a:pPr lvl="1"/>
            <a:r>
              <a:rPr lang="en-GB" sz="1800" dirty="0"/>
              <a:t>2 capacitive displacement sensors, in DAQ </a:t>
            </a:r>
          </a:p>
          <a:p>
            <a:pPr lvl="1"/>
            <a:r>
              <a:rPr lang="en-GB" sz="1800" dirty="0"/>
              <a:t>Pressure sensor (up to 0.350 bar</a:t>
            </a:r>
            <a:r>
              <a:rPr lang="en-GB" sz="1800" baseline="-25000" dirty="0"/>
              <a:t>d</a:t>
            </a:r>
            <a:r>
              <a:rPr lang="en-GB" sz="1800" dirty="0"/>
              <a:t>) – standalone, no connection to DAQ</a:t>
            </a:r>
          </a:p>
          <a:p>
            <a:pPr lvl="1"/>
            <a:r>
              <a:rPr lang="en-GB" sz="1800" dirty="0"/>
              <a:t>In-flow thermocouple for coolant temperature monitoring </a:t>
            </a:r>
          </a:p>
          <a:p>
            <a:pPr lvl="1"/>
            <a:r>
              <a:rPr lang="en-GB" sz="1800" dirty="0"/>
              <a:t>Surface mount thermocouple for thermal imaging camera validation</a:t>
            </a:r>
          </a:p>
        </p:txBody>
      </p:sp>
      <p:grpSp>
        <p:nvGrpSpPr>
          <p:cNvPr id="14" name="Group 13">
            <a:extLst>
              <a:ext uri="{FF2B5EF4-FFF2-40B4-BE49-F238E27FC236}">
                <a16:creationId xmlns:a16="http://schemas.microsoft.com/office/drawing/2014/main" id="{8CE8FEEA-2619-BE1B-E003-A05AEDA7892C}"/>
              </a:ext>
            </a:extLst>
          </p:cNvPr>
          <p:cNvGrpSpPr/>
          <p:nvPr/>
        </p:nvGrpSpPr>
        <p:grpSpPr>
          <a:xfrm>
            <a:off x="6836398" y="4565878"/>
            <a:ext cx="5112705" cy="2147646"/>
            <a:chOff x="6915592" y="4702734"/>
            <a:chExt cx="4247159" cy="1784064"/>
          </a:xfrm>
        </p:grpSpPr>
        <p:sp>
          <p:nvSpPr>
            <p:cNvPr id="6" name="Rectangle 5">
              <a:extLst>
                <a:ext uri="{FF2B5EF4-FFF2-40B4-BE49-F238E27FC236}">
                  <a16:creationId xmlns:a16="http://schemas.microsoft.com/office/drawing/2014/main" id="{6C911599-A8C9-7840-F051-ED041EDD93C6}"/>
                </a:ext>
              </a:extLst>
            </p:cNvPr>
            <p:cNvSpPr/>
            <p:nvPr/>
          </p:nvSpPr>
          <p:spPr>
            <a:xfrm>
              <a:off x="7637498" y="4981059"/>
              <a:ext cx="3525253" cy="8061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415B0A32-6057-002A-D6AB-25325FC5E496}"/>
                </a:ext>
              </a:extLst>
            </p:cNvPr>
            <p:cNvSpPr txBox="1"/>
            <p:nvPr/>
          </p:nvSpPr>
          <p:spPr>
            <a:xfrm rot="16200000">
              <a:off x="6488552" y="5129774"/>
              <a:ext cx="1223412" cy="369332"/>
            </a:xfrm>
            <a:prstGeom prst="rect">
              <a:avLst/>
            </a:prstGeom>
            <a:noFill/>
          </p:spPr>
          <p:txBody>
            <a:bodyPr wrap="none" rtlCol="0">
              <a:spAutoFit/>
            </a:bodyPr>
            <a:lstStyle/>
            <a:p>
              <a:r>
                <a:rPr lang="en-GB" dirty="0"/>
                <a:t>Fixed edge</a:t>
              </a:r>
            </a:p>
          </p:txBody>
        </p:sp>
        <p:sp>
          <p:nvSpPr>
            <p:cNvPr id="8" name="Oval 7">
              <a:extLst>
                <a:ext uri="{FF2B5EF4-FFF2-40B4-BE49-F238E27FC236}">
                  <a16:creationId xmlns:a16="http://schemas.microsoft.com/office/drawing/2014/main" id="{4431F0E1-C04C-82F2-8B41-0A493A16123F}"/>
                </a:ext>
              </a:extLst>
            </p:cNvPr>
            <p:cNvSpPr/>
            <p:nvPr/>
          </p:nvSpPr>
          <p:spPr>
            <a:xfrm>
              <a:off x="10795788" y="5023171"/>
              <a:ext cx="252663" cy="25032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265B8804-5069-5DFC-0DA9-9343DC9B17D7}"/>
                </a:ext>
              </a:extLst>
            </p:cNvPr>
            <p:cNvSpPr/>
            <p:nvPr/>
          </p:nvSpPr>
          <p:spPr>
            <a:xfrm>
              <a:off x="10795787" y="5500190"/>
              <a:ext cx="252663" cy="25032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8E7D529-CE2D-CA87-2CE1-B9234614E59A}"/>
                </a:ext>
              </a:extLst>
            </p:cNvPr>
            <p:cNvSpPr txBox="1"/>
            <p:nvPr/>
          </p:nvSpPr>
          <p:spPr>
            <a:xfrm>
              <a:off x="8474192" y="6117466"/>
              <a:ext cx="2222403" cy="369332"/>
            </a:xfrm>
            <a:prstGeom prst="rect">
              <a:avLst/>
            </a:prstGeom>
            <a:noFill/>
          </p:spPr>
          <p:txBody>
            <a:bodyPr wrap="none" rtlCol="0">
              <a:spAutoFit/>
            </a:bodyPr>
            <a:lstStyle/>
            <a:p>
              <a:r>
                <a:rPr lang="en-GB" dirty="0"/>
                <a:t>Displacement sensors</a:t>
              </a:r>
            </a:p>
          </p:txBody>
        </p:sp>
        <p:cxnSp>
          <p:nvCxnSpPr>
            <p:cNvPr id="11" name="Straight Arrow Connector 10">
              <a:extLst>
                <a:ext uri="{FF2B5EF4-FFF2-40B4-BE49-F238E27FC236}">
                  <a16:creationId xmlns:a16="http://schemas.microsoft.com/office/drawing/2014/main" id="{14A8E973-C609-E280-8E15-CF806697F9CB}"/>
                </a:ext>
              </a:extLst>
            </p:cNvPr>
            <p:cNvCxnSpPr>
              <a:cxnSpLocks/>
              <a:endCxn id="8" idx="3"/>
            </p:cNvCxnSpPr>
            <p:nvPr/>
          </p:nvCxnSpPr>
          <p:spPr>
            <a:xfrm flipV="1">
              <a:off x="10394851" y="5236836"/>
              <a:ext cx="437938" cy="11564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7AAB8BA-9CE5-9A1E-6838-7EB421BAC729}"/>
                </a:ext>
              </a:extLst>
            </p:cNvPr>
            <p:cNvCxnSpPr>
              <a:cxnSpLocks/>
              <a:endCxn id="9" idx="3"/>
            </p:cNvCxnSpPr>
            <p:nvPr/>
          </p:nvCxnSpPr>
          <p:spPr>
            <a:xfrm flipV="1">
              <a:off x="10531665" y="5713856"/>
              <a:ext cx="301124" cy="6794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3" name="Picture 12">
            <a:extLst>
              <a:ext uri="{FF2B5EF4-FFF2-40B4-BE49-F238E27FC236}">
                <a16:creationId xmlns:a16="http://schemas.microsoft.com/office/drawing/2014/main" id="{F6C1F3CA-BC8B-34AB-8A92-3129F1BFEAF8}"/>
              </a:ext>
            </a:extLst>
          </p:cNvPr>
          <p:cNvPicPr>
            <a:picLocks noChangeAspect="1"/>
          </p:cNvPicPr>
          <p:nvPr/>
        </p:nvPicPr>
        <p:blipFill>
          <a:blip r:embed="rId2"/>
          <a:srcRect r="3096"/>
          <a:stretch/>
        </p:blipFill>
        <p:spPr>
          <a:xfrm>
            <a:off x="6649517" y="955849"/>
            <a:ext cx="5473729" cy="3616712"/>
          </a:xfrm>
          <a:prstGeom prst="roundRect">
            <a:avLst>
              <a:gd name="adj" fmla="val 8577"/>
            </a:avLst>
          </a:prstGeom>
        </p:spPr>
      </p:pic>
      <p:sp>
        <p:nvSpPr>
          <p:cNvPr id="15" name="Rectangle 14">
            <a:extLst>
              <a:ext uri="{FF2B5EF4-FFF2-40B4-BE49-F238E27FC236}">
                <a16:creationId xmlns:a16="http://schemas.microsoft.com/office/drawing/2014/main" id="{6A292F77-F723-8F48-E753-FAD2C660F65A}"/>
              </a:ext>
            </a:extLst>
          </p:cNvPr>
          <p:cNvSpPr/>
          <p:nvPr/>
        </p:nvSpPr>
        <p:spPr>
          <a:xfrm>
            <a:off x="7168896" y="4828032"/>
            <a:ext cx="536528" cy="1320483"/>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4F6D343D-8FA4-B960-7FD7-566309F8491D}"/>
              </a:ext>
            </a:extLst>
          </p:cNvPr>
          <p:cNvCxnSpPr>
            <a:stCxn id="6" idx="3"/>
            <a:endCxn id="6" idx="1"/>
          </p:cNvCxnSpPr>
          <p:nvPr/>
        </p:nvCxnSpPr>
        <p:spPr>
          <a:xfrm flipH="1">
            <a:off x="7705424" y="5386122"/>
            <a:ext cx="4243679" cy="0"/>
          </a:xfrm>
          <a:prstGeom prst="line">
            <a:avLst/>
          </a:prstGeom>
        </p:spPr>
        <p:style>
          <a:lnRef idx="1">
            <a:schemeClr val="dk1"/>
          </a:lnRef>
          <a:fillRef idx="0">
            <a:schemeClr val="dk1"/>
          </a:fillRef>
          <a:effectRef idx="0">
            <a:schemeClr val="dk1"/>
          </a:effectRef>
          <a:fontRef idx="minor">
            <a:schemeClr val="tx1"/>
          </a:fontRef>
        </p:style>
      </p:cxnSp>
      <p:sp>
        <p:nvSpPr>
          <p:cNvPr id="20" name="Arrow: Right 19">
            <a:extLst>
              <a:ext uri="{FF2B5EF4-FFF2-40B4-BE49-F238E27FC236}">
                <a16:creationId xmlns:a16="http://schemas.microsoft.com/office/drawing/2014/main" id="{11270BA2-8610-51D2-F78E-2401E027294D}"/>
              </a:ext>
            </a:extLst>
          </p:cNvPr>
          <p:cNvSpPr/>
          <p:nvPr/>
        </p:nvSpPr>
        <p:spPr>
          <a:xfrm>
            <a:off x="7702903" y="5430012"/>
            <a:ext cx="3650897" cy="396936"/>
          </a:xfrm>
          <a:prstGeom prst="rightArrow">
            <a:avLst>
              <a:gd name="adj1" fmla="val 75801"/>
              <a:gd name="adj2" fmla="val 50000"/>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Airflow	</a:t>
            </a:r>
          </a:p>
        </p:txBody>
      </p:sp>
      <p:cxnSp>
        <p:nvCxnSpPr>
          <p:cNvPr id="25" name="Straight Connector 24">
            <a:extLst>
              <a:ext uri="{FF2B5EF4-FFF2-40B4-BE49-F238E27FC236}">
                <a16:creationId xmlns:a16="http://schemas.microsoft.com/office/drawing/2014/main" id="{D81D7B00-A69C-2AFB-C529-B91F79917089}"/>
              </a:ext>
            </a:extLst>
          </p:cNvPr>
          <p:cNvCxnSpPr/>
          <p:nvPr/>
        </p:nvCxnSpPr>
        <p:spPr>
          <a:xfrm flipH="1">
            <a:off x="8822361" y="6601007"/>
            <a:ext cx="236704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3711BE8E-573C-9DC5-0F0D-273A0D72C463}"/>
              </a:ext>
            </a:extLst>
          </p:cNvPr>
          <p:cNvSpPr/>
          <p:nvPr/>
        </p:nvSpPr>
        <p:spPr>
          <a:xfrm>
            <a:off x="7768742" y="4966248"/>
            <a:ext cx="2248760" cy="831443"/>
          </a:xfrm>
          <a:prstGeom prst="rect">
            <a:avLst/>
          </a:prstGeom>
          <a:solidFill>
            <a:schemeClr val="accent3">
              <a:lumMod val="20000"/>
              <a:lumOff val="80000"/>
              <a:alpha val="30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Heater 1</a:t>
            </a:r>
          </a:p>
          <a:p>
            <a:pPr algn="ctr"/>
            <a:endParaRPr lang="en-GB" dirty="0"/>
          </a:p>
        </p:txBody>
      </p:sp>
      <p:sp>
        <p:nvSpPr>
          <p:cNvPr id="27" name="Rectangle 26">
            <a:extLst>
              <a:ext uri="{FF2B5EF4-FFF2-40B4-BE49-F238E27FC236}">
                <a16:creationId xmlns:a16="http://schemas.microsoft.com/office/drawing/2014/main" id="{B1488E6F-E931-1AD9-8123-7F13FC145B7F}"/>
              </a:ext>
            </a:extLst>
          </p:cNvPr>
          <p:cNvSpPr/>
          <p:nvPr/>
        </p:nvSpPr>
        <p:spPr>
          <a:xfrm>
            <a:off x="9795053" y="4961395"/>
            <a:ext cx="2154050" cy="831443"/>
          </a:xfrm>
          <a:prstGeom prst="rect">
            <a:avLst/>
          </a:prstGeom>
          <a:solidFill>
            <a:schemeClr val="accent3">
              <a:lumMod val="20000"/>
              <a:lumOff val="80000"/>
              <a:alpha val="50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Heater 2</a:t>
            </a:r>
          </a:p>
          <a:p>
            <a:pPr algn="ctr"/>
            <a:endParaRPr lang="en-GB" dirty="0"/>
          </a:p>
        </p:txBody>
      </p:sp>
      <p:sp>
        <p:nvSpPr>
          <p:cNvPr id="28" name="Callout: Line 27">
            <a:extLst>
              <a:ext uri="{FF2B5EF4-FFF2-40B4-BE49-F238E27FC236}">
                <a16:creationId xmlns:a16="http://schemas.microsoft.com/office/drawing/2014/main" id="{DE2FA67B-78FA-4478-EC56-AE85891B273E}"/>
              </a:ext>
            </a:extLst>
          </p:cNvPr>
          <p:cNvSpPr/>
          <p:nvPr/>
        </p:nvSpPr>
        <p:spPr>
          <a:xfrm>
            <a:off x="6994851" y="1763580"/>
            <a:ext cx="2549005" cy="273616"/>
          </a:xfrm>
          <a:prstGeom prst="borderCallout1">
            <a:avLst>
              <a:gd name="adj1" fmla="val 38618"/>
              <a:gd name="adj2" fmla="val 99511"/>
              <a:gd name="adj3" fmla="val -129779"/>
              <a:gd name="adj4" fmla="val 121112"/>
            </a:avLst>
          </a:prstGeom>
          <a:ln w="190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Thermal Imaging Camera</a:t>
            </a:r>
          </a:p>
        </p:txBody>
      </p:sp>
      <p:sp>
        <p:nvSpPr>
          <p:cNvPr id="29" name="Callout: Line 28">
            <a:extLst>
              <a:ext uri="{FF2B5EF4-FFF2-40B4-BE49-F238E27FC236}">
                <a16:creationId xmlns:a16="http://schemas.microsoft.com/office/drawing/2014/main" id="{5D1D9CAD-FD1C-75DC-CDB1-861F17459F6F}"/>
              </a:ext>
            </a:extLst>
          </p:cNvPr>
          <p:cNvSpPr/>
          <p:nvPr/>
        </p:nvSpPr>
        <p:spPr>
          <a:xfrm>
            <a:off x="8269354" y="3784419"/>
            <a:ext cx="1382344" cy="254051"/>
          </a:xfrm>
          <a:prstGeom prst="borderCallout1">
            <a:avLst>
              <a:gd name="adj1" fmla="val 55918"/>
              <a:gd name="adj2" fmla="val -159"/>
              <a:gd name="adj3" fmla="val -53950"/>
              <a:gd name="adj4" fmla="val -21166"/>
            </a:avLst>
          </a:prstGeom>
          <a:ln w="190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Flow Meter</a:t>
            </a:r>
          </a:p>
        </p:txBody>
      </p:sp>
      <p:sp>
        <p:nvSpPr>
          <p:cNvPr id="30" name="Callout: Line 29">
            <a:extLst>
              <a:ext uri="{FF2B5EF4-FFF2-40B4-BE49-F238E27FC236}">
                <a16:creationId xmlns:a16="http://schemas.microsoft.com/office/drawing/2014/main" id="{E67724E7-9478-65FD-BB37-374E463213B3}"/>
              </a:ext>
            </a:extLst>
          </p:cNvPr>
          <p:cNvSpPr/>
          <p:nvPr/>
        </p:nvSpPr>
        <p:spPr>
          <a:xfrm>
            <a:off x="10353050" y="3632512"/>
            <a:ext cx="1464776" cy="557863"/>
          </a:xfrm>
          <a:prstGeom prst="borderCallout1">
            <a:avLst>
              <a:gd name="adj1" fmla="val -2259"/>
              <a:gd name="adj2" fmla="val 86099"/>
              <a:gd name="adj3" fmla="val -178383"/>
              <a:gd name="adj4" fmla="val 73029"/>
            </a:avLst>
          </a:prstGeom>
          <a:ln w="190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Displacement Sensors</a:t>
            </a:r>
          </a:p>
        </p:txBody>
      </p:sp>
      <p:pic>
        <p:nvPicPr>
          <p:cNvPr id="31" name="Content Placeholder 7">
            <a:extLst>
              <a:ext uri="{FF2B5EF4-FFF2-40B4-BE49-F238E27FC236}">
                <a16:creationId xmlns:a16="http://schemas.microsoft.com/office/drawing/2014/main" id="{DB578AC2-934E-8A0A-5B32-7623D0FC0C72}"/>
              </a:ext>
            </a:extLst>
          </p:cNvPr>
          <p:cNvPicPr>
            <a:picLocks noChangeAspect="1"/>
          </p:cNvPicPr>
          <p:nvPr/>
        </p:nvPicPr>
        <p:blipFill>
          <a:blip r:embed="rId3"/>
          <a:srcRect l="12346" r="53900"/>
          <a:stretch/>
        </p:blipFill>
        <p:spPr>
          <a:xfrm>
            <a:off x="5906013" y="1303263"/>
            <a:ext cx="698443" cy="1467865"/>
          </a:xfrm>
          <a:prstGeom prst="roundRect">
            <a:avLst>
              <a:gd name="adj" fmla="val 8288"/>
            </a:avLst>
          </a:prstGeom>
        </p:spPr>
      </p:pic>
      <p:sp>
        <p:nvSpPr>
          <p:cNvPr id="32" name="Callout: Line 31">
            <a:extLst>
              <a:ext uri="{FF2B5EF4-FFF2-40B4-BE49-F238E27FC236}">
                <a16:creationId xmlns:a16="http://schemas.microsoft.com/office/drawing/2014/main" id="{10A3A715-F2AC-486B-C7A5-9DB3F7DC8251}"/>
              </a:ext>
            </a:extLst>
          </p:cNvPr>
          <p:cNvSpPr/>
          <p:nvPr/>
        </p:nvSpPr>
        <p:spPr>
          <a:xfrm>
            <a:off x="6905849" y="1074369"/>
            <a:ext cx="2823367" cy="273616"/>
          </a:xfrm>
          <a:prstGeom prst="borderCallout1">
            <a:avLst>
              <a:gd name="adj1" fmla="val 54659"/>
              <a:gd name="adj2" fmla="val -659"/>
              <a:gd name="adj3" fmla="val 265903"/>
              <a:gd name="adj4" fmla="val -16355"/>
            </a:avLst>
          </a:prstGeom>
          <a:ln w="190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Differential Pressure Sensor</a:t>
            </a:r>
          </a:p>
        </p:txBody>
      </p:sp>
    </p:spTree>
    <p:extLst>
      <p:ext uri="{BB962C8B-B14F-4D97-AF65-F5344CB8AC3E}">
        <p14:creationId xmlns:p14="http://schemas.microsoft.com/office/powerpoint/2010/main" val="56072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0272A-872B-D3B8-33BB-787FD3E0A0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0FF893-9215-A380-A5AD-529BE5BDD572}"/>
              </a:ext>
            </a:extLst>
          </p:cNvPr>
          <p:cNvSpPr>
            <a:spLocks noGrp="1"/>
          </p:cNvSpPr>
          <p:nvPr>
            <p:ph type="title"/>
          </p:nvPr>
        </p:nvSpPr>
        <p:spPr>
          <a:xfrm>
            <a:off x="838200" y="365125"/>
            <a:ext cx="10515600" cy="1325563"/>
          </a:xfrm>
        </p:spPr>
        <p:txBody>
          <a:bodyPr anchor="ctr">
            <a:normAutofit/>
          </a:bodyPr>
          <a:lstStyle/>
          <a:p>
            <a:r>
              <a:rPr lang="en-GB" dirty="0"/>
              <a:t>Agenda</a:t>
            </a:r>
          </a:p>
        </p:txBody>
      </p:sp>
      <p:graphicFrame>
        <p:nvGraphicFramePr>
          <p:cNvPr id="5" name="Content Placeholder 2">
            <a:extLst>
              <a:ext uri="{FF2B5EF4-FFF2-40B4-BE49-F238E27FC236}">
                <a16:creationId xmlns:a16="http://schemas.microsoft.com/office/drawing/2014/main" id="{A0D313BA-98AE-AE4D-2477-287DD5C055BD}"/>
              </a:ext>
            </a:extLst>
          </p:cNvPr>
          <p:cNvGraphicFramePr>
            <a:graphicFrameLocks noGrp="1"/>
          </p:cNvGraphicFramePr>
          <p:nvPr>
            <p:ph idx="1"/>
            <p:extLst>
              <p:ext uri="{D42A27DB-BD31-4B8C-83A1-F6EECF244321}">
                <p14:modId xmlns:p14="http://schemas.microsoft.com/office/powerpoint/2010/main" val="2743800340"/>
              </p:ext>
            </p:extLst>
          </p:nvPr>
        </p:nvGraphicFramePr>
        <p:xfrm>
          <a:off x="838200" y="1624850"/>
          <a:ext cx="10515600" cy="407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1316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6864A-270B-BD97-B4FC-14B5E03A4C66}"/>
            </a:ext>
          </a:extLst>
        </p:cNvPr>
        <p:cNvGrpSpPr/>
        <p:nvPr/>
      </p:nvGrpSpPr>
      <p:grpSpPr>
        <a:xfrm>
          <a:off x="0" y="0"/>
          <a:ext cx="0" cy="0"/>
          <a:chOff x="0" y="0"/>
          <a:chExt cx="0" cy="0"/>
        </a:xfrm>
      </p:grpSpPr>
      <p:sp>
        <p:nvSpPr>
          <p:cNvPr id="35" name="Rectangle 34">
            <a:extLst>
              <a:ext uri="{FF2B5EF4-FFF2-40B4-BE49-F238E27FC236}">
                <a16:creationId xmlns:a16="http://schemas.microsoft.com/office/drawing/2014/main" id="{A1949335-2F47-8913-E4FC-7CDF4197154A}"/>
              </a:ext>
            </a:extLst>
          </p:cNvPr>
          <p:cNvSpPr/>
          <p:nvPr/>
        </p:nvSpPr>
        <p:spPr>
          <a:xfrm>
            <a:off x="9836630" y="914400"/>
            <a:ext cx="2355370" cy="5943600"/>
          </a:xfrm>
          <a:prstGeom prst="rect">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graphicFrame>
        <p:nvGraphicFramePr>
          <p:cNvPr id="20" name="Chart 19">
            <a:extLst>
              <a:ext uri="{FF2B5EF4-FFF2-40B4-BE49-F238E27FC236}">
                <a16:creationId xmlns:a16="http://schemas.microsoft.com/office/drawing/2014/main" id="{16EC50C2-0EDE-1C0B-D45D-717CA887273D}"/>
              </a:ext>
            </a:extLst>
          </p:cNvPr>
          <p:cNvGraphicFramePr>
            <a:graphicFrameLocks/>
          </p:cNvGraphicFramePr>
          <p:nvPr>
            <p:extLst>
              <p:ext uri="{D42A27DB-BD31-4B8C-83A1-F6EECF244321}">
                <p14:modId xmlns:p14="http://schemas.microsoft.com/office/powerpoint/2010/main" val="2923183173"/>
              </p:ext>
            </p:extLst>
          </p:nvPr>
        </p:nvGraphicFramePr>
        <p:xfrm>
          <a:off x="106209" y="1538465"/>
          <a:ext cx="9101585" cy="386287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1C3209E6-934B-D5EB-185B-F91DDDD64176}"/>
              </a:ext>
            </a:extLst>
          </p:cNvPr>
          <p:cNvSpPr>
            <a:spLocks noGrp="1"/>
          </p:cNvSpPr>
          <p:nvPr>
            <p:ph type="title"/>
          </p:nvPr>
        </p:nvSpPr>
        <p:spPr/>
        <p:txBody>
          <a:bodyPr/>
          <a:lstStyle/>
          <a:p>
            <a:r>
              <a:rPr lang="en-GB" dirty="0"/>
              <a:t>Pressure Loss Contributions</a:t>
            </a:r>
          </a:p>
        </p:txBody>
      </p:sp>
      <p:sp>
        <p:nvSpPr>
          <p:cNvPr id="17" name="Content Placeholder 16">
            <a:extLst>
              <a:ext uri="{FF2B5EF4-FFF2-40B4-BE49-F238E27FC236}">
                <a16:creationId xmlns:a16="http://schemas.microsoft.com/office/drawing/2014/main" id="{C7B53A15-BDDD-A174-E293-2B88923BD656}"/>
              </a:ext>
            </a:extLst>
          </p:cNvPr>
          <p:cNvSpPr>
            <a:spLocks noGrp="1"/>
          </p:cNvSpPr>
          <p:nvPr>
            <p:ph idx="1"/>
          </p:nvPr>
        </p:nvSpPr>
        <p:spPr>
          <a:xfrm>
            <a:off x="3728485" y="1648047"/>
            <a:ext cx="5238304" cy="2768009"/>
          </a:xfrm>
          <a:solidFill>
            <a:schemeClr val="bg1"/>
          </a:solidFill>
          <a:ln>
            <a:solidFill>
              <a:schemeClr val="accent1"/>
            </a:solidFill>
          </a:ln>
        </p:spPr>
        <p:txBody>
          <a:bodyPr>
            <a:normAutofit fontScale="85000" lnSpcReduction="10000"/>
          </a:bodyPr>
          <a:lstStyle/>
          <a:p>
            <a:r>
              <a:rPr lang="en-GB" sz="2400" dirty="0"/>
              <a:t>Subassemblies used to isolate contribution</a:t>
            </a:r>
          </a:p>
          <a:p>
            <a:r>
              <a:rPr lang="en-GB" sz="2400" dirty="0"/>
              <a:t>59 </a:t>
            </a:r>
            <a:r>
              <a:rPr lang="en-GB" sz="2400" dirty="0" err="1"/>
              <a:t>ltr</a:t>
            </a:r>
            <a:r>
              <a:rPr lang="en-GB" sz="2400" dirty="0"/>
              <a:t>/minute pressure drop contributions</a:t>
            </a:r>
          </a:p>
          <a:p>
            <a:pPr lvl="1"/>
            <a:r>
              <a:rPr lang="en-GB" sz="2000" dirty="0"/>
              <a:t>Inlet - 0.124 bar</a:t>
            </a:r>
          </a:p>
          <a:p>
            <a:pPr lvl="1"/>
            <a:r>
              <a:rPr lang="en-GB" sz="2000" dirty="0"/>
              <a:t>K9 Foam – 400 Pa</a:t>
            </a:r>
          </a:p>
          <a:p>
            <a:pPr lvl="1"/>
            <a:r>
              <a:rPr lang="en-GB" sz="2000" dirty="0"/>
              <a:t>Outlet – 400 Pa</a:t>
            </a:r>
          </a:p>
          <a:p>
            <a:r>
              <a:rPr lang="en-GB" sz="2400" dirty="0"/>
              <a:t>Scaled for full L4 stave</a:t>
            </a:r>
          </a:p>
          <a:p>
            <a:pPr lvl="1"/>
            <a:r>
              <a:rPr lang="en-GB" sz="2000" dirty="0"/>
              <a:t>Pressure at first K9 foam block</a:t>
            </a:r>
          </a:p>
          <a:p>
            <a:pPr lvl="2"/>
            <a:r>
              <a:rPr lang="en-GB" sz="1600" dirty="0"/>
              <a:t>59 lpm </a:t>
            </a:r>
            <a:r>
              <a:rPr lang="en-GB" sz="1600" dirty="0">
                <a:sym typeface="Wingdings" panose="05000000000000000000" pitchFamily="2" charset="2"/>
              </a:rPr>
              <a:t> </a:t>
            </a:r>
            <a:r>
              <a:rPr lang="en-GB" sz="1600" b="1" dirty="0">
                <a:sym typeface="Wingdings" panose="05000000000000000000" pitchFamily="2" charset="2"/>
              </a:rPr>
              <a:t>0.062 Bar</a:t>
            </a:r>
          </a:p>
          <a:p>
            <a:pPr lvl="2"/>
            <a:r>
              <a:rPr lang="en-GB" sz="1600" dirty="0">
                <a:sym typeface="Wingdings" panose="05000000000000000000" pitchFamily="2" charset="2"/>
              </a:rPr>
              <a:t>Scaled to 110 lpm  </a:t>
            </a:r>
            <a:r>
              <a:rPr lang="en-GB" sz="1600" b="1" dirty="0">
                <a:sym typeface="Wingdings" panose="05000000000000000000" pitchFamily="2" charset="2"/>
              </a:rPr>
              <a:t>0.207 bar</a:t>
            </a:r>
            <a:endParaRPr lang="en-GB" sz="1600" b="1" dirty="0"/>
          </a:p>
        </p:txBody>
      </p:sp>
      <p:pic>
        <p:nvPicPr>
          <p:cNvPr id="7" name="Picture 6">
            <a:extLst>
              <a:ext uri="{FF2B5EF4-FFF2-40B4-BE49-F238E27FC236}">
                <a16:creationId xmlns:a16="http://schemas.microsoft.com/office/drawing/2014/main" id="{75AC6371-4333-DFBD-EF9C-FEA579B40973}"/>
              </a:ext>
            </a:extLst>
          </p:cNvPr>
          <p:cNvPicPr>
            <a:picLocks noChangeAspect="1"/>
          </p:cNvPicPr>
          <p:nvPr/>
        </p:nvPicPr>
        <p:blipFill>
          <a:blip r:embed="rId3"/>
          <a:stretch>
            <a:fillRect/>
          </a:stretch>
        </p:blipFill>
        <p:spPr>
          <a:xfrm>
            <a:off x="10165327" y="1109399"/>
            <a:ext cx="1799845" cy="1621625"/>
          </a:xfrm>
          <a:prstGeom prst="rect">
            <a:avLst/>
          </a:prstGeom>
        </p:spPr>
      </p:pic>
      <p:pic>
        <p:nvPicPr>
          <p:cNvPr id="14" name="Picture 13">
            <a:extLst>
              <a:ext uri="{FF2B5EF4-FFF2-40B4-BE49-F238E27FC236}">
                <a16:creationId xmlns:a16="http://schemas.microsoft.com/office/drawing/2014/main" id="{FEAE27B0-2919-FDA4-2119-ACC038D09D8F}"/>
              </a:ext>
            </a:extLst>
          </p:cNvPr>
          <p:cNvPicPr>
            <a:picLocks noChangeAspect="1"/>
          </p:cNvPicPr>
          <p:nvPr/>
        </p:nvPicPr>
        <p:blipFill>
          <a:blip r:embed="rId4"/>
          <a:stretch>
            <a:fillRect/>
          </a:stretch>
        </p:blipFill>
        <p:spPr>
          <a:xfrm>
            <a:off x="10165327" y="3158725"/>
            <a:ext cx="1790229" cy="1350335"/>
          </a:xfrm>
          <a:prstGeom prst="rect">
            <a:avLst/>
          </a:prstGeom>
        </p:spPr>
      </p:pic>
      <p:pic>
        <p:nvPicPr>
          <p:cNvPr id="16" name="Picture 15">
            <a:extLst>
              <a:ext uri="{FF2B5EF4-FFF2-40B4-BE49-F238E27FC236}">
                <a16:creationId xmlns:a16="http://schemas.microsoft.com/office/drawing/2014/main" id="{7B95ED86-5C8A-30DB-EE5C-1DA91AE91E44}"/>
              </a:ext>
            </a:extLst>
          </p:cNvPr>
          <p:cNvPicPr>
            <a:picLocks noChangeAspect="1"/>
          </p:cNvPicPr>
          <p:nvPr/>
        </p:nvPicPr>
        <p:blipFill>
          <a:blip r:embed="rId5"/>
          <a:stretch>
            <a:fillRect/>
          </a:stretch>
        </p:blipFill>
        <p:spPr>
          <a:xfrm>
            <a:off x="10184060" y="5076396"/>
            <a:ext cx="1799845" cy="1387067"/>
          </a:xfrm>
          <a:prstGeom prst="rect">
            <a:avLst/>
          </a:prstGeom>
        </p:spPr>
      </p:pic>
      <p:pic>
        <p:nvPicPr>
          <p:cNvPr id="19" name="Picture 18">
            <a:extLst>
              <a:ext uri="{FF2B5EF4-FFF2-40B4-BE49-F238E27FC236}">
                <a16:creationId xmlns:a16="http://schemas.microsoft.com/office/drawing/2014/main" id="{618E156C-34CD-10D0-ECE2-F71701C58526}"/>
              </a:ext>
            </a:extLst>
          </p:cNvPr>
          <p:cNvPicPr>
            <a:picLocks noChangeAspect="1"/>
          </p:cNvPicPr>
          <p:nvPr/>
        </p:nvPicPr>
        <p:blipFill>
          <a:blip r:embed="rId6"/>
          <a:srcRect t="5753"/>
          <a:stretch/>
        </p:blipFill>
        <p:spPr>
          <a:xfrm>
            <a:off x="208095" y="5159333"/>
            <a:ext cx="8870081" cy="1573697"/>
          </a:xfrm>
          <a:prstGeom prst="rect">
            <a:avLst/>
          </a:prstGeom>
        </p:spPr>
      </p:pic>
      <p:cxnSp>
        <p:nvCxnSpPr>
          <p:cNvPr id="22" name="Straight Connector 21">
            <a:extLst>
              <a:ext uri="{FF2B5EF4-FFF2-40B4-BE49-F238E27FC236}">
                <a16:creationId xmlns:a16="http://schemas.microsoft.com/office/drawing/2014/main" id="{336C68AB-D68F-4139-E410-8677112FBE85}"/>
              </a:ext>
            </a:extLst>
          </p:cNvPr>
          <p:cNvCxnSpPr>
            <a:cxnSpLocks/>
          </p:cNvCxnSpPr>
          <p:nvPr/>
        </p:nvCxnSpPr>
        <p:spPr>
          <a:xfrm flipV="1">
            <a:off x="1594883" y="4649972"/>
            <a:ext cx="0" cy="1813491"/>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CE43FB4-0A76-C89B-05FE-FE8FA768CE95}"/>
              </a:ext>
            </a:extLst>
          </p:cNvPr>
          <p:cNvCxnSpPr>
            <a:cxnSpLocks/>
          </p:cNvCxnSpPr>
          <p:nvPr/>
        </p:nvCxnSpPr>
        <p:spPr>
          <a:xfrm flipV="1">
            <a:off x="1952845" y="4738579"/>
            <a:ext cx="0" cy="1724884"/>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39AA7D8-F94C-78E2-81C5-0A78C1AFD542}"/>
              </a:ext>
            </a:extLst>
          </p:cNvPr>
          <p:cNvCxnSpPr>
            <a:cxnSpLocks/>
          </p:cNvCxnSpPr>
          <p:nvPr/>
        </p:nvCxnSpPr>
        <p:spPr>
          <a:xfrm flipV="1">
            <a:off x="4738576" y="4802372"/>
            <a:ext cx="0" cy="1661091"/>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CDC0C27-342A-4A17-6AE5-ACD1D101F7C0}"/>
              </a:ext>
            </a:extLst>
          </p:cNvPr>
          <p:cNvCxnSpPr>
            <a:cxnSpLocks/>
          </p:cNvCxnSpPr>
          <p:nvPr/>
        </p:nvCxnSpPr>
        <p:spPr>
          <a:xfrm flipV="1">
            <a:off x="5096538" y="4890979"/>
            <a:ext cx="0" cy="1572484"/>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3674155-9637-E7E7-298E-E142998FEC60}"/>
              </a:ext>
            </a:extLst>
          </p:cNvPr>
          <p:cNvCxnSpPr>
            <a:cxnSpLocks/>
          </p:cNvCxnSpPr>
          <p:nvPr/>
        </p:nvCxnSpPr>
        <p:spPr>
          <a:xfrm flipV="1">
            <a:off x="8208334" y="4953767"/>
            <a:ext cx="0" cy="1554943"/>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761A0DA-99A9-3C05-2F7A-238D91172022}"/>
              </a:ext>
            </a:extLst>
          </p:cNvPr>
          <p:cNvCxnSpPr>
            <a:cxnSpLocks/>
          </p:cNvCxnSpPr>
          <p:nvPr/>
        </p:nvCxnSpPr>
        <p:spPr>
          <a:xfrm flipV="1">
            <a:off x="8566296" y="5042374"/>
            <a:ext cx="0" cy="146633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F96505E-49A1-5498-4C8B-8A1CFF3D4F49}"/>
              </a:ext>
            </a:extLst>
          </p:cNvPr>
          <p:cNvCxnSpPr>
            <a:cxnSpLocks/>
          </p:cNvCxnSpPr>
          <p:nvPr/>
        </p:nvCxnSpPr>
        <p:spPr>
          <a:xfrm flipV="1">
            <a:off x="8966789" y="5110984"/>
            <a:ext cx="0" cy="16757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6" name="Callout: Line 35">
            <a:extLst>
              <a:ext uri="{FF2B5EF4-FFF2-40B4-BE49-F238E27FC236}">
                <a16:creationId xmlns:a16="http://schemas.microsoft.com/office/drawing/2014/main" id="{681C417E-063F-4B65-5B52-A49EA48C5F75}"/>
              </a:ext>
            </a:extLst>
          </p:cNvPr>
          <p:cNvSpPr/>
          <p:nvPr/>
        </p:nvSpPr>
        <p:spPr>
          <a:xfrm>
            <a:off x="2036136" y="3898671"/>
            <a:ext cx="1233376" cy="361584"/>
          </a:xfrm>
          <a:prstGeom prst="borderCallout1">
            <a:avLst>
              <a:gd name="adj1" fmla="val 48811"/>
              <a:gd name="adj2" fmla="val 938"/>
              <a:gd name="adj3" fmla="val 204353"/>
              <a:gd name="adj4" fmla="val -34028"/>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dirty="0"/>
              <a:t>0.0216 Bar</a:t>
            </a:r>
          </a:p>
        </p:txBody>
      </p:sp>
      <p:sp>
        <p:nvSpPr>
          <p:cNvPr id="37" name="TextBox 36">
            <a:extLst>
              <a:ext uri="{FF2B5EF4-FFF2-40B4-BE49-F238E27FC236}">
                <a16:creationId xmlns:a16="http://schemas.microsoft.com/office/drawing/2014/main" id="{107DF677-B8A3-C2E8-FEB4-4F06A2CCBDE8}"/>
              </a:ext>
            </a:extLst>
          </p:cNvPr>
          <p:cNvSpPr txBox="1"/>
          <p:nvPr/>
        </p:nvSpPr>
        <p:spPr>
          <a:xfrm>
            <a:off x="10608761" y="2705780"/>
            <a:ext cx="1375144" cy="338554"/>
          </a:xfrm>
          <a:prstGeom prst="rect">
            <a:avLst/>
          </a:prstGeom>
          <a:noFill/>
        </p:spPr>
        <p:txBody>
          <a:bodyPr wrap="square" rtlCol="0">
            <a:spAutoFit/>
          </a:bodyPr>
          <a:lstStyle/>
          <a:p>
            <a:r>
              <a:rPr lang="en-GB" sz="1600" i="1" dirty="0">
                <a:solidFill>
                  <a:schemeClr val="bg1"/>
                </a:solidFill>
              </a:rPr>
              <a:t>Inlet Block</a:t>
            </a:r>
          </a:p>
        </p:txBody>
      </p:sp>
      <p:sp>
        <p:nvSpPr>
          <p:cNvPr id="38" name="TextBox 37">
            <a:extLst>
              <a:ext uri="{FF2B5EF4-FFF2-40B4-BE49-F238E27FC236}">
                <a16:creationId xmlns:a16="http://schemas.microsoft.com/office/drawing/2014/main" id="{597FD799-EB8C-B04A-013C-31256B1413E5}"/>
              </a:ext>
            </a:extLst>
          </p:cNvPr>
          <p:cNvSpPr txBox="1"/>
          <p:nvPr/>
        </p:nvSpPr>
        <p:spPr>
          <a:xfrm>
            <a:off x="10110646" y="4509060"/>
            <a:ext cx="1946793" cy="338554"/>
          </a:xfrm>
          <a:prstGeom prst="rect">
            <a:avLst/>
          </a:prstGeom>
          <a:noFill/>
        </p:spPr>
        <p:txBody>
          <a:bodyPr wrap="square" rtlCol="0">
            <a:spAutoFit/>
          </a:bodyPr>
          <a:lstStyle/>
          <a:p>
            <a:r>
              <a:rPr lang="en-GB" sz="1600" i="1" dirty="0">
                <a:solidFill>
                  <a:schemeClr val="bg1"/>
                </a:solidFill>
              </a:rPr>
              <a:t>Inlet &amp; Outlet Blocks</a:t>
            </a:r>
          </a:p>
        </p:txBody>
      </p:sp>
      <p:sp>
        <p:nvSpPr>
          <p:cNvPr id="39" name="TextBox 38">
            <a:extLst>
              <a:ext uri="{FF2B5EF4-FFF2-40B4-BE49-F238E27FC236}">
                <a16:creationId xmlns:a16="http://schemas.microsoft.com/office/drawing/2014/main" id="{51EEF863-F988-A263-2C00-694C8769FA1B}"/>
              </a:ext>
            </a:extLst>
          </p:cNvPr>
          <p:cNvSpPr txBox="1"/>
          <p:nvPr/>
        </p:nvSpPr>
        <p:spPr>
          <a:xfrm>
            <a:off x="10195704" y="6508710"/>
            <a:ext cx="1799845" cy="338554"/>
          </a:xfrm>
          <a:prstGeom prst="rect">
            <a:avLst/>
          </a:prstGeom>
          <a:noFill/>
        </p:spPr>
        <p:txBody>
          <a:bodyPr wrap="square" rtlCol="0">
            <a:spAutoFit/>
          </a:bodyPr>
          <a:lstStyle/>
          <a:p>
            <a:r>
              <a:rPr lang="en-GB" sz="1600" i="1" dirty="0">
                <a:solidFill>
                  <a:schemeClr val="bg1"/>
                </a:solidFill>
              </a:rPr>
              <a:t>Inlet, Outlet &amp; K9</a:t>
            </a:r>
          </a:p>
        </p:txBody>
      </p:sp>
    </p:spTree>
    <p:extLst>
      <p:ext uri="{BB962C8B-B14F-4D97-AF65-F5344CB8AC3E}">
        <p14:creationId xmlns:p14="http://schemas.microsoft.com/office/powerpoint/2010/main" val="1014724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DF7C4C-7DE2-5099-DE48-6221E93FB047}"/>
              </a:ext>
            </a:extLst>
          </p:cNvPr>
          <p:cNvSpPr>
            <a:spLocks noGrp="1"/>
          </p:cNvSpPr>
          <p:nvPr>
            <p:ph type="title"/>
          </p:nvPr>
        </p:nvSpPr>
        <p:spPr/>
        <p:txBody>
          <a:bodyPr>
            <a:normAutofit/>
          </a:bodyPr>
          <a:lstStyle/>
          <a:p>
            <a:r>
              <a:rPr lang="en-GB" sz="5400" dirty="0"/>
              <a:t>Vibration Analysis/Simulation</a:t>
            </a:r>
          </a:p>
        </p:txBody>
      </p:sp>
      <p:sp>
        <p:nvSpPr>
          <p:cNvPr id="2" name="Text Placeholder 1">
            <a:extLst>
              <a:ext uri="{FF2B5EF4-FFF2-40B4-BE49-F238E27FC236}">
                <a16:creationId xmlns:a16="http://schemas.microsoft.com/office/drawing/2014/main" id="{3B8014CB-0A2D-18C1-F3D0-7387A69895A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64510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chor="ctr">
            <a:normAutofit/>
          </a:bodyPr>
          <a:lstStyle/>
          <a:p>
            <a:r>
              <a:rPr lang="en-GB" dirty="0"/>
              <a:t>Agenda</a:t>
            </a:r>
          </a:p>
        </p:txBody>
      </p:sp>
      <p:graphicFrame>
        <p:nvGraphicFramePr>
          <p:cNvPr id="5" name="Content Placeholder 2">
            <a:extLst>
              <a:ext uri="{FF2B5EF4-FFF2-40B4-BE49-F238E27FC236}">
                <a16:creationId xmlns:a16="http://schemas.microsoft.com/office/drawing/2014/main" id="{AAC2FB00-3479-CA35-126B-363FADDA99EF}"/>
              </a:ext>
            </a:extLst>
          </p:cNvPr>
          <p:cNvGraphicFramePr>
            <a:graphicFrameLocks noGrp="1"/>
          </p:cNvGraphicFramePr>
          <p:nvPr>
            <p:ph idx="1"/>
            <p:extLst>
              <p:ext uri="{D42A27DB-BD31-4B8C-83A1-F6EECF244321}">
                <p14:modId xmlns:p14="http://schemas.microsoft.com/office/powerpoint/2010/main" val="2919318593"/>
              </p:ext>
            </p:extLst>
          </p:nvPr>
        </p:nvGraphicFramePr>
        <p:xfrm>
          <a:off x="838200" y="1624850"/>
          <a:ext cx="10515600" cy="407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91386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D9E5E-2847-0F43-375B-F866AF8F664D}"/>
              </a:ext>
            </a:extLst>
          </p:cNvPr>
          <p:cNvSpPr>
            <a:spLocks noGrp="1"/>
          </p:cNvSpPr>
          <p:nvPr>
            <p:ph type="title"/>
          </p:nvPr>
        </p:nvSpPr>
        <p:spPr/>
        <p:txBody>
          <a:bodyPr/>
          <a:lstStyle/>
          <a:p>
            <a:r>
              <a:rPr lang="en-GB" dirty="0"/>
              <a:t>Vibration Testing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48884DC-7EB3-2934-1F04-9D6D9A698A9F}"/>
                  </a:ext>
                </a:extLst>
              </p:cNvPr>
              <p:cNvSpPr>
                <a:spLocks noGrp="1"/>
              </p:cNvSpPr>
              <p:nvPr>
                <p:ph idx="1"/>
              </p:nvPr>
            </p:nvSpPr>
            <p:spPr>
              <a:xfrm>
                <a:off x="838200" y="1650365"/>
                <a:ext cx="6264349" cy="4172288"/>
              </a:xfrm>
            </p:spPr>
            <p:txBody>
              <a:bodyPr>
                <a:normAutofit fontScale="70000" lnSpcReduction="20000"/>
              </a:bodyPr>
              <a:lstStyle/>
              <a:p>
                <a:pPr>
                  <a:lnSpc>
                    <a:spcPct val="110000"/>
                  </a:lnSpc>
                  <a:spcBef>
                    <a:spcPts val="300"/>
                  </a:spcBef>
                </a:pPr>
                <a:r>
                  <a:rPr lang="en-GB" i="1" dirty="0"/>
                  <a:t>f</a:t>
                </a:r>
                <a:r>
                  <a:rPr lang="en-GB" baseline="-25000" dirty="0"/>
                  <a:t>s</a:t>
                </a:r>
                <a:r>
                  <a:rPr lang="en-GB" dirty="0"/>
                  <a:t> = 5 kHz, </a:t>
                </a:r>
                <a:r>
                  <a:rPr lang="en-GB" dirty="0" err="1"/>
                  <a:t>fl</a:t>
                </a:r>
                <a:r>
                  <a:rPr lang="en-GB" dirty="0"/>
                  <a:t> = 68.1 l/min, </a:t>
                </a:r>
                <a:r>
                  <a:rPr lang="en-GB" i="1" dirty="0"/>
                  <a:t>T</a:t>
                </a:r>
                <a:r>
                  <a:rPr lang="en-GB" dirty="0"/>
                  <a:t> = 10 s</a:t>
                </a:r>
              </a:p>
              <a:p>
                <a:pPr>
                  <a:lnSpc>
                    <a:spcPct val="110000"/>
                  </a:lnSpc>
                  <a:spcBef>
                    <a:spcPts val="300"/>
                  </a:spcBef>
                </a:pPr>
                <a:r>
                  <a:rPr lang="en-GB" i="1" dirty="0"/>
                  <a:t>d</a:t>
                </a:r>
                <a:r>
                  <a:rPr lang="en-GB" baseline="-25000" dirty="0"/>
                  <a:t>RMS</a:t>
                </a:r>
                <a:r>
                  <a:rPr lang="en-GB" baseline="30000" dirty="0"/>
                  <a:t>1</a:t>
                </a:r>
                <a:r>
                  <a:rPr lang="en-GB" dirty="0"/>
                  <a:t> = 4.2 µm, </a:t>
                </a:r>
                <a:r>
                  <a:rPr lang="en-GB" i="1" dirty="0"/>
                  <a:t>d</a:t>
                </a:r>
                <a:r>
                  <a:rPr lang="en-GB" baseline="-25000" dirty="0"/>
                  <a:t>RMS</a:t>
                </a:r>
                <a:r>
                  <a:rPr lang="en-GB" baseline="30000" dirty="0"/>
                  <a:t>1</a:t>
                </a:r>
                <a:r>
                  <a:rPr lang="en-GB" dirty="0"/>
                  <a:t> = 4.2 µm</a:t>
                </a:r>
              </a:p>
              <a:p>
                <a:pPr>
                  <a:lnSpc>
                    <a:spcPct val="110000"/>
                  </a:lnSpc>
                  <a:spcBef>
                    <a:spcPts val="300"/>
                  </a:spcBef>
                </a:pPr>
                <a:endParaRPr lang="en-GB" dirty="0"/>
              </a:p>
              <a:p>
                <a:pPr>
                  <a:lnSpc>
                    <a:spcPct val="110000"/>
                  </a:lnSpc>
                  <a:spcBef>
                    <a:spcPts val="300"/>
                  </a:spcBef>
                </a:pPr>
                <a:endParaRPr lang="en-GB" dirty="0"/>
              </a:p>
              <a:p>
                <a:pPr>
                  <a:lnSpc>
                    <a:spcPct val="110000"/>
                  </a:lnSpc>
                  <a:spcBef>
                    <a:spcPts val="300"/>
                  </a:spcBef>
                </a:pPr>
                <a:endParaRPr lang="en-GB" dirty="0"/>
              </a:p>
              <a:p>
                <a:pPr>
                  <a:lnSpc>
                    <a:spcPct val="110000"/>
                  </a:lnSpc>
                  <a:spcBef>
                    <a:spcPts val="300"/>
                  </a:spcBef>
                </a:pPr>
                <a:endParaRPr lang="en-GB" dirty="0"/>
              </a:p>
              <a:p>
                <a:pPr>
                  <a:lnSpc>
                    <a:spcPct val="110000"/>
                  </a:lnSpc>
                  <a:spcBef>
                    <a:spcPts val="300"/>
                  </a:spcBef>
                </a:pPr>
                <a:endParaRPr lang="en-GB" dirty="0"/>
              </a:p>
              <a:p>
                <a:pPr>
                  <a:lnSpc>
                    <a:spcPct val="110000"/>
                  </a:lnSpc>
                  <a:spcBef>
                    <a:spcPts val="300"/>
                  </a:spcBef>
                </a:pPr>
                <a:endParaRPr lang="en-GB" dirty="0"/>
              </a:p>
              <a:p>
                <a:pPr>
                  <a:lnSpc>
                    <a:spcPct val="110000"/>
                  </a:lnSpc>
                  <a:spcBef>
                    <a:spcPts val="300"/>
                  </a:spcBef>
                </a:pPr>
                <a:endParaRPr lang="en-GB" dirty="0"/>
              </a:p>
              <a:p>
                <a:pPr>
                  <a:lnSpc>
                    <a:spcPct val="110000"/>
                  </a:lnSpc>
                  <a:spcBef>
                    <a:spcPts val="300"/>
                  </a:spcBef>
                </a:pPr>
                <a14:m>
                  <m:oMath xmlns:m="http://schemas.openxmlformats.org/officeDocument/2006/math">
                    <m:sSub>
                      <m:sSubPr>
                        <m:ctrlPr>
                          <a:rPr lang="en-GB" i="1" smtClean="0">
                            <a:solidFill>
                              <a:schemeClr val="accent1"/>
                            </a:solidFill>
                            <a:latin typeface="Cambria Math" panose="02040503050406030204" pitchFamily="18" charset="0"/>
                          </a:rPr>
                        </m:ctrlPr>
                      </m:sSubPr>
                      <m:e>
                        <m:r>
                          <a:rPr lang="en-GB" i="1" smtClean="0">
                            <a:solidFill>
                              <a:schemeClr val="accent1"/>
                            </a:solidFill>
                            <a:latin typeface="Cambria Math" panose="02040503050406030204" pitchFamily="18" charset="0"/>
                          </a:rPr>
                          <m:t>𝑑</m:t>
                        </m:r>
                      </m:e>
                      <m:sub>
                        <m:r>
                          <a:rPr lang="en-GB" i="1" smtClean="0">
                            <a:solidFill>
                              <a:schemeClr val="accent1"/>
                            </a:solidFill>
                            <a:latin typeface="Cambria Math" panose="02040503050406030204" pitchFamily="18" charset="0"/>
                          </a:rPr>
                          <m:t>𝑐𝑜h</m:t>
                        </m:r>
                      </m:sub>
                    </m:sSub>
                    <m:r>
                      <a:rPr lang="en-GB" i="1" smtClean="0">
                        <a:latin typeface="Cambria Math" panose="02040503050406030204" pitchFamily="18" charset="0"/>
                      </a:rPr>
                      <m:t>=</m:t>
                    </m:r>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GB" i="1" smtClean="0">
                                <a:latin typeface="Cambria Math" panose="02040503050406030204" pitchFamily="18" charset="0"/>
                              </a:rPr>
                              <m:t>𝑑</m:t>
                            </m:r>
                          </m:e>
                          <m:sub>
                            <m:r>
                              <a:rPr lang="en-GB" i="1" smtClean="0">
                                <a:latin typeface="Cambria Math" panose="02040503050406030204" pitchFamily="18" charset="0"/>
                              </a:rPr>
                              <m:t>1</m:t>
                            </m:r>
                          </m:sub>
                        </m:sSub>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en-GB" i="1" smtClean="0">
                                <a:latin typeface="Cambria Math" panose="02040503050406030204" pitchFamily="18" charset="0"/>
                              </a:rPr>
                              <m:t>𝑑</m:t>
                            </m:r>
                          </m:e>
                          <m:sub>
                            <m:r>
                              <a:rPr lang="en-GB" i="1" smtClean="0">
                                <a:latin typeface="Cambria Math" panose="02040503050406030204" pitchFamily="18" charset="0"/>
                              </a:rPr>
                              <m:t>2</m:t>
                            </m:r>
                          </m:sub>
                        </m:sSub>
                      </m:num>
                      <m:den>
                        <m:r>
                          <a:rPr lang="en-GB" i="1" smtClean="0">
                            <a:latin typeface="Cambria Math" panose="02040503050406030204" pitchFamily="18" charset="0"/>
                          </a:rPr>
                          <m:t>2</m:t>
                        </m:r>
                      </m:den>
                    </m:f>
                  </m:oMath>
                </a14:m>
                <a:r>
                  <a:rPr lang="en-GB" dirty="0"/>
                  <a:t>, for longitudinal (beam) modes</a:t>
                </a:r>
              </a:p>
              <a:p>
                <a:pPr>
                  <a:lnSpc>
                    <a:spcPct val="110000"/>
                  </a:lnSpc>
                  <a:spcBef>
                    <a:spcPts val="300"/>
                  </a:spcBef>
                </a:pPr>
                <a14:m>
                  <m:oMath xmlns:m="http://schemas.openxmlformats.org/officeDocument/2006/math">
                    <m:sSub>
                      <m:sSubPr>
                        <m:ctrlPr>
                          <a:rPr lang="en-GB" i="1" smtClean="0">
                            <a:solidFill>
                              <a:schemeClr val="accent3"/>
                            </a:solidFill>
                            <a:latin typeface="Cambria Math" panose="02040503050406030204" pitchFamily="18" charset="0"/>
                          </a:rPr>
                        </m:ctrlPr>
                      </m:sSubPr>
                      <m:e>
                        <m:r>
                          <a:rPr lang="en-GB" i="1" smtClean="0">
                            <a:solidFill>
                              <a:schemeClr val="accent3"/>
                            </a:solidFill>
                            <a:latin typeface="Cambria Math" panose="02040503050406030204" pitchFamily="18" charset="0"/>
                          </a:rPr>
                          <m:t>𝑑</m:t>
                        </m:r>
                      </m:e>
                      <m:sub>
                        <m:r>
                          <a:rPr lang="en-GB" i="1" smtClean="0">
                            <a:solidFill>
                              <a:schemeClr val="accent3"/>
                            </a:solidFill>
                            <a:latin typeface="Cambria Math" panose="02040503050406030204" pitchFamily="18" charset="0"/>
                          </a:rPr>
                          <m:t>𝑖𝑛𝑐𝑜h</m:t>
                        </m:r>
                      </m:sub>
                    </m:sSub>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en-GB" i="1" smtClean="0">
                            <a:latin typeface="Cambria Math" panose="02040503050406030204" pitchFamily="18" charset="0"/>
                          </a:rPr>
                          <m:t>𝑑</m:t>
                        </m:r>
                      </m:e>
                      <m:sub>
                        <m:r>
                          <a:rPr lang="en-GB" i="1" smtClean="0">
                            <a:latin typeface="Cambria Math" panose="02040503050406030204" pitchFamily="18" charset="0"/>
                          </a:rPr>
                          <m:t>1</m:t>
                        </m:r>
                      </m:sub>
                    </m:sSub>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en-GB" i="1" smtClean="0">
                            <a:latin typeface="Cambria Math" panose="02040503050406030204" pitchFamily="18" charset="0"/>
                          </a:rPr>
                          <m:t>𝑑</m:t>
                        </m:r>
                      </m:e>
                      <m:sub>
                        <m:r>
                          <a:rPr lang="en-GB" i="1" smtClean="0">
                            <a:latin typeface="Cambria Math" panose="02040503050406030204" pitchFamily="18" charset="0"/>
                          </a:rPr>
                          <m:t>2</m:t>
                        </m:r>
                      </m:sub>
                    </m:sSub>
                  </m:oMath>
                </a14:m>
                <a:r>
                  <a:rPr lang="en-GB" dirty="0"/>
                  <a:t>, for transverse (torsional) modes</a:t>
                </a:r>
              </a:p>
              <a:p>
                <a:endParaRPr lang="en-GB" dirty="0"/>
              </a:p>
            </p:txBody>
          </p:sp>
        </mc:Choice>
        <mc:Fallback xmlns="">
          <p:sp>
            <p:nvSpPr>
              <p:cNvPr id="3" name="Content Placeholder 2">
                <a:extLst>
                  <a:ext uri="{FF2B5EF4-FFF2-40B4-BE49-F238E27FC236}">
                    <a16:creationId xmlns:a16="http://schemas.microsoft.com/office/drawing/2014/main" id="{248884DC-7EB3-2934-1F04-9D6D9A698A9F}"/>
                  </a:ext>
                </a:extLst>
              </p:cNvPr>
              <p:cNvSpPr>
                <a:spLocks noGrp="1" noRot="1" noChangeAspect="1" noMove="1" noResize="1" noEditPoints="1" noAdjustHandles="1" noChangeArrowheads="1" noChangeShapeType="1" noTextEdit="1"/>
              </p:cNvSpPr>
              <p:nvPr>
                <p:ph idx="1"/>
              </p:nvPr>
            </p:nvSpPr>
            <p:spPr>
              <a:xfrm>
                <a:off x="838200" y="1650365"/>
                <a:ext cx="6264349" cy="4172288"/>
              </a:xfrm>
              <a:blipFill>
                <a:blip r:embed="rId2"/>
                <a:stretch>
                  <a:fillRect l="-876" t="-1462"/>
                </a:stretch>
              </a:blipFill>
            </p:spPr>
            <p:txBody>
              <a:bodyPr/>
              <a:lstStyle/>
              <a:p>
                <a:r>
                  <a:rPr lang="en-GB">
                    <a:noFill/>
                  </a:rPr>
                  <a:t> </a:t>
                </a:r>
              </a:p>
            </p:txBody>
          </p:sp>
        </mc:Fallback>
      </mc:AlternateContent>
      <p:pic>
        <p:nvPicPr>
          <p:cNvPr id="5" name="Picture 13">
            <a:extLst>
              <a:ext uri="{FF2B5EF4-FFF2-40B4-BE49-F238E27FC236}">
                <a16:creationId xmlns:a16="http://schemas.microsoft.com/office/drawing/2014/main" id="{A93861F7-B7BF-F4E4-A350-A76A0EBC8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915" y="2320386"/>
            <a:ext cx="2637570" cy="19781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a:extLst>
              <a:ext uri="{FF2B5EF4-FFF2-40B4-BE49-F238E27FC236}">
                <a16:creationId xmlns:a16="http://schemas.microsoft.com/office/drawing/2014/main" id="{9FC1C1C2-FDE7-D925-20BD-5D05759225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3409" y="2320386"/>
            <a:ext cx="2637570" cy="1978178"/>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88682F4C-360A-6AC1-EF4A-FBBB3D4713DE}"/>
              </a:ext>
            </a:extLst>
          </p:cNvPr>
          <p:cNvGrpSpPr/>
          <p:nvPr/>
        </p:nvGrpSpPr>
        <p:grpSpPr>
          <a:xfrm>
            <a:off x="6513624" y="570427"/>
            <a:ext cx="5505700" cy="4357836"/>
            <a:chOff x="6293885" y="279804"/>
            <a:chExt cx="5505700" cy="4357836"/>
          </a:xfrm>
        </p:grpSpPr>
        <p:pic>
          <p:nvPicPr>
            <p:cNvPr id="7" name="Picture 6">
              <a:extLst>
                <a:ext uri="{FF2B5EF4-FFF2-40B4-BE49-F238E27FC236}">
                  <a16:creationId xmlns:a16="http://schemas.microsoft.com/office/drawing/2014/main" id="{C70731A0-E57E-FB43-89A0-05D2D83A015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93885" y="465352"/>
              <a:ext cx="5505700" cy="4172288"/>
            </a:xfrm>
            <a:prstGeom prst="rect">
              <a:avLst/>
            </a:prstGeom>
          </p:spPr>
        </p:pic>
        <p:pic>
          <p:nvPicPr>
            <p:cNvPr id="10" name="Picture 9">
              <a:extLst>
                <a:ext uri="{FF2B5EF4-FFF2-40B4-BE49-F238E27FC236}">
                  <a16:creationId xmlns:a16="http://schemas.microsoft.com/office/drawing/2014/main" id="{41A02D0B-9A91-8663-2A40-F70B93C43327}"/>
                </a:ext>
              </a:extLst>
            </p:cNvPr>
            <p:cNvPicPr>
              <a:picLocks noChangeAspect="1"/>
            </p:cNvPicPr>
            <p:nvPr/>
          </p:nvPicPr>
          <p:blipFill>
            <a:blip r:embed="rId5">
              <a:clrChange>
                <a:clrFrom>
                  <a:srgbClr val="FFFFFF"/>
                </a:clrFrom>
                <a:clrTo>
                  <a:srgbClr val="FFFFFF">
                    <a:alpha val="0"/>
                  </a:srgbClr>
                </a:clrTo>
              </a:clrChange>
            </a:blip>
            <a:srcRect l="59931" t="24896" r="33324" b="69468"/>
            <a:stretch/>
          </p:blipFill>
          <p:spPr>
            <a:xfrm>
              <a:off x="9565112" y="1138733"/>
              <a:ext cx="1000800" cy="633600"/>
            </a:xfrm>
            <a:prstGeom prst="rect">
              <a:avLst/>
            </a:prstGeom>
          </p:spPr>
        </p:pic>
        <p:pic>
          <p:nvPicPr>
            <p:cNvPr id="8" name="Picture 7">
              <a:extLst>
                <a:ext uri="{FF2B5EF4-FFF2-40B4-BE49-F238E27FC236}">
                  <a16:creationId xmlns:a16="http://schemas.microsoft.com/office/drawing/2014/main" id="{E8D6EC3C-D69A-2B8F-D7BE-803696133ECA}"/>
                </a:ext>
              </a:extLst>
            </p:cNvPr>
            <p:cNvPicPr>
              <a:picLocks noChangeAspect="1"/>
            </p:cNvPicPr>
            <p:nvPr/>
          </p:nvPicPr>
          <p:blipFill>
            <a:blip r:embed="rId5">
              <a:clrChange>
                <a:clrFrom>
                  <a:srgbClr val="FFFFFF"/>
                </a:clrFrom>
                <a:clrTo>
                  <a:srgbClr val="FFFFFF">
                    <a:alpha val="0"/>
                  </a:srgbClr>
                </a:clrTo>
              </a:clrChange>
            </a:blip>
            <a:srcRect l="57625" t="3935" r="35037" b="91021"/>
            <a:stretch/>
          </p:blipFill>
          <p:spPr>
            <a:xfrm>
              <a:off x="9455889" y="279804"/>
              <a:ext cx="1088759" cy="567070"/>
            </a:xfrm>
            <a:prstGeom prst="rect">
              <a:avLst/>
            </a:prstGeom>
          </p:spPr>
        </p:pic>
      </p:grpSp>
      <p:grpSp>
        <p:nvGrpSpPr>
          <p:cNvPr id="12" name="Group 11">
            <a:extLst>
              <a:ext uri="{FF2B5EF4-FFF2-40B4-BE49-F238E27FC236}">
                <a16:creationId xmlns:a16="http://schemas.microsoft.com/office/drawing/2014/main" id="{42274D73-FCD2-87D0-521F-6E74D2ABAEC8}"/>
              </a:ext>
            </a:extLst>
          </p:cNvPr>
          <p:cNvGrpSpPr/>
          <p:nvPr/>
        </p:nvGrpSpPr>
        <p:grpSpPr>
          <a:xfrm>
            <a:off x="7431318" y="4928263"/>
            <a:ext cx="2024763" cy="1436038"/>
            <a:chOff x="5076956" y="5215100"/>
            <a:chExt cx="2024763" cy="1436038"/>
          </a:xfrm>
        </p:grpSpPr>
        <p:pic>
          <p:nvPicPr>
            <p:cNvPr id="13" name="Picture 12">
              <a:extLst>
                <a:ext uri="{FF2B5EF4-FFF2-40B4-BE49-F238E27FC236}">
                  <a16:creationId xmlns:a16="http://schemas.microsoft.com/office/drawing/2014/main" id="{968603F2-D8CC-CB50-DDC9-1BB0355C04C8}"/>
                </a:ext>
              </a:extLst>
            </p:cNvPr>
            <p:cNvPicPr>
              <a:picLocks noChangeAspect="1"/>
            </p:cNvPicPr>
            <p:nvPr/>
          </p:nvPicPr>
          <p:blipFill>
            <a:blip r:embed="rId6">
              <a:clrChange>
                <a:clrFrom>
                  <a:srgbClr val="FFFFFF"/>
                </a:clrFrom>
                <a:clrTo>
                  <a:srgbClr val="FFFFFF">
                    <a:alpha val="0"/>
                  </a:srgbClr>
                </a:clrTo>
              </a:clrChange>
              <a:duotone>
                <a:schemeClr val="accent1">
                  <a:shade val="45000"/>
                  <a:satMod val="135000"/>
                </a:schemeClr>
                <a:prstClr val="white"/>
              </a:duotone>
            </a:blip>
            <a:stretch>
              <a:fillRect/>
            </a:stretch>
          </p:blipFill>
          <p:spPr>
            <a:xfrm>
              <a:off x="5076956" y="5215100"/>
              <a:ext cx="1666912" cy="1436038"/>
            </a:xfrm>
            <a:prstGeom prst="rect">
              <a:avLst/>
            </a:prstGeom>
          </p:spPr>
        </p:pic>
        <p:sp>
          <p:nvSpPr>
            <p:cNvPr id="14" name="Arrow: Left-Right 13">
              <a:extLst>
                <a:ext uri="{FF2B5EF4-FFF2-40B4-BE49-F238E27FC236}">
                  <a16:creationId xmlns:a16="http://schemas.microsoft.com/office/drawing/2014/main" id="{AD6CB76C-C4B9-7B18-D198-BDFDE5BFF285}"/>
                </a:ext>
              </a:extLst>
            </p:cNvPr>
            <p:cNvSpPr/>
            <p:nvPr/>
          </p:nvSpPr>
          <p:spPr>
            <a:xfrm>
              <a:off x="6201719" y="6217104"/>
              <a:ext cx="900000" cy="360000"/>
            </a:xfrm>
            <a:prstGeom prst="leftRightArrow">
              <a:avLst/>
            </a:prstGeom>
            <a:ln>
              <a:noFill/>
            </a:ln>
            <a:scene3d>
              <a:camera prst="isometricRightUp"/>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830767C7-60AA-4DC8-0730-76E0027149D9}"/>
              </a:ext>
            </a:extLst>
          </p:cNvPr>
          <p:cNvGrpSpPr/>
          <p:nvPr/>
        </p:nvGrpSpPr>
        <p:grpSpPr>
          <a:xfrm>
            <a:off x="9784851" y="4943984"/>
            <a:ext cx="2024132" cy="1548891"/>
            <a:chOff x="9074953" y="5207219"/>
            <a:chExt cx="2024132" cy="1548891"/>
          </a:xfrm>
        </p:grpSpPr>
        <p:pic>
          <p:nvPicPr>
            <p:cNvPr id="16" name="Picture 15">
              <a:extLst>
                <a:ext uri="{FF2B5EF4-FFF2-40B4-BE49-F238E27FC236}">
                  <a16:creationId xmlns:a16="http://schemas.microsoft.com/office/drawing/2014/main" id="{5438A1DE-5FA6-9D7B-212C-47BA0453B88F}"/>
                </a:ext>
              </a:extLst>
            </p:cNvPr>
            <p:cNvPicPr>
              <a:picLocks noChangeAspect="1"/>
            </p:cNvPicPr>
            <p:nvPr/>
          </p:nvPicPr>
          <p:blipFill>
            <a:blip r:embed="rId6">
              <a:clrChange>
                <a:clrFrom>
                  <a:srgbClr val="FFFFFF"/>
                </a:clrFrom>
                <a:clrTo>
                  <a:srgbClr val="FFFFFF">
                    <a:alpha val="0"/>
                  </a:srgbClr>
                </a:clrTo>
              </a:clrChange>
              <a:duotone>
                <a:schemeClr val="accent3">
                  <a:shade val="45000"/>
                  <a:satMod val="135000"/>
                </a:schemeClr>
                <a:prstClr val="white"/>
              </a:duotone>
            </a:blip>
            <a:stretch>
              <a:fillRect/>
            </a:stretch>
          </p:blipFill>
          <p:spPr>
            <a:xfrm>
              <a:off x="9074953" y="5207219"/>
              <a:ext cx="1666912" cy="1436038"/>
            </a:xfrm>
            <a:prstGeom prst="rect">
              <a:avLst/>
            </a:prstGeom>
          </p:spPr>
        </p:pic>
        <p:grpSp>
          <p:nvGrpSpPr>
            <p:cNvPr id="17" name="Group 16">
              <a:extLst>
                <a:ext uri="{FF2B5EF4-FFF2-40B4-BE49-F238E27FC236}">
                  <a16:creationId xmlns:a16="http://schemas.microsoft.com/office/drawing/2014/main" id="{4CB5275D-219F-3019-D94D-A4E5CA47D8C1}"/>
                </a:ext>
              </a:extLst>
            </p:cNvPr>
            <p:cNvGrpSpPr/>
            <p:nvPr/>
          </p:nvGrpSpPr>
          <p:grpSpPr>
            <a:xfrm>
              <a:off x="10199085" y="5856110"/>
              <a:ext cx="900000" cy="900000"/>
              <a:chOff x="7821917" y="5688329"/>
              <a:chExt cx="900000" cy="900000"/>
            </a:xfrm>
            <a:scene3d>
              <a:camera prst="isometricRightUp"/>
              <a:lightRig rig="threePt" dir="t"/>
            </a:scene3d>
          </p:grpSpPr>
          <p:sp>
            <p:nvSpPr>
              <p:cNvPr id="18" name="Arrow: Circular 17">
                <a:extLst>
                  <a:ext uri="{FF2B5EF4-FFF2-40B4-BE49-F238E27FC236}">
                    <a16:creationId xmlns:a16="http://schemas.microsoft.com/office/drawing/2014/main" id="{77798B85-01DE-B93C-4EE3-34C512FB27DE}"/>
                  </a:ext>
                </a:extLst>
              </p:cNvPr>
              <p:cNvSpPr/>
              <p:nvPr/>
            </p:nvSpPr>
            <p:spPr>
              <a:xfrm flipH="1">
                <a:off x="7821917" y="5688329"/>
                <a:ext cx="900000" cy="900000"/>
              </a:xfrm>
              <a:prstGeom prst="circularArrow">
                <a:avLst>
                  <a:gd name="adj1" fmla="val 12646"/>
                  <a:gd name="adj2" fmla="val 1408527"/>
                  <a:gd name="adj3" fmla="val 913047"/>
                  <a:gd name="adj4" fmla="val 16242605"/>
                  <a:gd name="adj5" fmla="val 14995"/>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Arrow: Circular 18">
                <a:extLst>
                  <a:ext uri="{FF2B5EF4-FFF2-40B4-BE49-F238E27FC236}">
                    <a16:creationId xmlns:a16="http://schemas.microsoft.com/office/drawing/2014/main" id="{2D44E88E-412A-3044-1EBB-D85B6D0FC9F4}"/>
                  </a:ext>
                </a:extLst>
              </p:cNvPr>
              <p:cNvSpPr/>
              <p:nvPr/>
            </p:nvSpPr>
            <p:spPr>
              <a:xfrm>
                <a:off x="7821917" y="5688329"/>
                <a:ext cx="900000" cy="900000"/>
              </a:xfrm>
              <a:prstGeom prst="circularArrow">
                <a:avLst>
                  <a:gd name="adj1" fmla="val 12646"/>
                  <a:gd name="adj2" fmla="val 1408527"/>
                  <a:gd name="adj3" fmla="val 913047"/>
                  <a:gd name="adj4" fmla="val 15670058"/>
                  <a:gd name="adj5" fmla="val 14995"/>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pic>
        <p:nvPicPr>
          <p:cNvPr id="20" name="Picture 19">
            <a:extLst>
              <a:ext uri="{FF2B5EF4-FFF2-40B4-BE49-F238E27FC236}">
                <a16:creationId xmlns:a16="http://schemas.microsoft.com/office/drawing/2014/main" id="{0D524880-A415-0A30-1B07-D20B90A00E95}"/>
              </a:ext>
            </a:extLst>
          </p:cNvPr>
          <p:cNvPicPr>
            <a:picLocks noChangeAspect="1"/>
          </p:cNvPicPr>
          <p:nvPr/>
        </p:nvPicPr>
        <p:blipFill>
          <a:blip r:embed="rId5">
            <a:clrChange>
              <a:clrFrom>
                <a:srgbClr val="FFFFFF"/>
              </a:clrFrom>
              <a:clrTo>
                <a:srgbClr val="FFFFFF">
                  <a:alpha val="0"/>
                </a:srgbClr>
              </a:clrTo>
            </a:clrChange>
          </a:blip>
          <a:srcRect l="90325" t="1954" r="720" b="93455"/>
          <a:stretch/>
        </p:blipFill>
        <p:spPr>
          <a:xfrm>
            <a:off x="10768175" y="836431"/>
            <a:ext cx="1210957" cy="470458"/>
          </a:xfrm>
          <a:prstGeom prst="rect">
            <a:avLst/>
          </a:prstGeom>
          <a:solidFill>
            <a:schemeClr val="bg1"/>
          </a:solidFill>
        </p:spPr>
      </p:pic>
    </p:spTree>
    <p:extLst>
      <p:ext uri="{BB962C8B-B14F-4D97-AF65-F5344CB8AC3E}">
        <p14:creationId xmlns:p14="http://schemas.microsoft.com/office/powerpoint/2010/main" val="3695461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E7567-FEBD-1434-5AC0-442180904A00}"/>
              </a:ext>
            </a:extLst>
          </p:cNvPr>
          <p:cNvSpPr>
            <a:spLocks noGrp="1"/>
          </p:cNvSpPr>
          <p:nvPr>
            <p:ph type="title"/>
          </p:nvPr>
        </p:nvSpPr>
        <p:spPr/>
        <p:txBody>
          <a:bodyPr/>
          <a:lstStyle/>
          <a:p>
            <a:r>
              <a:rPr lang="en-GB" dirty="0"/>
              <a:t>Impact of Varying Flow Rate</a:t>
            </a:r>
          </a:p>
        </p:txBody>
      </p:sp>
      <p:sp>
        <p:nvSpPr>
          <p:cNvPr id="3" name="Content Placeholder 2">
            <a:extLst>
              <a:ext uri="{FF2B5EF4-FFF2-40B4-BE49-F238E27FC236}">
                <a16:creationId xmlns:a16="http://schemas.microsoft.com/office/drawing/2014/main" id="{8ED1761C-FB77-8F2A-3BFD-5C61CAC99841}"/>
              </a:ext>
            </a:extLst>
          </p:cNvPr>
          <p:cNvSpPr>
            <a:spLocks noGrp="1"/>
          </p:cNvSpPr>
          <p:nvPr>
            <p:ph idx="1"/>
          </p:nvPr>
        </p:nvSpPr>
        <p:spPr/>
        <p:txBody>
          <a:bodyPr/>
          <a:lstStyle/>
          <a:p>
            <a:r>
              <a:rPr lang="en-GB" i="1" dirty="0"/>
              <a:t>f</a:t>
            </a:r>
            <a:r>
              <a:rPr lang="en-GB" baseline="-25000" dirty="0"/>
              <a:t>s</a:t>
            </a:r>
            <a:r>
              <a:rPr lang="en-GB" dirty="0"/>
              <a:t> = 5 kHz, </a:t>
            </a:r>
            <a:r>
              <a:rPr lang="en-GB" i="1" dirty="0"/>
              <a:t>T</a:t>
            </a:r>
            <a:r>
              <a:rPr lang="en-GB" dirty="0"/>
              <a:t> = 10 s, 2000 points</a:t>
            </a:r>
          </a:p>
        </p:txBody>
      </p:sp>
      <p:sp>
        <p:nvSpPr>
          <p:cNvPr id="4" name="Slide Number Placeholder 3">
            <a:extLst>
              <a:ext uri="{FF2B5EF4-FFF2-40B4-BE49-F238E27FC236}">
                <a16:creationId xmlns:a16="http://schemas.microsoft.com/office/drawing/2014/main" id="{3789FDA8-41F1-33D6-D895-84257822FAD3}"/>
              </a:ext>
            </a:extLst>
          </p:cNvPr>
          <p:cNvSpPr>
            <a:spLocks noGrp="1"/>
          </p:cNvSpPr>
          <p:nvPr>
            <p:ph type="sldNum" sz="quarter" idx="12"/>
          </p:nvPr>
        </p:nvSpPr>
        <p:spPr/>
        <p:txBody>
          <a:bodyPr/>
          <a:lstStyle/>
          <a:p>
            <a:fld id="{1CA36EEA-5A28-4A70-BCAC-0B68DA8D366C}" type="slidenum">
              <a:rPr lang="en-GB" smtClean="0"/>
              <a:pPr/>
              <a:t>21</a:t>
            </a:fld>
            <a:endParaRPr lang="en-GB" dirty="0"/>
          </a:p>
        </p:txBody>
      </p:sp>
      <p:pic>
        <p:nvPicPr>
          <p:cNvPr id="4098" name="Picture 2">
            <a:extLst>
              <a:ext uri="{FF2B5EF4-FFF2-40B4-BE49-F238E27FC236}">
                <a16:creationId xmlns:a16="http://schemas.microsoft.com/office/drawing/2014/main" id="{F28C000C-D52D-7317-C3D9-C8955C3D42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59396"/>
            <a:ext cx="4225255" cy="316894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a:extLst>
              <a:ext uri="{FF2B5EF4-FFF2-40B4-BE49-F238E27FC236}">
                <a16:creationId xmlns:a16="http://schemas.microsoft.com/office/drawing/2014/main" id="{C372F637-11F3-DB8A-614D-0DBAE2874C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3980" y="2259396"/>
            <a:ext cx="4225255" cy="316894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35581DD0-15A4-5E45-A679-6D29490685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744" y="2248612"/>
            <a:ext cx="4225256" cy="3168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814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5002D-AD35-5E4C-B1D7-679BB1FF7B4A}"/>
              </a:ext>
            </a:extLst>
          </p:cNvPr>
          <p:cNvSpPr>
            <a:spLocks noGrp="1"/>
          </p:cNvSpPr>
          <p:nvPr>
            <p:ph type="title"/>
          </p:nvPr>
        </p:nvSpPr>
        <p:spPr/>
        <p:txBody>
          <a:bodyPr/>
          <a:lstStyle/>
          <a:p>
            <a:r>
              <a:rPr lang="en-GB" dirty="0"/>
              <a:t>Modal Analysis</a:t>
            </a:r>
          </a:p>
        </p:txBody>
      </p:sp>
      <p:sp>
        <p:nvSpPr>
          <p:cNvPr id="3" name="Content Placeholder 2">
            <a:extLst>
              <a:ext uri="{FF2B5EF4-FFF2-40B4-BE49-F238E27FC236}">
                <a16:creationId xmlns:a16="http://schemas.microsoft.com/office/drawing/2014/main" id="{44B06E33-AE7A-3D5A-112F-02316590C7D5}"/>
              </a:ext>
            </a:extLst>
          </p:cNvPr>
          <p:cNvSpPr>
            <a:spLocks noGrp="1"/>
          </p:cNvSpPr>
          <p:nvPr>
            <p:ph idx="1"/>
          </p:nvPr>
        </p:nvSpPr>
        <p:spPr>
          <a:xfrm>
            <a:off x="838200" y="1927859"/>
            <a:ext cx="6294120" cy="4249103"/>
          </a:xfrm>
        </p:spPr>
        <p:txBody>
          <a:bodyPr/>
          <a:lstStyle/>
          <a:p>
            <a:r>
              <a:rPr lang="en-GB" sz="2000" dirty="0"/>
              <a:t>Experimental results can be compared to finite element modal analysis</a:t>
            </a:r>
          </a:p>
          <a:p>
            <a:pPr lvl="1"/>
            <a:r>
              <a:rPr lang="en-GB" sz="1600" dirty="0"/>
              <a:t>First </a:t>
            </a:r>
            <a:r>
              <a:rPr lang="en-GB" sz="1600" dirty="0" smtClean="0"/>
              <a:t>beam </a:t>
            </a:r>
            <a:r>
              <a:rPr lang="en-GB" sz="1600" dirty="0"/>
              <a:t>mode about 30% higher</a:t>
            </a:r>
          </a:p>
          <a:p>
            <a:pPr lvl="1"/>
            <a:r>
              <a:rPr lang="en-GB" sz="1600" dirty="0"/>
              <a:t>First </a:t>
            </a:r>
            <a:r>
              <a:rPr lang="en-GB" sz="1600" dirty="0" smtClean="0"/>
              <a:t>torsional </a:t>
            </a:r>
            <a:r>
              <a:rPr lang="en-GB" sz="1600" dirty="0"/>
              <a:t>mode </a:t>
            </a:r>
            <a:r>
              <a:rPr lang="en-GB" sz="1600" dirty="0" smtClean="0"/>
              <a:t>frequency 3 times greater </a:t>
            </a:r>
            <a:endParaRPr lang="en-GB" sz="1600" dirty="0"/>
          </a:p>
          <a:p>
            <a:r>
              <a:rPr lang="en-GB" sz="2000" dirty="0"/>
              <a:t>Defect in prototype stave skin</a:t>
            </a:r>
          </a:p>
          <a:p>
            <a:pPr lvl="1"/>
            <a:r>
              <a:rPr lang="en-GB" sz="1600" dirty="0"/>
              <a:t>Split in the carbon fibre skin, patched with Kapton &amp; glue</a:t>
            </a:r>
          </a:p>
          <a:p>
            <a:pPr lvl="1"/>
            <a:r>
              <a:rPr lang="en-GB" sz="1600" dirty="0"/>
              <a:t>Affects integrity of torsion box structure</a:t>
            </a:r>
          </a:p>
          <a:p>
            <a:r>
              <a:rPr lang="en-GB" sz="2000" dirty="0"/>
              <a:t>Vibration modes and magnitudes from a ¼ Stave can’t be applied to a full stave, we are just testing the method of data collection and accuracy of simulations</a:t>
            </a:r>
          </a:p>
          <a:p>
            <a:endParaRPr lang="en-GB" dirty="0"/>
          </a:p>
        </p:txBody>
      </p:sp>
      <p:grpSp>
        <p:nvGrpSpPr>
          <p:cNvPr id="16" name="Group 15">
            <a:extLst>
              <a:ext uri="{FF2B5EF4-FFF2-40B4-BE49-F238E27FC236}">
                <a16:creationId xmlns:a16="http://schemas.microsoft.com/office/drawing/2014/main" id="{5C97DF18-B675-4F2D-35AB-5442D99ECDB3}"/>
              </a:ext>
            </a:extLst>
          </p:cNvPr>
          <p:cNvGrpSpPr/>
          <p:nvPr/>
        </p:nvGrpSpPr>
        <p:grpSpPr>
          <a:xfrm>
            <a:off x="7482842" y="220517"/>
            <a:ext cx="4631452" cy="6535661"/>
            <a:chOff x="7482842" y="220517"/>
            <a:chExt cx="4631452" cy="6535661"/>
          </a:xfrm>
        </p:grpSpPr>
        <p:pic>
          <p:nvPicPr>
            <p:cNvPr id="5" name="Picture 4">
              <a:extLst>
                <a:ext uri="{FF2B5EF4-FFF2-40B4-BE49-F238E27FC236}">
                  <a16:creationId xmlns:a16="http://schemas.microsoft.com/office/drawing/2014/main" id="{8393C955-5057-F13F-8D07-BF6E9BC50470}"/>
                </a:ext>
              </a:extLst>
            </p:cNvPr>
            <p:cNvPicPr>
              <a:picLocks noChangeAspect="1"/>
            </p:cNvPicPr>
            <p:nvPr/>
          </p:nvPicPr>
          <p:blipFill>
            <a:blip r:embed="rId2"/>
            <a:stretch>
              <a:fillRect/>
            </a:stretch>
          </p:blipFill>
          <p:spPr>
            <a:xfrm>
              <a:off x="7482842" y="220517"/>
              <a:ext cx="4631452" cy="2265149"/>
            </a:xfrm>
            <a:prstGeom prst="rect">
              <a:avLst/>
            </a:prstGeom>
          </p:spPr>
        </p:pic>
        <p:pic>
          <p:nvPicPr>
            <p:cNvPr id="7" name="Picture 6">
              <a:extLst>
                <a:ext uri="{FF2B5EF4-FFF2-40B4-BE49-F238E27FC236}">
                  <a16:creationId xmlns:a16="http://schemas.microsoft.com/office/drawing/2014/main" id="{AAFBB3DF-690B-0EA6-2E07-17AD1BD6AFBA}"/>
                </a:ext>
              </a:extLst>
            </p:cNvPr>
            <p:cNvPicPr>
              <a:picLocks noChangeAspect="1"/>
            </p:cNvPicPr>
            <p:nvPr/>
          </p:nvPicPr>
          <p:blipFill>
            <a:blip r:embed="rId3"/>
            <a:stretch>
              <a:fillRect/>
            </a:stretch>
          </p:blipFill>
          <p:spPr>
            <a:xfrm>
              <a:off x="8421628" y="3235601"/>
              <a:ext cx="2932172" cy="3185569"/>
            </a:xfrm>
            <a:prstGeom prst="rect">
              <a:avLst/>
            </a:prstGeom>
          </p:spPr>
        </p:pic>
        <p:sp>
          <p:nvSpPr>
            <p:cNvPr id="9" name="TextBox 8">
              <a:extLst>
                <a:ext uri="{FF2B5EF4-FFF2-40B4-BE49-F238E27FC236}">
                  <a16:creationId xmlns:a16="http://schemas.microsoft.com/office/drawing/2014/main" id="{85F50854-4E7B-9E14-541D-35C4024ED6EE}"/>
                </a:ext>
              </a:extLst>
            </p:cNvPr>
            <p:cNvSpPr txBox="1"/>
            <p:nvPr/>
          </p:nvSpPr>
          <p:spPr>
            <a:xfrm>
              <a:off x="8512316" y="2513823"/>
              <a:ext cx="2932172" cy="369332"/>
            </a:xfrm>
            <a:prstGeom prst="rect">
              <a:avLst/>
            </a:prstGeom>
            <a:noFill/>
          </p:spPr>
          <p:txBody>
            <a:bodyPr wrap="square">
              <a:spAutoFit/>
            </a:bodyPr>
            <a:lstStyle/>
            <a:p>
              <a:r>
                <a:rPr lang="en-GB" dirty="0"/>
                <a:t>First Beam Mode - 106.96 Hz</a:t>
              </a:r>
            </a:p>
          </p:txBody>
        </p:sp>
        <p:sp>
          <p:nvSpPr>
            <p:cNvPr id="11" name="TextBox 10">
              <a:extLst>
                <a:ext uri="{FF2B5EF4-FFF2-40B4-BE49-F238E27FC236}">
                  <a16:creationId xmlns:a16="http://schemas.microsoft.com/office/drawing/2014/main" id="{FE5CA10B-E1BD-0A14-7588-544D01E02324}"/>
                </a:ext>
              </a:extLst>
            </p:cNvPr>
            <p:cNvSpPr txBox="1"/>
            <p:nvPr/>
          </p:nvSpPr>
          <p:spPr>
            <a:xfrm>
              <a:off x="8152648" y="6386846"/>
              <a:ext cx="3291840" cy="369332"/>
            </a:xfrm>
            <a:prstGeom prst="rect">
              <a:avLst/>
            </a:prstGeom>
            <a:noFill/>
          </p:spPr>
          <p:txBody>
            <a:bodyPr wrap="square">
              <a:spAutoFit/>
            </a:bodyPr>
            <a:lstStyle/>
            <a:p>
              <a:r>
                <a:rPr lang="en-GB" dirty="0"/>
                <a:t>First Torsional Mode - 364.65Hz</a:t>
              </a:r>
            </a:p>
          </p:txBody>
        </p:sp>
      </p:grpSp>
      <p:grpSp>
        <p:nvGrpSpPr>
          <p:cNvPr id="15" name="Group 14">
            <a:extLst>
              <a:ext uri="{FF2B5EF4-FFF2-40B4-BE49-F238E27FC236}">
                <a16:creationId xmlns:a16="http://schemas.microsoft.com/office/drawing/2014/main" id="{9B8FDEDA-7A41-ACC2-5B4A-C75F6AA725D5}"/>
              </a:ext>
            </a:extLst>
          </p:cNvPr>
          <p:cNvGrpSpPr/>
          <p:nvPr/>
        </p:nvGrpSpPr>
        <p:grpSpPr>
          <a:xfrm>
            <a:off x="7132320" y="1690688"/>
            <a:ext cx="4754880" cy="3369399"/>
            <a:chOff x="7132320" y="1927859"/>
            <a:chExt cx="4754880" cy="3369399"/>
          </a:xfrm>
        </p:grpSpPr>
        <p:grpSp>
          <p:nvGrpSpPr>
            <p:cNvPr id="13" name="Group 12">
              <a:extLst>
                <a:ext uri="{FF2B5EF4-FFF2-40B4-BE49-F238E27FC236}">
                  <a16:creationId xmlns:a16="http://schemas.microsoft.com/office/drawing/2014/main" id="{505C0E2A-2C75-FB3B-342B-20906F7389A9}"/>
                </a:ext>
              </a:extLst>
            </p:cNvPr>
            <p:cNvGrpSpPr/>
            <p:nvPr/>
          </p:nvGrpSpPr>
          <p:grpSpPr>
            <a:xfrm>
              <a:off x="7132320" y="1927859"/>
              <a:ext cx="4754880" cy="3369399"/>
              <a:chOff x="1665732" y="0"/>
              <a:chExt cx="8860536" cy="6858000"/>
            </a:xfrm>
          </p:grpSpPr>
          <p:pic>
            <p:nvPicPr>
              <p:cNvPr id="6" name="Picture 5">
                <a:extLst>
                  <a:ext uri="{FF2B5EF4-FFF2-40B4-BE49-F238E27FC236}">
                    <a16:creationId xmlns:a16="http://schemas.microsoft.com/office/drawing/2014/main" id="{29361B92-C620-B391-AB82-0F2A8C72F3E7}"/>
                  </a:ext>
                </a:extLst>
              </p:cNvPr>
              <p:cNvPicPr>
                <a:picLocks noChangeAspect="1"/>
              </p:cNvPicPr>
              <p:nvPr/>
            </p:nvPicPr>
            <p:blipFill>
              <a:blip r:embed="rId4"/>
              <a:stretch>
                <a:fillRect/>
              </a:stretch>
            </p:blipFill>
            <p:spPr>
              <a:xfrm>
                <a:off x="1665732" y="0"/>
                <a:ext cx="8860536" cy="6858000"/>
              </a:xfrm>
              <a:prstGeom prst="rect">
                <a:avLst/>
              </a:prstGeom>
            </p:spPr>
          </p:pic>
          <p:cxnSp>
            <p:nvCxnSpPr>
              <p:cNvPr id="10" name="Straight Connector 9">
                <a:extLst>
                  <a:ext uri="{FF2B5EF4-FFF2-40B4-BE49-F238E27FC236}">
                    <a16:creationId xmlns:a16="http://schemas.microsoft.com/office/drawing/2014/main" id="{71A0AC6E-9E14-C4AF-05D5-9B756802645B}"/>
                  </a:ext>
                </a:extLst>
              </p:cNvPr>
              <p:cNvCxnSpPr>
                <a:cxnSpLocks/>
              </p:cNvCxnSpPr>
              <p:nvPr/>
            </p:nvCxnSpPr>
            <p:spPr>
              <a:xfrm>
                <a:off x="5768622" y="2133600"/>
                <a:ext cx="2856089" cy="222744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4" name="Callout: Line 13">
              <a:extLst>
                <a:ext uri="{FF2B5EF4-FFF2-40B4-BE49-F238E27FC236}">
                  <a16:creationId xmlns:a16="http://schemas.microsoft.com/office/drawing/2014/main" id="{B855811C-4C5E-64B8-BC12-EE9545BF667F}"/>
                </a:ext>
              </a:extLst>
            </p:cNvPr>
            <p:cNvSpPr/>
            <p:nvPr/>
          </p:nvSpPr>
          <p:spPr>
            <a:xfrm>
              <a:off x="7514498" y="4085441"/>
              <a:ext cx="1758996" cy="629860"/>
            </a:xfrm>
            <a:prstGeom prst="borderCallout1">
              <a:avLst>
                <a:gd name="adj1" fmla="val 24127"/>
                <a:gd name="adj2" fmla="val 102695"/>
                <a:gd name="adj3" fmla="val -86443"/>
                <a:gd name="adj4" fmla="val 14906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Crack in carbon fibre skin</a:t>
              </a:r>
            </a:p>
          </p:txBody>
        </p:sp>
      </p:grpSp>
    </p:spTree>
    <p:extLst>
      <p:ext uri="{BB962C8B-B14F-4D97-AF65-F5344CB8AC3E}">
        <p14:creationId xmlns:p14="http://schemas.microsoft.com/office/powerpoint/2010/main" val="362769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134BBA-326D-68A8-6BDF-C282AA452DDB}"/>
              </a:ext>
            </a:extLst>
          </p:cNvPr>
          <p:cNvSpPr>
            <a:spLocks noGrp="1"/>
          </p:cNvSpPr>
          <p:nvPr>
            <p:ph type="title"/>
          </p:nvPr>
        </p:nvSpPr>
        <p:spPr/>
        <p:txBody>
          <a:bodyPr>
            <a:normAutofit/>
          </a:bodyPr>
          <a:lstStyle/>
          <a:p>
            <a:r>
              <a:rPr lang="en-GB" sz="5400" dirty="0"/>
              <a:t>Thermal Analysis/Testing</a:t>
            </a:r>
          </a:p>
        </p:txBody>
      </p:sp>
      <p:sp>
        <p:nvSpPr>
          <p:cNvPr id="2" name="Text Placeholder 1">
            <a:extLst>
              <a:ext uri="{FF2B5EF4-FFF2-40B4-BE49-F238E27FC236}">
                <a16:creationId xmlns:a16="http://schemas.microsoft.com/office/drawing/2014/main" id="{F69DEF9B-0DD5-A532-3A48-5186A1BE6BB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15331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188CA-8645-E0E2-48CB-8B6ADE46E7BD}"/>
              </a:ext>
            </a:extLst>
          </p:cNvPr>
          <p:cNvSpPr>
            <a:spLocks noGrp="1"/>
          </p:cNvSpPr>
          <p:nvPr>
            <p:ph type="title"/>
          </p:nvPr>
        </p:nvSpPr>
        <p:spPr/>
        <p:txBody>
          <a:bodyPr/>
          <a:lstStyle/>
          <a:p>
            <a:r>
              <a:rPr lang="en-GB" dirty="0"/>
              <a:t>Thermal Modelling Approach</a:t>
            </a:r>
          </a:p>
        </p:txBody>
      </p:sp>
      <p:sp>
        <p:nvSpPr>
          <p:cNvPr id="3" name="Content Placeholder 2">
            <a:extLst>
              <a:ext uri="{FF2B5EF4-FFF2-40B4-BE49-F238E27FC236}">
                <a16:creationId xmlns:a16="http://schemas.microsoft.com/office/drawing/2014/main" id="{5FEF3C36-33AC-BD31-406F-5DFAB6052CED}"/>
              </a:ext>
            </a:extLst>
          </p:cNvPr>
          <p:cNvSpPr>
            <a:spLocks noGrp="1"/>
          </p:cNvSpPr>
          <p:nvPr>
            <p:ph idx="1"/>
          </p:nvPr>
        </p:nvSpPr>
        <p:spPr>
          <a:xfrm>
            <a:off x="838200" y="1679893"/>
            <a:ext cx="10851490" cy="4351338"/>
          </a:xfrm>
        </p:spPr>
        <p:txBody>
          <a:bodyPr>
            <a:normAutofit/>
          </a:bodyPr>
          <a:lstStyle/>
          <a:p>
            <a:r>
              <a:rPr lang="en-GB" sz="2400" dirty="0"/>
              <a:t>1D analysis to determine to determine boundary conditions (e.g. coolant temperature along stave)</a:t>
            </a:r>
          </a:p>
          <a:p>
            <a:r>
              <a:rPr lang="en-GB" sz="2400" dirty="0"/>
              <a:t>2D Steady state thermal Finite Element Analysis (FEA) with semi-empirically derived heat transfer coefficients</a:t>
            </a:r>
          </a:p>
          <a:p>
            <a:r>
              <a:rPr lang="en-GB" sz="2400" dirty="0"/>
              <a:t>3D CFD Simulations for complex regions e.g. porous K9 blocks</a:t>
            </a:r>
          </a:p>
          <a:p>
            <a:endParaRPr lang="en-GB" sz="2400" dirty="0"/>
          </a:p>
          <a:p>
            <a:r>
              <a:rPr lang="en-GB" sz="2400" dirty="0"/>
              <a:t>Too early to judge effectiveness/viability of air cooling</a:t>
            </a:r>
          </a:p>
          <a:p>
            <a:pPr lvl="1"/>
            <a:r>
              <a:rPr lang="en-GB" sz="2000" dirty="0"/>
              <a:t>Power distribution is not representative of module </a:t>
            </a:r>
          </a:p>
          <a:p>
            <a:pPr lvl="1"/>
            <a:r>
              <a:rPr lang="en-GB" sz="2000" dirty="0"/>
              <a:t>Focus for now is on building the analysis methods</a:t>
            </a:r>
          </a:p>
        </p:txBody>
      </p:sp>
    </p:spTree>
    <p:extLst>
      <p:ext uri="{BB962C8B-B14F-4D97-AF65-F5344CB8AC3E}">
        <p14:creationId xmlns:p14="http://schemas.microsoft.com/office/powerpoint/2010/main" val="648808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8E10-E506-3627-715B-2C742E293CDF}"/>
              </a:ext>
            </a:extLst>
          </p:cNvPr>
          <p:cNvSpPr>
            <a:spLocks noGrp="1"/>
          </p:cNvSpPr>
          <p:nvPr>
            <p:ph type="title"/>
          </p:nvPr>
        </p:nvSpPr>
        <p:spPr/>
        <p:txBody>
          <a:bodyPr>
            <a:normAutofit/>
          </a:bodyPr>
          <a:lstStyle/>
          <a:p>
            <a:r>
              <a:rPr lang="en-GB" sz="4000" dirty="0"/>
              <a:t>2D FEA Model vs. Thermal Imaging</a:t>
            </a:r>
          </a:p>
        </p:txBody>
      </p:sp>
      <p:sp>
        <p:nvSpPr>
          <p:cNvPr id="11" name="Content Placeholder 10">
            <a:extLst>
              <a:ext uri="{FF2B5EF4-FFF2-40B4-BE49-F238E27FC236}">
                <a16:creationId xmlns:a16="http://schemas.microsoft.com/office/drawing/2014/main" id="{787FBB11-D04F-1A80-4152-BB7C49B60E87}"/>
              </a:ext>
            </a:extLst>
          </p:cNvPr>
          <p:cNvSpPr>
            <a:spLocks noGrp="1"/>
          </p:cNvSpPr>
          <p:nvPr>
            <p:ph sz="half" idx="1"/>
          </p:nvPr>
        </p:nvSpPr>
        <p:spPr>
          <a:xfrm>
            <a:off x="464627" y="1485231"/>
            <a:ext cx="6073331" cy="4351338"/>
          </a:xfrm>
        </p:spPr>
        <p:txBody>
          <a:bodyPr>
            <a:normAutofit/>
          </a:bodyPr>
          <a:lstStyle/>
          <a:p>
            <a:r>
              <a:rPr lang="en-GB" sz="2000" dirty="0"/>
              <a:t>Internal heat generation in Kapton layer – 50 microns thick</a:t>
            </a:r>
          </a:p>
          <a:p>
            <a:r>
              <a:rPr lang="en-GB" sz="2000" dirty="0"/>
              <a:t>Convection Coefficients</a:t>
            </a:r>
          </a:p>
          <a:p>
            <a:pPr lvl="1"/>
            <a:r>
              <a:rPr lang="en-GB" sz="1600" dirty="0"/>
              <a:t>Natural convection - 7 W/m</a:t>
            </a:r>
            <a:r>
              <a:rPr lang="en-GB" sz="1600" baseline="30000" dirty="0"/>
              <a:t>2 </a:t>
            </a:r>
            <a:r>
              <a:rPr lang="en-GB" sz="1600" dirty="0"/>
              <a:t>K from external surfaces</a:t>
            </a:r>
          </a:p>
          <a:p>
            <a:pPr lvl="1"/>
            <a:r>
              <a:rPr lang="en-GB" sz="1600" dirty="0"/>
              <a:t>Forced convection - 48.44 W/m</a:t>
            </a:r>
            <a:r>
              <a:rPr lang="en-GB" sz="1600" baseline="30000" dirty="0"/>
              <a:t>2 </a:t>
            </a:r>
            <a:r>
              <a:rPr lang="en-GB" sz="1600" dirty="0"/>
              <a:t>K from internal surfaces</a:t>
            </a:r>
          </a:p>
          <a:p>
            <a:pPr lvl="1"/>
            <a:r>
              <a:rPr lang="en-GB" sz="1600" dirty="0"/>
              <a:t>Forced convection - 650 W/m</a:t>
            </a:r>
            <a:r>
              <a:rPr lang="en-GB" sz="1600" baseline="30000" dirty="0"/>
              <a:t>2 </a:t>
            </a:r>
            <a:r>
              <a:rPr lang="en-GB" sz="1600" dirty="0"/>
              <a:t>K from K9 adjacent surfaces</a:t>
            </a:r>
          </a:p>
          <a:p>
            <a:r>
              <a:rPr lang="en-GB" sz="2000" dirty="0"/>
              <a:t>Forced convection temperature from 1D model</a:t>
            </a:r>
          </a:p>
          <a:p>
            <a:endParaRPr lang="en-GB" sz="2000" dirty="0"/>
          </a:p>
          <a:p>
            <a:endParaRPr lang="en-GB" sz="2000" dirty="0"/>
          </a:p>
        </p:txBody>
      </p:sp>
      <p:graphicFrame>
        <p:nvGraphicFramePr>
          <p:cNvPr id="5" name="Chart 4">
            <a:extLst>
              <a:ext uri="{FF2B5EF4-FFF2-40B4-BE49-F238E27FC236}">
                <a16:creationId xmlns:a16="http://schemas.microsoft.com/office/drawing/2014/main" id="{C5F2D427-0760-EEE1-4DF5-CD3E483BB2BF}"/>
              </a:ext>
            </a:extLst>
          </p:cNvPr>
          <p:cNvGraphicFramePr>
            <a:graphicFrameLocks/>
          </p:cNvGraphicFramePr>
          <p:nvPr>
            <p:extLst>
              <p:ext uri="{D42A27DB-BD31-4B8C-83A1-F6EECF244321}">
                <p14:modId xmlns:p14="http://schemas.microsoft.com/office/powerpoint/2010/main" val="2259073902"/>
              </p:ext>
            </p:extLst>
          </p:nvPr>
        </p:nvGraphicFramePr>
        <p:xfrm>
          <a:off x="5859780" y="3822999"/>
          <a:ext cx="6332220" cy="2386593"/>
        </p:xfrm>
        <a:graphic>
          <a:graphicData uri="http://schemas.openxmlformats.org/drawingml/2006/chart">
            <c:chart xmlns:c="http://schemas.openxmlformats.org/drawingml/2006/chart" xmlns:r="http://schemas.openxmlformats.org/officeDocument/2006/relationships" r:id="rId2"/>
          </a:graphicData>
        </a:graphic>
      </p:graphicFrame>
      <p:grpSp>
        <p:nvGrpSpPr>
          <p:cNvPr id="12" name="Group 11">
            <a:extLst>
              <a:ext uri="{FF2B5EF4-FFF2-40B4-BE49-F238E27FC236}">
                <a16:creationId xmlns:a16="http://schemas.microsoft.com/office/drawing/2014/main" id="{F777039D-F7D2-2CDE-FE04-3B8CFCD77196}"/>
              </a:ext>
            </a:extLst>
          </p:cNvPr>
          <p:cNvGrpSpPr/>
          <p:nvPr/>
        </p:nvGrpSpPr>
        <p:grpSpPr>
          <a:xfrm>
            <a:off x="6537958" y="1998913"/>
            <a:ext cx="5216768" cy="1750109"/>
            <a:chOff x="4118338" y="1812031"/>
            <a:chExt cx="6848499" cy="2297519"/>
          </a:xfrm>
        </p:grpSpPr>
        <p:pic>
          <p:nvPicPr>
            <p:cNvPr id="3" name="Content Placeholder 7">
              <a:extLst>
                <a:ext uri="{FF2B5EF4-FFF2-40B4-BE49-F238E27FC236}">
                  <a16:creationId xmlns:a16="http://schemas.microsoft.com/office/drawing/2014/main" id="{0795C3E8-05CE-D776-18D1-99D3C1AE47C1}"/>
                </a:ext>
              </a:extLst>
            </p:cNvPr>
            <p:cNvPicPr>
              <a:picLocks noChangeAspect="1"/>
            </p:cNvPicPr>
            <p:nvPr/>
          </p:nvPicPr>
          <p:blipFill>
            <a:blip r:embed="rId3">
              <a:extLst>
                <a:ext uri="{28A0092B-C50C-407E-A947-70E740481C1C}">
                  <a14:useLocalDpi xmlns:a14="http://schemas.microsoft.com/office/drawing/2010/main" val="0"/>
                </a:ext>
              </a:extLst>
            </a:blip>
            <a:srcRect l="9649" t="32944" r="40100" b="35493"/>
            <a:stretch/>
          </p:blipFill>
          <p:spPr>
            <a:xfrm flipH="1">
              <a:off x="4118338" y="1812031"/>
              <a:ext cx="6726868" cy="2297519"/>
            </a:xfrm>
            <a:prstGeom prst="rect">
              <a:avLst/>
            </a:prstGeom>
          </p:spPr>
        </p:pic>
        <p:sp>
          <p:nvSpPr>
            <p:cNvPr id="6" name="Oval 5">
              <a:extLst>
                <a:ext uri="{FF2B5EF4-FFF2-40B4-BE49-F238E27FC236}">
                  <a16:creationId xmlns:a16="http://schemas.microsoft.com/office/drawing/2014/main" id="{C1D216CA-8445-2BB9-ADA0-8BCD89E7DABB}"/>
                </a:ext>
              </a:extLst>
            </p:cNvPr>
            <p:cNvSpPr/>
            <p:nvPr/>
          </p:nvSpPr>
          <p:spPr>
            <a:xfrm>
              <a:off x="4549140" y="3497580"/>
              <a:ext cx="99060" cy="9906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DCF6E8BB-0599-2612-9FAB-13374EE4EB8D}"/>
                </a:ext>
              </a:extLst>
            </p:cNvPr>
            <p:cNvSpPr txBox="1"/>
            <p:nvPr/>
          </p:nvSpPr>
          <p:spPr>
            <a:xfrm>
              <a:off x="4285518" y="3465313"/>
              <a:ext cx="703119" cy="484854"/>
            </a:xfrm>
            <a:prstGeom prst="rect">
              <a:avLst/>
            </a:prstGeom>
            <a:noFill/>
          </p:spPr>
          <p:txBody>
            <a:bodyPr wrap="square" rtlCol="0">
              <a:spAutoFit/>
            </a:bodyPr>
            <a:lstStyle/>
            <a:p>
              <a:r>
                <a:rPr lang="en-GB" dirty="0"/>
                <a:t>X</a:t>
              </a:r>
              <a:r>
                <a:rPr lang="en-GB" baseline="-25000" dirty="0"/>
                <a:t>0</a:t>
              </a:r>
              <a:endParaRPr lang="en-GB" dirty="0"/>
            </a:p>
          </p:txBody>
        </p:sp>
        <p:sp>
          <p:nvSpPr>
            <p:cNvPr id="8" name="Oval 7">
              <a:extLst>
                <a:ext uri="{FF2B5EF4-FFF2-40B4-BE49-F238E27FC236}">
                  <a16:creationId xmlns:a16="http://schemas.microsoft.com/office/drawing/2014/main" id="{FF9EC38D-6DE9-B808-51E9-87C0DE905266}"/>
                </a:ext>
              </a:extLst>
            </p:cNvPr>
            <p:cNvSpPr/>
            <p:nvPr/>
          </p:nvSpPr>
          <p:spPr>
            <a:xfrm>
              <a:off x="10601223" y="3524012"/>
              <a:ext cx="99060" cy="9906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FB709B21-9C8C-EBBC-4EB1-B76E0CAFE9F3}"/>
                </a:ext>
              </a:extLst>
            </p:cNvPr>
            <p:cNvSpPr txBox="1"/>
            <p:nvPr/>
          </p:nvSpPr>
          <p:spPr>
            <a:xfrm>
              <a:off x="10040370" y="3491745"/>
              <a:ext cx="926467" cy="484854"/>
            </a:xfrm>
            <a:prstGeom prst="rect">
              <a:avLst/>
            </a:prstGeom>
            <a:noFill/>
          </p:spPr>
          <p:txBody>
            <a:bodyPr wrap="square" rtlCol="0">
              <a:spAutoFit/>
            </a:bodyPr>
            <a:lstStyle/>
            <a:p>
              <a:r>
                <a:rPr lang="en-GB" dirty="0" err="1"/>
                <a:t>X</a:t>
              </a:r>
              <a:r>
                <a:rPr lang="en-GB" baseline="-25000" dirty="0" err="1"/>
                <a:t>end</a:t>
              </a:r>
              <a:endParaRPr lang="en-GB" dirty="0"/>
            </a:p>
          </p:txBody>
        </p:sp>
      </p:grpSp>
      <p:grpSp>
        <p:nvGrpSpPr>
          <p:cNvPr id="19" name="Group 18"/>
          <p:cNvGrpSpPr/>
          <p:nvPr/>
        </p:nvGrpSpPr>
        <p:grpSpPr>
          <a:xfrm>
            <a:off x="504947" y="4104167"/>
            <a:ext cx="3403429" cy="2552860"/>
            <a:chOff x="8797816" y="248906"/>
            <a:chExt cx="2929557" cy="2197416"/>
          </a:xfrm>
        </p:grpSpPr>
        <p:pic>
          <p:nvPicPr>
            <p:cNvPr id="13" name="Picture 12" descr="A picture containing line, plot, diagram, text&#10;&#10;Description automatically generated">
              <a:extLst>
                <a:ext uri="{FF2B5EF4-FFF2-40B4-BE49-F238E27FC236}">
                  <a16:creationId xmlns:a16="http://schemas.microsoft.com/office/drawing/2014/main" id="{329EAF7E-319D-AF84-8B37-80D379DC888D}"/>
                </a:ext>
              </a:extLst>
            </p:cNvPr>
            <p:cNvPicPr>
              <a:picLocks noChangeAspect="1"/>
            </p:cNvPicPr>
            <p:nvPr/>
          </p:nvPicPr>
          <p:blipFill>
            <a:blip r:embed="rId4"/>
            <a:stretch>
              <a:fillRect/>
            </a:stretch>
          </p:blipFill>
          <p:spPr>
            <a:xfrm>
              <a:off x="8797816" y="248906"/>
              <a:ext cx="2929557" cy="2197416"/>
            </a:xfrm>
            <a:prstGeom prst="rect">
              <a:avLst/>
            </a:prstGeom>
          </p:spPr>
        </p:pic>
        <p:cxnSp>
          <p:nvCxnSpPr>
            <p:cNvPr id="15" name="Straight Connector 14"/>
            <p:cNvCxnSpPr/>
            <p:nvPr/>
          </p:nvCxnSpPr>
          <p:spPr>
            <a:xfrm flipV="1">
              <a:off x="11017101" y="733647"/>
              <a:ext cx="0" cy="13503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197163" y="733647"/>
              <a:ext cx="1851837"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11704320" y="1231531"/>
            <a:ext cx="487680" cy="5552743"/>
            <a:chOff x="11704320" y="1231531"/>
            <a:chExt cx="487680" cy="5552743"/>
          </a:xfrm>
        </p:grpSpPr>
        <p:pic>
          <p:nvPicPr>
            <p:cNvPr id="4" name="Content Placeholder 7">
              <a:extLst>
                <a:ext uri="{FF2B5EF4-FFF2-40B4-BE49-F238E27FC236}">
                  <a16:creationId xmlns:a16="http://schemas.microsoft.com/office/drawing/2014/main" id="{DF7148BF-1B03-8F37-A4D6-64BA61E11CBC}"/>
                </a:ext>
              </a:extLst>
            </p:cNvPr>
            <p:cNvPicPr>
              <a:picLocks noChangeAspect="1"/>
            </p:cNvPicPr>
            <p:nvPr/>
          </p:nvPicPr>
          <p:blipFill>
            <a:blip r:embed="rId3">
              <a:extLst>
                <a:ext uri="{28A0092B-C50C-407E-A947-70E740481C1C}">
                  <a14:useLocalDpi xmlns:a14="http://schemas.microsoft.com/office/drawing/2010/main" val="0"/>
                </a:ext>
              </a:extLst>
            </a:blip>
            <a:srcRect l="71340" t="6732" r="26154" b="40796"/>
            <a:stretch/>
          </p:blipFill>
          <p:spPr>
            <a:xfrm>
              <a:off x="11704320" y="1231531"/>
              <a:ext cx="487680" cy="5552743"/>
            </a:xfrm>
            <a:prstGeom prst="rect">
              <a:avLst/>
            </a:prstGeom>
          </p:spPr>
        </p:pic>
        <p:sp>
          <p:nvSpPr>
            <p:cNvPr id="20" name="Oval 19"/>
            <p:cNvSpPr/>
            <p:nvPr/>
          </p:nvSpPr>
          <p:spPr>
            <a:xfrm>
              <a:off x="12012595" y="3749022"/>
              <a:ext cx="179405" cy="3551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338954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47802-DE39-E7B7-46C4-821477112894}"/>
              </a:ext>
            </a:extLst>
          </p:cNvPr>
          <p:cNvSpPr>
            <a:spLocks noGrp="1"/>
          </p:cNvSpPr>
          <p:nvPr>
            <p:ph type="title"/>
          </p:nvPr>
        </p:nvSpPr>
        <p:spPr/>
        <p:txBody>
          <a:bodyPr/>
          <a:lstStyle/>
          <a:p>
            <a:r>
              <a:rPr lang="en-GB" dirty="0"/>
              <a:t>K9 Foam Performance</a:t>
            </a:r>
          </a:p>
        </p:txBody>
      </p:sp>
      <p:sp>
        <p:nvSpPr>
          <p:cNvPr id="3" name="Content Placeholder 2">
            <a:extLst>
              <a:ext uri="{FF2B5EF4-FFF2-40B4-BE49-F238E27FC236}">
                <a16:creationId xmlns:a16="http://schemas.microsoft.com/office/drawing/2014/main" id="{21366706-4831-0867-F151-E9B0380FC4A2}"/>
              </a:ext>
            </a:extLst>
          </p:cNvPr>
          <p:cNvSpPr>
            <a:spLocks noGrp="1"/>
          </p:cNvSpPr>
          <p:nvPr>
            <p:ph idx="1"/>
          </p:nvPr>
        </p:nvSpPr>
        <p:spPr>
          <a:xfrm>
            <a:off x="457200" y="1501456"/>
            <a:ext cx="5021577" cy="4426904"/>
          </a:xfrm>
        </p:spPr>
        <p:txBody>
          <a:bodyPr>
            <a:normAutofit/>
          </a:bodyPr>
          <a:lstStyle/>
          <a:p>
            <a:r>
              <a:rPr lang="en-GB" sz="2400" dirty="0" err="1"/>
              <a:t>Kapton</a:t>
            </a:r>
            <a:r>
              <a:rPr lang="en-GB" sz="2400" dirty="0"/>
              <a:t> heater issue means LEC &amp; ASIC power are lower than what they will be, making it difficult to evaluate performance</a:t>
            </a:r>
          </a:p>
          <a:p>
            <a:r>
              <a:rPr lang="en-GB" sz="2400" dirty="0"/>
              <a:t>To compensate for this:</a:t>
            </a:r>
          </a:p>
          <a:p>
            <a:pPr lvl="1"/>
            <a:r>
              <a:rPr lang="en-GB" sz="2000" dirty="0"/>
              <a:t>Flow velocity reduced to 30 </a:t>
            </a:r>
            <a:r>
              <a:rPr lang="en-GB" sz="2000" dirty="0" err="1"/>
              <a:t>ltr</a:t>
            </a:r>
            <a:r>
              <a:rPr lang="en-GB" sz="2000" dirty="0"/>
              <a:t>/min</a:t>
            </a:r>
          </a:p>
          <a:p>
            <a:pPr lvl="1"/>
            <a:r>
              <a:rPr lang="en-GB" sz="2000" dirty="0"/>
              <a:t>Total Module power increased</a:t>
            </a:r>
          </a:p>
          <a:p>
            <a:pPr lvl="2"/>
            <a:r>
              <a:rPr lang="en-GB" sz="1800" dirty="0"/>
              <a:t>LEC Power – 0.28 W</a:t>
            </a:r>
          </a:p>
          <a:p>
            <a:pPr lvl="2"/>
            <a:r>
              <a:rPr lang="en-GB" sz="1800" dirty="0"/>
              <a:t>ASIC Power – 0.19 W</a:t>
            </a:r>
          </a:p>
          <a:p>
            <a:r>
              <a:rPr lang="en-GB" sz="2600" dirty="0"/>
              <a:t>Trace line shown in dotted blue plotted</a:t>
            </a:r>
          </a:p>
        </p:txBody>
      </p:sp>
      <p:grpSp>
        <p:nvGrpSpPr>
          <p:cNvPr id="18" name="Group 17">
            <a:extLst>
              <a:ext uri="{FF2B5EF4-FFF2-40B4-BE49-F238E27FC236}">
                <a16:creationId xmlns:a16="http://schemas.microsoft.com/office/drawing/2014/main" id="{030F81B2-5F66-FE82-3C06-E36C4FE89280}"/>
              </a:ext>
            </a:extLst>
          </p:cNvPr>
          <p:cNvGrpSpPr/>
          <p:nvPr/>
        </p:nvGrpSpPr>
        <p:grpSpPr>
          <a:xfrm>
            <a:off x="5753221" y="2743133"/>
            <a:ext cx="6637975" cy="4009272"/>
            <a:chOff x="5808343" y="3253740"/>
            <a:chExt cx="5967415" cy="3604260"/>
          </a:xfrm>
        </p:grpSpPr>
        <p:pic>
          <p:nvPicPr>
            <p:cNvPr id="7" name="Picture 6" descr="A tea bag on a grill&#10;&#10;AI-generated content may be incorrect.">
              <a:extLst>
                <a:ext uri="{FF2B5EF4-FFF2-40B4-BE49-F238E27FC236}">
                  <a16:creationId xmlns:a16="http://schemas.microsoft.com/office/drawing/2014/main" id="{28E79E7B-ED44-D1C2-B85B-B8FCA262B466}"/>
                </a:ext>
              </a:extLst>
            </p:cNvPr>
            <p:cNvPicPr>
              <a:picLocks noChangeAspect="1"/>
            </p:cNvPicPr>
            <p:nvPr/>
          </p:nvPicPr>
          <p:blipFill>
            <a:blip r:embed="rId3"/>
            <a:srcRect l="63732" t="36357" b="23345"/>
            <a:stretch/>
          </p:blipFill>
          <p:spPr>
            <a:xfrm>
              <a:off x="5808344" y="3619500"/>
              <a:ext cx="2887981" cy="2419349"/>
            </a:xfrm>
            <a:prstGeom prst="rect">
              <a:avLst/>
            </a:prstGeom>
          </p:spPr>
        </p:pic>
        <p:cxnSp>
          <p:nvCxnSpPr>
            <p:cNvPr id="9" name="Straight Connector 8">
              <a:extLst>
                <a:ext uri="{FF2B5EF4-FFF2-40B4-BE49-F238E27FC236}">
                  <a16:creationId xmlns:a16="http://schemas.microsoft.com/office/drawing/2014/main" id="{5445993A-6B03-3350-6448-439A4CA5CE54}"/>
                </a:ext>
              </a:extLst>
            </p:cNvPr>
            <p:cNvCxnSpPr>
              <a:cxnSpLocks/>
            </p:cNvCxnSpPr>
            <p:nvPr/>
          </p:nvCxnSpPr>
          <p:spPr>
            <a:xfrm>
              <a:off x="8229600" y="3619500"/>
              <a:ext cx="0" cy="2419349"/>
            </a:xfrm>
            <a:prstGeom prst="line">
              <a:avLst/>
            </a:prstGeom>
            <a:ln w="38100">
              <a:solidFill>
                <a:schemeClr val="accent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graphicFrame>
          <p:nvGraphicFramePr>
            <p:cNvPr id="10" name="Chart 9">
              <a:extLst>
                <a:ext uri="{FF2B5EF4-FFF2-40B4-BE49-F238E27FC236}">
                  <a16:creationId xmlns:a16="http://schemas.microsoft.com/office/drawing/2014/main" id="{24872E48-E079-52F0-2E6D-F442EEB24CA1}"/>
                </a:ext>
              </a:extLst>
            </p:cNvPr>
            <p:cNvGraphicFramePr>
              <a:graphicFrameLocks/>
            </p:cNvGraphicFramePr>
            <p:nvPr>
              <p:extLst>
                <p:ext uri="{D42A27DB-BD31-4B8C-83A1-F6EECF244321}">
                  <p14:modId xmlns:p14="http://schemas.microsoft.com/office/powerpoint/2010/main" val="3043492478"/>
                </p:ext>
              </p:extLst>
            </p:nvPr>
          </p:nvGraphicFramePr>
          <p:xfrm>
            <a:off x="8481061" y="3253740"/>
            <a:ext cx="3294697" cy="3604260"/>
          </p:xfrm>
          <a:graphic>
            <a:graphicData uri="http://schemas.openxmlformats.org/drawingml/2006/chart">
              <c:chart xmlns:c="http://schemas.openxmlformats.org/drawingml/2006/chart" xmlns:r="http://schemas.openxmlformats.org/officeDocument/2006/relationships" r:id="rId4"/>
            </a:graphicData>
          </a:graphic>
        </p:graphicFrame>
        <p:sp>
          <p:nvSpPr>
            <p:cNvPr id="12" name="Arrow: Right 11">
              <a:extLst>
                <a:ext uri="{FF2B5EF4-FFF2-40B4-BE49-F238E27FC236}">
                  <a16:creationId xmlns:a16="http://schemas.microsoft.com/office/drawing/2014/main" id="{4FA29FD2-734F-FD82-F414-3B27E942D004}"/>
                </a:ext>
              </a:extLst>
            </p:cNvPr>
            <p:cNvSpPr/>
            <p:nvPr/>
          </p:nvSpPr>
          <p:spPr>
            <a:xfrm flipH="1">
              <a:off x="5808343" y="4838701"/>
              <a:ext cx="1712595" cy="1135380"/>
            </a:xfrm>
            <a:prstGeom prst="right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b="1" dirty="0"/>
                <a:t>Cooled</a:t>
              </a:r>
            </a:p>
          </p:txBody>
        </p:sp>
        <p:cxnSp>
          <p:nvCxnSpPr>
            <p:cNvPr id="14" name="Straight Connector 13">
              <a:extLst>
                <a:ext uri="{FF2B5EF4-FFF2-40B4-BE49-F238E27FC236}">
                  <a16:creationId xmlns:a16="http://schemas.microsoft.com/office/drawing/2014/main" id="{4F934DD7-DC7B-F745-66EF-3F9AF8C6847C}"/>
                </a:ext>
              </a:extLst>
            </p:cNvPr>
            <p:cNvCxnSpPr/>
            <p:nvPr/>
          </p:nvCxnSpPr>
          <p:spPr>
            <a:xfrm>
              <a:off x="5808344" y="4831080"/>
              <a:ext cx="28879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08CCEEE-B883-D2B7-1C04-7A40B1472ED3}"/>
                </a:ext>
              </a:extLst>
            </p:cNvPr>
            <p:cNvSpPr/>
            <p:nvPr/>
          </p:nvSpPr>
          <p:spPr>
            <a:xfrm>
              <a:off x="5897880" y="3912868"/>
              <a:ext cx="1729739" cy="601979"/>
            </a:xfrm>
            <a:prstGeom prst="ellipse">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2000" b="1" dirty="0"/>
                <a:t>Uncooled</a:t>
              </a:r>
              <a:endParaRPr lang="en-GB" b="1" dirty="0"/>
            </a:p>
          </p:txBody>
        </p:sp>
      </p:grpSp>
      <p:pic>
        <p:nvPicPr>
          <p:cNvPr id="6" name="Picture 5" descr="A diagram of a piece of wood&#10;&#10;AI-generated content may be incorrect.">
            <a:extLst>
              <a:ext uri="{FF2B5EF4-FFF2-40B4-BE49-F238E27FC236}">
                <a16:creationId xmlns:a16="http://schemas.microsoft.com/office/drawing/2014/main" id="{4BE8D519-5319-B7D9-0609-8E2B2AB10393}"/>
              </a:ext>
            </a:extLst>
          </p:cNvPr>
          <p:cNvPicPr>
            <a:picLocks noChangeAspect="1"/>
          </p:cNvPicPr>
          <p:nvPr/>
        </p:nvPicPr>
        <p:blipFill>
          <a:blip r:embed="rId5"/>
          <a:srcRect b="9457"/>
          <a:stretch/>
        </p:blipFill>
        <p:spPr>
          <a:xfrm>
            <a:off x="7515967" y="222423"/>
            <a:ext cx="3434864" cy="2354448"/>
          </a:xfrm>
          <a:prstGeom prst="rect">
            <a:avLst/>
          </a:prstGeom>
        </p:spPr>
      </p:pic>
    </p:spTree>
    <p:extLst>
      <p:ext uri="{BB962C8B-B14F-4D97-AF65-F5344CB8AC3E}">
        <p14:creationId xmlns:p14="http://schemas.microsoft.com/office/powerpoint/2010/main" val="2577376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1FA7E-3421-CB38-D3D0-187DE389DA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E54069-04CD-C710-7C9C-5EBC305E1752}"/>
              </a:ext>
            </a:extLst>
          </p:cNvPr>
          <p:cNvSpPr>
            <a:spLocks noGrp="1"/>
          </p:cNvSpPr>
          <p:nvPr>
            <p:ph type="title"/>
          </p:nvPr>
        </p:nvSpPr>
        <p:spPr/>
        <p:txBody>
          <a:bodyPr/>
          <a:lstStyle/>
          <a:p>
            <a:r>
              <a:rPr lang="en-GB" dirty="0"/>
              <a:t>CFD Flow Models</a:t>
            </a:r>
          </a:p>
        </p:txBody>
      </p:sp>
      <p:sp>
        <p:nvSpPr>
          <p:cNvPr id="3" name="Content Placeholder 2">
            <a:extLst>
              <a:ext uri="{FF2B5EF4-FFF2-40B4-BE49-F238E27FC236}">
                <a16:creationId xmlns:a16="http://schemas.microsoft.com/office/drawing/2014/main" id="{93ABE9D0-FF9A-47D3-8D7F-324B246C441F}"/>
              </a:ext>
            </a:extLst>
          </p:cNvPr>
          <p:cNvSpPr>
            <a:spLocks noGrp="1"/>
          </p:cNvSpPr>
          <p:nvPr>
            <p:ph idx="1"/>
          </p:nvPr>
        </p:nvSpPr>
        <p:spPr>
          <a:xfrm>
            <a:off x="488157" y="1386841"/>
            <a:ext cx="7520940" cy="4221480"/>
          </a:xfrm>
        </p:spPr>
        <p:txBody>
          <a:bodyPr>
            <a:normAutofit/>
          </a:bodyPr>
          <a:lstStyle/>
          <a:p>
            <a:r>
              <a:rPr lang="en-GB" sz="2000" dirty="0"/>
              <a:t>CFD will be beneficial for K9 block geometry optimisation</a:t>
            </a:r>
          </a:p>
          <a:p>
            <a:r>
              <a:rPr lang="en-GB" sz="2000" dirty="0"/>
              <a:t>Match experimental inputs</a:t>
            </a:r>
          </a:p>
          <a:p>
            <a:pPr lvl="1"/>
            <a:r>
              <a:rPr lang="en-GB" sz="1600" dirty="0"/>
              <a:t>Inlet Velocity of 4.03 m/s (30 lpm equivalent)</a:t>
            </a:r>
          </a:p>
          <a:p>
            <a:pPr lvl="1"/>
            <a:r>
              <a:rPr lang="en-GB" sz="1600" dirty="0"/>
              <a:t>LEC Power – 0.28 W</a:t>
            </a:r>
          </a:p>
          <a:p>
            <a:pPr lvl="1"/>
            <a:r>
              <a:rPr lang="en-GB" sz="1600" dirty="0"/>
              <a:t>ASIC Power – 0.19 W</a:t>
            </a:r>
          </a:p>
          <a:p>
            <a:r>
              <a:rPr lang="en-GB" sz="2000" dirty="0"/>
              <a:t>Porous laminar flow zone </a:t>
            </a:r>
          </a:p>
          <a:p>
            <a:pPr lvl="1"/>
            <a:r>
              <a:rPr lang="en-GB" sz="1600" dirty="0"/>
              <a:t>Porosity 0.89</a:t>
            </a:r>
          </a:p>
          <a:p>
            <a:pPr lvl="1"/>
            <a:r>
              <a:rPr lang="en-GB" sz="1600" dirty="0"/>
              <a:t>Viscous </a:t>
            </a:r>
            <a:r>
              <a:rPr lang="en-GB" sz="1600" dirty="0" smtClean="0"/>
              <a:t>and Inertial Resistance from                                                             ALICE Studies</a:t>
            </a:r>
            <a:endParaRPr lang="en-GB" sz="1600" dirty="0"/>
          </a:p>
          <a:p>
            <a:pPr lvl="1"/>
            <a:r>
              <a:rPr lang="en-GB" sz="1600" dirty="0"/>
              <a:t>Thermal Conductivity 25 W/m</a:t>
            </a:r>
            <a:r>
              <a:rPr lang="en-GB" sz="1600" baseline="30000" dirty="0"/>
              <a:t>2</a:t>
            </a:r>
            <a:r>
              <a:rPr lang="en-GB" sz="1600" dirty="0"/>
              <a:t>K</a:t>
            </a:r>
          </a:p>
          <a:p>
            <a:r>
              <a:rPr lang="en-GB" sz="2000" dirty="0"/>
              <a:t>Outputs</a:t>
            </a:r>
          </a:p>
          <a:p>
            <a:pPr lvl="1"/>
            <a:r>
              <a:rPr lang="en-GB" sz="1600" dirty="0"/>
              <a:t>Mean Velocity Porous Zone – 3.3 m s</a:t>
            </a:r>
            <a:r>
              <a:rPr lang="en-GB" sz="1600" baseline="30000" dirty="0"/>
              <a:t>-1</a:t>
            </a:r>
            <a:endParaRPr lang="en-GB" sz="1600" dirty="0"/>
          </a:p>
          <a:p>
            <a:pPr lvl="1"/>
            <a:r>
              <a:rPr lang="en-GB" sz="1600" dirty="0"/>
              <a:t>Average Surface Heat Transfer Coefficient – 285 W/m</a:t>
            </a:r>
            <a:r>
              <a:rPr lang="en-GB" sz="1600" baseline="30000" dirty="0"/>
              <a:t>2</a:t>
            </a:r>
            <a:r>
              <a:rPr lang="en-GB" sz="1600" dirty="0"/>
              <a:t>K</a:t>
            </a:r>
          </a:p>
          <a:p>
            <a:pPr lvl="1"/>
            <a:endParaRPr lang="en-GB" sz="2000" dirty="0"/>
          </a:p>
          <a:p>
            <a:endParaRPr lang="en-GB" sz="2000" dirty="0"/>
          </a:p>
        </p:txBody>
      </p:sp>
      <p:pic>
        <p:nvPicPr>
          <p:cNvPr id="17" name="Picture 16">
            <a:extLst>
              <a:ext uri="{FF2B5EF4-FFF2-40B4-BE49-F238E27FC236}">
                <a16:creationId xmlns:a16="http://schemas.microsoft.com/office/drawing/2014/main" id="{2089371A-BB2D-BBF0-8EB8-B064AA05FA9C}"/>
              </a:ext>
            </a:extLst>
          </p:cNvPr>
          <p:cNvPicPr>
            <a:picLocks noChangeAspect="1"/>
          </p:cNvPicPr>
          <p:nvPr/>
        </p:nvPicPr>
        <p:blipFill>
          <a:blip r:embed="rId3"/>
          <a:srcRect/>
          <a:stretch/>
        </p:blipFill>
        <p:spPr>
          <a:xfrm>
            <a:off x="8048363" y="289332"/>
            <a:ext cx="4039815" cy="2603653"/>
          </a:xfrm>
          <a:prstGeom prst="rect">
            <a:avLst/>
          </a:prstGeom>
        </p:spPr>
      </p:pic>
      <p:sp>
        <p:nvSpPr>
          <p:cNvPr id="4" name="Freeform: Shape 3">
            <a:extLst>
              <a:ext uri="{FF2B5EF4-FFF2-40B4-BE49-F238E27FC236}">
                <a16:creationId xmlns:a16="http://schemas.microsoft.com/office/drawing/2014/main" id="{59B2311F-7EA6-884B-8305-228D45014D52}"/>
              </a:ext>
            </a:extLst>
          </p:cNvPr>
          <p:cNvSpPr/>
          <p:nvPr/>
        </p:nvSpPr>
        <p:spPr>
          <a:xfrm>
            <a:off x="9844718" y="480457"/>
            <a:ext cx="1101922" cy="2011010"/>
          </a:xfrm>
          <a:custGeom>
            <a:avLst/>
            <a:gdLst>
              <a:gd name="connsiteX0" fmla="*/ 0 w 1028700"/>
              <a:gd name="connsiteY0" fmla="*/ 2308860 h 2308860"/>
              <a:gd name="connsiteX1" fmla="*/ 190500 w 1028700"/>
              <a:gd name="connsiteY1" fmla="*/ 1158240 h 2308860"/>
              <a:gd name="connsiteX2" fmla="*/ 457200 w 1028700"/>
              <a:gd name="connsiteY2" fmla="*/ 15240 h 2308860"/>
              <a:gd name="connsiteX3" fmla="*/ 1028700 w 1028700"/>
              <a:gd name="connsiteY3" fmla="*/ 0 h 2308860"/>
              <a:gd name="connsiteX4" fmla="*/ 807720 w 1028700"/>
              <a:gd name="connsiteY4" fmla="*/ 1158240 h 2308860"/>
              <a:gd name="connsiteX5" fmla="*/ 647700 w 1028700"/>
              <a:gd name="connsiteY5" fmla="*/ 2308860 h 2308860"/>
              <a:gd name="connsiteX6" fmla="*/ 0 w 1028700"/>
              <a:gd name="connsiteY6" fmla="*/ 2308860 h 2308860"/>
              <a:gd name="connsiteX0" fmla="*/ 0 w 1246379"/>
              <a:gd name="connsiteY0" fmla="*/ 2308860 h 2308860"/>
              <a:gd name="connsiteX1" fmla="*/ 190500 w 1246379"/>
              <a:gd name="connsiteY1" fmla="*/ 1158240 h 2308860"/>
              <a:gd name="connsiteX2" fmla="*/ 457200 w 1246379"/>
              <a:gd name="connsiteY2" fmla="*/ 15240 h 2308860"/>
              <a:gd name="connsiteX3" fmla="*/ 1028700 w 1246379"/>
              <a:gd name="connsiteY3" fmla="*/ 0 h 2308860"/>
              <a:gd name="connsiteX4" fmla="*/ 807720 w 1246379"/>
              <a:gd name="connsiteY4" fmla="*/ 1158240 h 2308860"/>
              <a:gd name="connsiteX5" fmla="*/ 1246379 w 1246379"/>
              <a:gd name="connsiteY5" fmla="*/ 2133129 h 2308860"/>
              <a:gd name="connsiteX6" fmla="*/ 0 w 1246379"/>
              <a:gd name="connsiteY6" fmla="*/ 2308860 h 2308860"/>
              <a:gd name="connsiteX0" fmla="*/ 467749 w 1055879"/>
              <a:gd name="connsiteY0" fmla="*/ 2255247 h 2255247"/>
              <a:gd name="connsiteX1" fmla="*/ 0 w 1055879"/>
              <a:gd name="connsiteY1" fmla="*/ 1158240 h 2255247"/>
              <a:gd name="connsiteX2" fmla="*/ 266700 w 1055879"/>
              <a:gd name="connsiteY2" fmla="*/ 15240 h 2255247"/>
              <a:gd name="connsiteX3" fmla="*/ 838200 w 1055879"/>
              <a:gd name="connsiteY3" fmla="*/ 0 h 2255247"/>
              <a:gd name="connsiteX4" fmla="*/ 617220 w 1055879"/>
              <a:gd name="connsiteY4" fmla="*/ 1158240 h 2255247"/>
              <a:gd name="connsiteX5" fmla="*/ 1055879 w 1055879"/>
              <a:gd name="connsiteY5" fmla="*/ 2133129 h 2255247"/>
              <a:gd name="connsiteX6" fmla="*/ 467749 w 1055879"/>
              <a:gd name="connsiteY6" fmla="*/ 2255247 h 2255247"/>
              <a:gd name="connsiteX0" fmla="*/ 277124 w 865254"/>
              <a:gd name="connsiteY0" fmla="*/ 2255247 h 2255247"/>
              <a:gd name="connsiteX1" fmla="*/ 0 w 865254"/>
              <a:gd name="connsiteY1" fmla="*/ 1214831 h 2255247"/>
              <a:gd name="connsiteX2" fmla="*/ 76075 w 865254"/>
              <a:gd name="connsiteY2" fmla="*/ 15240 h 2255247"/>
              <a:gd name="connsiteX3" fmla="*/ 647575 w 865254"/>
              <a:gd name="connsiteY3" fmla="*/ 0 h 2255247"/>
              <a:gd name="connsiteX4" fmla="*/ 426595 w 865254"/>
              <a:gd name="connsiteY4" fmla="*/ 1158240 h 2255247"/>
              <a:gd name="connsiteX5" fmla="*/ 865254 w 865254"/>
              <a:gd name="connsiteY5" fmla="*/ 2133129 h 2255247"/>
              <a:gd name="connsiteX6" fmla="*/ 277124 w 865254"/>
              <a:gd name="connsiteY6" fmla="*/ 2255247 h 2255247"/>
              <a:gd name="connsiteX0" fmla="*/ 513792 w 1101922"/>
              <a:gd name="connsiteY0" fmla="*/ 2255247 h 2255247"/>
              <a:gd name="connsiteX1" fmla="*/ 236668 w 1101922"/>
              <a:gd name="connsiteY1" fmla="*/ 1214831 h 2255247"/>
              <a:gd name="connsiteX2" fmla="*/ 0 w 1101922"/>
              <a:gd name="connsiteY2" fmla="*/ 345853 h 2255247"/>
              <a:gd name="connsiteX3" fmla="*/ 884243 w 1101922"/>
              <a:gd name="connsiteY3" fmla="*/ 0 h 2255247"/>
              <a:gd name="connsiteX4" fmla="*/ 663263 w 1101922"/>
              <a:gd name="connsiteY4" fmla="*/ 1158240 h 2255247"/>
              <a:gd name="connsiteX5" fmla="*/ 1101922 w 1101922"/>
              <a:gd name="connsiteY5" fmla="*/ 2133129 h 2255247"/>
              <a:gd name="connsiteX6" fmla="*/ 513792 w 1101922"/>
              <a:gd name="connsiteY6" fmla="*/ 2255247 h 2255247"/>
              <a:gd name="connsiteX0" fmla="*/ 513792 w 1101922"/>
              <a:gd name="connsiteY0" fmla="*/ 2011010 h 2011010"/>
              <a:gd name="connsiteX1" fmla="*/ 236668 w 1101922"/>
              <a:gd name="connsiteY1" fmla="*/ 970594 h 2011010"/>
              <a:gd name="connsiteX2" fmla="*/ 0 w 1101922"/>
              <a:gd name="connsiteY2" fmla="*/ 101616 h 2011010"/>
              <a:gd name="connsiteX3" fmla="*/ 544694 w 1101922"/>
              <a:gd name="connsiteY3" fmla="*/ 0 h 2011010"/>
              <a:gd name="connsiteX4" fmla="*/ 663263 w 1101922"/>
              <a:gd name="connsiteY4" fmla="*/ 914003 h 2011010"/>
              <a:gd name="connsiteX5" fmla="*/ 1101922 w 1101922"/>
              <a:gd name="connsiteY5" fmla="*/ 1888892 h 2011010"/>
              <a:gd name="connsiteX6" fmla="*/ 513792 w 1101922"/>
              <a:gd name="connsiteY6" fmla="*/ 2011010 h 2011010"/>
              <a:gd name="connsiteX0" fmla="*/ 513792 w 1101922"/>
              <a:gd name="connsiteY0" fmla="*/ 2011010 h 2011010"/>
              <a:gd name="connsiteX1" fmla="*/ 236668 w 1101922"/>
              <a:gd name="connsiteY1" fmla="*/ 970594 h 2011010"/>
              <a:gd name="connsiteX2" fmla="*/ 0 w 1101922"/>
              <a:gd name="connsiteY2" fmla="*/ 101616 h 2011010"/>
              <a:gd name="connsiteX3" fmla="*/ 544694 w 1101922"/>
              <a:gd name="connsiteY3" fmla="*/ 0 h 2011010"/>
              <a:gd name="connsiteX4" fmla="*/ 803253 w 1101922"/>
              <a:gd name="connsiteY4" fmla="*/ 860390 h 2011010"/>
              <a:gd name="connsiteX5" fmla="*/ 1101922 w 1101922"/>
              <a:gd name="connsiteY5" fmla="*/ 1888892 h 2011010"/>
              <a:gd name="connsiteX6" fmla="*/ 513792 w 1101922"/>
              <a:gd name="connsiteY6" fmla="*/ 2011010 h 2011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1922" h="2011010">
                <a:moveTo>
                  <a:pt x="513792" y="2011010"/>
                </a:moveTo>
                <a:lnTo>
                  <a:pt x="236668" y="970594"/>
                </a:lnTo>
                <a:lnTo>
                  <a:pt x="0" y="101616"/>
                </a:lnTo>
                <a:lnTo>
                  <a:pt x="544694" y="0"/>
                </a:lnTo>
                <a:lnTo>
                  <a:pt x="803253" y="860390"/>
                </a:lnTo>
                <a:lnTo>
                  <a:pt x="1101922" y="1888892"/>
                </a:lnTo>
                <a:lnTo>
                  <a:pt x="513792" y="2011010"/>
                </a:lnTo>
                <a:close/>
              </a:path>
            </a:pathLst>
          </a:custGeom>
          <a:noFill/>
          <a:ln w="38100">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Shape 5">
            <a:extLst>
              <a:ext uri="{FF2B5EF4-FFF2-40B4-BE49-F238E27FC236}">
                <a16:creationId xmlns:a16="http://schemas.microsoft.com/office/drawing/2014/main" id="{71B39087-CF2A-52EC-2446-E06463844D27}"/>
              </a:ext>
            </a:extLst>
          </p:cNvPr>
          <p:cNvSpPr/>
          <p:nvPr/>
        </p:nvSpPr>
        <p:spPr>
          <a:xfrm>
            <a:off x="10544790" y="351761"/>
            <a:ext cx="1142031" cy="1973258"/>
          </a:xfrm>
          <a:custGeom>
            <a:avLst/>
            <a:gdLst>
              <a:gd name="connsiteX0" fmla="*/ 0 w 944880"/>
              <a:gd name="connsiteY0" fmla="*/ 2308860 h 2346960"/>
              <a:gd name="connsiteX1" fmla="*/ 144780 w 944880"/>
              <a:gd name="connsiteY1" fmla="*/ 1097280 h 2346960"/>
              <a:gd name="connsiteX2" fmla="*/ 365760 w 944880"/>
              <a:gd name="connsiteY2" fmla="*/ 0 h 2346960"/>
              <a:gd name="connsiteX3" fmla="*/ 944880 w 944880"/>
              <a:gd name="connsiteY3" fmla="*/ 22860 h 2346960"/>
              <a:gd name="connsiteX4" fmla="*/ 769620 w 944880"/>
              <a:gd name="connsiteY4" fmla="*/ 1249680 h 2346960"/>
              <a:gd name="connsiteX5" fmla="*/ 624840 w 944880"/>
              <a:gd name="connsiteY5" fmla="*/ 2346960 h 2346960"/>
              <a:gd name="connsiteX6" fmla="*/ 0 w 944880"/>
              <a:gd name="connsiteY6" fmla="*/ 2308860 h 2346960"/>
              <a:gd name="connsiteX0" fmla="*/ 0 w 944880"/>
              <a:gd name="connsiteY0" fmla="*/ 2308860 h 2308860"/>
              <a:gd name="connsiteX1" fmla="*/ 144780 w 944880"/>
              <a:gd name="connsiteY1" fmla="*/ 1097280 h 2308860"/>
              <a:gd name="connsiteX2" fmla="*/ 365760 w 944880"/>
              <a:gd name="connsiteY2" fmla="*/ 0 h 2308860"/>
              <a:gd name="connsiteX3" fmla="*/ 944880 w 944880"/>
              <a:gd name="connsiteY3" fmla="*/ 22860 h 2308860"/>
              <a:gd name="connsiteX4" fmla="*/ 769620 w 944880"/>
              <a:gd name="connsiteY4" fmla="*/ 1249680 h 2308860"/>
              <a:gd name="connsiteX5" fmla="*/ 617220 w 944880"/>
              <a:gd name="connsiteY5" fmla="*/ 2308860 h 2308860"/>
              <a:gd name="connsiteX6" fmla="*/ 0 w 944880"/>
              <a:gd name="connsiteY6" fmla="*/ 2308860 h 2308860"/>
              <a:gd name="connsiteX0" fmla="*/ 0 w 1171221"/>
              <a:gd name="connsiteY0" fmla="*/ 2308860 h 2308860"/>
              <a:gd name="connsiteX1" fmla="*/ 144780 w 1171221"/>
              <a:gd name="connsiteY1" fmla="*/ 1097280 h 2308860"/>
              <a:gd name="connsiteX2" fmla="*/ 365760 w 1171221"/>
              <a:gd name="connsiteY2" fmla="*/ 0 h 2308860"/>
              <a:gd name="connsiteX3" fmla="*/ 944880 w 1171221"/>
              <a:gd name="connsiteY3" fmla="*/ 22860 h 2308860"/>
              <a:gd name="connsiteX4" fmla="*/ 769620 w 1171221"/>
              <a:gd name="connsiteY4" fmla="*/ 1249680 h 2308860"/>
              <a:gd name="connsiteX5" fmla="*/ 1171221 w 1171221"/>
              <a:gd name="connsiteY5" fmla="*/ 1945483 h 2308860"/>
              <a:gd name="connsiteX6" fmla="*/ 0 w 1171221"/>
              <a:gd name="connsiteY6" fmla="*/ 2308860 h 2308860"/>
              <a:gd name="connsiteX0" fmla="*/ 465813 w 1026441"/>
              <a:gd name="connsiteY0" fmla="*/ 2073559 h 2073559"/>
              <a:gd name="connsiteX1" fmla="*/ 0 w 1026441"/>
              <a:gd name="connsiteY1" fmla="*/ 1097280 h 2073559"/>
              <a:gd name="connsiteX2" fmla="*/ 220980 w 1026441"/>
              <a:gd name="connsiteY2" fmla="*/ 0 h 2073559"/>
              <a:gd name="connsiteX3" fmla="*/ 800100 w 1026441"/>
              <a:gd name="connsiteY3" fmla="*/ 22860 h 2073559"/>
              <a:gd name="connsiteX4" fmla="*/ 624840 w 1026441"/>
              <a:gd name="connsiteY4" fmla="*/ 1249680 h 2073559"/>
              <a:gd name="connsiteX5" fmla="*/ 1026441 w 1026441"/>
              <a:gd name="connsiteY5" fmla="*/ 1945483 h 2073559"/>
              <a:gd name="connsiteX6" fmla="*/ 465813 w 1026441"/>
              <a:gd name="connsiteY6" fmla="*/ 2073559 h 2073559"/>
              <a:gd name="connsiteX0" fmla="*/ 296038 w 856666"/>
              <a:gd name="connsiteY0" fmla="*/ 2073559 h 2073559"/>
              <a:gd name="connsiteX1" fmla="*/ 0 w 856666"/>
              <a:gd name="connsiteY1" fmla="*/ 1088345 h 2073559"/>
              <a:gd name="connsiteX2" fmla="*/ 51205 w 856666"/>
              <a:gd name="connsiteY2" fmla="*/ 0 h 2073559"/>
              <a:gd name="connsiteX3" fmla="*/ 630325 w 856666"/>
              <a:gd name="connsiteY3" fmla="*/ 22860 h 2073559"/>
              <a:gd name="connsiteX4" fmla="*/ 455065 w 856666"/>
              <a:gd name="connsiteY4" fmla="*/ 1249680 h 2073559"/>
              <a:gd name="connsiteX5" fmla="*/ 856666 w 856666"/>
              <a:gd name="connsiteY5" fmla="*/ 1945483 h 2073559"/>
              <a:gd name="connsiteX6" fmla="*/ 296038 w 856666"/>
              <a:gd name="connsiteY6" fmla="*/ 2073559 h 2073559"/>
              <a:gd name="connsiteX0" fmla="*/ 581403 w 1142031"/>
              <a:gd name="connsiteY0" fmla="*/ 2050699 h 2050699"/>
              <a:gd name="connsiteX1" fmla="*/ 285365 w 1142031"/>
              <a:gd name="connsiteY1" fmla="*/ 1065485 h 2050699"/>
              <a:gd name="connsiteX2" fmla="*/ 0 w 1142031"/>
              <a:gd name="connsiteY2" fmla="*/ 176700 h 2050699"/>
              <a:gd name="connsiteX3" fmla="*/ 915690 w 1142031"/>
              <a:gd name="connsiteY3" fmla="*/ 0 h 2050699"/>
              <a:gd name="connsiteX4" fmla="*/ 740430 w 1142031"/>
              <a:gd name="connsiteY4" fmla="*/ 1226820 h 2050699"/>
              <a:gd name="connsiteX5" fmla="*/ 1142031 w 1142031"/>
              <a:gd name="connsiteY5" fmla="*/ 1922623 h 2050699"/>
              <a:gd name="connsiteX6" fmla="*/ 581403 w 1142031"/>
              <a:gd name="connsiteY6" fmla="*/ 2050699 h 2050699"/>
              <a:gd name="connsiteX0" fmla="*/ 581403 w 1142031"/>
              <a:gd name="connsiteY0" fmla="*/ 1973258 h 1973258"/>
              <a:gd name="connsiteX1" fmla="*/ 285365 w 1142031"/>
              <a:gd name="connsiteY1" fmla="*/ 988044 h 1973258"/>
              <a:gd name="connsiteX2" fmla="*/ 0 w 1142031"/>
              <a:gd name="connsiteY2" fmla="*/ 99259 h 1973258"/>
              <a:gd name="connsiteX3" fmla="*/ 534442 w 1142031"/>
              <a:gd name="connsiteY3" fmla="*/ 0 h 1973258"/>
              <a:gd name="connsiteX4" fmla="*/ 740430 w 1142031"/>
              <a:gd name="connsiteY4" fmla="*/ 1149379 h 1973258"/>
              <a:gd name="connsiteX5" fmla="*/ 1142031 w 1142031"/>
              <a:gd name="connsiteY5" fmla="*/ 1845182 h 1973258"/>
              <a:gd name="connsiteX6" fmla="*/ 581403 w 1142031"/>
              <a:gd name="connsiteY6" fmla="*/ 1973258 h 1973258"/>
              <a:gd name="connsiteX0" fmla="*/ 581403 w 1142031"/>
              <a:gd name="connsiteY0" fmla="*/ 1973258 h 1973258"/>
              <a:gd name="connsiteX1" fmla="*/ 285365 w 1142031"/>
              <a:gd name="connsiteY1" fmla="*/ 988044 h 1973258"/>
              <a:gd name="connsiteX2" fmla="*/ 0 w 1142031"/>
              <a:gd name="connsiteY2" fmla="*/ 99259 h 1973258"/>
              <a:gd name="connsiteX3" fmla="*/ 534442 w 1142031"/>
              <a:gd name="connsiteY3" fmla="*/ 0 h 1973258"/>
              <a:gd name="connsiteX4" fmla="*/ 838720 w 1142031"/>
              <a:gd name="connsiteY4" fmla="*/ 875357 h 1973258"/>
              <a:gd name="connsiteX5" fmla="*/ 1142031 w 1142031"/>
              <a:gd name="connsiteY5" fmla="*/ 1845182 h 1973258"/>
              <a:gd name="connsiteX6" fmla="*/ 581403 w 1142031"/>
              <a:gd name="connsiteY6" fmla="*/ 1973258 h 197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2031" h="1973258">
                <a:moveTo>
                  <a:pt x="581403" y="1973258"/>
                </a:moveTo>
                <a:lnTo>
                  <a:pt x="285365" y="988044"/>
                </a:lnTo>
                <a:lnTo>
                  <a:pt x="0" y="99259"/>
                </a:lnTo>
                <a:lnTo>
                  <a:pt x="534442" y="0"/>
                </a:lnTo>
                <a:lnTo>
                  <a:pt x="838720" y="875357"/>
                </a:lnTo>
                <a:lnTo>
                  <a:pt x="1142031" y="1845182"/>
                </a:lnTo>
                <a:lnTo>
                  <a:pt x="581403" y="1973258"/>
                </a:lnTo>
                <a:close/>
              </a:path>
            </a:pathLst>
          </a:cu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Callout: Line 7">
            <a:extLst>
              <a:ext uri="{FF2B5EF4-FFF2-40B4-BE49-F238E27FC236}">
                <a16:creationId xmlns:a16="http://schemas.microsoft.com/office/drawing/2014/main" id="{9E688BD2-B869-1894-E7D8-3E303A398BB4}"/>
              </a:ext>
            </a:extLst>
          </p:cNvPr>
          <p:cNvSpPr/>
          <p:nvPr/>
        </p:nvSpPr>
        <p:spPr>
          <a:xfrm>
            <a:off x="10995660" y="2978242"/>
            <a:ext cx="708183" cy="267402"/>
          </a:xfrm>
          <a:prstGeom prst="borderCallout1">
            <a:avLst>
              <a:gd name="adj1" fmla="val -1198"/>
              <a:gd name="adj2" fmla="val 42872"/>
              <a:gd name="adj3" fmla="val -258792"/>
              <a:gd name="adj4" fmla="val 49329"/>
            </a:avLst>
          </a:prstGeom>
          <a:solidFill>
            <a:schemeClr val="tx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ASIC</a:t>
            </a:r>
          </a:p>
        </p:txBody>
      </p:sp>
      <p:sp>
        <p:nvSpPr>
          <p:cNvPr id="11" name="Callout: Line 10">
            <a:extLst>
              <a:ext uri="{FF2B5EF4-FFF2-40B4-BE49-F238E27FC236}">
                <a16:creationId xmlns:a16="http://schemas.microsoft.com/office/drawing/2014/main" id="{E9745506-A69F-16B9-4963-A67D29FEBB74}"/>
              </a:ext>
            </a:extLst>
          </p:cNvPr>
          <p:cNvSpPr/>
          <p:nvPr/>
        </p:nvSpPr>
        <p:spPr>
          <a:xfrm>
            <a:off x="10128409" y="2978487"/>
            <a:ext cx="708183" cy="267402"/>
          </a:xfrm>
          <a:prstGeom prst="borderCallout1">
            <a:avLst>
              <a:gd name="adj1" fmla="val -1198"/>
              <a:gd name="adj2" fmla="val 52366"/>
              <a:gd name="adj3" fmla="val -198447"/>
              <a:gd name="adj4" fmla="val 67684"/>
            </a:avLst>
          </a:prstGeom>
          <a:solidFill>
            <a:schemeClr val="accent3">
              <a:lumMod val="40000"/>
              <a:lumOff val="6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LEC</a:t>
            </a:r>
          </a:p>
        </p:txBody>
      </p:sp>
      <p:pic>
        <p:nvPicPr>
          <p:cNvPr id="19" name="Picture 18">
            <a:extLst>
              <a:ext uri="{FF2B5EF4-FFF2-40B4-BE49-F238E27FC236}">
                <a16:creationId xmlns:a16="http://schemas.microsoft.com/office/drawing/2014/main" id="{966F8D9A-4BA2-7163-689B-3F0286B09989}"/>
              </a:ext>
            </a:extLst>
          </p:cNvPr>
          <p:cNvPicPr>
            <a:picLocks noChangeAspect="1"/>
          </p:cNvPicPr>
          <p:nvPr/>
        </p:nvPicPr>
        <p:blipFill>
          <a:blip r:embed="rId4"/>
          <a:srcRect l="7546" r="4807"/>
          <a:stretch/>
        </p:blipFill>
        <p:spPr>
          <a:xfrm>
            <a:off x="8147295" y="3497581"/>
            <a:ext cx="3841949" cy="2925119"/>
          </a:xfrm>
          <a:prstGeom prst="rect">
            <a:avLst/>
          </a:prstGeom>
        </p:spPr>
      </p:pic>
      <p:pic>
        <p:nvPicPr>
          <p:cNvPr id="5" name="Picture 4" descr="A picture containing line, plot, diagram, text&#10;&#10;Description automatically generated">
            <a:extLst>
              <a:ext uri="{FF2B5EF4-FFF2-40B4-BE49-F238E27FC236}">
                <a16:creationId xmlns:a16="http://schemas.microsoft.com/office/drawing/2014/main" id="{8471932A-3161-3133-BF7D-F75D26E76798}"/>
              </a:ext>
            </a:extLst>
          </p:cNvPr>
          <p:cNvPicPr>
            <a:picLocks noChangeAspect="1"/>
          </p:cNvPicPr>
          <p:nvPr/>
        </p:nvPicPr>
        <p:blipFill>
          <a:blip r:embed="rId5"/>
          <a:srcRect t="27821" r="33327"/>
          <a:stretch/>
        </p:blipFill>
        <p:spPr>
          <a:xfrm>
            <a:off x="5503582" y="3129243"/>
            <a:ext cx="2306917" cy="1873285"/>
          </a:xfrm>
          <a:prstGeom prst="rect">
            <a:avLst/>
          </a:prstGeom>
        </p:spPr>
      </p:pic>
      <p:cxnSp>
        <p:nvCxnSpPr>
          <p:cNvPr id="9" name="Straight Connector 8">
            <a:extLst>
              <a:ext uri="{FF2B5EF4-FFF2-40B4-BE49-F238E27FC236}">
                <a16:creationId xmlns:a16="http://schemas.microsoft.com/office/drawing/2014/main" id="{DA9DDED8-2579-B548-A054-4011B90E2558}"/>
              </a:ext>
            </a:extLst>
          </p:cNvPr>
          <p:cNvCxnSpPr/>
          <p:nvPr/>
        </p:nvCxnSpPr>
        <p:spPr>
          <a:xfrm flipV="1">
            <a:off x="6850380" y="3589020"/>
            <a:ext cx="0" cy="1000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748CFDE-B233-BF23-5B1A-664752E7EEC9}"/>
              </a:ext>
            </a:extLst>
          </p:cNvPr>
          <p:cNvCxnSpPr/>
          <p:nvPr/>
        </p:nvCxnSpPr>
        <p:spPr>
          <a:xfrm>
            <a:off x="5966460" y="3581400"/>
            <a:ext cx="8839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0556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EA299-5784-1A83-A83D-22F64DFD6D30}"/>
              </a:ext>
            </a:extLst>
          </p:cNvPr>
          <p:cNvSpPr>
            <a:spLocks noGrp="1"/>
          </p:cNvSpPr>
          <p:nvPr>
            <p:ph type="title"/>
          </p:nvPr>
        </p:nvSpPr>
        <p:spPr/>
        <p:txBody>
          <a:bodyPr/>
          <a:lstStyle/>
          <a:p>
            <a:r>
              <a:rPr lang="en-GB" dirty="0"/>
              <a:t>Summary &amp; Outlook</a:t>
            </a:r>
          </a:p>
        </p:txBody>
      </p:sp>
      <p:sp>
        <p:nvSpPr>
          <p:cNvPr id="3" name="Content Placeholder 2">
            <a:extLst>
              <a:ext uri="{FF2B5EF4-FFF2-40B4-BE49-F238E27FC236}">
                <a16:creationId xmlns:a16="http://schemas.microsoft.com/office/drawing/2014/main" id="{3588CEFA-7F93-3692-D8C8-A0FE7542DF77}"/>
              </a:ext>
            </a:extLst>
          </p:cNvPr>
          <p:cNvSpPr>
            <a:spLocks noGrp="1"/>
          </p:cNvSpPr>
          <p:nvPr>
            <p:ph idx="1"/>
          </p:nvPr>
        </p:nvSpPr>
        <p:spPr>
          <a:xfrm>
            <a:off x="838200" y="1455420"/>
            <a:ext cx="10515600" cy="4160521"/>
          </a:xfrm>
        </p:spPr>
        <p:txBody>
          <a:bodyPr>
            <a:normAutofit fontScale="92500"/>
          </a:bodyPr>
          <a:lstStyle/>
          <a:p>
            <a:pPr algn="l">
              <a:defRPr sz="2880" b="1">
                <a:solidFill>
                  <a:srgbClr val="000000"/>
                </a:solidFill>
              </a:defRPr>
            </a:pPr>
            <a:r>
              <a:rPr lang="en-GB" dirty="0"/>
              <a:t>Key Achievements</a:t>
            </a:r>
          </a:p>
          <a:p>
            <a:pPr lvl="1">
              <a:defRPr sz="2160">
                <a:solidFill>
                  <a:srgbClr val="000000"/>
                </a:solidFill>
              </a:defRPr>
            </a:pPr>
            <a:r>
              <a:rPr lang="en-GB" dirty="0"/>
              <a:t>Refined build process through co-curing of multiple Quarter Stave Prototypes</a:t>
            </a:r>
          </a:p>
          <a:p>
            <a:pPr lvl="1">
              <a:defRPr sz="2160">
                <a:solidFill>
                  <a:srgbClr val="000000"/>
                </a:solidFill>
              </a:defRPr>
            </a:pPr>
            <a:r>
              <a:rPr lang="en-GB" dirty="0"/>
              <a:t>Thermal, pressure &amp; vibration testing performed on prototypes</a:t>
            </a:r>
          </a:p>
          <a:p>
            <a:pPr lvl="1">
              <a:defRPr sz="2160">
                <a:solidFill>
                  <a:srgbClr val="000000"/>
                </a:solidFill>
              </a:defRPr>
            </a:pPr>
            <a:r>
              <a:rPr lang="en-GB" dirty="0"/>
              <a:t>Simulation approach for thermal and structural analysis</a:t>
            </a:r>
          </a:p>
          <a:p>
            <a:pPr algn="l">
              <a:defRPr sz="2880" b="1">
                <a:solidFill>
                  <a:srgbClr val="000000"/>
                </a:solidFill>
              </a:defRPr>
            </a:pPr>
            <a:r>
              <a:rPr lang="en-GB" dirty="0"/>
              <a:t>Current Challenges</a:t>
            </a:r>
          </a:p>
          <a:p>
            <a:pPr lvl="1">
              <a:defRPr sz="2160">
                <a:solidFill>
                  <a:srgbClr val="000000"/>
                </a:solidFill>
              </a:defRPr>
            </a:pPr>
            <a:r>
              <a:rPr lang="en-GB" dirty="0"/>
              <a:t>Non-representative power distribution in Kapton heaters affecting thermal realism</a:t>
            </a:r>
          </a:p>
          <a:p>
            <a:pPr lvl="1">
              <a:defRPr sz="2160">
                <a:solidFill>
                  <a:srgbClr val="000000"/>
                </a:solidFill>
              </a:defRPr>
            </a:pPr>
            <a:r>
              <a:rPr lang="en-GB" dirty="0"/>
              <a:t>Vibration measurement of ¼ Stave can’t be applied to a full-length stave</a:t>
            </a:r>
          </a:p>
          <a:p>
            <a:pPr algn="l">
              <a:defRPr sz="2880" b="1">
                <a:solidFill>
                  <a:srgbClr val="000000"/>
                </a:solidFill>
              </a:defRPr>
            </a:pPr>
            <a:r>
              <a:rPr lang="en-GB" dirty="0"/>
              <a:t>Next Steps</a:t>
            </a:r>
          </a:p>
          <a:p>
            <a:pPr lvl="1">
              <a:defRPr sz="2160">
                <a:solidFill>
                  <a:srgbClr val="000000"/>
                </a:solidFill>
              </a:defRPr>
            </a:pPr>
            <a:r>
              <a:rPr lang="en-GB" dirty="0"/>
              <a:t>Scale up to full-length stave prototypes – Tooling in production (build within a month)</a:t>
            </a:r>
          </a:p>
          <a:p>
            <a:pPr lvl="1">
              <a:defRPr sz="2160">
                <a:solidFill>
                  <a:srgbClr val="000000"/>
                </a:solidFill>
              </a:defRPr>
            </a:pPr>
            <a:r>
              <a:rPr lang="en-GB" dirty="0"/>
              <a:t>Improve power mock-up design for more representative thermal testing</a:t>
            </a:r>
          </a:p>
          <a:p>
            <a:pPr lvl="1">
              <a:defRPr sz="2160">
                <a:solidFill>
                  <a:srgbClr val="000000"/>
                </a:solidFill>
              </a:defRPr>
            </a:pPr>
            <a:r>
              <a:rPr lang="en-GB" dirty="0"/>
              <a:t>Include more representative FPC, check durability to autoclave cycle</a:t>
            </a:r>
          </a:p>
          <a:p>
            <a:endParaRPr lang="en-GB" dirty="0"/>
          </a:p>
        </p:txBody>
      </p:sp>
    </p:spTree>
    <p:extLst>
      <p:ext uri="{BB962C8B-B14F-4D97-AF65-F5344CB8AC3E}">
        <p14:creationId xmlns:p14="http://schemas.microsoft.com/office/powerpoint/2010/main" val="31751585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Questions</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970815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4CB685E-0E2E-530C-AF0D-350372FCD743}"/>
              </a:ext>
            </a:extLst>
          </p:cNvPr>
          <p:cNvSpPr/>
          <p:nvPr/>
        </p:nvSpPr>
        <p:spPr>
          <a:xfrm>
            <a:off x="146304" y="5544922"/>
            <a:ext cx="2934238" cy="13130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ED3933D7-1FEE-23A8-F8FE-B8DB0A59D901}"/>
              </a:ext>
            </a:extLst>
          </p:cNvPr>
          <p:cNvGrpSpPr/>
          <p:nvPr/>
        </p:nvGrpSpPr>
        <p:grpSpPr>
          <a:xfrm>
            <a:off x="-759156" y="1447576"/>
            <a:ext cx="7679396" cy="5335823"/>
            <a:chOff x="4918506" y="1092247"/>
            <a:chExt cx="6164203" cy="4283031"/>
          </a:xfrm>
        </p:grpSpPr>
        <p:grpSp>
          <p:nvGrpSpPr>
            <p:cNvPr id="3" name="Group 2">
              <a:extLst>
                <a:ext uri="{FF2B5EF4-FFF2-40B4-BE49-F238E27FC236}">
                  <a16:creationId xmlns:a16="http://schemas.microsoft.com/office/drawing/2014/main" id="{2B66B711-3D86-E384-71ED-A959759B952E}"/>
                </a:ext>
              </a:extLst>
            </p:cNvPr>
            <p:cNvGrpSpPr/>
            <p:nvPr/>
          </p:nvGrpSpPr>
          <p:grpSpPr>
            <a:xfrm>
              <a:off x="4918506" y="1092247"/>
              <a:ext cx="6164203" cy="4283031"/>
              <a:chOff x="5459801" y="850182"/>
              <a:chExt cx="5979929" cy="4154993"/>
            </a:xfrm>
          </p:grpSpPr>
          <p:pic>
            <p:nvPicPr>
              <p:cNvPr id="7" name="Picture 6">
                <a:extLst>
                  <a:ext uri="{FF2B5EF4-FFF2-40B4-BE49-F238E27FC236}">
                    <a16:creationId xmlns:a16="http://schemas.microsoft.com/office/drawing/2014/main" id="{225539B3-FEE0-0BC6-0E44-5FB87B6A0024}"/>
                  </a:ext>
                </a:extLst>
              </p:cNvPr>
              <p:cNvPicPr>
                <a:picLocks noChangeAspect="1"/>
              </p:cNvPicPr>
              <p:nvPr/>
            </p:nvPicPr>
            <p:blipFill rotWithShape="1">
              <a:blip r:embed="rId3">
                <a:extLst>
                  <a:ext uri="{28A0092B-C50C-407E-A947-70E740481C1C}">
                    <a14:useLocalDpi xmlns:a14="http://schemas.microsoft.com/office/drawing/2010/main" val="0"/>
                  </a:ext>
                </a:extLst>
              </a:blip>
              <a:srcRect t="2269" b="2269"/>
              <a:stretch/>
            </p:blipFill>
            <p:spPr>
              <a:xfrm>
                <a:off x="6552963" y="1774448"/>
                <a:ext cx="4855463" cy="2402398"/>
              </a:xfrm>
              <a:prstGeom prst="rect">
                <a:avLst/>
              </a:prstGeom>
              <a:effectLst>
                <a:outerShdw blurRad="50800" dist="38100" dir="2700000" algn="tl" rotWithShape="0">
                  <a:prstClr val="black">
                    <a:alpha val="40000"/>
                  </a:prstClr>
                </a:outerShdw>
              </a:effectLst>
            </p:spPr>
          </p:pic>
          <p:grpSp>
            <p:nvGrpSpPr>
              <p:cNvPr id="8" name="Group 7">
                <a:extLst>
                  <a:ext uri="{FF2B5EF4-FFF2-40B4-BE49-F238E27FC236}">
                    <a16:creationId xmlns:a16="http://schemas.microsoft.com/office/drawing/2014/main" id="{AD868732-195C-923B-7BFF-883631AE4015}"/>
                  </a:ext>
                </a:extLst>
              </p:cNvPr>
              <p:cNvGrpSpPr/>
              <p:nvPr/>
            </p:nvGrpSpPr>
            <p:grpSpPr>
              <a:xfrm>
                <a:off x="5459801" y="850182"/>
                <a:ext cx="5979929" cy="4154993"/>
                <a:chOff x="2212249" y="1329828"/>
                <a:chExt cx="5979929" cy="4154993"/>
              </a:xfrm>
              <a:solidFill>
                <a:srgbClr val="FFFFFF"/>
              </a:solidFill>
            </p:grpSpPr>
            <p:sp>
              <p:nvSpPr>
                <p:cNvPr id="9" name="TextBox 8">
                  <a:extLst>
                    <a:ext uri="{FF2B5EF4-FFF2-40B4-BE49-F238E27FC236}">
                      <a16:creationId xmlns:a16="http://schemas.microsoft.com/office/drawing/2014/main" id="{8436F201-D078-5DCE-9B69-717AB3830AAB}"/>
                    </a:ext>
                  </a:extLst>
                </p:cNvPr>
                <p:cNvSpPr txBox="1"/>
                <p:nvPr/>
              </p:nvSpPr>
              <p:spPr>
                <a:xfrm>
                  <a:off x="2212249" y="1344574"/>
                  <a:ext cx="3376449" cy="862795"/>
                </a:xfrm>
                <a:prstGeom prst="rect">
                  <a:avLst/>
                </a:prstGeom>
                <a:noFill/>
              </p:spPr>
              <p:txBody>
                <a:bodyPr wrap="square" rtlCol="0">
                  <a:spAutoFit/>
                </a:bodyPr>
                <a:lstStyle/>
                <a:p>
                  <a:pPr algn="ctr"/>
                  <a:r>
                    <a:rPr lang="en-GB" dirty="0">
                      <a:solidFill>
                        <a:schemeClr val="accent5"/>
                      </a:solidFill>
                      <a:latin typeface="+mn-lt"/>
                    </a:rPr>
                    <a:t>Inner Barrel (IB)</a:t>
                  </a:r>
                </a:p>
                <a:p>
                  <a:pPr algn="ctr"/>
                  <a:r>
                    <a:rPr lang="en-GB" sz="1600" dirty="0"/>
                    <a:t>3 curved layers</a:t>
                  </a:r>
                </a:p>
                <a:p>
                  <a:pPr algn="ctr"/>
                  <a:r>
                    <a:rPr lang="en-GB" sz="1600" dirty="0"/>
                    <a:t>Same curved, wafer-scale </a:t>
                  </a:r>
                </a:p>
                <a:p>
                  <a:pPr algn="ctr"/>
                  <a:r>
                    <a:rPr lang="en-GB" sz="1600" dirty="0"/>
                    <a:t>stitched MAPS used within ITS3</a:t>
                  </a:r>
                </a:p>
              </p:txBody>
            </p:sp>
            <p:sp>
              <p:nvSpPr>
                <p:cNvPr id="10" name="TextBox 9">
                  <a:extLst>
                    <a:ext uri="{FF2B5EF4-FFF2-40B4-BE49-F238E27FC236}">
                      <a16:creationId xmlns:a16="http://schemas.microsoft.com/office/drawing/2014/main" id="{2CA2BECF-DF66-A78B-A779-19135D52080A}"/>
                    </a:ext>
                  </a:extLst>
                </p:cNvPr>
                <p:cNvSpPr txBox="1"/>
                <p:nvPr/>
              </p:nvSpPr>
              <p:spPr>
                <a:xfrm>
                  <a:off x="6039618" y="1329828"/>
                  <a:ext cx="2152560" cy="862794"/>
                </a:xfrm>
                <a:prstGeom prst="rect">
                  <a:avLst/>
                </a:prstGeom>
                <a:noFill/>
              </p:spPr>
              <p:txBody>
                <a:bodyPr wrap="square" rtlCol="0">
                  <a:spAutoFit/>
                </a:bodyPr>
                <a:lstStyle/>
                <a:p>
                  <a:pPr algn="ctr"/>
                  <a:r>
                    <a:rPr lang="en-GB" dirty="0">
                      <a:solidFill>
                        <a:schemeClr val="accent5"/>
                      </a:solidFill>
                      <a:latin typeface="+mn-lt"/>
                    </a:rPr>
                    <a:t>Outer Barrel (OB)</a:t>
                  </a:r>
                </a:p>
                <a:p>
                  <a:pPr algn="ctr"/>
                  <a:r>
                    <a:rPr lang="en-GB" sz="1600" dirty="0"/>
                    <a:t>2 stave-based layers</a:t>
                  </a:r>
                </a:p>
                <a:p>
                  <a:pPr algn="ctr"/>
                  <a:r>
                    <a:rPr lang="en-GB" sz="1600" dirty="0"/>
                    <a:t>optimised sensor for EIC.</a:t>
                  </a:r>
                </a:p>
                <a:p>
                  <a:pPr algn="ctr"/>
                  <a:r>
                    <a:rPr lang="en-GB" sz="1600" dirty="0"/>
                    <a:t>Focus of EIC-UK WP1</a:t>
                  </a:r>
                </a:p>
              </p:txBody>
            </p:sp>
            <p:sp>
              <p:nvSpPr>
                <p:cNvPr id="11" name="TextBox 10">
                  <a:extLst>
                    <a:ext uri="{FF2B5EF4-FFF2-40B4-BE49-F238E27FC236}">
                      <a16:creationId xmlns:a16="http://schemas.microsoft.com/office/drawing/2014/main" id="{7807327A-96B3-0910-1C07-8861B0BD808E}"/>
                    </a:ext>
                  </a:extLst>
                </p:cNvPr>
                <p:cNvSpPr txBox="1"/>
                <p:nvPr/>
              </p:nvSpPr>
              <p:spPr>
                <a:xfrm>
                  <a:off x="4046118" y="5029458"/>
                  <a:ext cx="3220325" cy="455363"/>
                </a:xfrm>
                <a:prstGeom prst="rect">
                  <a:avLst/>
                </a:prstGeom>
                <a:noFill/>
              </p:spPr>
              <p:txBody>
                <a:bodyPr wrap="square" rtlCol="0">
                  <a:spAutoFit/>
                </a:bodyPr>
                <a:lstStyle/>
                <a:p>
                  <a:pPr algn="ctr"/>
                  <a:r>
                    <a:rPr lang="en-GB" sz="1600" dirty="0">
                      <a:solidFill>
                        <a:schemeClr val="accent5"/>
                      </a:solidFill>
                    </a:rPr>
                    <a:t>Electron/Hadron Endcaps (EE, HE)</a:t>
                  </a:r>
                </a:p>
                <a:p>
                  <a:pPr algn="ctr"/>
                  <a:r>
                    <a:rPr lang="en-GB" sz="1600" dirty="0"/>
                    <a:t>5 discs on either side of the IP</a:t>
                  </a:r>
                  <a:endParaRPr lang="en-GB" sz="1400" dirty="0">
                    <a:latin typeface="+mn-lt"/>
                  </a:endParaRPr>
                </a:p>
              </p:txBody>
            </p:sp>
            <p:cxnSp>
              <p:nvCxnSpPr>
                <p:cNvPr id="12" name="Straight Arrow Connector 11">
                  <a:extLst>
                    <a:ext uri="{FF2B5EF4-FFF2-40B4-BE49-F238E27FC236}">
                      <a16:creationId xmlns:a16="http://schemas.microsoft.com/office/drawing/2014/main" id="{F26E5717-54AF-A855-AE12-0031A640A553}"/>
                    </a:ext>
                  </a:extLst>
                </p:cNvPr>
                <p:cNvCxnSpPr>
                  <a:cxnSpLocks/>
                  <a:stCxn id="14" idx="1"/>
                </p:cNvCxnSpPr>
                <p:nvPr/>
              </p:nvCxnSpPr>
              <p:spPr bwMode="auto">
                <a:xfrm flipH="1" flipV="1">
                  <a:off x="3900474" y="2236456"/>
                  <a:ext cx="1263342" cy="1222772"/>
                </a:xfrm>
                <a:prstGeom prst="straightConnector1">
                  <a:avLst/>
                </a:prstGeom>
                <a:grpFill/>
                <a:ln w="19050" cap="flat" cmpd="sng" algn="ctr">
                  <a:solidFill>
                    <a:srgbClr val="FFC000"/>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73105D40-B1B7-6A30-4912-BDC80C68FD56}"/>
                    </a:ext>
                  </a:extLst>
                </p:cNvPr>
                <p:cNvCxnSpPr>
                  <a:cxnSpLocks/>
                  <a:stCxn id="15" idx="3"/>
                  <a:endCxn id="10" idx="2"/>
                </p:cNvCxnSpPr>
                <p:nvPr/>
              </p:nvCxnSpPr>
              <p:spPr bwMode="auto">
                <a:xfrm flipV="1">
                  <a:off x="6078903" y="2192622"/>
                  <a:ext cx="1036996" cy="718657"/>
                </a:xfrm>
                <a:prstGeom prst="straightConnector1">
                  <a:avLst/>
                </a:prstGeom>
                <a:grpFill/>
                <a:ln w="19050" cap="flat" cmpd="sng" algn="ctr">
                  <a:solidFill>
                    <a:srgbClr val="FFC000"/>
                  </a:solidFill>
                  <a:prstDash val="solid"/>
                  <a:round/>
                  <a:headEnd type="none" w="med" len="med"/>
                  <a:tailEnd type="triangle"/>
                </a:ln>
                <a:effectLst/>
              </p:spPr>
            </p:cxnSp>
            <p:sp>
              <p:nvSpPr>
                <p:cNvPr id="14" name="Rectangle 13">
                  <a:extLst>
                    <a:ext uri="{FF2B5EF4-FFF2-40B4-BE49-F238E27FC236}">
                      <a16:creationId xmlns:a16="http://schemas.microsoft.com/office/drawing/2014/main" id="{4BD5F721-6390-E942-2B77-23612E93BAF1}"/>
                    </a:ext>
                  </a:extLst>
                </p:cNvPr>
                <p:cNvSpPr/>
                <p:nvPr/>
              </p:nvSpPr>
              <p:spPr bwMode="auto">
                <a:xfrm>
                  <a:off x="5163816" y="3205321"/>
                  <a:ext cx="565810" cy="507815"/>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800" b="1"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194AABA3-C6EE-CE85-7A8F-80D439E269F9}"/>
                    </a:ext>
                  </a:extLst>
                </p:cNvPr>
                <p:cNvSpPr/>
                <p:nvPr/>
              </p:nvSpPr>
              <p:spPr bwMode="auto">
                <a:xfrm>
                  <a:off x="4803268" y="2703531"/>
                  <a:ext cx="1275635" cy="415495"/>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800" b="1" i="0" u="none" strike="noStrike" cap="none" normalizeH="0" baseline="0">
                    <a:ln>
                      <a:noFill/>
                    </a:ln>
                    <a:solidFill>
                      <a:schemeClr val="tx1"/>
                    </a:solidFill>
                    <a:effectLst/>
                    <a:latin typeface="Arial" charset="0"/>
                  </a:endParaRPr>
                </a:p>
              </p:txBody>
            </p:sp>
            <p:sp>
              <p:nvSpPr>
                <p:cNvPr id="16" name="Right Brace 15">
                  <a:extLst>
                    <a:ext uri="{FF2B5EF4-FFF2-40B4-BE49-F238E27FC236}">
                      <a16:creationId xmlns:a16="http://schemas.microsoft.com/office/drawing/2014/main" id="{5EC84E14-0A97-358C-96B3-B001BC81C0F6}"/>
                    </a:ext>
                  </a:extLst>
                </p:cNvPr>
                <p:cNvSpPr/>
                <p:nvPr/>
              </p:nvSpPr>
              <p:spPr bwMode="auto">
                <a:xfrm rot="5400000">
                  <a:off x="4392520" y="3518022"/>
                  <a:ext cx="91285" cy="1257435"/>
                </a:xfrm>
                <a:prstGeom prst="rightBrace">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a:ln>
                      <a:noFill/>
                    </a:ln>
                    <a:solidFill>
                      <a:schemeClr val="bg1"/>
                    </a:solidFill>
                    <a:effectLst/>
                    <a:latin typeface="+mn-lt"/>
                  </a:endParaRPr>
                </a:p>
              </p:txBody>
            </p:sp>
            <p:sp>
              <p:nvSpPr>
                <p:cNvPr id="17" name="Right Brace 16">
                  <a:extLst>
                    <a:ext uri="{FF2B5EF4-FFF2-40B4-BE49-F238E27FC236}">
                      <a16:creationId xmlns:a16="http://schemas.microsoft.com/office/drawing/2014/main" id="{A1F23CB1-9E97-7801-31B3-481D33C24936}"/>
                    </a:ext>
                  </a:extLst>
                </p:cNvPr>
                <p:cNvSpPr/>
                <p:nvPr/>
              </p:nvSpPr>
              <p:spPr bwMode="auto">
                <a:xfrm rot="5400000">
                  <a:off x="6543574" y="3248668"/>
                  <a:ext cx="170813" cy="1796143"/>
                </a:xfrm>
                <a:prstGeom prst="rightBrace">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a:ln>
                      <a:noFill/>
                    </a:ln>
                    <a:solidFill>
                      <a:schemeClr val="bg1"/>
                    </a:solidFill>
                    <a:effectLst/>
                    <a:latin typeface="+mn-lt"/>
                  </a:endParaRPr>
                </a:p>
              </p:txBody>
            </p:sp>
            <p:cxnSp>
              <p:nvCxnSpPr>
                <p:cNvPr id="18" name="Straight Arrow Connector 17">
                  <a:extLst>
                    <a:ext uri="{FF2B5EF4-FFF2-40B4-BE49-F238E27FC236}">
                      <a16:creationId xmlns:a16="http://schemas.microsoft.com/office/drawing/2014/main" id="{1008B88B-4BF1-E74C-D3C3-FA0F34AB3AC5}"/>
                    </a:ext>
                  </a:extLst>
                </p:cNvPr>
                <p:cNvCxnSpPr>
                  <a:cxnSpLocks/>
                </p:cNvCxnSpPr>
                <p:nvPr/>
              </p:nvCxnSpPr>
              <p:spPr bwMode="auto">
                <a:xfrm>
                  <a:off x="4435509" y="4205627"/>
                  <a:ext cx="578375" cy="823831"/>
                </a:xfrm>
                <a:prstGeom prst="straightConnector1">
                  <a:avLst/>
                </a:prstGeom>
                <a:grpFill/>
                <a:ln w="19050" cap="flat" cmpd="sng" algn="ctr">
                  <a:solidFill>
                    <a:srgbClr val="FFC000"/>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A270B1B5-2C1D-8275-9971-9D23C1FBBBB1}"/>
                    </a:ext>
                  </a:extLst>
                </p:cNvPr>
                <p:cNvCxnSpPr>
                  <a:cxnSpLocks/>
                </p:cNvCxnSpPr>
                <p:nvPr/>
              </p:nvCxnSpPr>
              <p:spPr bwMode="auto">
                <a:xfrm flipH="1">
                  <a:off x="6078903" y="4226456"/>
                  <a:ext cx="544634" cy="803002"/>
                </a:xfrm>
                <a:prstGeom prst="straightConnector1">
                  <a:avLst/>
                </a:prstGeom>
                <a:grpFill/>
                <a:ln w="19050" cap="flat" cmpd="sng" algn="ctr">
                  <a:solidFill>
                    <a:srgbClr val="FFC000"/>
                  </a:solidFill>
                  <a:prstDash val="solid"/>
                  <a:round/>
                  <a:headEnd type="none" w="med" len="med"/>
                  <a:tailEnd type="triangle"/>
                </a:ln>
                <a:effectLst/>
              </p:spPr>
            </p:cxnSp>
          </p:grpSp>
        </p:grpSp>
        <p:sp>
          <p:nvSpPr>
            <p:cNvPr id="4" name="TextBox 3">
              <a:extLst>
                <a:ext uri="{FF2B5EF4-FFF2-40B4-BE49-F238E27FC236}">
                  <a16:creationId xmlns:a16="http://schemas.microsoft.com/office/drawing/2014/main" id="{0BC36E64-B00D-225A-1BD6-7820EC9D71A0}"/>
                </a:ext>
              </a:extLst>
            </p:cNvPr>
            <p:cNvSpPr txBox="1"/>
            <p:nvPr/>
          </p:nvSpPr>
          <p:spPr>
            <a:xfrm>
              <a:off x="6897487" y="4521422"/>
              <a:ext cx="587623" cy="307777"/>
            </a:xfrm>
            <a:prstGeom prst="rect">
              <a:avLst/>
            </a:prstGeom>
            <a:noFill/>
          </p:spPr>
          <p:txBody>
            <a:bodyPr wrap="square">
              <a:spAutoFit/>
            </a:bodyPr>
            <a:lstStyle/>
            <a:p>
              <a:r>
                <a:rPr lang="en-GB" sz="1400" dirty="0">
                  <a:solidFill>
                    <a:schemeClr val="accent6">
                      <a:lumMod val="75000"/>
                    </a:schemeClr>
                  </a:solidFill>
                </a:rPr>
                <a:t>SVT</a:t>
              </a:r>
            </a:p>
          </p:txBody>
        </p:sp>
        <p:sp>
          <p:nvSpPr>
            <p:cNvPr id="5" name="TextBox 4">
              <a:extLst>
                <a:ext uri="{FF2B5EF4-FFF2-40B4-BE49-F238E27FC236}">
                  <a16:creationId xmlns:a16="http://schemas.microsoft.com/office/drawing/2014/main" id="{3D7905A8-4A53-D61F-56B4-CF8BD6F964B3}"/>
                </a:ext>
              </a:extLst>
            </p:cNvPr>
            <p:cNvSpPr txBox="1"/>
            <p:nvPr/>
          </p:nvSpPr>
          <p:spPr>
            <a:xfrm>
              <a:off x="7986748" y="4521422"/>
              <a:ext cx="877069" cy="307777"/>
            </a:xfrm>
            <a:prstGeom prst="rect">
              <a:avLst/>
            </a:prstGeom>
            <a:noFill/>
          </p:spPr>
          <p:txBody>
            <a:bodyPr wrap="square">
              <a:spAutoFit/>
            </a:bodyPr>
            <a:lstStyle/>
            <a:p>
              <a:r>
                <a:rPr lang="en-GB" sz="1400" dirty="0">
                  <a:solidFill>
                    <a:schemeClr val="accent1">
                      <a:lumMod val="75000"/>
                    </a:schemeClr>
                  </a:solidFill>
                </a:rPr>
                <a:t>MPGDs</a:t>
              </a:r>
            </a:p>
          </p:txBody>
        </p:sp>
        <p:sp>
          <p:nvSpPr>
            <p:cNvPr id="6" name="TextBox 5">
              <a:extLst>
                <a:ext uri="{FF2B5EF4-FFF2-40B4-BE49-F238E27FC236}">
                  <a16:creationId xmlns:a16="http://schemas.microsoft.com/office/drawing/2014/main" id="{5C9F44B4-0A4C-3782-070A-86C5C1CC7FB3}"/>
                </a:ext>
              </a:extLst>
            </p:cNvPr>
            <p:cNvSpPr txBox="1"/>
            <p:nvPr/>
          </p:nvSpPr>
          <p:spPr>
            <a:xfrm>
              <a:off x="9135719" y="4521422"/>
              <a:ext cx="1850699" cy="307777"/>
            </a:xfrm>
            <a:prstGeom prst="rect">
              <a:avLst/>
            </a:prstGeom>
            <a:noFill/>
          </p:spPr>
          <p:txBody>
            <a:bodyPr wrap="square">
              <a:spAutoFit/>
            </a:bodyPr>
            <a:lstStyle/>
            <a:p>
              <a:r>
                <a:rPr lang="en-GB" sz="1400" dirty="0" err="1">
                  <a:solidFill>
                    <a:srgbClr val="C00000"/>
                  </a:solidFill>
                </a:rPr>
                <a:t>ToF</a:t>
              </a:r>
              <a:r>
                <a:rPr lang="en-GB" sz="1400" dirty="0">
                  <a:solidFill>
                    <a:srgbClr val="C00000"/>
                  </a:solidFill>
                </a:rPr>
                <a:t> (fiducial volume)</a:t>
              </a:r>
            </a:p>
          </p:txBody>
        </p:sp>
      </p:grpSp>
      <p:sp>
        <p:nvSpPr>
          <p:cNvPr id="20" name="Title 19"/>
          <p:cNvSpPr>
            <a:spLocks noGrp="1"/>
          </p:cNvSpPr>
          <p:nvPr>
            <p:ph type="title"/>
          </p:nvPr>
        </p:nvSpPr>
        <p:spPr/>
        <p:txBody>
          <a:bodyPr/>
          <a:lstStyle/>
          <a:p>
            <a:r>
              <a:rPr lang="en-GB" dirty="0" err="1"/>
              <a:t>ePIC</a:t>
            </a:r>
            <a:r>
              <a:rPr lang="en-GB" dirty="0"/>
              <a:t> Silicon Vertex Tracker (SVT)</a:t>
            </a:r>
          </a:p>
        </p:txBody>
      </p:sp>
      <p:pic>
        <p:nvPicPr>
          <p:cNvPr id="21" name="Content Placeholder 7">
            <a:extLst>
              <a:ext uri="{FF2B5EF4-FFF2-40B4-BE49-F238E27FC236}">
                <a16:creationId xmlns:a16="http://schemas.microsoft.com/office/drawing/2014/main" id="{6906CFAA-4F06-7A2A-25E5-8F2DA5724BB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625801" y="2919791"/>
            <a:ext cx="4726009" cy="4407727"/>
          </a:xfrm>
          <a:prstGeom prst="rect">
            <a:avLst/>
          </a:prstGeom>
        </p:spPr>
      </p:pic>
      <p:sp>
        <p:nvSpPr>
          <p:cNvPr id="22" name="Content Placeholder 5">
            <a:extLst>
              <a:ext uri="{FF2B5EF4-FFF2-40B4-BE49-F238E27FC236}">
                <a16:creationId xmlns:a16="http://schemas.microsoft.com/office/drawing/2014/main" id="{17AAFE6E-E48D-EA75-B29E-3BF741081351}"/>
              </a:ext>
            </a:extLst>
          </p:cNvPr>
          <p:cNvSpPr>
            <a:spLocks noGrp="1"/>
          </p:cNvSpPr>
          <p:nvPr>
            <p:ph idx="1"/>
          </p:nvPr>
        </p:nvSpPr>
        <p:spPr>
          <a:xfrm>
            <a:off x="7367279" y="1411013"/>
            <a:ext cx="7297783" cy="4275010"/>
          </a:xfrm>
        </p:spPr>
        <p:txBody>
          <a:bodyPr/>
          <a:lstStyle/>
          <a:p>
            <a:r>
              <a:rPr lang="en-GB" sz="1800" dirty="0"/>
              <a:t>Barrel comprised of castellated staves</a:t>
            </a:r>
          </a:p>
          <a:p>
            <a:pPr lvl="1"/>
            <a:r>
              <a:rPr lang="en-GB" sz="1800" dirty="0"/>
              <a:t>L4 (8 x 5 RSU long EIC-LAS) </a:t>
            </a:r>
          </a:p>
          <a:p>
            <a:pPr lvl="2"/>
            <a:r>
              <a:rPr lang="en-GB" sz="1400" dirty="0"/>
              <a:t>approx. 440 mm radius</a:t>
            </a:r>
          </a:p>
          <a:p>
            <a:pPr lvl="1"/>
            <a:r>
              <a:rPr lang="en-GB" sz="1800" dirty="0"/>
              <a:t>L3 (4 x 6 RSU long EIC-LAS) </a:t>
            </a:r>
          </a:p>
          <a:p>
            <a:pPr lvl="2"/>
            <a:r>
              <a:rPr lang="en-GB" sz="1400" dirty="0"/>
              <a:t>approx. 270 mm radius</a:t>
            </a:r>
          </a:p>
          <a:p>
            <a:endParaRPr lang="en-GB" sz="2000" dirty="0"/>
          </a:p>
          <a:p>
            <a:endParaRPr lang="en-GB" sz="2000" dirty="0"/>
          </a:p>
          <a:p>
            <a:endParaRPr lang="en-GB" dirty="0"/>
          </a:p>
        </p:txBody>
      </p:sp>
    </p:spTree>
    <p:extLst>
      <p:ext uri="{BB962C8B-B14F-4D97-AF65-F5344CB8AC3E}">
        <p14:creationId xmlns:p14="http://schemas.microsoft.com/office/powerpoint/2010/main" val="31225842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Pressure Loss</a:t>
            </a:r>
          </a:p>
        </p:txBody>
      </p:sp>
      <p:sp>
        <p:nvSpPr>
          <p:cNvPr id="3" name="Content Placeholder 2"/>
          <p:cNvSpPr>
            <a:spLocks noGrp="1"/>
          </p:cNvSpPr>
          <p:nvPr>
            <p:ph idx="1"/>
          </p:nvPr>
        </p:nvSpPr>
        <p:spPr>
          <a:xfrm>
            <a:off x="237622" y="1572768"/>
            <a:ext cx="6684998" cy="2118516"/>
          </a:xfrm>
        </p:spPr>
        <p:txBody>
          <a:bodyPr>
            <a:normAutofit/>
          </a:bodyPr>
          <a:lstStyle/>
          <a:p>
            <a:r>
              <a:rPr lang="en-GB" sz="2000" dirty="0"/>
              <a:t>Internal pressure results in stave deformation</a:t>
            </a:r>
          </a:p>
          <a:p>
            <a:r>
              <a:rPr lang="en-GB" sz="2000" dirty="0"/>
              <a:t>Target </a:t>
            </a:r>
            <a:r>
              <a:rPr lang="el-GR" sz="2000" dirty="0"/>
              <a:t>Δ</a:t>
            </a:r>
            <a:r>
              <a:rPr lang="en-GB" sz="2000" dirty="0"/>
              <a:t>T coolant </a:t>
            </a:r>
            <a:r>
              <a:rPr lang="en-GB" sz="2000" dirty="0">
                <a:sym typeface="Wingdings" panose="05000000000000000000" pitchFamily="2" charset="2"/>
              </a:rPr>
              <a:t>of 1</a:t>
            </a:r>
            <a:r>
              <a:rPr lang="en-GB" sz="2000" dirty="0"/>
              <a:t>0</a:t>
            </a:r>
            <a:r>
              <a:rPr lang="en-GB" sz="2000" dirty="0">
                <a:latin typeface="Aptos" panose="020B0004020202020204" pitchFamily="34" charset="0"/>
              </a:rPr>
              <a:t>°</a:t>
            </a:r>
            <a:r>
              <a:rPr lang="en-GB" sz="2000" dirty="0"/>
              <a:t>C</a:t>
            </a:r>
          </a:p>
          <a:p>
            <a:pPr lvl="1"/>
            <a:r>
              <a:rPr lang="en-GB" sz="1800" dirty="0"/>
              <a:t>25</a:t>
            </a:r>
            <a:r>
              <a:rPr lang="en-GB" sz="1800" dirty="0">
                <a:latin typeface="Aptos" panose="020B0004020202020204" pitchFamily="34" charset="0"/>
              </a:rPr>
              <a:t>°</a:t>
            </a:r>
            <a:r>
              <a:rPr lang="en-GB" sz="1800" dirty="0"/>
              <a:t>C Power Case </a:t>
            </a:r>
            <a:r>
              <a:rPr lang="en-GB" sz="1800" dirty="0">
                <a:sym typeface="Wingdings" panose="05000000000000000000" pitchFamily="2" charset="2"/>
              </a:rPr>
              <a:t></a:t>
            </a:r>
            <a:r>
              <a:rPr lang="en-GB" sz="1400" dirty="0"/>
              <a:t> Flow Rate </a:t>
            </a:r>
            <a:r>
              <a:rPr lang="en-GB" sz="1400" dirty="0">
                <a:sym typeface="Wingdings" panose="05000000000000000000" pitchFamily="2" charset="2"/>
              </a:rPr>
              <a:t>= 70 lpm</a:t>
            </a:r>
          </a:p>
          <a:p>
            <a:pPr lvl="1"/>
            <a:r>
              <a:rPr lang="en-GB" sz="1800" dirty="0">
                <a:latin typeface="Aptos" panose="020B0004020202020204" pitchFamily="34" charset="0"/>
              </a:rPr>
              <a:t>40°</a:t>
            </a:r>
            <a:r>
              <a:rPr lang="en-GB" sz="1800" dirty="0"/>
              <a:t>C Power Case </a:t>
            </a:r>
            <a:r>
              <a:rPr lang="en-GB" sz="1800" dirty="0">
                <a:sym typeface="Wingdings" panose="05000000000000000000" pitchFamily="2" charset="2"/>
              </a:rPr>
              <a:t> </a:t>
            </a:r>
            <a:r>
              <a:rPr lang="en-GB" sz="1400" dirty="0">
                <a:sym typeface="Wingdings" panose="05000000000000000000" pitchFamily="2" charset="2"/>
              </a:rPr>
              <a:t>Max Flow Rate = 100 lpm</a:t>
            </a:r>
            <a:endParaRPr lang="en-GB" sz="1400" dirty="0"/>
          </a:p>
        </p:txBody>
      </p:sp>
      <p:graphicFrame>
        <p:nvGraphicFramePr>
          <p:cNvPr id="8" name="Chart 7">
            <a:extLst>
              <a:ext uri="{FF2B5EF4-FFF2-40B4-BE49-F238E27FC236}">
                <a16:creationId xmlns:a16="http://schemas.microsoft.com/office/drawing/2014/main" id="{4FA00D90-0CC2-C7BE-6D0C-0C8785CF3C57}"/>
              </a:ext>
            </a:extLst>
          </p:cNvPr>
          <p:cNvGraphicFramePr>
            <a:graphicFrameLocks/>
          </p:cNvGraphicFramePr>
          <p:nvPr>
            <p:extLst>
              <p:ext uri="{D42A27DB-BD31-4B8C-83A1-F6EECF244321}">
                <p14:modId xmlns:p14="http://schemas.microsoft.com/office/powerpoint/2010/main" val="1707377721"/>
              </p:ext>
            </p:extLst>
          </p:nvPr>
        </p:nvGraphicFramePr>
        <p:xfrm>
          <a:off x="6667500" y="975106"/>
          <a:ext cx="5177170" cy="5000391"/>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a:extLst>
              <a:ext uri="{FF2B5EF4-FFF2-40B4-BE49-F238E27FC236}">
                <a16:creationId xmlns:a16="http://schemas.microsoft.com/office/drawing/2014/main" id="{29B782FD-4676-D9F9-CA03-3FC3ADAF4DCF}"/>
              </a:ext>
            </a:extLst>
          </p:cNvPr>
          <p:cNvCxnSpPr>
            <a:cxnSpLocks/>
          </p:cNvCxnSpPr>
          <p:nvPr/>
        </p:nvCxnSpPr>
        <p:spPr>
          <a:xfrm flipV="1">
            <a:off x="9874580" y="1227096"/>
            <a:ext cx="0" cy="3762645"/>
          </a:xfrm>
          <a:prstGeom prst="line">
            <a:avLst/>
          </a:prstGeom>
          <a:noFill/>
          <a:ln w="19050" cap="flat" cmpd="sng" algn="ctr">
            <a:solidFill>
              <a:srgbClr val="5B9BD5"/>
            </a:solidFill>
            <a:prstDash val="sysDash"/>
            <a:miter lim="800000"/>
          </a:ln>
          <a:effectLst/>
        </p:spPr>
      </p:cxnSp>
      <p:sp>
        <p:nvSpPr>
          <p:cNvPr id="10" name="TextBox 9">
            <a:extLst>
              <a:ext uri="{FF2B5EF4-FFF2-40B4-BE49-F238E27FC236}">
                <a16:creationId xmlns:a16="http://schemas.microsoft.com/office/drawing/2014/main" id="{0C55CCC5-5ED0-AF2A-CB64-3D6809AC2F95}"/>
              </a:ext>
            </a:extLst>
          </p:cNvPr>
          <p:cNvSpPr txBox="1"/>
          <p:nvPr/>
        </p:nvSpPr>
        <p:spPr>
          <a:xfrm>
            <a:off x="9852706" y="4246431"/>
            <a:ext cx="12313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rPr>
              <a:t>Nominal</a:t>
            </a:r>
          </a:p>
        </p:txBody>
      </p:sp>
      <p:cxnSp>
        <p:nvCxnSpPr>
          <p:cNvPr id="11" name="Straight Connector 10">
            <a:extLst>
              <a:ext uri="{FF2B5EF4-FFF2-40B4-BE49-F238E27FC236}">
                <a16:creationId xmlns:a16="http://schemas.microsoft.com/office/drawing/2014/main" id="{E427C34C-45C5-8180-9361-5152F2F6F13B}"/>
              </a:ext>
            </a:extLst>
          </p:cNvPr>
          <p:cNvCxnSpPr>
            <a:cxnSpLocks/>
          </p:cNvCxnSpPr>
          <p:nvPr/>
        </p:nvCxnSpPr>
        <p:spPr>
          <a:xfrm flipV="1">
            <a:off x="10932630" y="1227096"/>
            <a:ext cx="0" cy="3762645"/>
          </a:xfrm>
          <a:prstGeom prst="line">
            <a:avLst/>
          </a:prstGeom>
          <a:noFill/>
          <a:ln w="19050" cap="flat" cmpd="sng" algn="ctr">
            <a:solidFill>
              <a:srgbClr val="5B9BD5"/>
            </a:solidFill>
            <a:prstDash val="sysDash"/>
            <a:miter lim="800000"/>
          </a:ln>
          <a:effectLst/>
        </p:spPr>
      </p:cxnSp>
      <p:sp>
        <p:nvSpPr>
          <p:cNvPr id="13" name="TextBox 12">
            <a:extLst>
              <a:ext uri="{FF2B5EF4-FFF2-40B4-BE49-F238E27FC236}">
                <a16:creationId xmlns:a16="http://schemas.microsoft.com/office/drawing/2014/main" id="{DA80D155-44A8-9593-2CDC-810E50410189}"/>
              </a:ext>
            </a:extLst>
          </p:cNvPr>
          <p:cNvSpPr txBox="1"/>
          <p:nvPr/>
        </p:nvSpPr>
        <p:spPr>
          <a:xfrm>
            <a:off x="10940708" y="4239213"/>
            <a:ext cx="12313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rPr>
              <a:t>Max</a:t>
            </a:r>
          </a:p>
        </p:txBody>
      </p:sp>
      <p:pic>
        <p:nvPicPr>
          <p:cNvPr id="4" name="Content Placeholder 7">
            <a:extLst>
              <a:ext uri="{FF2B5EF4-FFF2-40B4-BE49-F238E27FC236}">
                <a16:creationId xmlns:a16="http://schemas.microsoft.com/office/drawing/2014/main" id="{F162B5BD-35BD-3847-4620-02EDEF0F58FB}"/>
              </a:ext>
            </a:extLst>
          </p:cNvPr>
          <p:cNvPicPr>
            <a:picLocks noChangeAspect="1"/>
          </p:cNvPicPr>
          <p:nvPr/>
        </p:nvPicPr>
        <p:blipFill>
          <a:blip r:embed="rId3"/>
          <a:stretch>
            <a:fillRect/>
          </a:stretch>
        </p:blipFill>
        <p:spPr>
          <a:xfrm>
            <a:off x="3303637" y="3484046"/>
            <a:ext cx="2778416" cy="1970999"/>
          </a:xfrm>
          <a:prstGeom prst="rect">
            <a:avLst/>
          </a:prstGeom>
        </p:spPr>
      </p:pic>
      <p:pic>
        <p:nvPicPr>
          <p:cNvPr id="5" name="Content Placeholder 5">
            <a:extLst>
              <a:ext uri="{FF2B5EF4-FFF2-40B4-BE49-F238E27FC236}">
                <a16:creationId xmlns:a16="http://schemas.microsoft.com/office/drawing/2014/main" id="{F15BDE13-8FCB-952B-070E-259E0A923750}"/>
              </a:ext>
            </a:extLst>
          </p:cNvPr>
          <p:cNvPicPr>
            <a:picLocks noChangeAspect="1"/>
          </p:cNvPicPr>
          <p:nvPr/>
        </p:nvPicPr>
        <p:blipFill>
          <a:blip r:embed="rId4"/>
          <a:stretch>
            <a:fillRect/>
          </a:stretch>
        </p:blipFill>
        <p:spPr>
          <a:xfrm>
            <a:off x="465007" y="3484046"/>
            <a:ext cx="2782775" cy="1970999"/>
          </a:xfrm>
          <a:prstGeom prst="rect">
            <a:avLst/>
          </a:prstGeom>
        </p:spPr>
      </p:pic>
    </p:spTree>
    <p:extLst>
      <p:ext uri="{BB962C8B-B14F-4D97-AF65-F5344CB8AC3E}">
        <p14:creationId xmlns:p14="http://schemas.microsoft.com/office/powerpoint/2010/main" val="28532853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9A531-D34F-F1B4-2A94-1ADAB3503733}"/>
              </a:ext>
            </a:extLst>
          </p:cNvPr>
          <p:cNvSpPr>
            <a:spLocks noGrp="1"/>
          </p:cNvSpPr>
          <p:nvPr>
            <p:ph type="title"/>
          </p:nvPr>
        </p:nvSpPr>
        <p:spPr/>
        <p:txBody>
          <a:bodyPr/>
          <a:lstStyle/>
          <a:p>
            <a:r>
              <a:rPr lang="en-GB" dirty="0"/>
              <a:t>1D Flow Models</a:t>
            </a:r>
          </a:p>
        </p:txBody>
      </p:sp>
      <p:sp>
        <p:nvSpPr>
          <p:cNvPr id="3" name="Content Placeholder 2">
            <a:extLst>
              <a:ext uri="{FF2B5EF4-FFF2-40B4-BE49-F238E27FC236}">
                <a16:creationId xmlns:a16="http://schemas.microsoft.com/office/drawing/2014/main" id="{87959981-F07C-8D2B-0FBD-FC34DD326E1F}"/>
              </a:ext>
            </a:extLst>
          </p:cNvPr>
          <p:cNvSpPr>
            <a:spLocks noGrp="1"/>
          </p:cNvSpPr>
          <p:nvPr>
            <p:ph idx="1"/>
          </p:nvPr>
        </p:nvSpPr>
        <p:spPr/>
        <p:txBody>
          <a:bodyPr/>
          <a:lstStyle/>
          <a:p>
            <a:r>
              <a:rPr lang="en-GB" dirty="0"/>
              <a:t>Module 1</a:t>
            </a:r>
          </a:p>
          <a:p>
            <a:pPr lvl="1"/>
            <a:r>
              <a:rPr lang="en-GB" dirty="0"/>
              <a:t>Inlet – 20</a:t>
            </a:r>
            <a:r>
              <a:rPr lang="en-GB" dirty="0">
                <a:latin typeface="Aptos" panose="020B0004020202020204" pitchFamily="34" charset="0"/>
              </a:rPr>
              <a:t>°</a:t>
            </a:r>
            <a:r>
              <a:rPr lang="en-GB" dirty="0"/>
              <a:t>C</a:t>
            </a:r>
          </a:p>
          <a:p>
            <a:pPr lvl="1"/>
            <a:r>
              <a:rPr lang="en-GB" dirty="0"/>
              <a:t>Post ASIC – 20.3</a:t>
            </a:r>
            <a:r>
              <a:rPr lang="en-GB" dirty="0">
                <a:latin typeface="Aptos" panose="020B0004020202020204" pitchFamily="34" charset="0"/>
              </a:rPr>
              <a:t> °</a:t>
            </a:r>
            <a:r>
              <a:rPr lang="en-GB" dirty="0"/>
              <a:t>C</a:t>
            </a:r>
          </a:p>
          <a:p>
            <a:pPr lvl="1"/>
            <a:r>
              <a:rPr lang="en-GB" dirty="0"/>
              <a:t>Post LEC – 20.4</a:t>
            </a:r>
            <a:r>
              <a:rPr lang="en-GB" dirty="0">
                <a:latin typeface="Aptos" panose="020B0004020202020204" pitchFamily="34" charset="0"/>
              </a:rPr>
              <a:t> °</a:t>
            </a:r>
            <a:r>
              <a:rPr lang="en-GB" dirty="0"/>
              <a:t>C</a:t>
            </a:r>
          </a:p>
          <a:p>
            <a:r>
              <a:rPr lang="en-GB" b="1" dirty="0"/>
              <a:t>Module 2</a:t>
            </a:r>
          </a:p>
          <a:p>
            <a:pPr lvl="1"/>
            <a:r>
              <a:rPr lang="en-GB" b="1" dirty="0"/>
              <a:t>Inlet – 20.7</a:t>
            </a:r>
            <a:r>
              <a:rPr lang="en-GB" b="1" dirty="0">
                <a:latin typeface="Aptos" panose="020B0004020202020204" pitchFamily="34" charset="0"/>
              </a:rPr>
              <a:t>°</a:t>
            </a:r>
            <a:r>
              <a:rPr lang="en-GB" b="1" dirty="0"/>
              <a:t>C</a:t>
            </a:r>
          </a:p>
          <a:p>
            <a:pPr lvl="1"/>
            <a:r>
              <a:rPr lang="en-GB" b="1" dirty="0"/>
              <a:t>Post ASIC – 21</a:t>
            </a:r>
            <a:r>
              <a:rPr lang="en-GB" b="1" dirty="0">
                <a:latin typeface="Aptos" panose="020B0004020202020204" pitchFamily="34" charset="0"/>
              </a:rPr>
              <a:t>°</a:t>
            </a:r>
            <a:r>
              <a:rPr lang="en-GB" b="1" dirty="0"/>
              <a:t>C</a:t>
            </a:r>
          </a:p>
          <a:p>
            <a:pPr lvl="1"/>
            <a:r>
              <a:rPr lang="en-GB" b="1" dirty="0"/>
              <a:t>Post LEC – 21.1</a:t>
            </a:r>
            <a:r>
              <a:rPr lang="en-GB" b="1" dirty="0">
                <a:latin typeface="Aptos" panose="020B0004020202020204" pitchFamily="34" charset="0"/>
              </a:rPr>
              <a:t>°</a:t>
            </a:r>
            <a:r>
              <a:rPr lang="en-GB" b="1" dirty="0"/>
              <a:t>C</a:t>
            </a:r>
          </a:p>
        </p:txBody>
      </p:sp>
      <p:graphicFrame>
        <p:nvGraphicFramePr>
          <p:cNvPr id="5" name="Chart 4">
            <a:extLst>
              <a:ext uri="{FF2B5EF4-FFF2-40B4-BE49-F238E27FC236}">
                <a16:creationId xmlns:a16="http://schemas.microsoft.com/office/drawing/2014/main" id="{81A1C7D8-35E4-4C85-997B-B971E705FF74}"/>
              </a:ext>
            </a:extLst>
          </p:cNvPr>
          <p:cNvGraphicFramePr>
            <a:graphicFrameLocks/>
          </p:cNvGraphicFramePr>
          <p:nvPr>
            <p:extLst>
              <p:ext uri="{D42A27DB-BD31-4B8C-83A1-F6EECF244321}">
                <p14:modId xmlns:p14="http://schemas.microsoft.com/office/powerpoint/2010/main" val="1458564921"/>
              </p:ext>
            </p:extLst>
          </p:nvPr>
        </p:nvGraphicFramePr>
        <p:xfrm>
          <a:off x="5302102" y="1601972"/>
          <a:ext cx="6889898" cy="44251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961469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1BD14-C564-998A-3725-2D8189A71CD6}"/>
              </a:ext>
            </a:extLst>
          </p:cNvPr>
          <p:cNvSpPr>
            <a:spLocks noGrp="1"/>
          </p:cNvSpPr>
          <p:nvPr>
            <p:ph type="title"/>
          </p:nvPr>
        </p:nvSpPr>
        <p:spPr/>
        <p:txBody>
          <a:bodyPr/>
          <a:lstStyle/>
          <a:p>
            <a:r>
              <a:rPr lang="en-GB" dirty="0"/>
              <a:t>2D FEA - Fluid Properties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A12E1B9-5480-8308-981E-4D05BA65D27C}"/>
                  </a:ext>
                </a:extLst>
              </p:cNvPr>
              <p:cNvSpPr>
                <a:spLocks noGrp="1"/>
              </p:cNvSpPr>
              <p:nvPr>
                <p:ph idx="1"/>
              </p:nvPr>
            </p:nvSpPr>
            <p:spPr>
              <a:xfrm>
                <a:off x="838200" y="1690688"/>
                <a:ext cx="10864702" cy="4351338"/>
              </a:xfrm>
            </p:spPr>
            <p:txBody>
              <a:bodyPr/>
              <a:lstStyle/>
              <a:p>
                <a:r>
                  <a:rPr lang="en-GB" dirty="0">
                    <a:latin typeface="Cambria Math" panose="02040503050406030204" pitchFamily="18" charset="0"/>
                  </a:rPr>
                  <a:t>FEA validation runs conducted with a flow of </a:t>
                </a:r>
                <a:r>
                  <a:rPr lang="en-GB" b="0" dirty="0">
                    <a:latin typeface="Cambria Math" panose="02040503050406030204" pitchFamily="18" charset="0"/>
                  </a:rPr>
                  <a:t>60 lpm (</a:t>
                </a:r>
                <a:r>
                  <a:rPr lang="en-GB" b="0" dirty="0">
                    <a:latin typeface="Cambria Math" panose="02040503050406030204" pitchFamily="18" charset="0"/>
                    <a:sym typeface="Wingdings" panose="05000000000000000000" pitchFamily="2" charset="2"/>
                  </a:rPr>
                  <a:t>8.06 m/s )</a:t>
                </a:r>
                <a:endParaRPr lang="en-GB" b="0" dirty="0">
                  <a:latin typeface="Cambria Math" panose="02040503050406030204" pitchFamily="18" charset="0"/>
                </a:endParaRPr>
              </a:p>
              <a:p>
                <a:pPr lvl="1"/>
                <a14:m>
                  <m:oMath xmlns:m="http://schemas.openxmlformats.org/officeDocument/2006/math">
                    <m:r>
                      <a:rPr lang="en-GB" sz="2000" b="0" i="1" smtClean="0">
                        <a:latin typeface="Cambria Math" panose="02040503050406030204" pitchFamily="18" charset="0"/>
                      </a:rPr>
                      <m:t>𝑅𝑒</m:t>
                    </m:r>
                    <m:r>
                      <a:rPr lang="en-GB" sz="2000" b="0" i="1" smtClean="0">
                        <a:latin typeface="Cambria Math" panose="02040503050406030204" pitchFamily="18" charset="0"/>
                      </a:rPr>
                      <m:t>=3814 →</m:t>
                    </m:r>
                    <m:r>
                      <a:rPr lang="en-GB" sz="2000" b="0" i="1" dirty="0" smtClean="0">
                        <a:latin typeface="Cambria Math" panose="02040503050406030204" pitchFamily="18" charset="0"/>
                        <a:ea typeface="Cambria Math" panose="02040503050406030204" pitchFamily="18" charset="0"/>
                      </a:rPr>
                      <m:t>𝑇𝑟𝑎𝑛𝑠𝑖𝑡𝑖𝑜𝑛𝑎𝑙</m:t>
                    </m:r>
                    <m:r>
                      <a:rPr lang="en-GB" sz="2000" b="0" i="1" dirty="0" smtClean="0">
                        <a:latin typeface="Cambria Math" panose="02040503050406030204" pitchFamily="18" charset="0"/>
                        <a:ea typeface="Cambria Math" panose="02040503050406030204" pitchFamily="18" charset="0"/>
                      </a:rPr>
                      <m:t> </m:t>
                    </m:r>
                    <m:r>
                      <a:rPr lang="en-GB" sz="2000" b="0" i="1" dirty="0" smtClean="0">
                        <a:latin typeface="Cambria Math" panose="02040503050406030204" pitchFamily="18" charset="0"/>
                        <a:ea typeface="Cambria Math" panose="02040503050406030204" pitchFamily="18" charset="0"/>
                      </a:rPr>
                      <m:t>𝑓𝑙𝑜𝑤</m:t>
                    </m:r>
                    <m:r>
                      <a:rPr lang="en-GB" sz="2000" b="0" i="1" dirty="0" smtClean="0">
                        <a:latin typeface="Cambria Math" panose="02040503050406030204" pitchFamily="18" charset="0"/>
                        <a:ea typeface="Cambria Math" panose="02040503050406030204" pitchFamily="18" charset="0"/>
                      </a:rPr>
                      <m:t> </m:t>
                    </m:r>
                    <m:r>
                      <a:rPr lang="en-GB" sz="2000" b="0" i="1" dirty="0" smtClean="0">
                        <a:latin typeface="Cambria Math" panose="02040503050406030204" pitchFamily="18" charset="0"/>
                        <a:ea typeface="Cambria Math" panose="02040503050406030204" pitchFamily="18" charset="0"/>
                      </a:rPr>
                      <m:t>𝑟𝑒𝑔𝑖𝑚𝑒</m:t>
                    </m:r>
                  </m:oMath>
                </a14:m>
                <a:endParaRPr lang="en-GB" sz="2000" b="0" i="1" dirty="0">
                  <a:latin typeface="Cambria Math" panose="02040503050406030204" pitchFamily="18" charset="0"/>
                  <a:ea typeface="Cambria Math" panose="02040503050406030204" pitchFamily="18" charset="0"/>
                </a:endParaRPr>
              </a:p>
              <a:p>
                <a:pPr lvl="1"/>
                <a14:m>
                  <m:oMath xmlns:m="http://schemas.openxmlformats.org/officeDocument/2006/math">
                    <m:r>
                      <m:rPr>
                        <m:sty m:val="p"/>
                      </m:rPr>
                      <a:rPr lang="en-GB" sz="2000" dirty="0">
                        <a:latin typeface="Cambria Math" panose="02040503050406030204" pitchFamily="18" charset="0"/>
                        <a:ea typeface="Cambria Math" panose="02040503050406030204" pitchFamily="18" charset="0"/>
                      </a:rPr>
                      <m:t>Prandtl</m:t>
                    </m:r>
                    <m:r>
                      <a:rPr lang="en-GB" sz="2000" i="1" dirty="0">
                        <a:latin typeface="Cambria Math" panose="02040503050406030204" pitchFamily="18" charset="0"/>
                        <a:ea typeface="Cambria Math" panose="02040503050406030204" pitchFamily="18" charset="0"/>
                      </a:rPr>
                      <m:t> </m:t>
                    </m:r>
                    <m:r>
                      <m:rPr>
                        <m:sty m:val="p"/>
                      </m:rPr>
                      <a:rPr lang="en-GB" sz="2000" i="0" dirty="0">
                        <a:latin typeface="Cambria Math" panose="02040503050406030204" pitchFamily="18" charset="0"/>
                        <a:ea typeface="Cambria Math" panose="02040503050406030204" pitchFamily="18" charset="0"/>
                      </a:rPr>
                      <m:t>number</m:t>
                    </m:r>
                    <m:r>
                      <a:rPr lang="en-GB" sz="2000" i="1" dirty="0">
                        <a:latin typeface="Cambria Math" panose="02040503050406030204" pitchFamily="18" charset="0"/>
                        <a:ea typeface="Cambria Math" panose="02040503050406030204" pitchFamily="18" charset="0"/>
                      </a:rPr>
                      <m:t>=0.7045</m:t>
                    </m:r>
                  </m:oMath>
                </a14:m>
                <a:endParaRPr lang="en-GB" sz="2000" b="0" dirty="0">
                  <a:ea typeface="Cambria Math" panose="02040503050406030204" pitchFamily="18" charset="0"/>
                </a:endParaRPr>
              </a:p>
              <a:p>
                <a:pPr lvl="1"/>
                <a14:m>
                  <m:oMath xmlns:m="http://schemas.openxmlformats.org/officeDocument/2006/math">
                    <m:r>
                      <a:rPr lang="en-GB" sz="2000" b="0" i="1" dirty="0" smtClean="0">
                        <a:latin typeface="Cambria Math" panose="02040503050406030204" pitchFamily="18" charset="0"/>
                        <a:ea typeface="Cambria Math" panose="02040503050406030204" pitchFamily="18" charset="0"/>
                      </a:rPr>
                      <m:t>𝐹𝑟𝑖𝑐𝑡𝑖𝑜𝑛</m:t>
                    </m:r>
                    <m:r>
                      <a:rPr lang="en-GB" sz="2000" b="0" i="1" dirty="0" smtClean="0">
                        <a:latin typeface="Cambria Math" panose="02040503050406030204" pitchFamily="18" charset="0"/>
                        <a:ea typeface="Cambria Math" panose="02040503050406030204" pitchFamily="18" charset="0"/>
                      </a:rPr>
                      <m:t> </m:t>
                    </m:r>
                    <m:r>
                      <a:rPr lang="en-GB" sz="2000" b="0" i="1" dirty="0" smtClean="0">
                        <a:latin typeface="Cambria Math" panose="02040503050406030204" pitchFamily="18" charset="0"/>
                        <a:ea typeface="Cambria Math" panose="02040503050406030204" pitchFamily="18" charset="0"/>
                      </a:rPr>
                      <m:t>𝐹𝑎𝑐𝑡𝑜𝑟</m:t>
                    </m:r>
                    <m:r>
                      <a:rPr lang="en-GB" sz="2000" i="1" dirty="0">
                        <a:latin typeface="Cambria Math" panose="02040503050406030204" pitchFamily="18" charset="0"/>
                        <a:ea typeface="Cambria Math" panose="02040503050406030204" pitchFamily="18" charset="0"/>
                      </a:rPr>
                      <m:t> </m:t>
                    </m:r>
                    <m:r>
                      <a:rPr lang="en-GB" sz="2000" i="1" dirty="0" smtClean="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 </m:t>
                    </m:r>
                    <m:r>
                      <a:rPr lang="en-GB" sz="2000" i="1" dirty="0" smtClean="0">
                        <a:latin typeface="Cambria Math" panose="02040503050406030204" pitchFamily="18" charset="0"/>
                        <a:ea typeface="Cambria Math" panose="02040503050406030204" pitchFamily="18" charset="0"/>
                      </a:rPr>
                      <m:t>0.0407</m:t>
                    </m:r>
                  </m:oMath>
                </a14:m>
                <a:endParaRPr lang="en-GB" sz="2000" dirty="0">
                  <a:ea typeface="Cambria Math" panose="02040503050406030204" pitchFamily="18" charset="0"/>
                </a:endParaRPr>
              </a:p>
              <a:p>
                <a:r>
                  <a:rPr lang="en-GB" sz="2400" b="0" i="1" dirty="0" err="1">
                    <a:latin typeface="Cambria Math" panose="02040503050406030204" pitchFamily="18" charset="0"/>
                    <a:ea typeface="Cambria Math" panose="02040503050406030204" pitchFamily="18" charset="0"/>
                  </a:rPr>
                  <a:t>Gnielinski</a:t>
                </a:r>
                <a:r>
                  <a:rPr lang="en-GB" sz="2400" b="0" i="1" dirty="0">
                    <a:latin typeface="Cambria Math" panose="02040503050406030204" pitchFamily="18" charset="0"/>
                    <a:ea typeface="Cambria Math" panose="02040503050406030204" pitchFamily="18" charset="0"/>
                  </a:rPr>
                  <a:t> Correlation</a:t>
                </a:r>
              </a:p>
              <a:p>
                <a:pPr lvl="1"/>
                <a14:m>
                  <m:oMath xmlns:m="http://schemas.openxmlformats.org/officeDocument/2006/math">
                    <m:r>
                      <a:rPr lang="en-GB" sz="2000" b="0" i="1" smtClean="0">
                        <a:latin typeface="Cambria Math" panose="02040503050406030204" pitchFamily="18" charset="0"/>
                        <a:ea typeface="Cambria Math" panose="02040503050406030204" pitchFamily="18" charset="0"/>
                      </a:rPr>
                      <m:t>𝑁𝑢</m:t>
                    </m:r>
                    <m:r>
                      <a:rPr lang="en-GB" sz="2000" b="0" i="1" smtClean="0">
                        <a:latin typeface="Cambria Math" panose="02040503050406030204" pitchFamily="18" charset="0"/>
                        <a:ea typeface="Cambria Math" panose="02040503050406030204" pitchFamily="18" charset="0"/>
                      </a:rPr>
                      <m:t>= 12.43</m:t>
                    </m:r>
                  </m:oMath>
                </a14:m>
                <a:endParaRPr lang="en-GB" sz="2000" b="0" dirty="0">
                  <a:ea typeface="Cambria Math" panose="02040503050406030204" pitchFamily="18" charset="0"/>
                </a:endParaRPr>
              </a:p>
              <a:p>
                <a:pPr lvl="1"/>
                <a14:m>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h</m:t>
                        </m:r>
                      </m:e>
                      <m:sub>
                        <m:r>
                          <a:rPr lang="en-GB" sz="2000" b="0" i="1" smtClean="0">
                            <a:latin typeface="Cambria Math" panose="02040503050406030204" pitchFamily="18" charset="0"/>
                            <a:ea typeface="Cambria Math" panose="02040503050406030204" pitchFamily="18" charset="0"/>
                          </a:rPr>
                          <m:t>𝑓</m:t>
                        </m:r>
                      </m:sub>
                    </m:sSub>
                    <m:r>
                      <a:rPr lang="en-GB" sz="2000" b="0" i="1" smtClean="0">
                        <a:latin typeface="Cambria Math" panose="02040503050406030204" pitchFamily="18" charset="0"/>
                        <a:ea typeface="Cambria Math" panose="02040503050406030204" pitchFamily="18" charset="0"/>
                      </a:rPr>
                      <m:t>=</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𝑁𝑢</m:t>
                        </m:r>
                      </m:e>
                      <m:sub>
                        <m:r>
                          <a:rPr lang="en-GB" sz="2000" b="0" i="1" smtClean="0">
                            <a:latin typeface="Cambria Math" panose="02040503050406030204" pitchFamily="18" charset="0"/>
                            <a:ea typeface="Cambria Math" panose="02040503050406030204" pitchFamily="18" charset="0"/>
                          </a:rPr>
                          <m:t>𝐷</m:t>
                        </m:r>
                      </m:sub>
                    </m:sSub>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𝑘</m:t>
                        </m:r>
                      </m:num>
                      <m:den>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𝐷</m:t>
                            </m:r>
                          </m:e>
                          <m:sub>
                            <m:r>
                              <a:rPr lang="en-GB" sz="2000" b="0" i="1" smtClean="0">
                                <a:latin typeface="Cambria Math" panose="02040503050406030204" pitchFamily="18" charset="0"/>
                                <a:ea typeface="Cambria Math" panose="02040503050406030204" pitchFamily="18" charset="0"/>
                              </a:rPr>
                              <m:t>h</m:t>
                            </m:r>
                          </m:sub>
                        </m:sSub>
                      </m:den>
                    </m:f>
                    <m:r>
                      <a:rPr lang="en-GB" sz="2000" b="0" i="1" smtClean="0">
                        <a:latin typeface="Cambria Math" panose="02040503050406030204" pitchFamily="18" charset="0"/>
                        <a:ea typeface="Cambria Math" panose="02040503050406030204" pitchFamily="18" charset="0"/>
                      </a:rPr>
                      <m:t>=</m:t>
                    </m:r>
                    <m:r>
                      <a:rPr lang="en-GB" sz="2000" b="1" i="1" smtClean="0">
                        <a:latin typeface="Cambria Math" panose="02040503050406030204" pitchFamily="18" charset="0"/>
                        <a:ea typeface="Cambria Math" panose="02040503050406030204" pitchFamily="18" charset="0"/>
                      </a:rPr>
                      <m:t>𝟒𝟖</m:t>
                    </m:r>
                    <m:r>
                      <a:rPr lang="en-GB" sz="2000" b="1" i="1" smtClean="0">
                        <a:latin typeface="Cambria Math" panose="02040503050406030204" pitchFamily="18" charset="0"/>
                        <a:ea typeface="Cambria Math" panose="02040503050406030204" pitchFamily="18" charset="0"/>
                      </a:rPr>
                      <m:t>.</m:t>
                    </m:r>
                    <m:r>
                      <a:rPr lang="en-GB" sz="2000" b="1" i="1" smtClean="0">
                        <a:latin typeface="Cambria Math" panose="02040503050406030204" pitchFamily="18" charset="0"/>
                        <a:ea typeface="Cambria Math" panose="02040503050406030204" pitchFamily="18" charset="0"/>
                      </a:rPr>
                      <m:t>𝟒𝟒</m:t>
                    </m:r>
                    <m:r>
                      <a:rPr lang="en-GB" sz="2000" b="1" i="1" smtClean="0">
                        <a:latin typeface="Cambria Math" panose="02040503050406030204" pitchFamily="18" charset="0"/>
                        <a:ea typeface="Cambria Math" panose="02040503050406030204" pitchFamily="18" charset="0"/>
                      </a:rPr>
                      <m:t> </m:t>
                    </m:r>
                    <m:r>
                      <a:rPr lang="en-GB" sz="2000" b="1" i="1" smtClean="0">
                        <a:latin typeface="Cambria Math" panose="02040503050406030204" pitchFamily="18" charset="0"/>
                        <a:ea typeface="Cambria Math" panose="02040503050406030204" pitchFamily="18" charset="0"/>
                      </a:rPr>
                      <m:t>𝑾</m:t>
                    </m:r>
                    <m:r>
                      <a:rPr lang="en-GB" sz="2000" b="1" i="1" smtClean="0">
                        <a:latin typeface="Cambria Math" panose="02040503050406030204" pitchFamily="18" charset="0"/>
                        <a:ea typeface="Cambria Math" panose="02040503050406030204" pitchFamily="18" charset="0"/>
                      </a:rPr>
                      <m:t>/</m:t>
                    </m:r>
                    <m:sSup>
                      <m:sSupPr>
                        <m:ctrlPr>
                          <a:rPr lang="en-GB" sz="2000" b="1" i="1" smtClean="0">
                            <a:latin typeface="Cambria Math" panose="02040503050406030204" pitchFamily="18" charset="0"/>
                            <a:ea typeface="Cambria Math" panose="02040503050406030204" pitchFamily="18" charset="0"/>
                          </a:rPr>
                        </m:ctrlPr>
                      </m:sSupPr>
                      <m:e>
                        <m:r>
                          <a:rPr lang="en-GB" sz="2000" b="1" i="1" smtClean="0">
                            <a:latin typeface="Cambria Math" panose="02040503050406030204" pitchFamily="18" charset="0"/>
                            <a:ea typeface="Cambria Math" panose="02040503050406030204" pitchFamily="18" charset="0"/>
                          </a:rPr>
                          <m:t>𝒎</m:t>
                        </m:r>
                      </m:e>
                      <m:sup>
                        <m:r>
                          <a:rPr lang="en-GB" sz="2000" b="1" i="1" smtClean="0">
                            <a:latin typeface="Cambria Math" panose="02040503050406030204" pitchFamily="18" charset="0"/>
                            <a:ea typeface="Cambria Math" panose="02040503050406030204" pitchFamily="18" charset="0"/>
                          </a:rPr>
                          <m:t>𝟐</m:t>
                        </m:r>
                      </m:sup>
                    </m:sSup>
                    <m:r>
                      <a:rPr lang="en-GB" sz="2000" b="1" i="1" smtClean="0">
                        <a:latin typeface="Cambria Math" panose="02040503050406030204" pitchFamily="18" charset="0"/>
                        <a:ea typeface="Cambria Math" panose="02040503050406030204" pitchFamily="18" charset="0"/>
                      </a:rPr>
                      <m:t>𝑲</m:t>
                    </m:r>
                  </m:oMath>
                </a14:m>
                <a:endParaRPr lang="en-GB" sz="2000" b="1" dirty="0">
                  <a:ea typeface="Cambria Math" panose="02040503050406030204" pitchFamily="18" charset="0"/>
                </a:endParaRPr>
              </a:p>
              <a:p>
                <a:endParaRPr lang="en-GB" dirty="0"/>
              </a:p>
            </p:txBody>
          </p:sp>
        </mc:Choice>
        <mc:Fallback xmlns="">
          <p:sp>
            <p:nvSpPr>
              <p:cNvPr id="3" name="Content Placeholder 2">
                <a:extLst>
                  <a:ext uri="{FF2B5EF4-FFF2-40B4-BE49-F238E27FC236}">
                    <a16:creationId xmlns:a16="http://schemas.microsoft.com/office/drawing/2014/main" id="{AA12E1B9-5480-8308-981E-4D05BA65D27C}"/>
                  </a:ext>
                </a:extLst>
              </p:cNvPr>
              <p:cNvSpPr>
                <a:spLocks noGrp="1" noRot="1" noChangeAspect="1" noMove="1" noResize="1" noEditPoints="1" noAdjustHandles="1" noChangeArrowheads="1" noChangeShapeType="1" noTextEdit="1"/>
              </p:cNvSpPr>
              <p:nvPr>
                <p:ph idx="1"/>
              </p:nvPr>
            </p:nvSpPr>
            <p:spPr>
              <a:xfrm>
                <a:off x="838200" y="1690688"/>
                <a:ext cx="10864702" cy="4351338"/>
              </a:xfrm>
              <a:blipFill>
                <a:blip r:embed="rId2"/>
                <a:stretch>
                  <a:fillRect l="-1010" t="-2381"/>
                </a:stretch>
              </a:blipFill>
            </p:spPr>
            <p:txBody>
              <a:bodyPr/>
              <a:lstStyle/>
              <a:p>
                <a:r>
                  <a:rPr lang="en-GB">
                    <a:noFill/>
                  </a:rPr>
                  <a:t> </a:t>
                </a:r>
              </a:p>
            </p:txBody>
          </p:sp>
        </mc:Fallback>
      </mc:AlternateContent>
    </p:spTree>
    <p:extLst>
      <p:ext uri="{BB962C8B-B14F-4D97-AF65-F5344CB8AC3E}">
        <p14:creationId xmlns:p14="http://schemas.microsoft.com/office/powerpoint/2010/main" val="11187578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Mass &amp; Radiation Length</a:t>
            </a:r>
          </a:p>
        </p:txBody>
      </p:sp>
      <p:graphicFrame>
        <p:nvGraphicFramePr>
          <p:cNvPr id="5" name="Content Placeholder 4"/>
          <p:cNvGraphicFramePr>
            <a:graphicFrameLocks noGrp="1"/>
          </p:cNvGraphicFramePr>
          <p:nvPr>
            <p:ph idx="1"/>
          </p:nvPr>
        </p:nvGraphicFramePr>
        <p:xfrm>
          <a:off x="384465" y="2140523"/>
          <a:ext cx="11565079" cy="3678390"/>
        </p:xfrm>
        <a:graphic>
          <a:graphicData uri="http://schemas.openxmlformats.org/drawingml/2006/table">
            <a:tbl>
              <a:tblPr/>
              <a:tblGrid>
                <a:gridCol w="712694">
                  <a:extLst>
                    <a:ext uri="{9D8B030D-6E8A-4147-A177-3AD203B41FA5}">
                      <a16:colId xmlns:a16="http://schemas.microsoft.com/office/drawing/2014/main" val="1002731035"/>
                    </a:ext>
                  </a:extLst>
                </a:gridCol>
                <a:gridCol w="2192074">
                  <a:extLst>
                    <a:ext uri="{9D8B030D-6E8A-4147-A177-3AD203B41FA5}">
                      <a16:colId xmlns:a16="http://schemas.microsoft.com/office/drawing/2014/main" val="151399871"/>
                    </a:ext>
                  </a:extLst>
                </a:gridCol>
                <a:gridCol w="1965308">
                  <a:extLst>
                    <a:ext uri="{9D8B030D-6E8A-4147-A177-3AD203B41FA5}">
                      <a16:colId xmlns:a16="http://schemas.microsoft.com/office/drawing/2014/main" val="3647722910"/>
                    </a:ext>
                  </a:extLst>
                </a:gridCol>
                <a:gridCol w="1209421">
                  <a:extLst>
                    <a:ext uri="{9D8B030D-6E8A-4147-A177-3AD203B41FA5}">
                      <a16:colId xmlns:a16="http://schemas.microsoft.com/office/drawing/2014/main" val="666660349"/>
                    </a:ext>
                  </a:extLst>
                </a:gridCol>
                <a:gridCol w="1036646">
                  <a:extLst>
                    <a:ext uri="{9D8B030D-6E8A-4147-A177-3AD203B41FA5}">
                      <a16:colId xmlns:a16="http://schemas.microsoft.com/office/drawing/2014/main" val="2695112805"/>
                    </a:ext>
                  </a:extLst>
                </a:gridCol>
                <a:gridCol w="399540">
                  <a:extLst>
                    <a:ext uri="{9D8B030D-6E8A-4147-A177-3AD203B41FA5}">
                      <a16:colId xmlns:a16="http://schemas.microsoft.com/office/drawing/2014/main" val="2370645238"/>
                    </a:ext>
                  </a:extLst>
                </a:gridCol>
                <a:gridCol w="1155428">
                  <a:extLst>
                    <a:ext uri="{9D8B030D-6E8A-4147-A177-3AD203B41FA5}">
                      <a16:colId xmlns:a16="http://schemas.microsoft.com/office/drawing/2014/main" val="3437241104"/>
                    </a:ext>
                  </a:extLst>
                </a:gridCol>
                <a:gridCol w="1155428">
                  <a:extLst>
                    <a:ext uri="{9D8B030D-6E8A-4147-A177-3AD203B41FA5}">
                      <a16:colId xmlns:a16="http://schemas.microsoft.com/office/drawing/2014/main" val="423240608"/>
                    </a:ext>
                  </a:extLst>
                </a:gridCol>
                <a:gridCol w="1220218">
                  <a:extLst>
                    <a:ext uri="{9D8B030D-6E8A-4147-A177-3AD203B41FA5}">
                      <a16:colId xmlns:a16="http://schemas.microsoft.com/office/drawing/2014/main" val="1126909832"/>
                    </a:ext>
                  </a:extLst>
                </a:gridCol>
                <a:gridCol w="518322">
                  <a:extLst>
                    <a:ext uri="{9D8B030D-6E8A-4147-A177-3AD203B41FA5}">
                      <a16:colId xmlns:a16="http://schemas.microsoft.com/office/drawing/2014/main" val="2139747438"/>
                    </a:ext>
                  </a:extLst>
                </a:gridCol>
              </a:tblGrid>
              <a:tr h="467096">
                <a:tc>
                  <a:txBody>
                    <a:bodyPr/>
                    <a:lstStyle/>
                    <a:p>
                      <a:pPr algn="ctr" fontAlgn="ctr"/>
                      <a:r>
                        <a:rPr lang="en-GB" sz="1200" b="0" i="0" u="none" strike="noStrike">
                          <a:solidFill>
                            <a:srgbClr val="000000"/>
                          </a:solidFill>
                          <a:effectLst/>
                          <a:latin typeface="Century Gothic" panose="020B0502020202020204" pitchFamily="34" charset="0"/>
                        </a:rPr>
                        <a:t>ITEM NO.</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PART NUMBER</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Material</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DENSITY(kg/m^3)</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MASS(g)</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QTY.</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TOTAL VOLUME</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TOTAL MASS (g)</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X0(cm)</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X/X0</a:t>
                      </a:r>
                    </a:p>
                  </a:txBody>
                  <a:tcPr marL="0" marR="0" marT="0" marB="0" anchor="ctr">
                    <a:lnL>
                      <a:noFill/>
                    </a:lnL>
                    <a:lnR>
                      <a:noFill/>
                    </a:lnR>
                    <a:lnT>
                      <a:noFill/>
                    </a:lnT>
                    <a:lnB>
                      <a:noFill/>
                    </a:lnB>
                  </a:tcPr>
                </a:tc>
                <a:extLst>
                  <a:ext uri="{0D108BD9-81ED-4DB2-BD59-A6C34878D82A}">
                    <a16:rowId xmlns:a16="http://schemas.microsoft.com/office/drawing/2014/main" val="2207839532"/>
                  </a:ext>
                </a:extLst>
              </a:tr>
              <a:tr h="233549">
                <a:tc>
                  <a:txBody>
                    <a:bodyPr/>
                    <a:lstStyle/>
                    <a:p>
                      <a:pPr algn="ctr" fontAlgn="ctr"/>
                      <a:r>
                        <a:rPr lang="en-GB" sz="1200" b="0" i="0" u="none" strike="noStrike">
                          <a:solidFill>
                            <a:srgbClr val="000000"/>
                          </a:solidFill>
                          <a:effectLst/>
                          <a:latin typeface="Century Gothic" panose="020B0502020202020204" pitchFamily="34" charset="0"/>
                        </a:rPr>
                        <a:t>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Cross Brace</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K9 Carbon Foam</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200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0.41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9</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1.85E-05</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3.69</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260.82</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0.02%</a:t>
                      </a:r>
                    </a:p>
                  </a:txBody>
                  <a:tcPr marL="0" marR="0" marT="0" marB="0" anchor="b">
                    <a:lnL>
                      <a:noFill/>
                    </a:lnL>
                    <a:lnR>
                      <a:noFill/>
                    </a:lnR>
                    <a:lnT>
                      <a:noFill/>
                    </a:lnT>
                    <a:lnB>
                      <a:noFill/>
                    </a:lnB>
                    <a:solidFill>
                      <a:srgbClr val="FECF7F"/>
                    </a:solidFill>
                  </a:tcPr>
                </a:tc>
                <a:extLst>
                  <a:ext uri="{0D108BD9-81ED-4DB2-BD59-A6C34878D82A}">
                    <a16:rowId xmlns:a16="http://schemas.microsoft.com/office/drawing/2014/main" val="4098484020"/>
                  </a:ext>
                </a:extLst>
              </a:tr>
              <a:tr h="467096">
                <a:tc>
                  <a:txBody>
                    <a:bodyPr/>
                    <a:lstStyle/>
                    <a:p>
                      <a:pPr algn="ctr" fontAlgn="ctr"/>
                      <a:r>
                        <a:rPr lang="en-GB" sz="1200" b="0" i="0" u="none" strike="noStrike">
                          <a:solidFill>
                            <a:srgbClr val="000000"/>
                          </a:solidFill>
                          <a:effectLst/>
                          <a:latin typeface="Century Gothic" panose="020B0502020202020204" pitchFamily="34" charset="0"/>
                        </a:rPr>
                        <a:t>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Longerons</a:t>
                      </a:r>
                    </a:p>
                  </a:txBody>
                  <a:tcPr marL="0" marR="0" marT="0" marB="0" anchor="ctr">
                    <a:lnL>
                      <a:noFill/>
                    </a:lnL>
                    <a:lnR>
                      <a:noFill/>
                    </a:lnR>
                    <a:lnT>
                      <a:noFill/>
                    </a:lnT>
                    <a:lnB>
                      <a:noFill/>
                    </a:lnB>
                  </a:tcPr>
                </a:tc>
                <a:tc>
                  <a:txBody>
                    <a:bodyPr/>
                    <a:lstStyle/>
                    <a:p>
                      <a:pPr algn="ctr" fontAlgn="ctr"/>
                      <a:r>
                        <a:rPr lang="pt-BR" sz="1200" b="0" i="0" u="none" strike="noStrike">
                          <a:solidFill>
                            <a:srgbClr val="000000"/>
                          </a:solidFill>
                          <a:effectLst/>
                          <a:latin typeface="Century Gothic" panose="020B0502020202020204" pitchFamily="34" charset="0"/>
                        </a:rPr>
                        <a:t>8% Rel Vol Aluminium Foam</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216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1.66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7.69E-06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1.66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296.5666667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9BCE7E"/>
                    </a:solidFill>
                  </a:tcPr>
                </a:tc>
                <a:extLst>
                  <a:ext uri="{0D108BD9-81ED-4DB2-BD59-A6C34878D82A}">
                    <a16:rowId xmlns:a16="http://schemas.microsoft.com/office/drawing/2014/main" val="3674404535"/>
                  </a:ext>
                </a:extLst>
              </a:tr>
              <a:tr h="233549">
                <a:tc>
                  <a:txBody>
                    <a:bodyPr/>
                    <a:lstStyle/>
                    <a:p>
                      <a:pPr algn="ctr" fontAlgn="ctr"/>
                      <a:r>
                        <a:rPr lang="en-GB" sz="1200" b="0" i="0" u="none" strike="noStrike">
                          <a:solidFill>
                            <a:srgbClr val="000000"/>
                          </a:solidFill>
                          <a:effectLst/>
                          <a:latin typeface="Century Gothic" panose="020B0502020202020204" pitchFamily="34" charset="0"/>
                        </a:rPr>
                        <a:t>5</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Mid Brace</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3% PRV Foam</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45</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0.10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8</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1.78E-05</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0.8</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644</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BCD780"/>
                    </a:solidFill>
                  </a:tcPr>
                </a:tc>
                <a:extLst>
                  <a:ext uri="{0D108BD9-81ED-4DB2-BD59-A6C34878D82A}">
                    <a16:rowId xmlns:a16="http://schemas.microsoft.com/office/drawing/2014/main" val="8813577"/>
                  </a:ext>
                </a:extLst>
              </a:tr>
              <a:tr h="233549">
                <a:tc>
                  <a:txBody>
                    <a:bodyPr/>
                    <a:lstStyle/>
                    <a:p>
                      <a:pPr algn="ctr" fontAlgn="ctr"/>
                      <a:r>
                        <a:rPr lang="en-GB" sz="1200" b="0" i="0" u="none" strike="noStrike">
                          <a:solidFill>
                            <a:srgbClr val="000000"/>
                          </a:solidFill>
                          <a:effectLst/>
                          <a:latin typeface="Century Gothic" panose="020B0502020202020204" pitchFamily="34" charset="0"/>
                        </a:rPr>
                        <a:t>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Carbon Top Plate</a:t>
                      </a:r>
                    </a:p>
                  </a:txBody>
                  <a:tcPr marL="0" marR="0" marT="0" marB="0" anchor="ctr">
                    <a:lnL>
                      <a:noFill/>
                    </a:lnL>
                    <a:lnR>
                      <a:noFill/>
                    </a:lnR>
                    <a:lnT>
                      <a:noFill/>
                    </a:lnT>
                    <a:lnB>
                      <a:noFill/>
                    </a:lnB>
                  </a:tcPr>
                </a:tc>
                <a:tc>
                  <a:txBody>
                    <a:bodyPr/>
                    <a:lstStyle/>
                    <a:p>
                      <a:pPr algn="ctr" fontAlgn="ctr"/>
                      <a:r>
                        <a:rPr lang="en-GB" sz="1200" b="0" i="0" u="none" strike="noStrike" dirty="0">
                          <a:solidFill>
                            <a:srgbClr val="000000"/>
                          </a:solidFill>
                          <a:effectLst/>
                          <a:latin typeface="Century Gothic" panose="020B0502020202020204" pitchFamily="34" charset="0"/>
                        </a:rPr>
                        <a:t>Carbon Fibre</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2000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4.14</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4.14E-06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8.28</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19.32</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0.07%</a:t>
                      </a:r>
                    </a:p>
                  </a:txBody>
                  <a:tcPr marL="0" marR="0" marT="0" marB="0" anchor="b">
                    <a:lnL>
                      <a:noFill/>
                    </a:lnL>
                    <a:lnR>
                      <a:noFill/>
                    </a:lnR>
                    <a:lnT>
                      <a:noFill/>
                    </a:lnT>
                    <a:lnB>
                      <a:noFill/>
                    </a:lnB>
                    <a:solidFill>
                      <a:srgbClr val="F8696B"/>
                    </a:solidFill>
                  </a:tcPr>
                </a:tc>
                <a:extLst>
                  <a:ext uri="{0D108BD9-81ED-4DB2-BD59-A6C34878D82A}">
                    <a16:rowId xmlns:a16="http://schemas.microsoft.com/office/drawing/2014/main" val="3097572744"/>
                  </a:ext>
                </a:extLst>
              </a:tr>
              <a:tr h="233549">
                <a:tc>
                  <a:txBody>
                    <a:bodyPr/>
                    <a:lstStyle/>
                    <a:p>
                      <a:pPr algn="ctr" fontAlgn="ctr"/>
                      <a:r>
                        <a:rPr lang="en-GB" sz="1200" b="0" i="0" u="none" strike="noStrike">
                          <a:solidFill>
                            <a:srgbClr val="000000"/>
                          </a:solidFill>
                          <a:effectLst/>
                          <a:latin typeface="Century Gothic" panose="020B0502020202020204" pitchFamily="34" charset="0"/>
                        </a:rPr>
                        <a:t>7</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ALICE SENSOR ASSEMBLY</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Silicon</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2330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0.50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8</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1.70E-06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3.961072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9.37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0.06%</a:t>
                      </a:r>
                    </a:p>
                  </a:txBody>
                  <a:tcPr marL="0" marR="0" marT="0" marB="0" anchor="b">
                    <a:lnL>
                      <a:noFill/>
                    </a:lnL>
                    <a:lnR>
                      <a:noFill/>
                    </a:lnR>
                    <a:lnT>
                      <a:noFill/>
                    </a:lnT>
                    <a:lnB>
                      <a:noFill/>
                    </a:lnB>
                    <a:solidFill>
                      <a:srgbClr val="FA8170"/>
                    </a:solidFill>
                  </a:tcPr>
                </a:tc>
                <a:extLst>
                  <a:ext uri="{0D108BD9-81ED-4DB2-BD59-A6C34878D82A}">
                    <a16:rowId xmlns:a16="http://schemas.microsoft.com/office/drawing/2014/main" val="2510938287"/>
                  </a:ext>
                </a:extLst>
              </a:tr>
              <a:tr h="233549">
                <a:tc>
                  <a:txBody>
                    <a:bodyPr/>
                    <a:lstStyle/>
                    <a:p>
                      <a:pPr algn="ctr" fontAlgn="ctr"/>
                      <a:r>
                        <a:rPr lang="en-GB" sz="1200" b="0" i="0" u="none" strike="noStrike">
                          <a:solidFill>
                            <a:srgbClr val="000000"/>
                          </a:solidFill>
                          <a:effectLst/>
                          <a:latin typeface="Century Gothic" panose="020B0502020202020204" pitchFamily="34" charset="0"/>
                        </a:rPr>
                        <a:t>9</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Kapton FPC - 2-4</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Kapton</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1420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0.85</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1.19E-06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1.693468</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28.57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FFE483"/>
                    </a:solidFill>
                  </a:tcPr>
                </a:tc>
                <a:extLst>
                  <a:ext uri="{0D108BD9-81ED-4DB2-BD59-A6C34878D82A}">
                    <a16:rowId xmlns:a16="http://schemas.microsoft.com/office/drawing/2014/main" val="43308947"/>
                  </a:ext>
                </a:extLst>
              </a:tr>
              <a:tr h="233549">
                <a:tc>
                  <a:txBody>
                    <a:bodyPr/>
                    <a:lstStyle/>
                    <a:p>
                      <a:pPr algn="ctr" fontAlgn="ctr"/>
                      <a:r>
                        <a:rPr lang="en-GB" sz="1200" b="0" i="0" u="none" strike="noStrike">
                          <a:solidFill>
                            <a:srgbClr val="000000"/>
                          </a:solidFill>
                          <a:effectLst/>
                          <a:latin typeface="Century Gothic" panose="020B0502020202020204" pitchFamily="34" charset="0"/>
                        </a:rPr>
                        <a:t>10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MirrorLongerons</a:t>
                      </a:r>
                    </a:p>
                  </a:txBody>
                  <a:tcPr marL="0" marR="0" marT="0" marB="0" anchor="ctr">
                    <a:lnL>
                      <a:noFill/>
                    </a:lnL>
                    <a:lnR>
                      <a:noFill/>
                    </a:lnR>
                    <a:lnT>
                      <a:noFill/>
                    </a:lnT>
                    <a:lnB>
                      <a:noFill/>
                    </a:lnB>
                  </a:tcPr>
                </a:tc>
                <a:tc>
                  <a:txBody>
                    <a:bodyPr/>
                    <a:lstStyle/>
                    <a:p>
                      <a:pPr algn="ctr" fontAlgn="ctr"/>
                      <a:endParaRPr lang="en-GB" sz="1200" b="0" i="0" u="none" strike="noStrike">
                        <a:solidFill>
                          <a:srgbClr val="000000"/>
                        </a:solidFill>
                        <a:effectLst/>
                        <a:latin typeface="Century Gothic" panose="020B0502020202020204" pitchFamily="34" charset="0"/>
                      </a:endParaRP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216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1.66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7.69E-06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1.66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296.5666667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9BCE7E"/>
                    </a:solidFill>
                  </a:tcPr>
                </a:tc>
                <a:extLst>
                  <a:ext uri="{0D108BD9-81ED-4DB2-BD59-A6C34878D82A}">
                    <a16:rowId xmlns:a16="http://schemas.microsoft.com/office/drawing/2014/main" val="2725350582"/>
                  </a:ext>
                </a:extLst>
              </a:tr>
              <a:tr h="233549">
                <a:tc>
                  <a:txBody>
                    <a:bodyPr/>
                    <a:lstStyle/>
                    <a:p>
                      <a:pPr algn="ctr" fontAlgn="ctr"/>
                      <a:r>
                        <a:rPr lang="en-GB" sz="1200" b="0" i="0" u="none" strike="noStrike">
                          <a:solidFill>
                            <a:srgbClr val="000000"/>
                          </a:solidFill>
                          <a:effectLst/>
                          <a:latin typeface="Century Gothic" panose="020B0502020202020204" pitchFamily="34" charset="0"/>
                        </a:rPr>
                        <a:t>11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Kapton FPC - 1-3</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Kapton</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1420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0.70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9.86E-07</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1.4</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28.57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FFE984"/>
                    </a:solidFill>
                  </a:tcPr>
                </a:tc>
                <a:extLst>
                  <a:ext uri="{0D108BD9-81ED-4DB2-BD59-A6C34878D82A}">
                    <a16:rowId xmlns:a16="http://schemas.microsoft.com/office/drawing/2014/main" val="2895901055"/>
                  </a:ext>
                </a:extLst>
              </a:tr>
              <a:tr h="233549">
                <a:tc>
                  <a:txBody>
                    <a:bodyPr/>
                    <a:lstStyle/>
                    <a:p>
                      <a:pPr algn="ctr" fontAlgn="ctr"/>
                      <a:r>
                        <a:rPr lang="en-GB" sz="1200" b="0" i="0" u="none" strike="noStrike">
                          <a:solidFill>
                            <a:srgbClr val="000000"/>
                          </a:solidFill>
                          <a:effectLst/>
                          <a:latin typeface="Century Gothic" panose="020B0502020202020204" pitchFamily="34" charset="0"/>
                        </a:rPr>
                        <a:t>12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Stave End Gas Feed</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Ultem</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1280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0.84</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6.56E-07</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0.84</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28.57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63BE7B"/>
                    </a:solidFill>
                  </a:tcPr>
                </a:tc>
                <a:extLst>
                  <a:ext uri="{0D108BD9-81ED-4DB2-BD59-A6C34878D82A}">
                    <a16:rowId xmlns:a16="http://schemas.microsoft.com/office/drawing/2014/main" val="622159013"/>
                  </a:ext>
                </a:extLst>
              </a:tr>
              <a:tr h="233549">
                <a:tc>
                  <a:txBody>
                    <a:bodyPr/>
                    <a:lstStyle/>
                    <a:p>
                      <a:pPr algn="ctr" fontAlgn="ctr"/>
                      <a:r>
                        <a:rPr lang="en-GB" sz="1200" b="0" i="0" u="none" strike="noStrike">
                          <a:solidFill>
                            <a:srgbClr val="000000"/>
                          </a:solidFill>
                          <a:effectLst/>
                          <a:latin typeface="Century Gothic" panose="020B0502020202020204" pitchFamily="34" charset="0"/>
                        </a:rPr>
                        <a:t>13</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Stave End Gas Feed</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Ultem</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1280</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0.92</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1</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7.19E-07</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0.919726</a:t>
                      </a:r>
                    </a:p>
                  </a:txBody>
                  <a:tcPr marL="0" marR="0" marT="0" marB="0" anchor="ctr">
                    <a:lnL>
                      <a:noFill/>
                    </a:lnL>
                    <a:lnR>
                      <a:noFill/>
                    </a:lnR>
                    <a:lnT>
                      <a:noFill/>
                    </a:lnT>
                    <a:lnB>
                      <a:noFill/>
                    </a:lnB>
                  </a:tcPr>
                </a:tc>
                <a:tc>
                  <a:txBody>
                    <a:bodyPr/>
                    <a:lstStyle/>
                    <a:p>
                      <a:pPr algn="ctr" fontAlgn="ctr"/>
                      <a:r>
                        <a:rPr lang="en-GB" sz="1200" b="0" i="0" u="none" strike="noStrike">
                          <a:solidFill>
                            <a:srgbClr val="000000"/>
                          </a:solidFill>
                          <a:effectLst/>
                          <a:latin typeface="Century Gothic" panose="020B0502020202020204" pitchFamily="34" charset="0"/>
                        </a:rPr>
                        <a:t>28.57</a:t>
                      </a:r>
                    </a:p>
                  </a:txBody>
                  <a:tcPr marL="0" marR="0" marT="0"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0.01%</a:t>
                      </a:r>
                    </a:p>
                  </a:txBody>
                  <a:tcPr marL="0" marR="0" marT="0" marB="0" anchor="b">
                    <a:lnL>
                      <a:noFill/>
                    </a:lnL>
                    <a:lnR>
                      <a:noFill/>
                    </a:lnR>
                    <a:lnT>
                      <a:noFill/>
                    </a:lnT>
                    <a:lnB>
                      <a:noFill/>
                    </a:lnB>
                    <a:solidFill>
                      <a:srgbClr val="8DCA7D"/>
                    </a:solidFill>
                  </a:tcPr>
                </a:tc>
                <a:extLst>
                  <a:ext uri="{0D108BD9-81ED-4DB2-BD59-A6C34878D82A}">
                    <a16:rowId xmlns:a16="http://schemas.microsoft.com/office/drawing/2014/main" val="420383996"/>
                  </a:ext>
                </a:extLst>
              </a:tr>
              <a:tr h="214086">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3F3F3F"/>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3F3F3F"/>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3F3F3F"/>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3F3F3F"/>
                      </a:solidFill>
                      <a:prstDash val="solid"/>
                      <a:round/>
                      <a:headEnd type="none" w="med" len="med"/>
                      <a:tailEnd type="none" w="med" len="med"/>
                    </a:lnB>
                  </a:tcPr>
                </a:tc>
                <a:extLst>
                  <a:ext uri="{0D108BD9-81ED-4DB2-BD59-A6C34878D82A}">
                    <a16:rowId xmlns:a16="http://schemas.microsoft.com/office/drawing/2014/main" val="2289219621"/>
                  </a:ext>
                </a:extLst>
              </a:tr>
              <a:tr h="428171">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3F3F3F"/>
                      </a:solidFill>
                      <a:prstDash val="solid"/>
                      <a:round/>
                      <a:headEnd type="none" w="med" len="med"/>
                      <a:tailEnd type="none" w="med" len="med"/>
                    </a:lnR>
                    <a:lnT>
                      <a:noFill/>
                    </a:lnT>
                    <a:lnB>
                      <a:noFill/>
                    </a:lnB>
                  </a:tcPr>
                </a:tc>
                <a:tc>
                  <a:txBody>
                    <a:bodyPr/>
                    <a:lstStyle/>
                    <a:p>
                      <a:pPr algn="l" fontAlgn="b"/>
                      <a:r>
                        <a:rPr lang="en-GB" sz="1100" b="1" i="0" u="none" strike="noStrike">
                          <a:solidFill>
                            <a:srgbClr val="3F3F3F"/>
                          </a:solidFill>
                          <a:effectLst/>
                          <a:latin typeface="Calibri" panose="020F0502020204030204" pitchFamily="34" charset="0"/>
                        </a:rPr>
                        <a:t>Total Mass</a:t>
                      </a:r>
                    </a:p>
                  </a:txBody>
                  <a:tcPr marL="0" marR="0" marT="0" marB="0" anchor="b">
                    <a:lnL w="6350" cap="flat" cmpd="sng" algn="ctr">
                      <a:solidFill>
                        <a:srgbClr val="3F3F3F"/>
                      </a:solidFill>
                      <a:prstDash val="solid"/>
                      <a:round/>
                      <a:headEnd type="none" w="med" len="med"/>
                      <a:tailEnd type="none" w="med" len="med"/>
                    </a:lnL>
                    <a:lnR w="6350" cap="flat" cmpd="sng" algn="ctr">
                      <a:solidFill>
                        <a:srgbClr val="3F3F3F"/>
                      </a:solidFill>
                      <a:prstDash val="solid"/>
                      <a:round/>
                      <a:headEnd type="none" w="med" len="med"/>
                      <a:tailEnd type="none" w="med" len="med"/>
                    </a:lnR>
                    <a:lnT w="6350" cap="flat" cmpd="sng" algn="ctr">
                      <a:solidFill>
                        <a:srgbClr val="3F3F3F"/>
                      </a:solidFill>
                      <a:prstDash val="solid"/>
                      <a:round/>
                      <a:headEnd type="none" w="med" len="med"/>
                      <a:tailEnd type="none" w="med" len="med"/>
                    </a:lnT>
                    <a:lnB w="6350" cap="flat" cmpd="sng" algn="ctr">
                      <a:solidFill>
                        <a:srgbClr val="3F3F3F"/>
                      </a:solidFill>
                      <a:prstDash val="solid"/>
                      <a:round/>
                      <a:headEnd type="none" w="med" len="med"/>
                      <a:tailEnd type="none" w="med" len="med"/>
                    </a:lnB>
                    <a:solidFill>
                      <a:srgbClr val="F2F2F2"/>
                    </a:solidFill>
                  </a:tcPr>
                </a:tc>
                <a:tc>
                  <a:txBody>
                    <a:bodyPr/>
                    <a:lstStyle/>
                    <a:p>
                      <a:pPr algn="r" fontAlgn="b"/>
                      <a:r>
                        <a:rPr lang="en-GB" sz="1100" b="1" i="0" u="none" strike="noStrike">
                          <a:solidFill>
                            <a:srgbClr val="3F3F3F"/>
                          </a:solidFill>
                          <a:effectLst/>
                          <a:latin typeface="Calibri" panose="020F0502020204030204" pitchFamily="34" charset="0"/>
                        </a:rPr>
                        <a:t>24.90</a:t>
                      </a:r>
                    </a:p>
                  </a:txBody>
                  <a:tcPr marL="0" marR="0" marT="0" marB="0" anchor="b">
                    <a:lnL w="6350" cap="flat" cmpd="sng" algn="ctr">
                      <a:solidFill>
                        <a:srgbClr val="3F3F3F"/>
                      </a:solidFill>
                      <a:prstDash val="solid"/>
                      <a:round/>
                      <a:headEnd type="none" w="med" len="med"/>
                      <a:tailEnd type="none" w="med" len="med"/>
                    </a:lnL>
                    <a:lnR w="6350" cap="flat" cmpd="sng" algn="ctr">
                      <a:solidFill>
                        <a:srgbClr val="3F3F3F"/>
                      </a:solidFill>
                      <a:prstDash val="solid"/>
                      <a:round/>
                      <a:headEnd type="none" w="med" len="med"/>
                      <a:tailEnd type="none" w="med" len="med"/>
                    </a:lnR>
                    <a:lnT w="6350" cap="flat" cmpd="sng" algn="ctr">
                      <a:solidFill>
                        <a:srgbClr val="3F3F3F"/>
                      </a:solidFill>
                      <a:prstDash val="solid"/>
                      <a:round/>
                      <a:headEnd type="none" w="med" len="med"/>
                      <a:tailEnd type="none" w="med" len="med"/>
                    </a:lnT>
                    <a:lnB w="6350" cap="flat" cmpd="sng" algn="ctr">
                      <a:solidFill>
                        <a:srgbClr val="3F3F3F"/>
                      </a:solidFill>
                      <a:prstDash val="solid"/>
                      <a:round/>
                      <a:headEnd type="none" w="med" len="med"/>
                      <a:tailEnd type="none" w="med" len="med"/>
                    </a:lnB>
                    <a:solidFill>
                      <a:srgbClr val="F2F2F2"/>
                    </a:solidFill>
                  </a:tcPr>
                </a:tc>
                <a:tc>
                  <a:txBody>
                    <a:bodyPr/>
                    <a:lstStyle/>
                    <a:p>
                      <a:pPr algn="l" fontAlgn="b"/>
                      <a:r>
                        <a:rPr lang="en-GB" sz="1100" b="1" i="0" u="none" strike="noStrike">
                          <a:solidFill>
                            <a:srgbClr val="3F3F3F"/>
                          </a:solidFill>
                          <a:effectLst/>
                          <a:latin typeface="Calibri" panose="020F0502020204030204" pitchFamily="34" charset="0"/>
                        </a:rPr>
                        <a:t>Total Radiation Length</a:t>
                      </a:r>
                    </a:p>
                  </a:txBody>
                  <a:tcPr marL="0" marR="0" marT="0" marB="0" anchor="b">
                    <a:lnL w="6350" cap="flat" cmpd="sng" algn="ctr">
                      <a:solidFill>
                        <a:srgbClr val="3F3F3F"/>
                      </a:solidFill>
                      <a:prstDash val="solid"/>
                      <a:round/>
                      <a:headEnd type="none" w="med" len="med"/>
                      <a:tailEnd type="none" w="med" len="med"/>
                    </a:lnL>
                    <a:lnR w="6350" cap="flat" cmpd="sng" algn="ctr">
                      <a:solidFill>
                        <a:srgbClr val="3F3F3F"/>
                      </a:solidFill>
                      <a:prstDash val="solid"/>
                      <a:round/>
                      <a:headEnd type="none" w="med" len="med"/>
                      <a:tailEnd type="none" w="med" len="med"/>
                    </a:lnR>
                    <a:lnT w="6350" cap="flat" cmpd="sng" algn="ctr">
                      <a:solidFill>
                        <a:srgbClr val="3F3F3F"/>
                      </a:solidFill>
                      <a:prstDash val="solid"/>
                      <a:round/>
                      <a:headEnd type="none" w="med" len="med"/>
                      <a:tailEnd type="none" w="med" len="med"/>
                    </a:lnT>
                    <a:lnB w="6350" cap="flat" cmpd="sng" algn="ctr">
                      <a:solidFill>
                        <a:srgbClr val="3F3F3F"/>
                      </a:solidFill>
                      <a:prstDash val="solid"/>
                      <a:round/>
                      <a:headEnd type="none" w="med" len="med"/>
                      <a:tailEnd type="none" w="med" len="med"/>
                    </a:lnB>
                    <a:solidFill>
                      <a:srgbClr val="F2F2F2"/>
                    </a:solidFill>
                  </a:tcPr>
                </a:tc>
                <a:tc>
                  <a:txBody>
                    <a:bodyPr/>
                    <a:lstStyle/>
                    <a:p>
                      <a:pPr algn="r" fontAlgn="b"/>
                      <a:r>
                        <a:rPr lang="en-GB" sz="1100" b="1" i="0" u="none" strike="noStrike" dirty="0">
                          <a:solidFill>
                            <a:srgbClr val="3F3F3F"/>
                          </a:solidFill>
                          <a:effectLst/>
                          <a:latin typeface="Calibri" panose="020F0502020204030204" pitchFamily="34" charset="0"/>
                        </a:rPr>
                        <a:t>0.21%</a:t>
                      </a:r>
                    </a:p>
                  </a:txBody>
                  <a:tcPr marL="0" marR="0" marT="0" marB="0" anchor="b">
                    <a:lnL w="6350" cap="flat" cmpd="sng" algn="ctr">
                      <a:solidFill>
                        <a:srgbClr val="3F3F3F"/>
                      </a:solidFill>
                      <a:prstDash val="solid"/>
                      <a:round/>
                      <a:headEnd type="none" w="med" len="med"/>
                      <a:tailEnd type="none" w="med" len="med"/>
                    </a:lnL>
                    <a:lnR w="6350" cap="flat" cmpd="sng" algn="ctr">
                      <a:solidFill>
                        <a:srgbClr val="3F3F3F"/>
                      </a:solidFill>
                      <a:prstDash val="solid"/>
                      <a:round/>
                      <a:headEnd type="none" w="med" len="med"/>
                      <a:tailEnd type="none" w="med" len="med"/>
                    </a:lnR>
                    <a:lnT w="6350" cap="flat" cmpd="sng" algn="ctr">
                      <a:solidFill>
                        <a:srgbClr val="3F3F3F"/>
                      </a:solidFill>
                      <a:prstDash val="solid"/>
                      <a:round/>
                      <a:headEnd type="none" w="med" len="med"/>
                      <a:tailEnd type="none" w="med" len="med"/>
                    </a:lnT>
                    <a:lnB w="6350" cap="flat" cmpd="sng" algn="ctr">
                      <a:solidFill>
                        <a:srgbClr val="3F3F3F"/>
                      </a:solidFill>
                      <a:prstDash val="solid"/>
                      <a:round/>
                      <a:headEnd type="none" w="med" len="med"/>
                      <a:tailEnd type="none" w="med" len="med"/>
                    </a:lnB>
                    <a:solidFill>
                      <a:srgbClr val="F2F2F2"/>
                    </a:solidFill>
                  </a:tcPr>
                </a:tc>
                <a:extLst>
                  <a:ext uri="{0D108BD9-81ED-4DB2-BD59-A6C34878D82A}">
                    <a16:rowId xmlns:a16="http://schemas.microsoft.com/office/drawing/2014/main" val="487240330"/>
                  </a:ext>
                </a:extLst>
              </a:tr>
            </a:tbl>
          </a:graphicData>
        </a:graphic>
      </p:graphicFrame>
      <p:sp>
        <p:nvSpPr>
          <p:cNvPr id="6" name="Rectangle 5"/>
          <p:cNvSpPr/>
          <p:nvPr/>
        </p:nvSpPr>
        <p:spPr>
          <a:xfrm>
            <a:off x="3200400" y="5933209"/>
            <a:ext cx="6234545" cy="5922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EXCLUDES CONTRIBUTIONS FROM FPC,BRIDGE FPC OR ASIC</a:t>
            </a:r>
          </a:p>
        </p:txBody>
      </p:sp>
    </p:spTree>
    <p:extLst>
      <p:ext uri="{BB962C8B-B14F-4D97-AF65-F5344CB8AC3E}">
        <p14:creationId xmlns:p14="http://schemas.microsoft.com/office/powerpoint/2010/main" val="33210248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484" y="365125"/>
            <a:ext cx="10788316" cy="1325563"/>
          </a:xfrm>
        </p:spPr>
        <p:txBody>
          <a:bodyPr>
            <a:normAutofit/>
          </a:bodyPr>
          <a:lstStyle/>
          <a:p>
            <a:r>
              <a:rPr lang="en-GB" sz="3600" dirty="0"/>
              <a:t>Sensor Deformation Due to Internal Pressure</a:t>
            </a:r>
          </a:p>
        </p:txBody>
      </p:sp>
      <p:sp>
        <p:nvSpPr>
          <p:cNvPr id="3" name="Content Placeholder 2"/>
          <p:cNvSpPr>
            <a:spLocks noGrp="1"/>
          </p:cNvSpPr>
          <p:nvPr>
            <p:ph idx="1"/>
          </p:nvPr>
        </p:nvSpPr>
        <p:spPr>
          <a:xfrm>
            <a:off x="838200" y="1825625"/>
            <a:ext cx="4520806" cy="4351338"/>
          </a:xfrm>
        </p:spPr>
        <p:txBody>
          <a:bodyPr>
            <a:normAutofit/>
          </a:bodyPr>
          <a:lstStyle/>
          <a:p>
            <a:r>
              <a:rPr lang="en-GB" sz="2000" dirty="0"/>
              <a:t>Air velocities in flow channel will be high</a:t>
            </a:r>
          </a:p>
          <a:p>
            <a:pPr lvl="1"/>
            <a:r>
              <a:rPr lang="en-GB" sz="1800" dirty="0"/>
              <a:t>High pressure drop/high inlet pressure</a:t>
            </a:r>
          </a:p>
          <a:p>
            <a:r>
              <a:rPr lang="en-GB" sz="2000" dirty="0"/>
              <a:t>Curvature reduces deformation due to internal pressure</a:t>
            </a:r>
          </a:p>
          <a:p>
            <a:r>
              <a:rPr lang="en-GB" sz="2000" dirty="0"/>
              <a:t>Sensor/module curvature of Ø180 mm results in micron level deformation due to 1000 Pa internal pressure</a:t>
            </a:r>
          </a:p>
        </p:txBody>
      </p:sp>
      <p:graphicFrame>
        <p:nvGraphicFramePr>
          <p:cNvPr id="7" name="Chart 6"/>
          <p:cNvGraphicFramePr>
            <a:graphicFrameLocks/>
          </p:cNvGraphicFramePr>
          <p:nvPr/>
        </p:nvGraphicFramePr>
        <p:xfrm>
          <a:off x="6146473" y="3150394"/>
          <a:ext cx="5631656" cy="3262312"/>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p:cNvCxnSpPr/>
          <p:nvPr/>
        </p:nvCxnSpPr>
        <p:spPr>
          <a:xfrm>
            <a:off x="7958605" y="3843338"/>
            <a:ext cx="0" cy="2237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1494756" y="3843339"/>
            <a:ext cx="0" cy="2005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0744660" y="3186393"/>
            <a:ext cx="750096" cy="6569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208509" y="3181362"/>
            <a:ext cx="750096" cy="656945"/>
          </a:xfrm>
          <a:prstGeom prst="line">
            <a:avLst/>
          </a:prstGeom>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p:nvPicPr>
        <p:blipFill rotWithShape="1">
          <a:blip r:embed="rId4"/>
          <a:srcRect l="9059" t="-21851" r="15625" b="-11234"/>
          <a:stretch/>
        </p:blipFill>
        <p:spPr>
          <a:xfrm>
            <a:off x="6304410" y="1580807"/>
            <a:ext cx="2441662" cy="1605650"/>
          </a:xfrm>
          <a:prstGeom prst="rect">
            <a:avLst/>
          </a:prstGeom>
          <a:solidFill>
            <a:schemeClr val="bg1"/>
          </a:solidFill>
          <a:ln>
            <a:solidFill>
              <a:schemeClr val="accent1"/>
            </a:solidFill>
          </a:ln>
        </p:spPr>
      </p:pic>
      <p:pic>
        <p:nvPicPr>
          <p:cNvPr id="28" name="Picture 27"/>
          <p:cNvPicPr>
            <a:picLocks noChangeAspect="1"/>
          </p:cNvPicPr>
          <p:nvPr/>
        </p:nvPicPr>
        <p:blipFill rotWithShape="1">
          <a:blip r:embed="rId5"/>
          <a:srcRect l="3445" t="-30408" r="7933" b="-25612"/>
          <a:stretch/>
        </p:blipFill>
        <p:spPr>
          <a:xfrm>
            <a:off x="9020641" y="1578089"/>
            <a:ext cx="2837543" cy="1611085"/>
          </a:xfrm>
          <a:prstGeom prst="rect">
            <a:avLst/>
          </a:prstGeom>
          <a:solidFill>
            <a:schemeClr val="bg1"/>
          </a:solidFill>
          <a:ln>
            <a:solidFill>
              <a:schemeClr val="accent1"/>
            </a:solidFill>
          </a:ln>
        </p:spPr>
      </p:pic>
    </p:spTree>
    <p:extLst>
      <p:ext uri="{BB962C8B-B14F-4D97-AF65-F5344CB8AC3E}">
        <p14:creationId xmlns:p14="http://schemas.microsoft.com/office/powerpoint/2010/main" val="1190031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DB7D-9AE3-74F5-59A2-6B19AB9D8072}"/>
              </a:ext>
            </a:extLst>
          </p:cNvPr>
          <p:cNvSpPr>
            <a:spLocks noGrp="1"/>
          </p:cNvSpPr>
          <p:nvPr>
            <p:ph type="title"/>
          </p:nvPr>
        </p:nvSpPr>
        <p:spPr/>
        <p:txBody>
          <a:bodyPr/>
          <a:lstStyle/>
          <a:p>
            <a:r>
              <a:rPr lang="en-GB" dirty="0"/>
              <a:t>OB Stave Construction </a:t>
            </a:r>
          </a:p>
        </p:txBody>
      </p:sp>
      <p:sp>
        <p:nvSpPr>
          <p:cNvPr id="4" name="Slide Number Placeholder 3">
            <a:extLst>
              <a:ext uri="{FF2B5EF4-FFF2-40B4-BE49-F238E27FC236}">
                <a16:creationId xmlns:a16="http://schemas.microsoft.com/office/drawing/2014/main" id="{5B2F053B-F0D8-EFE9-C309-0F876998AF7D}"/>
              </a:ext>
            </a:extLst>
          </p:cNvPr>
          <p:cNvSpPr>
            <a:spLocks noGrp="1"/>
          </p:cNvSpPr>
          <p:nvPr>
            <p:ph type="sldNum" sz="quarter" idx="12"/>
          </p:nvPr>
        </p:nvSpPr>
        <p:spPr/>
        <p:txBody>
          <a:bodyPr/>
          <a:lstStyle/>
          <a:p>
            <a:fld id="{1CA36EEA-5A28-4A70-BCAC-0B68DA8D366C}" type="slidenum">
              <a:rPr lang="en-GB" smtClean="0"/>
              <a:pPr/>
              <a:t>35</a:t>
            </a:fld>
            <a:endParaRPr lang="en-GB" dirty="0"/>
          </a:p>
        </p:txBody>
      </p:sp>
      <p:grpSp>
        <p:nvGrpSpPr>
          <p:cNvPr id="8" name="Group 7">
            <a:extLst>
              <a:ext uri="{FF2B5EF4-FFF2-40B4-BE49-F238E27FC236}">
                <a16:creationId xmlns:a16="http://schemas.microsoft.com/office/drawing/2014/main" id="{6EC00128-81E3-65B9-B9BF-087F113E474D}"/>
              </a:ext>
            </a:extLst>
          </p:cNvPr>
          <p:cNvGrpSpPr/>
          <p:nvPr/>
        </p:nvGrpSpPr>
        <p:grpSpPr>
          <a:xfrm>
            <a:off x="375684" y="1221770"/>
            <a:ext cx="11816316" cy="5756743"/>
            <a:chOff x="336259" y="1348382"/>
            <a:chExt cx="11309066" cy="5509618"/>
          </a:xfrm>
        </p:grpSpPr>
        <p:pic>
          <p:nvPicPr>
            <p:cNvPr id="6" name="Picture 5" descr="A diagram of a bridge&#10;&#10;Description automatically generated">
              <a:extLst>
                <a:ext uri="{FF2B5EF4-FFF2-40B4-BE49-F238E27FC236}">
                  <a16:creationId xmlns:a16="http://schemas.microsoft.com/office/drawing/2014/main" id="{4A36D81E-2F9E-DB44-EEA2-516E73CBDE06}"/>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8527"/>
            <a:stretch/>
          </p:blipFill>
          <p:spPr>
            <a:xfrm>
              <a:off x="336259" y="1348382"/>
              <a:ext cx="11309066" cy="5509618"/>
            </a:xfrm>
            <a:prstGeom prst="rect">
              <a:avLst/>
            </a:prstGeom>
          </p:spPr>
        </p:pic>
        <p:sp>
          <p:nvSpPr>
            <p:cNvPr id="5" name="Rectangle 4">
              <a:extLst>
                <a:ext uri="{FF2B5EF4-FFF2-40B4-BE49-F238E27FC236}">
                  <a16:creationId xmlns:a16="http://schemas.microsoft.com/office/drawing/2014/main" id="{D35760FE-39AB-98C4-0C68-27FABBFCA738}"/>
                </a:ext>
              </a:extLst>
            </p:cNvPr>
            <p:cNvSpPr/>
            <p:nvPr/>
          </p:nvSpPr>
          <p:spPr>
            <a:xfrm>
              <a:off x="8854435" y="1660602"/>
              <a:ext cx="1215268" cy="4312428"/>
            </a:xfrm>
            <a:custGeom>
              <a:avLst/>
              <a:gdLst>
                <a:gd name="connsiteX0" fmla="*/ 0 w 1976284"/>
                <a:gd name="connsiteY0" fmla="*/ 0 h 3457022"/>
                <a:gd name="connsiteX1" fmla="*/ 1976284 w 1976284"/>
                <a:gd name="connsiteY1" fmla="*/ 0 h 3457022"/>
                <a:gd name="connsiteX2" fmla="*/ 1976284 w 1976284"/>
                <a:gd name="connsiteY2" fmla="*/ 3457022 h 3457022"/>
                <a:gd name="connsiteX3" fmla="*/ 0 w 1976284"/>
                <a:gd name="connsiteY3" fmla="*/ 3457022 h 3457022"/>
                <a:gd name="connsiteX4" fmla="*/ 0 w 1976284"/>
                <a:gd name="connsiteY4" fmla="*/ 0 h 3457022"/>
                <a:gd name="connsiteX0" fmla="*/ 0 w 2471830"/>
                <a:gd name="connsiteY0" fmla="*/ 0 h 3457022"/>
                <a:gd name="connsiteX1" fmla="*/ 2471830 w 2471830"/>
                <a:gd name="connsiteY1" fmla="*/ 613533 h 3457022"/>
                <a:gd name="connsiteX2" fmla="*/ 1976284 w 2471830"/>
                <a:gd name="connsiteY2" fmla="*/ 3457022 h 3457022"/>
                <a:gd name="connsiteX3" fmla="*/ 0 w 2471830"/>
                <a:gd name="connsiteY3" fmla="*/ 3457022 h 3457022"/>
                <a:gd name="connsiteX4" fmla="*/ 0 w 2471830"/>
                <a:gd name="connsiteY4" fmla="*/ 0 h 3457022"/>
                <a:gd name="connsiteX0" fmla="*/ 1333254 w 2471830"/>
                <a:gd name="connsiteY0" fmla="*/ 0 h 4100052"/>
                <a:gd name="connsiteX1" fmla="*/ 2471830 w 2471830"/>
                <a:gd name="connsiteY1" fmla="*/ 1256563 h 4100052"/>
                <a:gd name="connsiteX2" fmla="*/ 1976284 w 2471830"/>
                <a:gd name="connsiteY2" fmla="*/ 4100052 h 4100052"/>
                <a:gd name="connsiteX3" fmla="*/ 0 w 2471830"/>
                <a:gd name="connsiteY3" fmla="*/ 4100052 h 4100052"/>
                <a:gd name="connsiteX4" fmla="*/ 1333254 w 2471830"/>
                <a:gd name="connsiteY4" fmla="*/ 0 h 4100052"/>
                <a:gd name="connsiteX0" fmla="*/ 1333254 w 2524924"/>
                <a:gd name="connsiteY0" fmla="*/ 0 h 4100052"/>
                <a:gd name="connsiteX1" fmla="*/ 2524924 w 2524924"/>
                <a:gd name="connsiteY1" fmla="*/ 1109079 h 4100052"/>
                <a:gd name="connsiteX2" fmla="*/ 1976284 w 2524924"/>
                <a:gd name="connsiteY2" fmla="*/ 4100052 h 4100052"/>
                <a:gd name="connsiteX3" fmla="*/ 0 w 2524924"/>
                <a:gd name="connsiteY3" fmla="*/ 4100052 h 4100052"/>
                <a:gd name="connsiteX4" fmla="*/ 1333254 w 2524924"/>
                <a:gd name="connsiteY4" fmla="*/ 0 h 4100052"/>
                <a:gd name="connsiteX0" fmla="*/ 1333254 w 2524924"/>
                <a:gd name="connsiteY0" fmla="*/ 0 h 4100052"/>
                <a:gd name="connsiteX1" fmla="*/ 2524924 w 2524924"/>
                <a:gd name="connsiteY1" fmla="*/ 1109079 h 4100052"/>
                <a:gd name="connsiteX2" fmla="*/ 2519025 w 2524924"/>
                <a:gd name="connsiteY2" fmla="*/ 4070555 h 4100052"/>
                <a:gd name="connsiteX3" fmla="*/ 0 w 2524924"/>
                <a:gd name="connsiteY3" fmla="*/ 4100052 h 4100052"/>
                <a:gd name="connsiteX4" fmla="*/ 1333254 w 2524924"/>
                <a:gd name="connsiteY4" fmla="*/ 0 h 4100052"/>
                <a:gd name="connsiteX0" fmla="*/ 23598 w 1215268"/>
                <a:gd name="connsiteY0" fmla="*/ 0 h 4070555"/>
                <a:gd name="connsiteX1" fmla="*/ 1215268 w 1215268"/>
                <a:gd name="connsiteY1" fmla="*/ 1109079 h 4070555"/>
                <a:gd name="connsiteX2" fmla="*/ 1209369 w 1215268"/>
                <a:gd name="connsiteY2" fmla="*/ 4070555 h 4070555"/>
                <a:gd name="connsiteX3" fmla="*/ 0 w 1215268"/>
                <a:gd name="connsiteY3" fmla="*/ 3303639 h 4070555"/>
                <a:gd name="connsiteX4" fmla="*/ 23598 w 1215268"/>
                <a:gd name="connsiteY4" fmla="*/ 0 h 4070555"/>
                <a:gd name="connsiteX0" fmla="*/ 23598 w 1215268"/>
                <a:gd name="connsiteY0" fmla="*/ 0 h 4135448"/>
                <a:gd name="connsiteX1" fmla="*/ 1215268 w 1215268"/>
                <a:gd name="connsiteY1" fmla="*/ 1109079 h 4135448"/>
                <a:gd name="connsiteX2" fmla="*/ 979295 w 1215268"/>
                <a:gd name="connsiteY2" fmla="*/ 4135448 h 4135448"/>
                <a:gd name="connsiteX3" fmla="*/ 0 w 1215268"/>
                <a:gd name="connsiteY3" fmla="*/ 3303639 h 4135448"/>
                <a:gd name="connsiteX4" fmla="*/ 23598 w 1215268"/>
                <a:gd name="connsiteY4" fmla="*/ 0 h 4135448"/>
                <a:gd name="connsiteX0" fmla="*/ 23598 w 1215268"/>
                <a:gd name="connsiteY0" fmla="*/ 0 h 4271133"/>
                <a:gd name="connsiteX1" fmla="*/ 1215268 w 1215268"/>
                <a:gd name="connsiteY1" fmla="*/ 1109079 h 4271133"/>
                <a:gd name="connsiteX2" fmla="*/ 1109081 w 1215268"/>
                <a:gd name="connsiteY2" fmla="*/ 4271133 h 4271133"/>
                <a:gd name="connsiteX3" fmla="*/ 0 w 1215268"/>
                <a:gd name="connsiteY3" fmla="*/ 3303639 h 4271133"/>
                <a:gd name="connsiteX4" fmla="*/ 23598 w 1215268"/>
                <a:gd name="connsiteY4" fmla="*/ 0 h 4271133"/>
                <a:gd name="connsiteX0" fmla="*/ 23598 w 1215268"/>
                <a:gd name="connsiteY0" fmla="*/ 0 h 4312428"/>
                <a:gd name="connsiteX1" fmla="*/ 1215268 w 1215268"/>
                <a:gd name="connsiteY1" fmla="*/ 1109079 h 4312428"/>
                <a:gd name="connsiteX2" fmla="*/ 1156276 w 1215268"/>
                <a:gd name="connsiteY2" fmla="*/ 4312428 h 4312428"/>
                <a:gd name="connsiteX3" fmla="*/ 0 w 1215268"/>
                <a:gd name="connsiteY3" fmla="*/ 3303639 h 4312428"/>
                <a:gd name="connsiteX4" fmla="*/ 23598 w 1215268"/>
                <a:gd name="connsiteY4" fmla="*/ 0 h 4312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268" h="4312428">
                  <a:moveTo>
                    <a:pt x="23598" y="0"/>
                  </a:moveTo>
                  <a:lnTo>
                    <a:pt x="1215268" y="1109079"/>
                  </a:lnTo>
                  <a:cubicBezTo>
                    <a:pt x="1213302" y="2096238"/>
                    <a:pt x="1158242" y="3325269"/>
                    <a:pt x="1156276" y="4312428"/>
                  </a:cubicBezTo>
                  <a:lnTo>
                    <a:pt x="0" y="3303639"/>
                  </a:lnTo>
                  <a:lnTo>
                    <a:pt x="23598" y="0"/>
                  </a:lnTo>
                  <a:close/>
                </a:path>
              </a:pathLst>
            </a:custGeom>
            <a:solidFill>
              <a:srgbClr val="DAE3F3">
                <a:alpha val="41961"/>
              </a:srgbClr>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highlight>
                    <a:srgbClr val="FFFF00"/>
                  </a:highlight>
                </a:rPr>
                <a:t>¼ Length Stave End</a:t>
              </a:r>
            </a:p>
            <a:p>
              <a:pPr algn="ctr"/>
              <a:endParaRPr lang="en-GB" dirty="0">
                <a:solidFill>
                  <a:schemeClr val="tx1"/>
                </a:solidFill>
                <a:highlight>
                  <a:srgbClr val="FFFF00"/>
                </a:highlight>
              </a:endParaRPr>
            </a:p>
            <a:p>
              <a:pPr algn="ctr"/>
              <a:r>
                <a:rPr lang="en-GB" dirty="0">
                  <a:solidFill>
                    <a:schemeClr val="tx1"/>
                  </a:solidFill>
                  <a:highlight>
                    <a:srgbClr val="FFFF00"/>
                  </a:highlight>
                </a:rPr>
                <a:t>QSP</a:t>
              </a:r>
            </a:p>
          </p:txBody>
        </p:sp>
      </p:grpSp>
      <p:sp>
        <p:nvSpPr>
          <p:cNvPr id="11" name="TextBox 10">
            <a:extLst>
              <a:ext uri="{FF2B5EF4-FFF2-40B4-BE49-F238E27FC236}">
                <a16:creationId xmlns:a16="http://schemas.microsoft.com/office/drawing/2014/main" id="{2A0B0289-A9A4-A463-F725-4B35805105D4}"/>
              </a:ext>
            </a:extLst>
          </p:cNvPr>
          <p:cNvSpPr txBox="1"/>
          <p:nvPr/>
        </p:nvSpPr>
        <p:spPr>
          <a:xfrm>
            <a:off x="5867400" y="6105843"/>
            <a:ext cx="2309037" cy="646331"/>
          </a:xfrm>
          <a:prstGeom prst="rect">
            <a:avLst/>
          </a:prstGeom>
          <a:noFill/>
        </p:spPr>
        <p:txBody>
          <a:bodyPr wrap="square" rtlCol="0">
            <a:spAutoFit/>
          </a:bodyPr>
          <a:lstStyle/>
          <a:p>
            <a:r>
              <a:rPr lang="en-GB" dirty="0"/>
              <a:t>L4 X 8 Modules</a:t>
            </a:r>
          </a:p>
          <a:p>
            <a:r>
              <a:rPr lang="en-GB" dirty="0"/>
              <a:t>L3 X 4 Modules</a:t>
            </a:r>
          </a:p>
        </p:txBody>
      </p:sp>
    </p:spTree>
    <p:extLst>
      <p:ext uri="{BB962C8B-B14F-4D97-AF65-F5344CB8AC3E}">
        <p14:creationId xmlns:p14="http://schemas.microsoft.com/office/powerpoint/2010/main" val="2313667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4E5B3-4348-5E62-86A4-FEDFBBCEB30B}"/>
              </a:ext>
            </a:extLst>
          </p:cNvPr>
          <p:cNvSpPr>
            <a:spLocks noGrp="1"/>
          </p:cNvSpPr>
          <p:nvPr>
            <p:ph type="title"/>
          </p:nvPr>
        </p:nvSpPr>
        <p:spPr/>
        <p:txBody>
          <a:bodyPr/>
          <a:lstStyle/>
          <a:p>
            <a:r>
              <a:rPr lang="en-GB" dirty="0"/>
              <a:t>¼ Length Stave Prototypes</a:t>
            </a:r>
          </a:p>
        </p:txBody>
      </p:sp>
      <p:sp>
        <p:nvSpPr>
          <p:cNvPr id="3" name="Content Placeholder 2">
            <a:extLst>
              <a:ext uri="{FF2B5EF4-FFF2-40B4-BE49-F238E27FC236}">
                <a16:creationId xmlns:a16="http://schemas.microsoft.com/office/drawing/2014/main" id="{3B00F7E5-3CB6-E6E2-95D1-A339AEA622B1}"/>
              </a:ext>
            </a:extLst>
          </p:cNvPr>
          <p:cNvSpPr>
            <a:spLocks noGrp="1"/>
          </p:cNvSpPr>
          <p:nvPr>
            <p:ph idx="1"/>
          </p:nvPr>
        </p:nvSpPr>
        <p:spPr>
          <a:xfrm>
            <a:off x="838200" y="1662594"/>
            <a:ext cx="10515600" cy="4351338"/>
          </a:xfrm>
        </p:spPr>
        <p:txBody>
          <a:bodyPr>
            <a:normAutofit/>
          </a:bodyPr>
          <a:lstStyle/>
          <a:p>
            <a:r>
              <a:rPr lang="en-GB" sz="2000" dirty="0"/>
              <a:t>Preformed components</a:t>
            </a:r>
          </a:p>
          <a:p>
            <a:pPr lvl="1"/>
            <a:r>
              <a:rPr lang="en-GB" sz="1800" dirty="0"/>
              <a:t>Carbon Fibre I-beam pre-cured in a 2-part mould</a:t>
            </a:r>
          </a:p>
          <a:p>
            <a:pPr lvl="1"/>
            <a:r>
              <a:rPr lang="en-GB" sz="1800" dirty="0"/>
              <a:t>Flexible Printed Circuits (FPC) preformed (with heat and pressure) into C channel</a:t>
            </a:r>
          </a:p>
          <a:p>
            <a:endParaRPr lang="en-GB" sz="2000" dirty="0"/>
          </a:p>
        </p:txBody>
      </p:sp>
      <p:pic>
        <p:nvPicPr>
          <p:cNvPr id="6" name="Picture 5" descr="Close-up of a thin metal rod&#10;&#10;Description automatically generated">
            <a:extLst>
              <a:ext uri="{FF2B5EF4-FFF2-40B4-BE49-F238E27FC236}">
                <a16:creationId xmlns:a16="http://schemas.microsoft.com/office/drawing/2014/main" id="{E3693772-079C-64D1-C35C-F99B57E500A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819"/>
          <a:stretch/>
        </p:blipFill>
        <p:spPr>
          <a:xfrm>
            <a:off x="2963471" y="3117112"/>
            <a:ext cx="2320633" cy="3535063"/>
          </a:xfrm>
          <a:prstGeom prst="roundRect">
            <a:avLst/>
          </a:prstGeom>
        </p:spPr>
      </p:pic>
      <p:pic>
        <p:nvPicPr>
          <p:cNvPr id="8" name="Picture 7" descr="A black piece of plastic on a yellow surface&#10;&#10;Description automatically generated">
            <a:extLst>
              <a:ext uri="{FF2B5EF4-FFF2-40B4-BE49-F238E27FC236}">
                <a16:creationId xmlns:a16="http://schemas.microsoft.com/office/drawing/2014/main" id="{4EE73D65-2430-23CE-6747-991C5AFDB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0652" y="2981086"/>
            <a:ext cx="3012344" cy="3195877"/>
          </a:xfrm>
          <a:prstGeom prst="roundRect">
            <a:avLst/>
          </a:prstGeom>
        </p:spPr>
      </p:pic>
      <p:pic>
        <p:nvPicPr>
          <p:cNvPr id="5" name="Picture 4">
            <a:extLst>
              <a:ext uri="{FF2B5EF4-FFF2-40B4-BE49-F238E27FC236}">
                <a16:creationId xmlns:a16="http://schemas.microsoft.com/office/drawing/2014/main" id="{E50F8A2D-93A1-092C-B1F1-51C79E2CA774}"/>
              </a:ext>
            </a:extLst>
          </p:cNvPr>
          <p:cNvPicPr>
            <a:picLocks noChangeAspect="1"/>
          </p:cNvPicPr>
          <p:nvPr/>
        </p:nvPicPr>
        <p:blipFill>
          <a:blip r:embed="rId4"/>
          <a:stretch>
            <a:fillRect/>
          </a:stretch>
        </p:blipFill>
        <p:spPr>
          <a:xfrm>
            <a:off x="7869839" y="4598051"/>
            <a:ext cx="3012344" cy="2177643"/>
          </a:xfrm>
          <a:prstGeom prst="roundRect">
            <a:avLst/>
          </a:prstGeom>
        </p:spPr>
      </p:pic>
      <p:pic>
        <p:nvPicPr>
          <p:cNvPr id="9" name="Picture 8">
            <a:extLst>
              <a:ext uri="{FF2B5EF4-FFF2-40B4-BE49-F238E27FC236}">
                <a16:creationId xmlns:a16="http://schemas.microsoft.com/office/drawing/2014/main" id="{ADB72E8E-9401-AA33-BB30-5582C0552CFA}"/>
              </a:ext>
            </a:extLst>
          </p:cNvPr>
          <p:cNvPicPr>
            <a:picLocks noChangeAspect="1"/>
          </p:cNvPicPr>
          <p:nvPr/>
        </p:nvPicPr>
        <p:blipFill>
          <a:blip r:embed="rId5"/>
          <a:stretch>
            <a:fillRect/>
          </a:stretch>
        </p:blipFill>
        <p:spPr>
          <a:xfrm>
            <a:off x="10122873" y="3077796"/>
            <a:ext cx="1781371" cy="2259948"/>
          </a:xfrm>
          <a:prstGeom prst="roundRect">
            <a:avLst/>
          </a:prstGeom>
        </p:spPr>
      </p:pic>
      <p:pic>
        <p:nvPicPr>
          <p:cNvPr id="12" name="Content Placeholder 5" descr="A close up of a white rectangular object&#10;&#10;Description automatically generated">
            <a:extLst>
              <a:ext uri="{FF2B5EF4-FFF2-40B4-BE49-F238E27FC236}">
                <a16:creationId xmlns:a16="http://schemas.microsoft.com/office/drawing/2014/main" id="{CBEC959E-B41C-C50F-D448-19979FBB1D6A}"/>
              </a:ext>
            </a:extLst>
          </p:cNvPr>
          <p:cNvPicPr>
            <a:picLocks noChangeAspect="1"/>
          </p:cNvPicPr>
          <p:nvPr/>
        </p:nvPicPr>
        <p:blipFill>
          <a:blip r:embed="rId6" cstate="print">
            <a:extLst>
              <a:ext uri="{28A0092B-C50C-407E-A947-70E740481C1C}">
                <a14:useLocalDpi xmlns:a14="http://schemas.microsoft.com/office/drawing/2010/main" val="0"/>
              </a:ext>
            </a:extLst>
          </a:blip>
          <a:srcRect t="44265"/>
          <a:stretch/>
        </p:blipFill>
        <p:spPr>
          <a:xfrm>
            <a:off x="137160" y="3100212"/>
            <a:ext cx="2663861" cy="3906534"/>
          </a:xfrm>
          <a:prstGeom prst="roundRect">
            <a:avLst/>
          </a:prstGeom>
        </p:spPr>
      </p:pic>
    </p:spTree>
    <p:extLst>
      <p:ext uri="{BB962C8B-B14F-4D97-AF65-F5344CB8AC3E}">
        <p14:creationId xmlns:p14="http://schemas.microsoft.com/office/powerpoint/2010/main" val="4069094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EFB86-F200-CF7B-8868-BBF72EE3514B}"/>
              </a:ext>
            </a:extLst>
          </p:cNvPr>
          <p:cNvSpPr>
            <a:spLocks noGrp="1"/>
          </p:cNvSpPr>
          <p:nvPr>
            <p:ph type="title"/>
          </p:nvPr>
        </p:nvSpPr>
        <p:spPr/>
        <p:txBody>
          <a:bodyPr/>
          <a:lstStyle/>
          <a:p>
            <a:r>
              <a:rPr lang="en-GB" dirty="0"/>
              <a:t>Stave Inner Structure</a:t>
            </a:r>
          </a:p>
        </p:txBody>
      </p:sp>
      <p:pic>
        <p:nvPicPr>
          <p:cNvPr id="5" name="Content Placeholder 4">
            <a:extLst>
              <a:ext uri="{FF2B5EF4-FFF2-40B4-BE49-F238E27FC236}">
                <a16:creationId xmlns:a16="http://schemas.microsoft.com/office/drawing/2014/main" id="{75B85C9F-96D3-448D-56CC-EB9A66ABA2EB}"/>
              </a:ext>
            </a:extLst>
          </p:cNvPr>
          <p:cNvPicPr>
            <a:picLocks noGrp="1" noChangeAspect="1"/>
          </p:cNvPicPr>
          <p:nvPr>
            <p:ph idx="1"/>
          </p:nvPr>
        </p:nvPicPr>
        <p:blipFill>
          <a:blip r:embed="rId2"/>
          <a:srcRect t="10484" b="18918"/>
          <a:stretch/>
        </p:blipFill>
        <p:spPr>
          <a:xfrm>
            <a:off x="-1" y="2708585"/>
            <a:ext cx="12202989" cy="2520175"/>
          </a:xfrm>
        </p:spPr>
      </p:pic>
      <p:cxnSp>
        <p:nvCxnSpPr>
          <p:cNvPr id="7" name="Straight Connector 6">
            <a:extLst>
              <a:ext uri="{FF2B5EF4-FFF2-40B4-BE49-F238E27FC236}">
                <a16:creationId xmlns:a16="http://schemas.microsoft.com/office/drawing/2014/main" id="{2B1DE4C7-EEC0-8E7E-061F-BF4388146C8A}"/>
              </a:ext>
            </a:extLst>
          </p:cNvPr>
          <p:cNvCxnSpPr>
            <a:cxnSpLocks/>
          </p:cNvCxnSpPr>
          <p:nvPr/>
        </p:nvCxnSpPr>
        <p:spPr>
          <a:xfrm>
            <a:off x="297793" y="3743982"/>
            <a:ext cx="11507631" cy="1075559"/>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96E2935-C346-F2D8-1854-7DC49AD11125}"/>
              </a:ext>
            </a:extLst>
          </p:cNvPr>
          <p:cNvCxnSpPr>
            <a:cxnSpLocks/>
          </p:cNvCxnSpPr>
          <p:nvPr/>
        </p:nvCxnSpPr>
        <p:spPr>
          <a:xfrm>
            <a:off x="297793" y="3838575"/>
            <a:ext cx="11507631" cy="1077951"/>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sp>
        <p:nvSpPr>
          <p:cNvPr id="14" name="Callout: Line 13">
            <a:extLst>
              <a:ext uri="{FF2B5EF4-FFF2-40B4-BE49-F238E27FC236}">
                <a16:creationId xmlns:a16="http://schemas.microsoft.com/office/drawing/2014/main" id="{16EFD362-C02E-DB2A-C6E4-20980673B4A8}"/>
              </a:ext>
            </a:extLst>
          </p:cNvPr>
          <p:cNvSpPr/>
          <p:nvPr/>
        </p:nvSpPr>
        <p:spPr>
          <a:xfrm>
            <a:off x="8624454" y="5694600"/>
            <a:ext cx="2639291" cy="320675"/>
          </a:xfrm>
          <a:prstGeom prst="borderCallout1">
            <a:avLst>
              <a:gd name="adj1" fmla="val -692"/>
              <a:gd name="adj2" fmla="val 91142"/>
              <a:gd name="adj3" fmla="val -261217"/>
              <a:gd name="adj4" fmla="val 98150"/>
            </a:avLst>
          </a:prstGeom>
          <a:solidFill>
            <a:schemeClr val="accent2">
              <a:lumMod val="40000"/>
              <a:lumOff val="60000"/>
            </a:schemeClr>
          </a:solid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 3 mm Silver Steel rods</a:t>
            </a:r>
          </a:p>
        </p:txBody>
      </p:sp>
      <p:pic>
        <p:nvPicPr>
          <p:cNvPr id="16" name="Picture 15">
            <a:extLst>
              <a:ext uri="{FF2B5EF4-FFF2-40B4-BE49-F238E27FC236}">
                <a16:creationId xmlns:a16="http://schemas.microsoft.com/office/drawing/2014/main" id="{75D81D1D-22AD-5EE9-08B5-24A0AAEC5B1F}"/>
              </a:ext>
            </a:extLst>
          </p:cNvPr>
          <p:cNvPicPr>
            <a:picLocks noChangeAspect="1"/>
          </p:cNvPicPr>
          <p:nvPr/>
        </p:nvPicPr>
        <p:blipFill>
          <a:blip r:embed="rId3"/>
          <a:stretch>
            <a:fillRect/>
          </a:stretch>
        </p:blipFill>
        <p:spPr>
          <a:xfrm>
            <a:off x="7538112" y="399021"/>
            <a:ext cx="3237724" cy="2520174"/>
          </a:xfrm>
          <a:prstGeom prst="roundRect">
            <a:avLst>
              <a:gd name="adj" fmla="val 16790"/>
            </a:avLst>
          </a:prstGeom>
          <a:ln w="19050">
            <a:solidFill>
              <a:srgbClr val="C00000"/>
            </a:solidFill>
          </a:ln>
        </p:spPr>
      </p:pic>
      <p:sp>
        <p:nvSpPr>
          <p:cNvPr id="17" name="Rectangle: Top Corners Rounded 16">
            <a:extLst>
              <a:ext uri="{FF2B5EF4-FFF2-40B4-BE49-F238E27FC236}">
                <a16:creationId xmlns:a16="http://schemas.microsoft.com/office/drawing/2014/main" id="{74E7365B-CCDF-2CE7-9E10-BEE870179D7B}"/>
              </a:ext>
            </a:extLst>
          </p:cNvPr>
          <p:cNvSpPr/>
          <p:nvPr/>
        </p:nvSpPr>
        <p:spPr>
          <a:xfrm>
            <a:off x="7538112" y="361895"/>
            <a:ext cx="3237724" cy="434177"/>
          </a:xfrm>
          <a:prstGeom prst="round2SameRect">
            <a:avLst>
              <a:gd name="adj1" fmla="val 50000"/>
              <a:gd name="adj2" fmla="val 0"/>
            </a:avLst>
          </a:prstGeom>
          <a:solidFill>
            <a:srgbClr val="C3707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Aluminium Internal Formers</a:t>
            </a:r>
          </a:p>
        </p:txBody>
      </p:sp>
      <p:pic>
        <p:nvPicPr>
          <p:cNvPr id="22" name="Picture 21">
            <a:extLst>
              <a:ext uri="{FF2B5EF4-FFF2-40B4-BE49-F238E27FC236}">
                <a16:creationId xmlns:a16="http://schemas.microsoft.com/office/drawing/2014/main" id="{3E29AE09-6C5E-30C3-7CE3-2CE76817C56C}"/>
              </a:ext>
            </a:extLst>
          </p:cNvPr>
          <p:cNvPicPr>
            <a:picLocks noChangeAspect="1"/>
          </p:cNvPicPr>
          <p:nvPr/>
        </p:nvPicPr>
        <p:blipFill>
          <a:blip r:embed="rId4"/>
          <a:srcRect t="-19811" b="1"/>
          <a:stretch/>
        </p:blipFill>
        <p:spPr>
          <a:xfrm>
            <a:off x="3551277" y="4981466"/>
            <a:ext cx="2036203" cy="1628883"/>
          </a:xfrm>
          <a:prstGeom prst="roundRect">
            <a:avLst/>
          </a:prstGeom>
          <a:ln w="19050">
            <a:solidFill>
              <a:schemeClr val="tx1">
                <a:lumMod val="60000"/>
                <a:lumOff val="40000"/>
              </a:schemeClr>
            </a:solidFill>
          </a:ln>
        </p:spPr>
      </p:pic>
      <p:sp>
        <p:nvSpPr>
          <p:cNvPr id="23" name="Rectangle: Top Corners Rounded 22">
            <a:extLst>
              <a:ext uri="{FF2B5EF4-FFF2-40B4-BE49-F238E27FC236}">
                <a16:creationId xmlns:a16="http://schemas.microsoft.com/office/drawing/2014/main" id="{3DC7B3DF-37FF-5C9D-7F9B-3C3DA1C05EB3}"/>
              </a:ext>
            </a:extLst>
          </p:cNvPr>
          <p:cNvSpPr/>
          <p:nvPr/>
        </p:nvSpPr>
        <p:spPr>
          <a:xfrm>
            <a:off x="3551277" y="4851170"/>
            <a:ext cx="2036203" cy="434177"/>
          </a:xfrm>
          <a:prstGeom prst="round2SameRect">
            <a:avLst>
              <a:gd name="adj1" fmla="val 50000"/>
              <a:gd name="adj2" fmla="val 0"/>
            </a:avLst>
          </a:prstGeom>
          <a:solidFill>
            <a:schemeClr val="tx1">
              <a:lumMod val="40000"/>
              <a:lumOff val="60000"/>
            </a:schemeClr>
          </a:solidFill>
          <a:ln w="19050">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K9 Foam Heatsink</a:t>
            </a:r>
          </a:p>
        </p:txBody>
      </p:sp>
      <p:cxnSp>
        <p:nvCxnSpPr>
          <p:cNvPr id="25" name="Straight Connector 24">
            <a:extLst>
              <a:ext uri="{FF2B5EF4-FFF2-40B4-BE49-F238E27FC236}">
                <a16:creationId xmlns:a16="http://schemas.microsoft.com/office/drawing/2014/main" id="{E388A54F-C201-0143-A0E7-C0D47FCC8AFF}"/>
              </a:ext>
            </a:extLst>
          </p:cNvPr>
          <p:cNvCxnSpPr>
            <a:cxnSpLocks/>
            <a:stCxn id="22" idx="3"/>
          </p:cNvCxnSpPr>
          <p:nvPr/>
        </p:nvCxnSpPr>
        <p:spPr>
          <a:xfrm flipV="1">
            <a:off x="5587480" y="4524375"/>
            <a:ext cx="508520" cy="1271533"/>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0728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CC27EF8-A635-21C4-11FC-2E0A0BC18345}"/>
              </a:ext>
            </a:extLst>
          </p:cNvPr>
          <p:cNvSpPr>
            <a:spLocks noGrp="1"/>
          </p:cNvSpPr>
          <p:nvPr>
            <p:ph type="title"/>
          </p:nvPr>
        </p:nvSpPr>
        <p:spPr/>
        <p:txBody>
          <a:bodyPr/>
          <a:lstStyle/>
          <a:p>
            <a:r>
              <a:rPr lang="en-GB" dirty="0"/>
              <a:t>Outer Skin</a:t>
            </a:r>
          </a:p>
        </p:txBody>
      </p:sp>
      <p:pic>
        <p:nvPicPr>
          <p:cNvPr id="5" name="Content Placeholder 4">
            <a:extLst>
              <a:ext uri="{FF2B5EF4-FFF2-40B4-BE49-F238E27FC236}">
                <a16:creationId xmlns:a16="http://schemas.microsoft.com/office/drawing/2014/main" id="{3384965F-CEE9-4081-5224-533A6BF7B1DF}"/>
              </a:ext>
            </a:extLst>
          </p:cNvPr>
          <p:cNvPicPr>
            <a:picLocks noGrp="1" noChangeAspect="1"/>
          </p:cNvPicPr>
          <p:nvPr>
            <p:ph sz="half" idx="1"/>
          </p:nvPr>
        </p:nvPicPr>
        <p:blipFill>
          <a:blip r:embed="rId2">
            <a:extLst>
              <a:ext uri="{BEBA8EAE-BF5A-486C-A8C5-ECC9F3942E4B}">
                <a14:imgProps xmlns:a14="http://schemas.microsoft.com/office/drawing/2010/main">
                  <a14:imgLayer r:embed="rId3">
                    <a14:imgEffect>
                      <a14:backgroundRemoval t="949" b="91599" l="9994" r="99554">
                        <a14:foregroundMark x1="81540" y1="24390" x2="91725" y2="2439"/>
                        <a14:foregroundMark x1="91725" y1="2439" x2="99427" y2="6504"/>
                        <a14:foregroundMark x1="99427" y1="6504" x2="98854" y2="35772"/>
                        <a14:foregroundMark x1="98854" y1="35772" x2="96690" y2="48645"/>
                        <a14:foregroundMark x1="96690" y1="48645" x2="80777" y2="41734"/>
                        <a14:foregroundMark x1="91725" y1="2033" x2="99045" y2="949"/>
                        <a14:foregroundMark x1="99045" y1="949" x2="99363" y2="949"/>
                        <a14:foregroundMark x1="77403" y1="59485" x2="94017" y2="63821"/>
                        <a14:foregroundMark x1="94017" y1="63821" x2="97072" y2="68157"/>
                        <a14:foregroundMark x1="76257" y1="60976" x2="75430" y2="77778"/>
                        <a14:foregroundMark x1="75430" y1="77778" x2="73074" y2="90244"/>
                        <a14:foregroundMark x1="73074" y1="90244" x2="90516" y2="98103"/>
                        <a14:foregroundMark x1="90516" y1="98103" x2="97899" y2="98780"/>
                        <a14:foregroundMark x1="97899" y1="98780" x2="99618" y2="63415"/>
                        <a14:foregroundMark x1="99618" y1="63415" x2="94589" y2="65041"/>
                        <a14:foregroundMark x1="83514" y1="65989" x2="90961" y2="86314"/>
                        <a14:foregroundMark x1="75430" y1="78726" x2="93762" y2="91599"/>
                        <a14:foregroundMark x1="94526" y1="61789" x2="99300" y2="51626"/>
                        <a14:foregroundMark x1="14768" y1="73577" x2="21260" y2="69648"/>
                        <a14:foregroundMark x1="16486" y1="84417" x2="22597" y2="79404"/>
                        <a14:foregroundMark x1="22597" y1="79404" x2="22724" y2="79133"/>
                        <a14:backgroundMark x1="46531" y1="41057" x2="45449" y2="38211"/>
                        <a14:backgroundMark x1="52260" y1="33875" x2="51114" y2="30217"/>
                        <a14:backgroundMark x1="40038" y1="44309" x2="40866" y2="44986"/>
                        <a14:backgroundMark x1="33927" y1="50813" x2="35328" y2="50136"/>
                        <a14:backgroundMark x1="36155" y1="49458" x2="36474" y2="49458"/>
                      </a14:backgroundRemoval>
                    </a14:imgEffect>
                  </a14:imgLayer>
                </a14:imgProps>
              </a:ext>
            </a:extLst>
          </a:blip>
          <a:stretch>
            <a:fillRect/>
          </a:stretch>
        </p:blipFill>
        <p:spPr>
          <a:xfrm>
            <a:off x="5515575" y="3792279"/>
            <a:ext cx="6676426" cy="3136347"/>
          </a:xfrm>
        </p:spPr>
      </p:pic>
      <p:sp>
        <p:nvSpPr>
          <p:cNvPr id="7" name="Content Placeholder 6">
            <a:extLst>
              <a:ext uri="{FF2B5EF4-FFF2-40B4-BE49-F238E27FC236}">
                <a16:creationId xmlns:a16="http://schemas.microsoft.com/office/drawing/2014/main" id="{CE6E9A59-899A-BF07-9CB4-14247A5250FC}"/>
              </a:ext>
            </a:extLst>
          </p:cNvPr>
          <p:cNvSpPr>
            <a:spLocks noGrp="1"/>
          </p:cNvSpPr>
          <p:nvPr>
            <p:ph sz="half" idx="2"/>
          </p:nvPr>
        </p:nvSpPr>
        <p:spPr>
          <a:xfrm>
            <a:off x="838199" y="1690158"/>
            <a:ext cx="10769601" cy="4351338"/>
          </a:xfrm>
        </p:spPr>
        <p:txBody>
          <a:bodyPr>
            <a:normAutofit/>
          </a:bodyPr>
          <a:lstStyle/>
          <a:p>
            <a:r>
              <a:rPr lang="en-GB" sz="2000" dirty="0"/>
              <a:t>Airtight boundary formed by FPC, Carbon Fibre face sheet and modules</a:t>
            </a:r>
          </a:p>
          <a:p>
            <a:r>
              <a:rPr lang="en-GB" sz="2000" dirty="0"/>
              <a:t>FPCs Mounted along outer edge, joined to K9 Foam with Prepreg Adhesive Film </a:t>
            </a:r>
          </a:p>
          <a:p>
            <a:r>
              <a:rPr lang="en-GB" sz="2000" dirty="0"/>
              <a:t>Carbon fibre face sheets aligned on inner structure</a:t>
            </a:r>
          </a:p>
          <a:p>
            <a:r>
              <a:rPr lang="en-GB" sz="2000" dirty="0"/>
              <a:t>Silicone rubber sheet added on top and bottom surfaces as an intensifier</a:t>
            </a:r>
          </a:p>
        </p:txBody>
      </p:sp>
      <p:pic>
        <p:nvPicPr>
          <p:cNvPr id="9" name="Picture 8">
            <a:extLst>
              <a:ext uri="{FF2B5EF4-FFF2-40B4-BE49-F238E27FC236}">
                <a16:creationId xmlns:a16="http://schemas.microsoft.com/office/drawing/2014/main" id="{940C07DB-C635-B723-3F68-C2A1561E2D57}"/>
              </a:ext>
            </a:extLst>
          </p:cNvPr>
          <p:cNvPicPr>
            <a:picLocks noChangeAspect="1"/>
          </p:cNvPicPr>
          <p:nvPr/>
        </p:nvPicPr>
        <p:blipFill>
          <a:blip r:embed="rId4"/>
          <a:srcRect b="8268"/>
          <a:stretch/>
        </p:blipFill>
        <p:spPr>
          <a:xfrm>
            <a:off x="91553" y="4716127"/>
            <a:ext cx="4259824" cy="2054068"/>
          </a:xfrm>
          <a:prstGeom prst="roundRect">
            <a:avLst/>
          </a:prstGeom>
        </p:spPr>
      </p:pic>
      <p:pic>
        <p:nvPicPr>
          <p:cNvPr id="11" name="Picture 10">
            <a:extLst>
              <a:ext uri="{FF2B5EF4-FFF2-40B4-BE49-F238E27FC236}">
                <a16:creationId xmlns:a16="http://schemas.microsoft.com/office/drawing/2014/main" id="{CF7A56E1-73F6-FFDB-254B-0E1A695A3223}"/>
              </a:ext>
            </a:extLst>
          </p:cNvPr>
          <p:cNvPicPr>
            <a:picLocks noChangeAspect="1"/>
          </p:cNvPicPr>
          <p:nvPr/>
        </p:nvPicPr>
        <p:blipFill>
          <a:blip r:embed="rId5"/>
          <a:stretch>
            <a:fillRect/>
          </a:stretch>
        </p:blipFill>
        <p:spPr>
          <a:xfrm>
            <a:off x="3087045" y="3533149"/>
            <a:ext cx="3851835" cy="2054068"/>
          </a:xfrm>
          <a:prstGeom prst="roundRect">
            <a:avLst/>
          </a:prstGeom>
        </p:spPr>
      </p:pic>
    </p:spTree>
    <p:extLst>
      <p:ext uri="{BB962C8B-B14F-4D97-AF65-F5344CB8AC3E}">
        <p14:creationId xmlns:p14="http://schemas.microsoft.com/office/powerpoint/2010/main" val="2124446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ED62BDD-9CF2-5DB7-5081-572AE2A5569C}"/>
              </a:ext>
            </a:extLst>
          </p:cNvPr>
          <p:cNvSpPr/>
          <p:nvPr/>
        </p:nvSpPr>
        <p:spPr>
          <a:xfrm>
            <a:off x="110067" y="5486400"/>
            <a:ext cx="3657600" cy="13255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a:extLst>
              <a:ext uri="{FF2B5EF4-FFF2-40B4-BE49-F238E27FC236}">
                <a16:creationId xmlns:a16="http://schemas.microsoft.com/office/drawing/2014/main" id="{D6661F94-4164-660F-3F5A-4B1E294DC2F8}"/>
              </a:ext>
            </a:extLst>
          </p:cNvPr>
          <p:cNvSpPr>
            <a:spLocks noGrp="1"/>
          </p:cNvSpPr>
          <p:nvPr>
            <p:ph type="title"/>
          </p:nvPr>
        </p:nvSpPr>
        <p:spPr/>
        <p:txBody>
          <a:bodyPr/>
          <a:lstStyle/>
          <a:p>
            <a:r>
              <a:rPr lang="en-GB" dirty="0"/>
              <a:t>Post-Cured Stave Assembly</a:t>
            </a:r>
          </a:p>
        </p:txBody>
      </p:sp>
      <p:pic>
        <p:nvPicPr>
          <p:cNvPr id="8" name="Picture 7">
            <a:extLst>
              <a:ext uri="{FF2B5EF4-FFF2-40B4-BE49-F238E27FC236}">
                <a16:creationId xmlns:a16="http://schemas.microsoft.com/office/drawing/2014/main" id="{CD973A41-5AAD-3DB2-04AA-4F5B6F46D2DD}"/>
              </a:ext>
            </a:extLst>
          </p:cNvPr>
          <p:cNvPicPr>
            <a:picLocks noChangeAspect="1"/>
          </p:cNvPicPr>
          <p:nvPr/>
        </p:nvPicPr>
        <p:blipFill>
          <a:blip r:embed="rId2"/>
          <a:srcRect b="4609"/>
          <a:stretch/>
        </p:blipFill>
        <p:spPr>
          <a:xfrm>
            <a:off x="185241" y="1809221"/>
            <a:ext cx="1681317" cy="4614955"/>
          </a:xfrm>
          <a:prstGeom prst="rect">
            <a:avLst/>
          </a:prstGeom>
        </p:spPr>
      </p:pic>
      <p:pic>
        <p:nvPicPr>
          <p:cNvPr id="10" name="Picture 9">
            <a:extLst>
              <a:ext uri="{FF2B5EF4-FFF2-40B4-BE49-F238E27FC236}">
                <a16:creationId xmlns:a16="http://schemas.microsoft.com/office/drawing/2014/main" id="{0F69FDC0-9FC6-3904-2D8B-DD142C25E4A5}"/>
              </a:ext>
            </a:extLst>
          </p:cNvPr>
          <p:cNvPicPr>
            <a:picLocks noChangeAspect="1"/>
          </p:cNvPicPr>
          <p:nvPr/>
        </p:nvPicPr>
        <p:blipFill>
          <a:blip r:embed="rId3"/>
          <a:srcRect l="9269"/>
          <a:stretch/>
        </p:blipFill>
        <p:spPr>
          <a:xfrm>
            <a:off x="1981200" y="1809221"/>
            <a:ext cx="4428067" cy="4614955"/>
          </a:xfrm>
          <a:prstGeom prst="rect">
            <a:avLst/>
          </a:prstGeom>
        </p:spPr>
      </p:pic>
      <p:pic>
        <p:nvPicPr>
          <p:cNvPr id="12" name="Picture 11">
            <a:extLst>
              <a:ext uri="{FF2B5EF4-FFF2-40B4-BE49-F238E27FC236}">
                <a16:creationId xmlns:a16="http://schemas.microsoft.com/office/drawing/2014/main" id="{F7EC4FEC-A306-3357-F478-0AB9EDB6F303}"/>
              </a:ext>
            </a:extLst>
          </p:cNvPr>
          <p:cNvPicPr>
            <a:picLocks noChangeAspect="1"/>
          </p:cNvPicPr>
          <p:nvPr/>
        </p:nvPicPr>
        <p:blipFill>
          <a:blip r:embed="rId4"/>
          <a:srcRect l="12582" t="17009"/>
          <a:stretch/>
        </p:blipFill>
        <p:spPr>
          <a:xfrm>
            <a:off x="6523909" y="1809221"/>
            <a:ext cx="5493678" cy="4614955"/>
          </a:xfrm>
          <a:prstGeom prst="rect">
            <a:avLst/>
          </a:prstGeom>
        </p:spPr>
      </p:pic>
    </p:spTree>
    <p:extLst>
      <p:ext uri="{BB962C8B-B14F-4D97-AF65-F5344CB8AC3E}">
        <p14:creationId xmlns:p14="http://schemas.microsoft.com/office/powerpoint/2010/main" val="3460046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rrow: Down 31">
            <a:extLst>
              <a:ext uri="{FF2B5EF4-FFF2-40B4-BE49-F238E27FC236}">
                <a16:creationId xmlns:a16="http://schemas.microsoft.com/office/drawing/2014/main" id="{99995727-57FE-1C44-FDB7-E1E79B93EBBA}"/>
              </a:ext>
            </a:extLst>
          </p:cNvPr>
          <p:cNvSpPr/>
          <p:nvPr/>
        </p:nvSpPr>
        <p:spPr>
          <a:xfrm>
            <a:off x="9334528" y="1880746"/>
            <a:ext cx="1337824" cy="458061"/>
          </a:xfrm>
          <a:prstGeom prst="down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a:t>Stave Sensor</a:t>
            </a:r>
          </a:p>
        </p:txBody>
      </p:sp>
      <p:sp>
        <p:nvSpPr>
          <p:cNvPr id="3" name="Content Placeholder 2"/>
          <p:cNvSpPr>
            <a:spLocks noGrp="1"/>
          </p:cNvSpPr>
          <p:nvPr>
            <p:ph sz="half" idx="1"/>
          </p:nvPr>
        </p:nvSpPr>
        <p:spPr>
          <a:xfrm>
            <a:off x="497434" y="1543506"/>
            <a:ext cx="6656832" cy="4633457"/>
          </a:xfrm>
        </p:spPr>
        <p:txBody>
          <a:bodyPr>
            <a:normAutofit/>
          </a:bodyPr>
          <a:lstStyle/>
          <a:p>
            <a:r>
              <a:rPr lang="en-GB" sz="2000" dirty="0"/>
              <a:t>EIC-LAS is a version of the ALICE MAPS with 5 or 6 repeat sensor units (RSU)</a:t>
            </a:r>
          </a:p>
          <a:p>
            <a:r>
              <a:rPr lang="en-GB" sz="2000" dirty="0"/>
              <a:t>Built into a module for testing and wire bonding</a:t>
            </a:r>
          </a:p>
          <a:p>
            <a:pPr lvl="1"/>
            <a:r>
              <a:rPr lang="en-GB" sz="1800" dirty="0"/>
              <a:t>Modules are comprised of:</a:t>
            </a:r>
          </a:p>
          <a:p>
            <a:pPr lvl="2"/>
            <a:r>
              <a:rPr lang="en-GB" sz="1600" dirty="0"/>
              <a:t>2 EIC-LAS mounted side by side (2x6 or 2x5 RSU)</a:t>
            </a:r>
          </a:p>
          <a:p>
            <a:pPr lvl="2"/>
            <a:r>
              <a:rPr lang="en-GB" sz="1600" dirty="0"/>
              <a:t>Kapton carrier – serves as an electrical insulation layer &amp; bonding surface</a:t>
            </a:r>
          </a:p>
          <a:p>
            <a:pPr lvl="2"/>
            <a:r>
              <a:rPr lang="en-GB" sz="1600" dirty="0"/>
              <a:t>Ancillary ASIC (one ASIC per EIC LAS)</a:t>
            </a:r>
          </a:p>
          <a:p>
            <a:pPr lvl="2"/>
            <a:r>
              <a:rPr lang="en-GB" sz="1600" dirty="0"/>
              <a:t>Bridge FPC (Flexible Printed Circuit)</a:t>
            </a:r>
          </a:p>
          <a:p>
            <a:r>
              <a:rPr lang="en-GB" sz="2000" dirty="0"/>
              <a:t>Modules mounted onto stave structure in an alternating top/bottom arrangement</a:t>
            </a:r>
          </a:p>
          <a:p>
            <a:endParaRPr lang="en-GB" sz="2200" dirty="0"/>
          </a:p>
          <a:p>
            <a:endParaRPr lang="en-GB" sz="2000" dirty="0"/>
          </a:p>
          <a:p>
            <a:endParaRPr lang="en-GB" dirty="0"/>
          </a:p>
        </p:txBody>
      </p:sp>
      <p:grpSp>
        <p:nvGrpSpPr>
          <p:cNvPr id="28" name="Group 27">
            <a:extLst>
              <a:ext uri="{FF2B5EF4-FFF2-40B4-BE49-F238E27FC236}">
                <a16:creationId xmlns:a16="http://schemas.microsoft.com/office/drawing/2014/main" id="{E51E89DD-25E4-A4F7-26EF-A42B129CB726}"/>
              </a:ext>
            </a:extLst>
          </p:cNvPr>
          <p:cNvGrpSpPr/>
          <p:nvPr/>
        </p:nvGrpSpPr>
        <p:grpSpPr>
          <a:xfrm>
            <a:off x="6247180" y="2098055"/>
            <a:ext cx="5850073" cy="4468216"/>
            <a:chOff x="5287651" y="2406321"/>
            <a:chExt cx="6796692" cy="5191232"/>
          </a:xfrm>
        </p:grpSpPr>
        <p:grpSp>
          <p:nvGrpSpPr>
            <p:cNvPr id="16" name="Group 15"/>
            <p:cNvGrpSpPr/>
            <p:nvPr/>
          </p:nvGrpSpPr>
          <p:grpSpPr>
            <a:xfrm>
              <a:off x="6513014" y="2812899"/>
              <a:ext cx="5571329" cy="4784654"/>
              <a:chOff x="5612819" y="1207137"/>
              <a:chExt cx="6605307" cy="5672634"/>
            </a:xfrm>
          </p:grpSpPr>
          <p:pic>
            <p:nvPicPr>
              <p:cNvPr id="5" name="Picture 4"/>
              <p:cNvPicPr>
                <a:picLocks noChangeAspect="1"/>
              </p:cNvPicPr>
              <p:nvPr/>
            </p:nvPicPr>
            <p:blipFill rotWithShape="1">
              <a:blip r:embed="rId3"/>
              <a:srcRect t="1296" r="8622" b="29537"/>
              <a:stretch/>
            </p:blipFill>
            <p:spPr>
              <a:xfrm>
                <a:off x="5612819" y="1654629"/>
                <a:ext cx="6579181" cy="3622766"/>
              </a:xfrm>
              <a:prstGeom prst="rect">
                <a:avLst/>
              </a:prstGeom>
            </p:spPr>
          </p:pic>
          <p:sp>
            <p:nvSpPr>
              <p:cNvPr id="7" name="Line Callout 1 6"/>
              <p:cNvSpPr/>
              <p:nvPr/>
            </p:nvSpPr>
            <p:spPr>
              <a:xfrm>
                <a:off x="5738949" y="3604043"/>
                <a:ext cx="1249693" cy="386651"/>
              </a:xfrm>
              <a:prstGeom prst="borderCallout1">
                <a:avLst>
                  <a:gd name="adj1" fmla="val 52678"/>
                  <a:gd name="adj2" fmla="val 99907"/>
                  <a:gd name="adj3" fmla="val -47295"/>
                  <a:gd name="adj4" fmla="val 19426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a:t>EIC LAS</a:t>
                </a:r>
              </a:p>
            </p:txBody>
          </p:sp>
          <p:sp>
            <p:nvSpPr>
              <p:cNvPr id="8" name="Line Callout 1 7"/>
              <p:cNvSpPr/>
              <p:nvPr/>
            </p:nvSpPr>
            <p:spPr>
              <a:xfrm>
                <a:off x="7124469" y="1718599"/>
                <a:ext cx="1795183" cy="376518"/>
              </a:xfrm>
              <a:prstGeom prst="borderCallout1">
                <a:avLst>
                  <a:gd name="adj1" fmla="val 98937"/>
                  <a:gd name="adj2" fmla="val 41694"/>
                  <a:gd name="adj3" fmla="val 243838"/>
                  <a:gd name="adj4" fmla="val -5293"/>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a:t>Bridge FPC</a:t>
                </a:r>
              </a:p>
            </p:txBody>
          </p:sp>
          <p:sp>
            <p:nvSpPr>
              <p:cNvPr id="11" name="Line Callout 1 10"/>
              <p:cNvSpPr/>
              <p:nvPr/>
            </p:nvSpPr>
            <p:spPr>
              <a:xfrm>
                <a:off x="6472043" y="1207137"/>
                <a:ext cx="2253762" cy="376518"/>
              </a:xfrm>
              <a:prstGeom prst="borderCallout1">
                <a:avLst>
                  <a:gd name="adj1" fmla="val 98936"/>
                  <a:gd name="adj2" fmla="val 27141"/>
                  <a:gd name="adj3" fmla="val 344139"/>
                  <a:gd name="adj4" fmla="val 15885"/>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a:t>Ancillary ASIC</a:t>
                </a:r>
              </a:p>
            </p:txBody>
          </p:sp>
          <p:cxnSp>
            <p:nvCxnSpPr>
              <p:cNvPr id="13" name="Straight Connector 12"/>
              <p:cNvCxnSpPr>
                <a:cxnSpLocks/>
                <a:stCxn id="7" idx="0"/>
              </p:cNvCxnSpPr>
              <p:nvPr/>
            </p:nvCxnSpPr>
            <p:spPr>
              <a:xfrm flipV="1">
                <a:off x="6988642" y="2979739"/>
                <a:ext cx="761986" cy="817630"/>
              </a:xfrm>
              <a:prstGeom prst="line">
                <a:avLst/>
              </a:prstGeom>
            </p:spPr>
            <p:style>
              <a:lnRef idx="1">
                <a:schemeClr val="dk1"/>
              </a:lnRef>
              <a:fillRef idx="0">
                <a:schemeClr val="dk1"/>
              </a:fillRef>
              <a:effectRef idx="0">
                <a:schemeClr val="dk1"/>
              </a:effectRef>
              <a:fontRef idx="minor">
                <a:schemeClr val="tx1"/>
              </a:fontRef>
            </p:style>
          </p:cxnSp>
          <p:sp>
            <p:nvSpPr>
              <p:cNvPr id="15" name="Freeform 14"/>
              <p:cNvSpPr/>
              <p:nvPr/>
            </p:nvSpPr>
            <p:spPr>
              <a:xfrm>
                <a:off x="5738949" y="3675017"/>
                <a:ext cx="6479177" cy="3204754"/>
              </a:xfrm>
              <a:custGeom>
                <a:avLst/>
                <a:gdLst>
                  <a:gd name="connsiteX0" fmla="*/ 6479177 w 6479177"/>
                  <a:gd name="connsiteY0" fmla="*/ 0 h 3204754"/>
                  <a:gd name="connsiteX1" fmla="*/ 0 w 6479177"/>
                  <a:gd name="connsiteY1" fmla="*/ 2116183 h 3204754"/>
                  <a:gd name="connsiteX2" fmla="*/ 8708 w 6479177"/>
                  <a:gd name="connsiteY2" fmla="*/ 2473234 h 3204754"/>
                  <a:gd name="connsiteX3" fmla="*/ 1114697 w 6479177"/>
                  <a:gd name="connsiteY3" fmla="*/ 3204754 h 3204754"/>
                  <a:gd name="connsiteX4" fmla="*/ 6479177 w 6479177"/>
                  <a:gd name="connsiteY4" fmla="*/ 1489166 h 3204754"/>
                  <a:gd name="connsiteX5" fmla="*/ 6479177 w 6479177"/>
                  <a:gd name="connsiteY5" fmla="*/ 0 h 3204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9177" h="3204754">
                    <a:moveTo>
                      <a:pt x="6479177" y="0"/>
                    </a:moveTo>
                    <a:lnTo>
                      <a:pt x="0" y="2116183"/>
                    </a:lnTo>
                    <a:lnTo>
                      <a:pt x="8708" y="2473234"/>
                    </a:lnTo>
                    <a:lnTo>
                      <a:pt x="1114697" y="3204754"/>
                    </a:lnTo>
                    <a:lnTo>
                      <a:pt x="6479177" y="1489166"/>
                    </a:lnTo>
                    <a:lnTo>
                      <a:pt x="6479177"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sp>
          <p:nvSpPr>
            <p:cNvPr id="17" name="Line Callout 1 16"/>
            <p:cNvSpPr/>
            <p:nvPr/>
          </p:nvSpPr>
          <p:spPr>
            <a:xfrm>
              <a:off x="5287651" y="5988704"/>
              <a:ext cx="1810379" cy="376518"/>
            </a:xfrm>
            <a:prstGeom prst="borderCallout1">
              <a:avLst>
                <a:gd name="adj1" fmla="val 52678"/>
                <a:gd name="adj2" fmla="val 99907"/>
                <a:gd name="adj3" fmla="val -84302"/>
                <a:gd name="adj4" fmla="val 143473"/>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err="1"/>
                <a:t>Kapton</a:t>
              </a:r>
              <a:r>
                <a:rPr lang="en-GB" sz="1600" dirty="0"/>
                <a:t> Carrier</a:t>
              </a:r>
            </a:p>
          </p:txBody>
        </p:sp>
        <p:sp>
          <p:nvSpPr>
            <p:cNvPr id="19" name="Line Callout 1 18"/>
            <p:cNvSpPr/>
            <p:nvPr/>
          </p:nvSpPr>
          <p:spPr>
            <a:xfrm>
              <a:off x="11346207" y="2406321"/>
              <a:ext cx="629478" cy="376518"/>
            </a:xfrm>
            <a:prstGeom prst="borderCallout1">
              <a:avLst>
                <a:gd name="adj1" fmla="val 98937"/>
                <a:gd name="adj2" fmla="val 41694"/>
                <a:gd name="adj3" fmla="val 243838"/>
                <a:gd name="adj4" fmla="val -5293"/>
              </a:avLst>
            </a:prstGeom>
            <a:solidFill>
              <a:schemeClr val="tx1">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a:t>REC</a:t>
              </a:r>
            </a:p>
          </p:txBody>
        </p:sp>
        <p:sp>
          <p:nvSpPr>
            <p:cNvPr id="20" name="Line Callout 1 19"/>
            <p:cNvSpPr/>
            <p:nvPr/>
          </p:nvSpPr>
          <p:spPr>
            <a:xfrm>
              <a:off x="6577468" y="3972343"/>
              <a:ext cx="566263" cy="376518"/>
            </a:xfrm>
            <a:prstGeom prst="borderCallout1">
              <a:avLst>
                <a:gd name="adj1" fmla="val 43427"/>
                <a:gd name="adj2" fmla="val 98597"/>
                <a:gd name="adj3" fmla="val 125879"/>
                <a:gd name="adj4" fmla="val 170028"/>
              </a:avLst>
            </a:prstGeom>
            <a:solidFill>
              <a:schemeClr val="accent1">
                <a:lumMod val="40000"/>
                <a:lumOff val="6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GB" sz="1600" dirty="0"/>
                <a:t>LEC</a:t>
              </a:r>
            </a:p>
          </p:txBody>
        </p:sp>
      </p:grpSp>
      <p:grpSp>
        <p:nvGrpSpPr>
          <p:cNvPr id="26" name="Group 25">
            <a:extLst>
              <a:ext uri="{FF2B5EF4-FFF2-40B4-BE49-F238E27FC236}">
                <a16:creationId xmlns:a16="http://schemas.microsoft.com/office/drawing/2014/main" id="{9F469E17-33AC-C8AB-F9D5-BED9587DE2D0}"/>
              </a:ext>
            </a:extLst>
          </p:cNvPr>
          <p:cNvGrpSpPr/>
          <p:nvPr/>
        </p:nvGrpSpPr>
        <p:grpSpPr>
          <a:xfrm>
            <a:off x="7456847" y="14121"/>
            <a:ext cx="5245314" cy="1899719"/>
            <a:chOff x="7374127" y="109843"/>
            <a:chExt cx="5245314" cy="1899719"/>
          </a:xfrm>
        </p:grpSpPr>
        <p:pic>
          <p:nvPicPr>
            <p:cNvPr id="6" name="Picture 5" descr="A black and white rectangular box with blue letters&#10;&#10;Description automatically generated">
              <a:extLst>
                <a:ext uri="{FF2B5EF4-FFF2-40B4-BE49-F238E27FC236}">
                  <a16:creationId xmlns:a16="http://schemas.microsoft.com/office/drawing/2014/main" id="{096EAC6E-8839-E81A-EEF4-9CCDDAFFFC8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465"/>
            <a:stretch/>
          </p:blipFill>
          <p:spPr>
            <a:xfrm>
              <a:off x="7374127" y="346711"/>
              <a:ext cx="4771506" cy="975369"/>
            </a:xfrm>
            <a:prstGeom prst="rect">
              <a:avLst/>
            </a:prstGeom>
          </p:spPr>
        </p:pic>
        <p:sp>
          <p:nvSpPr>
            <p:cNvPr id="9" name="TextBox 8">
              <a:extLst>
                <a:ext uri="{FF2B5EF4-FFF2-40B4-BE49-F238E27FC236}">
                  <a16:creationId xmlns:a16="http://schemas.microsoft.com/office/drawing/2014/main" id="{44C4AA78-855A-2CFE-F027-B9C21493AD7C}"/>
                </a:ext>
              </a:extLst>
            </p:cNvPr>
            <p:cNvSpPr txBox="1"/>
            <p:nvPr/>
          </p:nvSpPr>
          <p:spPr bwMode="auto">
            <a:xfrm>
              <a:off x="9490320" y="109843"/>
              <a:ext cx="936104" cy="369332"/>
            </a:xfrm>
            <a:prstGeom prst="rect">
              <a:avLst/>
            </a:prstGeom>
            <a:noFill/>
          </p:spPr>
          <p:txBody>
            <a:bodyPr wrap="square" rtlCol="0">
              <a:spAutoFit/>
            </a:bodyPr>
            <a:lstStyle/>
            <a:p>
              <a:r>
                <a:rPr lang="en-GB" b="1" dirty="0"/>
                <a:t>EIC-LAS</a:t>
              </a:r>
              <a:endParaRPr lang="en-GB" sz="2400" b="1" dirty="0"/>
            </a:p>
          </p:txBody>
        </p:sp>
        <p:sp>
          <p:nvSpPr>
            <p:cNvPr id="10" name="TextBox 9">
              <a:extLst>
                <a:ext uri="{FF2B5EF4-FFF2-40B4-BE49-F238E27FC236}">
                  <a16:creationId xmlns:a16="http://schemas.microsoft.com/office/drawing/2014/main" id="{83879CAA-7E44-D8AA-43D7-6AE9E4BCB9CA}"/>
                </a:ext>
              </a:extLst>
            </p:cNvPr>
            <p:cNvSpPr txBox="1"/>
            <p:nvPr/>
          </p:nvSpPr>
          <p:spPr bwMode="auto">
            <a:xfrm>
              <a:off x="10958140" y="202176"/>
              <a:ext cx="934825" cy="276999"/>
            </a:xfrm>
            <a:prstGeom prst="rect">
              <a:avLst/>
            </a:prstGeom>
            <a:noFill/>
          </p:spPr>
          <p:txBody>
            <a:bodyPr wrap="square">
              <a:spAutoFit/>
            </a:bodyPr>
            <a:lstStyle/>
            <a:p>
              <a:pPr algn="ctr"/>
              <a:r>
                <a:rPr lang="en-GB" sz="1200" dirty="0">
                  <a:solidFill>
                    <a:srgbClr val="7030A0"/>
                  </a:solidFill>
                </a:rPr>
                <a:t>REC:</a:t>
              </a:r>
            </a:p>
          </p:txBody>
        </p:sp>
        <p:sp>
          <p:nvSpPr>
            <p:cNvPr id="12" name="TextBox 11">
              <a:extLst>
                <a:ext uri="{FF2B5EF4-FFF2-40B4-BE49-F238E27FC236}">
                  <a16:creationId xmlns:a16="http://schemas.microsoft.com/office/drawing/2014/main" id="{0F09C888-0159-B172-5445-63186CADF08D}"/>
                </a:ext>
              </a:extLst>
            </p:cNvPr>
            <p:cNvSpPr txBox="1"/>
            <p:nvPr/>
          </p:nvSpPr>
          <p:spPr bwMode="auto">
            <a:xfrm>
              <a:off x="7531357" y="178534"/>
              <a:ext cx="861594" cy="276999"/>
            </a:xfrm>
            <a:prstGeom prst="rect">
              <a:avLst/>
            </a:prstGeom>
            <a:noFill/>
          </p:spPr>
          <p:txBody>
            <a:bodyPr wrap="square">
              <a:spAutoFit/>
            </a:bodyPr>
            <a:lstStyle/>
            <a:p>
              <a:pPr algn="ctr"/>
              <a:r>
                <a:rPr lang="en-GB" sz="1200" dirty="0">
                  <a:solidFill>
                    <a:schemeClr val="accent5"/>
                  </a:solidFill>
                </a:rPr>
                <a:t>LEC:</a:t>
              </a:r>
            </a:p>
          </p:txBody>
        </p:sp>
        <p:sp>
          <p:nvSpPr>
            <p:cNvPr id="14" name="Rectangle 13">
              <a:extLst>
                <a:ext uri="{FF2B5EF4-FFF2-40B4-BE49-F238E27FC236}">
                  <a16:creationId xmlns:a16="http://schemas.microsoft.com/office/drawing/2014/main" id="{4E891B26-DB5C-2C8C-60B7-11D576AF5AFD}"/>
                </a:ext>
              </a:extLst>
            </p:cNvPr>
            <p:cNvSpPr/>
            <p:nvPr/>
          </p:nvSpPr>
          <p:spPr>
            <a:xfrm>
              <a:off x="10948798" y="418431"/>
              <a:ext cx="1008000" cy="43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A9CCAA9F-F018-E955-02EA-2367DAB2CC3D}"/>
                </a:ext>
              </a:extLst>
            </p:cNvPr>
            <p:cNvSpPr txBox="1"/>
            <p:nvPr/>
          </p:nvSpPr>
          <p:spPr>
            <a:xfrm>
              <a:off x="10849495" y="388766"/>
              <a:ext cx="1152128" cy="461665"/>
            </a:xfrm>
            <a:prstGeom prst="rect">
              <a:avLst/>
            </a:prstGeom>
            <a:noFill/>
          </p:spPr>
          <p:txBody>
            <a:bodyPr wrap="square" rtlCol="0">
              <a:spAutoFit/>
            </a:bodyPr>
            <a:lstStyle/>
            <a:p>
              <a:pPr algn="ctr"/>
              <a:r>
                <a:rPr lang="en-GB" sz="1200" dirty="0">
                  <a:solidFill>
                    <a:srgbClr val="7030A0"/>
                  </a:solidFill>
                </a:rPr>
                <a:t>(stitching plan termination)</a:t>
              </a:r>
            </a:p>
          </p:txBody>
        </p:sp>
        <p:cxnSp>
          <p:nvCxnSpPr>
            <p:cNvPr id="21" name="Straight Arrow Connector 20">
              <a:extLst>
                <a:ext uri="{FF2B5EF4-FFF2-40B4-BE49-F238E27FC236}">
                  <a16:creationId xmlns:a16="http://schemas.microsoft.com/office/drawing/2014/main" id="{08EA9FB1-0958-5EC1-E1A4-0F9CEF24C7A9}"/>
                </a:ext>
              </a:extLst>
            </p:cNvPr>
            <p:cNvCxnSpPr/>
            <p:nvPr/>
          </p:nvCxnSpPr>
          <p:spPr>
            <a:xfrm flipV="1">
              <a:off x="11404793" y="888512"/>
              <a:ext cx="0" cy="412304"/>
            </a:xfrm>
            <a:prstGeom prst="straightConnector1">
              <a:avLst/>
            </a:prstGeom>
            <a:ln>
              <a:solidFill>
                <a:srgbClr val="2B202B"/>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BDF1635-8645-3073-2EDA-DD7F65439DB1}"/>
                </a:ext>
              </a:extLst>
            </p:cNvPr>
            <p:cNvCxnSpPr/>
            <p:nvPr/>
          </p:nvCxnSpPr>
          <p:spPr>
            <a:xfrm>
              <a:off x="8174292" y="1381346"/>
              <a:ext cx="3111305" cy="0"/>
            </a:xfrm>
            <a:prstGeom prst="straightConnector1">
              <a:avLst/>
            </a:prstGeom>
            <a:ln>
              <a:solidFill>
                <a:srgbClr val="2B202B"/>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23A10F0-673A-6470-AAC1-7015275207E5}"/>
                </a:ext>
              </a:extLst>
            </p:cNvPr>
            <p:cNvSpPr txBox="1"/>
            <p:nvPr/>
          </p:nvSpPr>
          <p:spPr>
            <a:xfrm>
              <a:off x="8771182" y="1455564"/>
              <a:ext cx="2366703" cy="553998"/>
            </a:xfrm>
            <a:prstGeom prst="rect">
              <a:avLst/>
            </a:prstGeom>
            <a:noFill/>
          </p:spPr>
          <p:txBody>
            <a:bodyPr wrap="square" rtlCol="0">
              <a:spAutoFit/>
            </a:bodyPr>
            <a:lstStyle/>
            <a:p>
              <a:r>
                <a:rPr lang="en-GB" sz="1200" dirty="0"/>
                <a:t>Length 5 RSU (L4)  ~ 114 mm</a:t>
              </a:r>
            </a:p>
            <a:p>
              <a:r>
                <a:rPr lang="en-GB" sz="1200" dirty="0"/>
                <a:t>Length 6 RSU (L3)  ~ 136 mm  </a:t>
              </a:r>
              <a:r>
                <a:rPr lang="en-GB" dirty="0"/>
                <a:t> </a:t>
              </a:r>
            </a:p>
          </p:txBody>
        </p:sp>
        <p:sp>
          <p:nvSpPr>
            <p:cNvPr id="25" name="TextBox 24">
              <a:extLst>
                <a:ext uri="{FF2B5EF4-FFF2-40B4-BE49-F238E27FC236}">
                  <a16:creationId xmlns:a16="http://schemas.microsoft.com/office/drawing/2014/main" id="{1BDCB711-78F8-8E57-A8BA-9959BD0B5CC2}"/>
                </a:ext>
              </a:extLst>
            </p:cNvPr>
            <p:cNvSpPr txBox="1"/>
            <p:nvPr/>
          </p:nvSpPr>
          <p:spPr>
            <a:xfrm>
              <a:off x="11353348" y="956164"/>
              <a:ext cx="1266093" cy="276999"/>
            </a:xfrm>
            <a:prstGeom prst="rect">
              <a:avLst/>
            </a:prstGeom>
            <a:noFill/>
          </p:spPr>
          <p:txBody>
            <a:bodyPr wrap="square" rtlCol="0">
              <a:spAutoFit/>
            </a:bodyPr>
            <a:lstStyle/>
            <a:p>
              <a:r>
                <a:rPr lang="en-GB" sz="1200" dirty="0"/>
                <a:t>~ 20 mm</a:t>
              </a:r>
              <a:endParaRPr lang="en-GB" dirty="0"/>
            </a:p>
          </p:txBody>
        </p:sp>
      </p:grpSp>
      <p:grpSp>
        <p:nvGrpSpPr>
          <p:cNvPr id="29" name="Group 28">
            <a:extLst>
              <a:ext uri="{FF2B5EF4-FFF2-40B4-BE49-F238E27FC236}">
                <a16:creationId xmlns:a16="http://schemas.microsoft.com/office/drawing/2014/main" id="{87293ADC-76B0-F9EF-B730-31BF3D6962CA}"/>
              </a:ext>
            </a:extLst>
          </p:cNvPr>
          <p:cNvGrpSpPr/>
          <p:nvPr/>
        </p:nvGrpSpPr>
        <p:grpSpPr bwMode="auto">
          <a:xfrm>
            <a:off x="4857500" y="5938616"/>
            <a:ext cx="7141095" cy="581313"/>
            <a:chOff x="367212" y="5029765"/>
            <a:chExt cx="7981224" cy="649703"/>
          </a:xfrm>
          <a:solidFill>
            <a:schemeClr val="bg1"/>
          </a:solidFill>
        </p:grpSpPr>
        <p:pic>
          <p:nvPicPr>
            <p:cNvPr id="30" name="Picture 29">
              <a:extLst>
                <a:ext uri="{FF2B5EF4-FFF2-40B4-BE49-F238E27FC236}">
                  <a16:creationId xmlns:a16="http://schemas.microsoft.com/office/drawing/2014/main" id="{AA24B12F-85E5-42F0-78A6-94D4E76405A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auto">
            <a:xfrm>
              <a:off x="367212" y="5429096"/>
              <a:ext cx="7981224" cy="250372"/>
            </a:xfrm>
            <a:prstGeom prst="rect">
              <a:avLst/>
            </a:prstGeom>
            <a:grpFill/>
          </p:spPr>
        </p:pic>
        <p:sp>
          <p:nvSpPr>
            <p:cNvPr id="31" name="TextBox 30">
              <a:extLst>
                <a:ext uri="{FF2B5EF4-FFF2-40B4-BE49-F238E27FC236}">
                  <a16:creationId xmlns:a16="http://schemas.microsoft.com/office/drawing/2014/main" id="{938350B8-49BD-B605-288B-74CABECEA7B9}"/>
                </a:ext>
              </a:extLst>
            </p:cNvPr>
            <p:cNvSpPr txBox="1"/>
            <p:nvPr/>
          </p:nvSpPr>
          <p:spPr bwMode="auto">
            <a:xfrm>
              <a:off x="2326331" y="5029765"/>
              <a:ext cx="3846081" cy="412783"/>
            </a:xfrm>
            <a:prstGeom prst="rect">
              <a:avLst/>
            </a:prstGeom>
            <a:grpFill/>
          </p:spPr>
          <p:txBody>
            <a:bodyPr wrap="square" rtlCol="0">
              <a:spAutoFit/>
            </a:bodyPr>
            <a:lstStyle/>
            <a:p>
              <a:pPr algn="ctr">
                <a:defRPr/>
              </a:pPr>
              <a:r>
                <a:rPr lang="en-GB" dirty="0"/>
                <a:t>OB L3 (6 RSU segments)</a:t>
              </a:r>
            </a:p>
          </p:txBody>
        </p:sp>
      </p:grpSp>
      <p:sp>
        <p:nvSpPr>
          <p:cNvPr id="33" name="Arrow: Down 32">
            <a:extLst>
              <a:ext uri="{FF2B5EF4-FFF2-40B4-BE49-F238E27FC236}">
                <a16:creationId xmlns:a16="http://schemas.microsoft.com/office/drawing/2014/main" id="{553B7EF0-3CE9-0C79-732F-FF526CBF22D1}"/>
              </a:ext>
            </a:extLst>
          </p:cNvPr>
          <p:cNvSpPr/>
          <p:nvPr/>
        </p:nvSpPr>
        <p:spPr>
          <a:xfrm>
            <a:off x="9279264" y="5463782"/>
            <a:ext cx="1337824" cy="458061"/>
          </a:xfrm>
          <a:prstGeom prst="down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37412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05743-1A46-2B90-7597-110AA2B9CF7F}"/>
              </a:ext>
            </a:extLst>
          </p:cNvPr>
          <p:cNvSpPr>
            <a:spLocks noGrp="1"/>
          </p:cNvSpPr>
          <p:nvPr>
            <p:ph type="title"/>
          </p:nvPr>
        </p:nvSpPr>
        <p:spPr/>
        <p:txBody>
          <a:bodyPr/>
          <a:lstStyle/>
          <a:p>
            <a:r>
              <a:rPr lang="en-GB" dirty="0"/>
              <a:t>OB Performance Targets</a:t>
            </a:r>
          </a:p>
        </p:txBody>
      </p:sp>
      <p:sp>
        <p:nvSpPr>
          <p:cNvPr id="5" name="Rectangle: Folded Corner 4">
            <a:extLst>
              <a:ext uri="{FF2B5EF4-FFF2-40B4-BE49-F238E27FC236}">
                <a16:creationId xmlns:a16="http://schemas.microsoft.com/office/drawing/2014/main" id="{61EC86E3-8914-A2DF-ED04-26478CEC2E42}"/>
              </a:ext>
            </a:extLst>
          </p:cNvPr>
          <p:cNvSpPr/>
          <p:nvPr/>
        </p:nvSpPr>
        <p:spPr>
          <a:xfrm>
            <a:off x="2948027" y="5889371"/>
            <a:ext cx="8668512" cy="460223"/>
          </a:xfrm>
          <a:prstGeom prst="foldedCorner">
            <a:avLst>
              <a:gd name="adj" fmla="val 29383"/>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rPr>
              <a:t>Note: All calculation are  for L4 staves, L3 will have lower power consumption/flow rate requirements</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231B4DCB-2125-EE05-29B5-D3250B9DF553}"/>
                  </a:ext>
                </a:extLst>
              </p:cNvPr>
              <p:cNvSpPr/>
              <p:nvPr/>
            </p:nvSpPr>
            <p:spPr>
              <a:xfrm>
                <a:off x="907085" y="1406613"/>
                <a:ext cx="5216956" cy="3824974"/>
              </a:xfrm>
              <a:prstGeom prst="rect">
                <a:avLst/>
              </a:prstGeom>
            </p:spPr>
            <p:style>
              <a:lnRef idx="1">
                <a:schemeClr val="accent3"/>
              </a:lnRef>
              <a:fillRef idx="2">
                <a:schemeClr val="accent3"/>
              </a:fillRef>
              <a:effectRef idx="1">
                <a:schemeClr val="accent3"/>
              </a:effectRef>
              <a:fontRef idx="minor">
                <a:schemeClr val="dk1"/>
              </a:fontRef>
            </p:style>
            <p:txBody>
              <a:bodyPr rtlCol="0" anchor="t"/>
              <a:lstStyle/>
              <a:p>
                <a:pPr lvl="0" algn="l"/>
                <a:r>
                  <a:rPr lang="en-GB" sz="2000" b="1" dirty="0"/>
                  <a:t>Thermal</a:t>
                </a:r>
                <a:endParaRPr lang="en-GB" sz="1600" b="1" dirty="0"/>
              </a:p>
              <a:p>
                <a:pPr marL="285750" indent="-285750">
                  <a:buFont typeface="Arial" panose="020B0604020202020204" pitchFamily="34" charset="0"/>
                  <a:buChar char="•"/>
                </a:pPr>
                <a:r>
                  <a:rPr lang="en-GB" sz="1600" dirty="0">
                    <a:latin typeface="Aptos" panose="020B0004020202020204" pitchFamily="34" charset="0"/>
                  </a:rPr>
                  <a:t>Keep temperatures as low as reasonably practical using air cooling, minimising temperature variation</a:t>
                </a:r>
              </a:p>
              <a:p>
                <a:pPr marL="285750" lvl="0" indent="-285750" algn="l">
                  <a:buFont typeface="Arial" panose="020B0604020202020204" pitchFamily="34" charset="0"/>
                  <a:buChar char="•"/>
                </a:pPr>
                <a:r>
                  <a:rPr lang="en-GB" sz="1600" dirty="0">
                    <a:latin typeface="Arial" panose="020B0604020202020204" pitchFamily="34" charset="0"/>
                    <a:cs typeface="Arial" panose="020B0604020202020204" pitchFamily="34" charset="0"/>
                  </a:rPr>
                  <a:t>EIC-LAS &amp; Stave power vary with temperature</a:t>
                </a:r>
              </a:p>
              <a:p>
                <a:pPr lvl="1" algn="ctr">
                  <a:buNone/>
                </a:pPr>
                <a:endParaRPr lang="en-GB" sz="400" dirty="0"/>
              </a:p>
              <a:p>
                <a:pPr lvl="1" algn="ctr">
                  <a:buNone/>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𝑃</m:t>
                          </m:r>
                        </m:e>
                        <m:sub>
                          <m:r>
                            <a:rPr lang="en-GB" sz="1600" i="1">
                              <a:latin typeface="Cambria Math" panose="02040503050406030204" pitchFamily="18" charset="0"/>
                            </a:rPr>
                            <m:t>𝑆𝑡𝑎𝑣𝑒</m:t>
                          </m:r>
                          <m:r>
                            <a:rPr lang="en-GB" sz="1600" i="1">
                              <a:latin typeface="Cambria Math" panose="02040503050406030204" pitchFamily="18" charset="0"/>
                            </a:rPr>
                            <m:t>, </m:t>
                          </m:r>
                          <m:r>
                            <a:rPr lang="en-GB" sz="1600" b="0" i="1" smtClean="0">
                              <a:latin typeface="Cambria Math" panose="02040503050406030204" pitchFamily="18" charset="0"/>
                            </a:rPr>
                            <m:t>𝑁𝑜𝑚𝑖𝑛𝑎𝑙</m:t>
                          </m:r>
                          <m:r>
                            <a:rPr lang="en-GB" sz="1600" b="0" i="1" smtClean="0">
                              <a:latin typeface="Cambria Math" panose="02040503050406030204" pitchFamily="18" charset="0"/>
                            </a:rPr>
                            <m:t> (25°</m:t>
                          </m:r>
                          <m:r>
                            <a:rPr lang="en-GB" sz="1600" i="1">
                              <a:latin typeface="Cambria Math" panose="02040503050406030204" pitchFamily="18" charset="0"/>
                            </a:rPr>
                            <m:t>𝐶</m:t>
                          </m:r>
                          <m:r>
                            <a:rPr lang="en-GB" sz="1600" i="1">
                              <a:latin typeface="Cambria Math" panose="02040503050406030204" pitchFamily="18" charset="0"/>
                            </a:rPr>
                            <m:t>)</m:t>
                          </m:r>
                        </m:sub>
                      </m:sSub>
                    </m:oMath>
                  </m:oMathPara>
                </a14:m>
                <a:endParaRPr lang="en-GB" sz="1600" dirty="0"/>
              </a:p>
              <a:p>
                <a:pPr lvl="1" algn="ctr">
                  <a:buNone/>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=31.4</m:t>
                      </m:r>
                      <m:r>
                        <a:rPr lang="en-GB" sz="1600" b="1" i="1" smtClean="0">
                          <a:latin typeface="Cambria Math" panose="02040503050406030204" pitchFamily="18" charset="0"/>
                        </a:rPr>
                        <m:t> </m:t>
                      </m:r>
                      <m:r>
                        <a:rPr lang="en-GB" sz="1600" b="0" i="1" smtClean="0">
                          <a:latin typeface="Cambria Math" panose="02040503050406030204" pitchFamily="18" charset="0"/>
                        </a:rPr>
                        <m:t>𝑊</m:t>
                      </m:r>
                    </m:oMath>
                  </m:oMathPara>
                </a14:m>
                <a:endParaRPr lang="en-GB" sz="1600" b="0" dirty="0"/>
              </a:p>
              <a:p>
                <a:pPr lvl="1" algn="ctr">
                  <a:buFont typeface="Arial" panose="020B0604020202020204" pitchFamily="34" charset="0"/>
                  <a:buNone/>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𝑃</m:t>
                          </m:r>
                        </m:e>
                        <m:sub>
                          <m:r>
                            <a:rPr lang="en-GB" sz="1600" i="1">
                              <a:latin typeface="Cambria Math" panose="02040503050406030204" pitchFamily="18" charset="0"/>
                            </a:rPr>
                            <m:t>𝑆𝑡𝑎𝑣𝑒</m:t>
                          </m:r>
                          <m:r>
                            <a:rPr lang="en-GB" sz="1600" i="1">
                              <a:latin typeface="Cambria Math" panose="02040503050406030204" pitchFamily="18" charset="0"/>
                            </a:rPr>
                            <m:t>, </m:t>
                          </m:r>
                          <m:r>
                            <a:rPr lang="en-GB" sz="1600" b="0" i="1" smtClean="0">
                              <a:latin typeface="Cambria Math" panose="02040503050406030204" pitchFamily="18" charset="0"/>
                            </a:rPr>
                            <m:t>𝑀𝑎𝑥</m:t>
                          </m:r>
                          <m:r>
                            <a:rPr lang="en-GB" sz="1600" b="0" i="1" smtClean="0">
                              <a:latin typeface="Cambria Math" panose="02040503050406030204" pitchFamily="18" charset="0"/>
                            </a:rPr>
                            <m:t> (40°</m:t>
                          </m:r>
                          <m:r>
                            <a:rPr lang="en-GB" sz="1600" i="1">
                              <a:latin typeface="Cambria Math" panose="02040503050406030204" pitchFamily="18" charset="0"/>
                            </a:rPr>
                            <m:t>𝐶</m:t>
                          </m:r>
                          <m:r>
                            <a:rPr lang="en-GB" sz="1600" i="1">
                              <a:latin typeface="Cambria Math" panose="02040503050406030204" pitchFamily="18" charset="0"/>
                            </a:rPr>
                            <m:t>)</m:t>
                          </m:r>
                        </m:sub>
                      </m:sSub>
                    </m:oMath>
                  </m:oMathPara>
                </a14:m>
                <a:endParaRPr lang="en-GB" sz="1600" dirty="0"/>
              </a:p>
              <a:p>
                <a:pPr lvl="1" algn="ctr">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=48.2 </m:t>
                      </m:r>
                      <m:r>
                        <a:rPr lang="en-GB" sz="1600" b="0" i="1" smtClean="0">
                          <a:latin typeface="Cambria Math" panose="02040503050406030204" pitchFamily="18" charset="0"/>
                        </a:rPr>
                        <m:t>𝑊</m:t>
                      </m:r>
                    </m:oMath>
                  </m:oMathPara>
                </a14:m>
                <a:endParaRPr lang="en-GB" sz="1600" b="0" i="1" dirty="0"/>
              </a:p>
              <a:p>
                <a:pPr marL="285750" lvl="0" indent="-285750" algn="l">
                  <a:buFont typeface="Arial" panose="020B0604020202020204" pitchFamily="34" charset="0"/>
                  <a:buChar char="•"/>
                </a:pPr>
                <a:r>
                  <a:rPr lang="en-GB" sz="1800" dirty="0">
                    <a:latin typeface="Arial" panose="020B0604020202020204" pitchFamily="34" charset="0"/>
                    <a:cs typeface="Arial" panose="020B0604020202020204" pitchFamily="34" charset="0"/>
                  </a:rPr>
                  <a:t>Internally air cooled, target </a:t>
                </a:r>
                <a:r>
                  <a:rPr lang="el-GR" sz="1800" dirty="0">
                    <a:latin typeface="Arial" panose="020B0604020202020204" pitchFamily="34" charset="0"/>
                    <a:cs typeface="Arial" panose="020B0604020202020204" pitchFamily="34" charset="0"/>
                  </a:rPr>
                  <a:t>Δ</a:t>
                </a:r>
                <a:r>
                  <a:rPr lang="en-GB" sz="1800" dirty="0" err="1">
                    <a:latin typeface="Arial" panose="020B0604020202020204" pitchFamily="34" charset="0"/>
                    <a:cs typeface="Arial" panose="020B0604020202020204" pitchFamily="34" charset="0"/>
                  </a:rPr>
                  <a:t>T</a:t>
                </a:r>
                <a:r>
                  <a:rPr lang="en-GB" sz="1800" baseline="-25000" dirty="0" err="1">
                    <a:latin typeface="Arial" panose="020B0604020202020204" pitchFamily="34" charset="0"/>
                    <a:cs typeface="Arial" panose="020B0604020202020204" pitchFamily="34" charset="0"/>
                  </a:rPr>
                  <a:t>Coolant</a:t>
                </a:r>
                <a:r>
                  <a:rPr lang="en-GB" sz="1800" dirty="0">
                    <a:latin typeface="Arial" panose="020B0604020202020204" pitchFamily="34" charset="0"/>
                    <a:cs typeface="Arial" panose="020B0604020202020204" pitchFamily="34" charset="0"/>
                  </a:rPr>
                  <a:t> of 10 °C</a:t>
                </a:r>
              </a:p>
              <a:p>
                <a:pPr lvl="0" algn="l">
                  <a:buNone/>
                </a:pPr>
                <a:endParaRPr lang="en-GB" sz="1000" dirty="0"/>
              </a:p>
              <a:p>
                <a:pPr lvl="0" algn="l">
                  <a:buNone/>
                </a:pPr>
                <a14:m>
                  <m:oMathPara xmlns:m="http://schemas.openxmlformats.org/officeDocument/2006/math">
                    <m:oMathParaPr>
                      <m:jc m:val="centerGroup"/>
                    </m:oMathParaPr>
                    <m:oMath xmlns:m="http://schemas.openxmlformats.org/officeDocument/2006/math">
                      <m:f>
                        <m:fPr>
                          <m:ctrlPr>
                            <a:rPr lang="en-GB" sz="1800" b="0" i="1" smtClean="0">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𝑆𝑡𝑎𝑣𝑒</m:t>
                              </m:r>
                              <m:r>
                                <a:rPr lang="en-GB" sz="1800" i="1">
                                  <a:latin typeface="Cambria Math" panose="02040503050406030204" pitchFamily="18" charset="0"/>
                                </a:rPr>
                                <m:t>, </m:t>
                              </m:r>
                              <m:r>
                                <a:rPr lang="en-GB" sz="1800" i="1">
                                  <a:latin typeface="Cambria Math" panose="02040503050406030204" pitchFamily="18" charset="0"/>
                                </a:rPr>
                                <m:t>𝑀𝑎𝑥</m:t>
                              </m:r>
                              <m:r>
                                <a:rPr lang="en-GB" sz="1800" i="1">
                                  <a:latin typeface="Cambria Math" panose="02040503050406030204" pitchFamily="18" charset="0"/>
                                </a:rPr>
                                <m:t> (40°</m:t>
                              </m:r>
                              <m:r>
                                <a:rPr lang="en-GB" sz="1800" i="1">
                                  <a:latin typeface="Cambria Math" panose="02040503050406030204" pitchFamily="18" charset="0"/>
                                </a:rPr>
                                <m:t>𝐶</m:t>
                              </m:r>
                              <m:r>
                                <a:rPr lang="en-GB" sz="1800" i="1">
                                  <a:latin typeface="Cambria Math" panose="02040503050406030204" pitchFamily="18" charset="0"/>
                                </a:rPr>
                                <m:t>)</m:t>
                              </m:r>
                            </m:sub>
                          </m:sSub>
                        </m:num>
                        <m:den>
                          <m:r>
                            <a:rPr lang="en-GB" sz="1800" b="0" i="1" smtClean="0">
                              <a:latin typeface="Cambria Math" panose="02040503050406030204" pitchFamily="18" charset="0"/>
                              <a:ea typeface="Cambria Math" panose="02040503050406030204" pitchFamily="18" charset="0"/>
                            </a:rPr>
                            <m:t>𝜌</m:t>
                          </m:r>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𝐶</m:t>
                              </m:r>
                            </m:e>
                            <m:sub>
                              <m:r>
                                <a:rPr lang="en-GB" sz="1800" b="0" i="1" smtClean="0">
                                  <a:latin typeface="Cambria Math" panose="02040503050406030204" pitchFamily="18" charset="0"/>
                                </a:rPr>
                                <m:t>𝑝</m:t>
                              </m:r>
                            </m:sub>
                          </m:sSub>
                          <m:r>
                            <a:rPr lang="en-GB"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𝑇</m:t>
                          </m:r>
                        </m:den>
                      </m:f>
                      <m:r>
                        <a:rPr lang="en-GB" sz="1800" b="0" i="1" smtClean="0">
                          <a:latin typeface="Cambria Math" panose="02040503050406030204" pitchFamily="18" charset="0"/>
                        </a:rPr>
                        <m:t>=</m:t>
                      </m:r>
                      <m:r>
                        <a:rPr lang="en-GB" sz="1800" b="0" i="1" dirty="0" smtClean="0">
                          <a:latin typeface="Cambria Math" panose="02040503050406030204" pitchFamily="18" charset="0"/>
                        </a:rPr>
                        <m:t>239</m:t>
                      </m:r>
                      <m:f>
                        <m:fPr>
                          <m:ctrlPr>
                            <a:rPr lang="en-GB" sz="1800" b="0" i="1" dirty="0" smtClean="0">
                              <a:latin typeface="Cambria Math" panose="02040503050406030204" pitchFamily="18" charset="0"/>
                            </a:rPr>
                          </m:ctrlPr>
                        </m:fPr>
                        <m:num>
                          <m:r>
                            <a:rPr lang="en-GB" sz="1800" b="0" i="1" dirty="0" smtClean="0">
                              <a:latin typeface="Cambria Math" panose="02040503050406030204" pitchFamily="18" charset="0"/>
                            </a:rPr>
                            <m:t>𝑙𝑡𝑟</m:t>
                          </m:r>
                        </m:num>
                        <m:den>
                          <m:r>
                            <a:rPr lang="en-GB" sz="1800" b="0" i="1" dirty="0" smtClean="0">
                              <a:latin typeface="Cambria Math" panose="02040503050406030204" pitchFamily="18" charset="0"/>
                            </a:rPr>
                            <m:t>𝑚𝑖𝑛</m:t>
                          </m:r>
                        </m:den>
                      </m:f>
                    </m:oMath>
                  </m:oMathPara>
                </a14:m>
                <a:endParaRPr lang="en-GB" sz="1800" dirty="0"/>
              </a:p>
              <a:p>
                <a:pPr lvl="1" algn="l">
                  <a:buNone/>
                </a:pPr>
                <a14:m>
                  <m:oMathPara xmlns:m="http://schemas.openxmlformats.org/officeDocument/2006/math">
                    <m:oMathParaPr>
                      <m:jc m:val="centerGroup"/>
                    </m:oMathParaPr>
                    <m:oMath xmlns:m="http://schemas.openxmlformats.org/officeDocument/2006/math">
                      <m:r>
                        <a:rPr lang="en-GB" sz="1800" b="0" i="1" dirty="0" smtClean="0">
                          <a:latin typeface="Cambria Math" panose="02040503050406030204" pitchFamily="18" charset="0"/>
                        </a:rPr>
                        <m:t>→</m:t>
                      </m:r>
                      <m:r>
                        <a:rPr lang="en-GB" sz="1800" b="1" i="1" dirty="0" smtClean="0">
                          <a:latin typeface="Cambria Math" panose="02040503050406030204" pitchFamily="18" charset="0"/>
                        </a:rPr>
                        <m:t>𝟏𝟔</m:t>
                      </m:r>
                      <m:r>
                        <a:rPr lang="en-GB" sz="1800" b="1" i="1" dirty="0" smtClean="0">
                          <a:latin typeface="Cambria Math" panose="02040503050406030204" pitchFamily="18" charset="0"/>
                        </a:rPr>
                        <m:t> </m:t>
                      </m:r>
                      <m:r>
                        <a:rPr lang="en-GB" sz="1800" b="1" i="1" dirty="0" smtClean="0">
                          <a:latin typeface="Cambria Math" panose="02040503050406030204" pitchFamily="18" charset="0"/>
                        </a:rPr>
                        <m:t>𝒎</m:t>
                      </m:r>
                      <m:sSup>
                        <m:sSupPr>
                          <m:ctrlPr>
                            <a:rPr lang="en-GB" sz="1800" b="1" i="1" dirty="0" smtClean="0">
                              <a:latin typeface="Cambria Math" panose="02040503050406030204" pitchFamily="18" charset="0"/>
                            </a:rPr>
                          </m:ctrlPr>
                        </m:sSupPr>
                        <m:e>
                          <m:r>
                            <a:rPr lang="en-GB" sz="1800" b="1" i="1" dirty="0" smtClean="0">
                              <a:latin typeface="Cambria Math" panose="02040503050406030204" pitchFamily="18" charset="0"/>
                            </a:rPr>
                            <m:t>𝒔</m:t>
                          </m:r>
                        </m:e>
                        <m:sup>
                          <m:r>
                            <a:rPr lang="en-GB" sz="1800" b="1" i="1" dirty="0" smtClean="0">
                              <a:latin typeface="Cambria Math" panose="02040503050406030204" pitchFamily="18" charset="0"/>
                            </a:rPr>
                            <m:t>−</m:t>
                          </m:r>
                          <m:r>
                            <a:rPr lang="en-GB" sz="1800" b="1" i="1" dirty="0" smtClean="0">
                              <a:latin typeface="Cambria Math" panose="02040503050406030204" pitchFamily="18" charset="0"/>
                            </a:rPr>
                            <m:t>𝟏</m:t>
                          </m:r>
                        </m:sup>
                      </m:sSup>
                    </m:oMath>
                  </m:oMathPara>
                </a14:m>
                <a:endParaRPr lang="en-GB" sz="1800" dirty="0"/>
              </a:p>
            </p:txBody>
          </p:sp>
        </mc:Choice>
        <mc:Fallback xmlns="">
          <p:sp>
            <p:nvSpPr>
              <p:cNvPr id="8" name="Rectangle 7">
                <a:extLst>
                  <a:ext uri="{FF2B5EF4-FFF2-40B4-BE49-F238E27FC236}">
                    <a16:creationId xmlns:a16="http://schemas.microsoft.com/office/drawing/2014/main" id="{231B4DCB-2125-EE05-29B5-D3250B9DF553}"/>
                  </a:ext>
                </a:extLst>
              </p:cNvPr>
              <p:cNvSpPr>
                <a:spLocks noRot="1" noChangeAspect="1" noMove="1" noResize="1" noEditPoints="1" noAdjustHandles="1" noChangeArrowheads="1" noChangeShapeType="1" noTextEdit="1"/>
              </p:cNvSpPr>
              <p:nvPr/>
            </p:nvSpPr>
            <p:spPr>
              <a:xfrm>
                <a:off x="907085" y="1406613"/>
                <a:ext cx="5216956" cy="3824974"/>
              </a:xfrm>
              <a:prstGeom prst="rect">
                <a:avLst/>
              </a:prstGeom>
              <a:blipFill>
                <a:blip r:embed="rId3"/>
                <a:stretch>
                  <a:fillRect l="-1284" t="-955"/>
                </a:stretch>
              </a:blipFill>
            </p:spPr>
            <p:txBody>
              <a:bodyPr/>
              <a:lstStyle/>
              <a:p>
                <a:r>
                  <a:rPr lang="en-GB">
                    <a:noFill/>
                  </a:rPr>
                  <a:t> </a:t>
                </a:r>
              </a:p>
            </p:txBody>
          </p:sp>
        </mc:Fallback>
      </mc:AlternateContent>
      <p:sp>
        <p:nvSpPr>
          <p:cNvPr id="9" name="Rectangle 8">
            <a:extLst>
              <a:ext uri="{FF2B5EF4-FFF2-40B4-BE49-F238E27FC236}">
                <a16:creationId xmlns:a16="http://schemas.microsoft.com/office/drawing/2014/main" id="{44F2A6CC-F6CE-DEDE-BFCD-C3E6296BDB05}"/>
              </a:ext>
            </a:extLst>
          </p:cNvPr>
          <p:cNvSpPr/>
          <p:nvPr/>
        </p:nvSpPr>
        <p:spPr>
          <a:xfrm>
            <a:off x="6217920" y="1406614"/>
            <a:ext cx="4791454" cy="2208314"/>
          </a:xfrm>
          <a:prstGeom prst="rect">
            <a:avLst/>
          </a:prstGeom>
        </p:spPr>
        <p:style>
          <a:lnRef idx="1">
            <a:schemeClr val="accent5"/>
          </a:lnRef>
          <a:fillRef idx="2">
            <a:schemeClr val="accent5"/>
          </a:fillRef>
          <a:effectRef idx="1">
            <a:schemeClr val="accent5"/>
          </a:effectRef>
          <a:fontRef idx="minor">
            <a:schemeClr val="dk1"/>
          </a:fontRef>
        </p:style>
        <p:txBody>
          <a:bodyPr rtlCol="0" anchor="t"/>
          <a:lstStyle/>
          <a:p>
            <a:pPr lvl="0"/>
            <a:r>
              <a:rPr lang="en-GB" sz="1800" b="1" dirty="0"/>
              <a:t>Structure/Stiffness</a:t>
            </a:r>
          </a:p>
          <a:p>
            <a:pPr marL="285750" lvl="0" indent="-285750">
              <a:buFont typeface="Arial" panose="020B0604020202020204" pitchFamily="34" charset="0"/>
              <a:buChar char="•"/>
            </a:pPr>
            <a:r>
              <a:rPr lang="en-GB" sz="1800" dirty="0">
                <a:latin typeface="Aptos" panose="020B0004020202020204" pitchFamily="34" charset="0"/>
              </a:rPr>
              <a:t>All vibration modes above 100 Hz</a:t>
            </a:r>
          </a:p>
          <a:p>
            <a:pPr marL="285750" lvl="0" indent="-285750">
              <a:buFont typeface="Arial" panose="020B0604020202020204" pitchFamily="34" charset="0"/>
              <a:buChar char="•"/>
            </a:pPr>
            <a:r>
              <a:rPr lang="en-GB" sz="1800" dirty="0">
                <a:latin typeface="Aptos" panose="020B0004020202020204" pitchFamily="34" charset="0"/>
              </a:rPr>
              <a:t>Minimise deformation under static &amp; dynamic airflow induced loading</a:t>
            </a:r>
          </a:p>
          <a:p>
            <a:pPr marL="742950" lvl="1" indent="-285750">
              <a:buFont typeface="Arial" panose="020B0604020202020204" pitchFamily="34" charset="0"/>
              <a:buChar char="•"/>
            </a:pPr>
            <a:r>
              <a:rPr lang="en-GB" sz="1800" dirty="0">
                <a:latin typeface="Aptos" panose="020B0004020202020204" pitchFamily="34" charset="0"/>
              </a:rPr>
              <a:t>Exact requirements to be determined</a:t>
            </a:r>
          </a:p>
        </p:txBody>
      </p:sp>
      <p:sp>
        <p:nvSpPr>
          <p:cNvPr id="10" name="Rectangle 9">
            <a:extLst>
              <a:ext uri="{FF2B5EF4-FFF2-40B4-BE49-F238E27FC236}">
                <a16:creationId xmlns:a16="http://schemas.microsoft.com/office/drawing/2014/main" id="{B407AE5F-40A2-9931-66FB-4C9A0BF0F38C}"/>
              </a:ext>
            </a:extLst>
          </p:cNvPr>
          <p:cNvSpPr/>
          <p:nvPr/>
        </p:nvSpPr>
        <p:spPr>
          <a:xfrm>
            <a:off x="6217920" y="3717342"/>
            <a:ext cx="4791454" cy="1514245"/>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lvl="0"/>
            <a:r>
              <a:rPr lang="en-GB" sz="1800" b="1" dirty="0"/>
              <a:t>Material</a:t>
            </a:r>
          </a:p>
          <a:p>
            <a:pPr marL="285750" lvl="0" indent="-285750">
              <a:buFont typeface="Arial" panose="020B0604020202020204" pitchFamily="34" charset="0"/>
              <a:buChar char="•"/>
            </a:pPr>
            <a:r>
              <a:rPr lang="en-GB" dirty="0">
                <a:latin typeface="Aptos" panose="020B0004020202020204" pitchFamily="34" charset="0"/>
              </a:rPr>
              <a:t>Radiation length Targets of 0.25% for L3 and 0.55% for L4</a:t>
            </a:r>
          </a:p>
        </p:txBody>
      </p:sp>
    </p:spTree>
    <p:extLst>
      <p:ext uri="{BB962C8B-B14F-4D97-AF65-F5344CB8AC3E}">
        <p14:creationId xmlns:p14="http://schemas.microsoft.com/office/powerpoint/2010/main" val="2223031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8821F4-00D1-2BEC-4E66-86E9DB9689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BFDBCA-ACF9-EAD7-53F2-0061D963F6A2}"/>
              </a:ext>
            </a:extLst>
          </p:cNvPr>
          <p:cNvSpPr>
            <a:spLocks noGrp="1"/>
          </p:cNvSpPr>
          <p:nvPr>
            <p:ph type="title"/>
          </p:nvPr>
        </p:nvSpPr>
        <p:spPr>
          <a:xfrm>
            <a:off x="838200" y="365125"/>
            <a:ext cx="10515600" cy="1325563"/>
          </a:xfrm>
        </p:spPr>
        <p:txBody>
          <a:bodyPr anchor="ctr">
            <a:normAutofit/>
          </a:bodyPr>
          <a:lstStyle/>
          <a:p>
            <a:r>
              <a:rPr lang="en-GB" dirty="0"/>
              <a:t>Agenda</a:t>
            </a:r>
          </a:p>
        </p:txBody>
      </p:sp>
      <p:graphicFrame>
        <p:nvGraphicFramePr>
          <p:cNvPr id="5" name="Content Placeholder 2">
            <a:extLst>
              <a:ext uri="{FF2B5EF4-FFF2-40B4-BE49-F238E27FC236}">
                <a16:creationId xmlns:a16="http://schemas.microsoft.com/office/drawing/2014/main" id="{9B5A45D9-500F-0BD9-3574-7C7491695424}"/>
              </a:ext>
            </a:extLst>
          </p:cNvPr>
          <p:cNvGraphicFramePr>
            <a:graphicFrameLocks noGrp="1"/>
          </p:cNvGraphicFramePr>
          <p:nvPr>
            <p:ph idx="1"/>
            <p:extLst>
              <p:ext uri="{D42A27DB-BD31-4B8C-83A1-F6EECF244321}">
                <p14:modId xmlns:p14="http://schemas.microsoft.com/office/powerpoint/2010/main" val="2725123968"/>
              </p:ext>
            </p:extLst>
          </p:nvPr>
        </p:nvGraphicFramePr>
        <p:xfrm>
          <a:off x="838200" y="1624850"/>
          <a:ext cx="10515600" cy="407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6197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end="21316"/>
                </p14:media>
              </p:ext>
            </p:extLst>
          </p:nvPr>
        </p:nvPicPr>
        <p:blipFill>
          <a:blip r:embed="rId4"/>
          <a:srcRect t="8044" b="9178"/>
          <a:stretch>
            <a:fillRect/>
          </a:stretch>
        </p:blipFill>
        <p:spPr>
          <a:xfrm>
            <a:off x="130147" y="1294790"/>
            <a:ext cx="11947831" cy="5563209"/>
          </a:xfrm>
        </p:spPr>
      </p:pic>
    </p:spTree>
    <p:extLst>
      <p:ext uri="{BB962C8B-B14F-4D97-AF65-F5344CB8AC3E}">
        <p14:creationId xmlns:p14="http://schemas.microsoft.com/office/powerpoint/2010/main" val="2397266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32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st="4300" end="17736"/>
                </p14:media>
              </p:ext>
            </p:extLst>
          </p:nvPr>
        </p:nvPicPr>
        <p:blipFill>
          <a:blip r:embed="rId4"/>
          <a:srcRect t="8044" b="9178"/>
          <a:stretch>
            <a:fillRect/>
          </a:stretch>
        </p:blipFill>
        <p:spPr>
          <a:xfrm>
            <a:off x="130147" y="1294790"/>
            <a:ext cx="11947831" cy="5563209"/>
          </a:xfrm>
        </p:spPr>
      </p:pic>
    </p:spTree>
    <p:extLst>
      <p:ext uri="{BB962C8B-B14F-4D97-AF65-F5344CB8AC3E}">
        <p14:creationId xmlns:p14="http://schemas.microsoft.com/office/powerpoint/2010/main" val="358287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5F9CD-D723-953B-79D0-68A6683D2036}"/>
              </a:ext>
            </a:extLst>
          </p:cNvPr>
          <p:cNvSpPr>
            <a:spLocks noGrp="1"/>
          </p:cNvSpPr>
          <p:nvPr>
            <p:ph type="title"/>
          </p:nvPr>
        </p:nvSpPr>
        <p:spPr>
          <a:xfrm>
            <a:off x="0" y="58523"/>
            <a:ext cx="12192000" cy="1031442"/>
          </a:xfrm>
        </p:spPr>
        <p:txBody>
          <a:bodyPr>
            <a:normAutofit/>
          </a:bodyPr>
          <a:lstStyle/>
          <a:p>
            <a:r>
              <a:rPr lang="en-GB" sz="3200" dirty="0"/>
              <a:t>Stave Construction Overview</a:t>
            </a:r>
          </a:p>
        </p:txBody>
      </p:sp>
      <p:pic>
        <p:nvPicPr>
          <p:cNvPr id="7" name="Stave Build 2">
            <a:hlinkClick r:id="" action="ppaction://media"/>
            <a:extLst>
              <a:ext uri="{FF2B5EF4-FFF2-40B4-BE49-F238E27FC236}">
                <a16:creationId xmlns:a16="http://schemas.microsoft.com/office/drawing/2014/main" id="{9645717A-3564-48C6-B696-7B0D5BE5FB7F}"/>
              </a:ext>
            </a:extLst>
          </p:cNvPr>
          <p:cNvPicPr>
            <a:picLocks noGrp="1" noChangeAspect="1"/>
          </p:cNvPicPr>
          <p:nvPr>
            <p:ph idx="1"/>
            <a:videoFile r:link="rId1"/>
            <p:extLst>
              <p:ext uri="{DAA4B4D4-6D71-4841-9C94-3DE7FCFB9230}">
                <p14:media xmlns:p14="http://schemas.microsoft.com/office/powerpoint/2010/main" r:embed="rId2">
                  <p14:trim st="8110" end="14193"/>
                </p14:media>
              </p:ext>
            </p:extLst>
          </p:nvPr>
        </p:nvPicPr>
        <p:blipFill>
          <a:blip r:embed="rId4"/>
          <a:srcRect t="8044" b="9178"/>
          <a:stretch>
            <a:fillRect/>
          </a:stretch>
        </p:blipFill>
        <p:spPr>
          <a:xfrm>
            <a:off x="130147" y="1294790"/>
            <a:ext cx="11947831" cy="5563209"/>
          </a:xfrm>
        </p:spPr>
      </p:pic>
    </p:spTree>
    <p:extLst>
      <p:ext uri="{BB962C8B-B14F-4D97-AF65-F5344CB8AC3E}">
        <p14:creationId xmlns:p14="http://schemas.microsoft.com/office/powerpoint/2010/main" val="63282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3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50929441-d577-4c01-81bf-8c10abd1783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7A513136645DA419AFE6534F071BFBC" ma:contentTypeVersion="18" ma:contentTypeDescription="Create a new document." ma:contentTypeScope="" ma:versionID="12c1a146d677030a5e8bec75c609a5e4">
  <xsd:schema xmlns:xsd="http://www.w3.org/2001/XMLSchema" xmlns:xs="http://www.w3.org/2001/XMLSchema" xmlns:p="http://schemas.microsoft.com/office/2006/metadata/properties" xmlns:ns3="50929441-d577-4c01-81bf-8c10abd1783a" xmlns:ns4="0c454032-8a9e-470b-bc38-9927ebcb77ae" targetNamespace="http://schemas.microsoft.com/office/2006/metadata/properties" ma:root="true" ma:fieldsID="306a8d9aad955db4807208b394de9b98" ns3:_="" ns4:_="">
    <xsd:import namespace="50929441-d577-4c01-81bf-8c10abd1783a"/>
    <xsd:import namespace="0c454032-8a9e-470b-bc38-9927ebcb77ae"/>
    <xsd:element name="properties">
      <xsd:complexType>
        <xsd:sequence>
          <xsd:element name="documentManagement">
            <xsd:complexType>
              <xsd:all>
                <xsd:element ref="ns3:MediaServiceMetadata" minOccurs="0"/>
                <xsd:element ref="ns3:MediaServiceFastMetadata" minOccurs="0"/>
                <xsd:element ref="ns3:MediaServiceAutoTags"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GenerationTime" minOccurs="0"/>
                <xsd:element ref="ns3:MediaServiceEventHashCode" minOccurs="0"/>
                <xsd:element ref="ns3:MediaServiceOCR" minOccurs="0"/>
                <xsd:element ref="ns3:MediaServiceLocation" minOccurs="0"/>
                <xsd:element ref="ns3:MediaLengthInSeconds" minOccurs="0"/>
                <xsd:element ref="ns3:_activity"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929441-d577-4c01-81bf-8c10abd178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SystemTags" ma:index="25"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c454032-8a9e-470b-bc38-9927ebcb77a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06D3F8C-4209-47FF-A37A-E21247ADC2DB}">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0c454032-8a9e-470b-bc38-9927ebcb77ae"/>
    <ds:schemaRef ds:uri="50929441-d577-4c01-81bf-8c10abd1783a"/>
    <ds:schemaRef ds:uri="http://www.w3.org/XML/1998/namespace"/>
  </ds:schemaRefs>
</ds:datastoreItem>
</file>

<file path=customXml/itemProps2.xml><?xml version="1.0" encoding="utf-8"?>
<ds:datastoreItem xmlns:ds="http://schemas.openxmlformats.org/officeDocument/2006/customXml" ds:itemID="{9DA2678A-A401-4737-84EA-D753C8BB9D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929441-d577-4c01-81bf-8c10abd1783a"/>
    <ds:schemaRef ds:uri="0c454032-8a9e-470b-bc38-9927ebcb77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E5AA5E-D351-4BE0-99D5-D5BC6D00E92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31947</TotalTime>
  <Words>2134</Words>
  <Application>Microsoft Office PowerPoint</Application>
  <PresentationFormat>Widescreen</PresentationFormat>
  <Paragraphs>465</Paragraphs>
  <Slides>39</Slides>
  <Notes>13</Notes>
  <HiddenSlides>3</HiddenSlides>
  <MMClips>7</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39</vt:i4>
      </vt:variant>
    </vt:vector>
  </HeadingPairs>
  <TitlesOfParts>
    <vt:vector size="48" baseType="lpstr">
      <vt:lpstr>Aptos</vt:lpstr>
      <vt:lpstr>Arial</vt:lpstr>
      <vt:lpstr>Arial Regular</vt:lpstr>
      <vt:lpstr>Calibri</vt:lpstr>
      <vt:lpstr>Cambria Math</vt:lpstr>
      <vt:lpstr>Century Gothic</vt:lpstr>
      <vt:lpstr>Wingdings</vt:lpstr>
      <vt:lpstr>Font and logo master</vt:lpstr>
      <vt:lpstr>Font WITHOUT logo master</vt:lpstr>
      <vt:lpstr>PowerPoint Presentation</vt:lpstr>
      <vt:lpstr>Agenda</vt:lpstr>
      <vt:lpstr>ePIC Silicon Vertex Tracker (SVT)</vt:lpstr>
      <vt:lpstr>Stave Sensor</vt:lpstr>
      <vt:lpstr>OB Performance Targets</vt:lpstr>
      <vt:lpstr>Agenda</vt:lpstr>
      <vt:lpstr>Stave Construction Overview</vt:lpstr>
      <vt:lpstr>Stave Construction Overview</vt:lpstr>
      <vt:lpstr>Stave Construction Overview</vt:lpstr>
      <vt:lpstr>Stave Construction Overview</vt:lpstr>
      <vt:lpstr>Stave Construction Overview</vt:lpstr>
      <vt:lpstr>Stave Construction Overview</vt:lpstr>
      <vt:lpstr>Stave Construction Overview</vt:lpstr>
      <vt:lpstr>Quarter Stave Prototypes (QSP)</vt:lpstr>
      <vt:lpstr>Module Mock-ups</vt:lpstr>
      <vt:lpstr>Test Setup</vt:lpstr>
      <vt:lpstr>Agenda</vt:lpstr>
      <vt:lpstr>Pressure Loss Contributions</vt:lpstr>
      <vt:lpstr>Vibration Analysis/Simulation</vt:lpstr>
      <vt:lpstr>Vibration Testing</vt:lpstr>
      <vt:lpstr>Impact of Varying Flow Rate</vt:lpstr>
      <vt:lpstr>Modal Analysis</vt:lpstr>
      <vt:lpstr>Thermal Analysis/Testing</vt:lpstr>
      <vt:lpstr>Thermal Modelling Approach</vt:lpstr>
      <vt:lpstr>2D FEA Model vs. Thermal Imaging</vt:lpstr>
      <vt:lpstr>K9 Foam Performance</vt:lpstr>
      <vt:lpstr>CFD Flow Models</vt:lpstr>
      <vt:lpstr>Summary &amp; Outlook</vt:lpstr>
      <vt:lpstr>Questions</vt:lpstr>
      <vt:lpstr>Pressure Loss</vt:lpstr>
      <vt:lpstr>1D Flow Models</vt:lpstr>
      <vt:lpstr>2D FEA - Fluid Properties</vt:lpstr>
      <vt:lpstr>Mass &amp; Radiation Length</vt:lpstr>
      <vt:lpstr>Sensor Deformation Due to Internal Pressure</vt:lpstr>
      <vt:lpstr>OB Stave Construction </vt:lpstr>
      <vt:lpstr>¼ Length Stave Prototypes</vt:lpstr>
      <vt:lpstr>Stave Inner Structure</vt:lpstr>
      <vt:lpstr>Outer Skin</vt:lpstr>
      <vt:lpstr>Post-Cured Stave Assembly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PowerPoint template - detailed</dc:title>
  <dc:creator>Philip Millard</dc:creator>
  <cp:lastModifiedBy>Huddart, Adam (STFC,RAL,TECH)</cp:lastModifiedBy>
  <cp:revision>506</cp:revision>
  <cp:lastPrinted>2019-10-02T08:27:37Z</cp:lastPrinted>
  <dcterms:created xsi:type="dcterms:W3CDTF">2019-09-17T08:04:08Z</dcterms:created>
  <dcterms:modified xsi:type="dcterms:W3CDTF">2025-06-16T11:34:38Z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0x01010087A513136645DA419AFE6534F071BFBC</vt:lpwstr>
  </property>
  <property fmtid="{D5CDD505-2E9C-101B-9397-08002B2CF9AE}" pid="3" name="MediaServiceImageTags">
    <vt:lpwstr/>
  </property>
</Properties>
</file>