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1"/>
  </p:notesMasterIdLst>
  <p:handoutMasterIdLst>
    <p:handoutMasterId r:id="rId32"/>
  </p:handoutMasterIdLst>
  <p:sldIdLst>
    <p:sldId id="259" r:id="rId2"/>
    <p:sldId id="337" r:id="rId3"/>
    <p:sldId id="307" r:id="rId4"/>
    <p:sldId id="344" r:id="rId5"/>
    <p:sldId id="303" r:id="rId6"/>
    <p:sldId id="309" r:id="rId7"/>
    <p:sldId id="304" r:id="rId8"/>
    <p:sldId id="342" r:id="rId9"/>
    <p:sldId id="311" r:id="rId10"/>
    <p:sldId id="346" r:id="rId11"/>
    <p:sldId id="318" r:id="rId12"/>
    <p:sldId id="314" r:id="rId13"/>
    <p:sldId id="321" r:id="rId14"/>
    <p:sldId id="320" r:id="rId15"/>
    <p:sldId id="352" r:id="rId16"/>
    <p:sldId id="313" r:id="rId17"/>
    <p:sldId id="341" r:id="rId18"/>
    <p:sldId id="353" r:id="rId19"/>
    <p:sldId id="324" r:id="rId20"/>
    <p:sldId id="332" r:id="rId21"/>
    <p:sldId id="333" r:id="rId22"/>
    <p:sldId id="316" r:id="rId23"/>
    <p:sldId id="354" r:id="rId24"/>
    <p:sldId id="325" r:id="rId25"/>
    <p:sldId id="326" r:id="rId26"/>
    <p:sldId id="327" r:id="rId27"/>
    <p:sldId id="328" r:id="rId28"/>
    <p:sldId id="288" r:id="rId29"/>
    <p:sldId id="355"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2CC"/>
    <a:srgbClr val="F1F1F1"/>
    <a:srgbClr val="2F2F2F"/>
    <a:srgbClr val="0079A4"/>
    <a:srgbClr val="006F96"/>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77516" autoAdjust="0"/>
  </p:normalViewPr>
  <p:slideViewPr>
    <p:cSldViewPr snapToObjects="1">
      <p:cViewPr varScale="1">
        <p:scale>
          <a:sx n="104" d="100"/>
          <a:sy n="104" d="100"/>
        </p:scale>
        <p:origin x="1195" y="91"/>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1BF349-9678-42FE-B573-738F5D001839}"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71336F6D-DAC5-4E54-A0B5-721C84DCAF3A}">
      <dgm:prSet phldrT="[Text]"/>
      <dgm:spPr/>
      <dgm:t>
        <a:bodyPr/>
        <a:lstStyle/>
        <a:p>
          <a:r>
            <a:rPr lang="pt-PT" dirty="0" err="1"/>
            <a:t>State</a:t>
          </a:r>
          <a:r>
            <a:rPr lang="pt-PT" dirty="0"/>
            <a:t> </a:t>
          </a:r>
          <a:r>
            <a:rPr lang="pt-PT" dirty="0" err="1"/>
            <a:t>of</a:t>
          </a:r>
          <a:r>
            <a:rPr lang="pt-PT" dirty="0"/>
            <a:t> </a:t>
          </a:r>
          <a:r>
            <a:rPr lang="pt-PT" dirty="0" err="1"/>
            <a:t>the</a:t>
          </a:r>
          <a:r>
            <a:rPr lang="pt-PT" dirty="0"/>
            <a:t> </a:t>
          </a:r>
          <a:r>
            <a:rPr lang="pt-PT" dirty="0" err="1"/>
            <a:t>Art</a:t>
          </a:r>
          <a:endParaRPr lang="en-US" dirty="0"/>
        </a:p>
      </dgm:t>
    </dgm:pt>
    <dgm:pt modelId="{1FE18A46-FF17-40A1-BC19-EF836ECF8EFA}" type="parTrans" cxnId="{DEC6A43C-9FE9-475C-B044-A8EA8320FBBE}">
      <dgm:prSet/>
      <dgm:spPr/>
      <dgm:t>
        <a:bodyPr/>
        <a:lstStyle/>
        <a:p>
          <a:endParaRPr lang="en-US"/>
        </a:p>
      </dgm:t>
    </dgm:pt>
    <dgm:pt modelId="{F0973CB3-A3C8-4EF7-8C42-FF69AFAFB275}" type="sibTrans" cxnId="{DEC6A43C-9FE9-475C-B044-A8EA8320FBBE}">
      <dgm:prSet/>
      <dgm:spPr/>
      <dgm:t>
        <a:bodyPr/>
        <a:lstStyle/>
        <a:p>
          <a:endParaRPr lang="en-US"/>
        </a:p>
      </dgm:t>
    </dgm:pt>
    <dgm:pt modelId="{ED3C2682-14FE-46C3-93F0-C8663BC34EBC}">
      <dgm:prSet phldrT="[Text]"/>
      <dgm:spPr/>
      <dgm:t>
        <a:bodyPr/>
        <a:lstStyle/>
        <a:p>
          <a:r>
            <a:rPr lang="pt-PT" dirty="0" err="1"/>
            <a:t>Requirements</a:t>
          </a:r>
          <a:endParaRPr lang="en-US" dirty="0"/>
        </a:p>
      </dgm:t>
    </dgm:pt>
    <dgm:pt modelId="{4798299A-23D9-436B-862D-213940623581}" type="parTrans" cxnId="{C69348DA-77D2-439C-B968-1EA08420275D}">
      <dgm:prSet/>
      <dgm:spPr/>
      <dgm:t>
        <a:bodyPr/>
        <a:lstStyle/>
        <a:p>
          <a:endParaRPr lang="en-US"/>
        </a:p>
      </dgm:t>
    </dgm:pt>
    <dgm:pt modelId="{A11DF836-84AF-46A3-A387-EAE33A98AE8A}" type="sibTrans" cxnId="{C69348DA-77D2-439C-B968-1EA08420275D}">
      <dgm:prSet/>
      <dgm:spPr/>
      <dgm:t>
        <a:bodyPr/>
        <a:lstStyle/>
        <a:p>
          <a:endParaRPr lang="en-US"/>
        </a:p>
      </dgm:t>
    </dgm:pt>
    <dgm:pt modelId="{6559653E-18F3-4391-B110-51DCF78A899C}">
      <dgm:prSet phldrT="[Text]"/>
      <dgm:spPr/>
      <dgm:t>
        <a:bodyPr/>
        <a:lstStyle/>
        <a:p>
          <a:r>
            <a:rPr lang="pt-PT" dirty="0" err="1"/>
            <a:t>Approach</a:t>
          </a:r>
          <a:endParaRPr lang="en-US" dirty="0"/>
        </a:p>
      </dgm:t>
    </dgm:pt>
    <dgm:pt modelId="{A8864E33-2CD5-4407-9AA2-7BA23256EE7B}" type="parTrans" cxnId="{40FF13DC-2E17-4DF0-A58B-C4AE9ABBDE48}">
      <dgm:prSet/>
      <dgm:spPr/>
      <dgm:t>
        <a:bodyPr/>
        <a:lstStyle/>
        <a:p>
          <a:endParaRPr lang="en-US"/>
        </a:p>
      </dgm:t>
    </dgm:pt>
    <dgm:pt modelId="{87AED03B-6C11-43BB-B048-4129BB826717}" type="sibTrans" cxnId="{40FF13DC-2E17-4DF0-A58B-C4AE9ABBDE48}">
      <dgm:prSet/>
      <dgm:spPr/>
      <dgm:t>
        <a:bodyPr/>
        <a:lstStyle/>
        <a:p>
          <a:endParaRPr lang="en-US"/>
        </a:p>
      </dgm:t>
    </dgm:pt>
    <dgm:pt modelId="{C12C818F-1524-4565-A8B8-F85BB6CB3D25}">
      <dgm:prSet phldrT="[Text]"/>
      <dgm:spPr/>
      <dgm:t>
        <a:bodyPr/>
        <a:lstStyle/>
        <a:p>
          <a:r>
            <a:rPr lang="pt-PT" dirty="0" err="1"/>
            <a:t>Prototype</a:t>
          </a:r>
          <a:endParaRPr lang="en-US" dirty="0"/>
        </a:p>
      </dgm:t>
    </dgm:pt>
    <dgm:pt modelId="{41C1041D-0EFE-4600-A770-EDC3AC53E2E0}" type="parTrans" cxnId="{6CC92FBA-E70F-4191-9D2A-FE0ADB4D7B55}">
      <dgm:prSet/>
      <dgm:spPr/>
      <dgm:t>
        <a:bodyPr/>
        <a:lstStyle/>
        <a:p>
          <a:endParaRPr lang="en-US"/>
        </a:p>
      </dgm:t>
    </dgm:pt>
    <dgm:pt modelId="{DBC5E6F5-6D9A-4FDC-8DC5-CBE60DE839D5}" type="sibTrans" cxnId="{6CC92FBA-E70F-4191-9D2A-FE0ADB4D7B55}">
      <dgm:prSet/>
      <dgm:spPr/>
      <dgm:t>
        <a:bodyPr/>
        <a:lstStyle/>
        <a:p>
          <a:endParaRPr lang="en-US"/>
        </a:p>
      </dgm:t>
    </dgm:pt>
    <dgm:pt modelId="{43BE8F46-0732-47CB-BAC6-0F166C2F9DAF}">
      <dgm:prSet phldrT="[Text]"/>
      <dgm:spPr/>
      <dgm:t>
        <a:bodyPr/>
        <a:lstStyle/>
        <a:p>
          <a:r>
            <a:rPr lang="pt-PT" dirty="0" err="1"/>
            <a:t>Testing</a:t>
          </a:r>
          <a:endParaRPr lang="en-US" dirty="0"/>
        </a:p>
      </dgm:t>
    </dgm:pt>
    <dgm:pt modelId="{2F3173D8-8D5B-4C9D-ACBD-57AB867E602F}" type="parTrans" cxnId="{EAA6EED6-2867-4D49-8905-74A406A695ED}">
      <dgm:prSet/>
      <dgm:spPr/>
      <dgm:t>
        <a:bodyPr/>
        <a:lstStyle/>
        <a:p>
          <a:endParaRPr lang="en-US"/>
        </a:p>
      </dgm:t>
    </dgm:pt>
    <dgm:pt modelId="{90F37483-EAB3-4A35-AF09-3F5E2714A509}" type="sibTrans" cxnId="{EAA6EED6-2867-4D49-8905-74A406A695ED}">
      <dgm:prSet/>
      <dgm:spPr/>
      <dgm:t>
        <a:bodyPr/>
        <a:lstStyle/>
        <a:p>
          <a:endParaRPr lang="en-US"/>
        </a:p>
      </dgm:t>
    </dgm:pt>
    <dgm:pt modelId="{79682172-D63C-4F8B-92BE-2CDE6E60C3E4}">
      <dgm:prSet phldrT="[Text]"/>
      <dgm:spPr/>
      <dgm:t>
        <a:bodyPr/>
        <a:lstStyle/>
        <a:p>
          <a:r>
            <a:rPr lang="pt-PT"/>
            <a:t>Literature Review</a:t>
          </a:r>
          <a:endParaRPr lang="en-US" dirty="0"/>
        </a:p>
      </dgm:t>
    </dgm:pt>
    <dgm:pt modelId="{E4C3C259-FBB9-431D-80E0-870717B31D0C}" type="parTrans" cxnId="{C842CE1C-1995-41A9-9148-7D202300333C}">
      <dgm:prSet/>
      <dgm:spPr/>
      <dgm:t>
        <a:bodyPr/>
        <a:lstStyle/>
        <a:p>
          <a:endParaRPr lang="en-US"/>
        </a:p>
      </dgm:t>
    </dgm:pt>
    <dgm:pt modelId="{752D8BB0-D4FD-42BD-B4B7-0C24F60419FE}" type="sibTrans" cxnId="{C842CE1C-1995-41A9-9148-7D202300333C}">
      <dgm:prSet/>
      <dgm:spPr/>
      <dgm:t>
        <a:bodyPr/>
        <a:lstStyle/>
        <a:p>
          <a:endParaRPr lang="en-US"/>
        </a:p>
      </dgm:t>
    </dgm:pt>
    <dgm:pt modelId="{452BA889-73D0-4E55-BAFA-BD11ADC760C5}" type="pres">
      <dgm:prSet presAssocID="{441BF349-9678-42FE-B573-738F5D001839}" presName="rootnode" presStyleCnt="0">
        <dgm:presLayoutVars>
          <dgm:chMax/>
          <dgm:chPref/>
          <dgm:dir/>
          <dgm:animLvl val="lvl"/>
        </dgm:presLayoutVars>
      </dgm:prSet>
      <dgm:spPr/>
    </dgm:pt>
    <dgm:pt modelId="{A89B38E2-E68D-4BD1-8757-278607F441C7}" type="pres">
      <dgm:prSet presAssocID="{79682172-D63C-4F8B-92BE-2CDE6E60C3E4}" presName="composite" presStyleCnt="0"/>
      <dgm:spPr/>
    </dgm:pt>
    <dgm:pt modelId="{F7AD873B-BA0F-4D6E-BD28-54764000426F}" type="pres">
      <dgm:prSet presAssocID="{79682172-D63C-4F8B-92BE-2CDE6E60C3E4}" presName="bentUpArrow1" presStyleLbl="alignImgPlace1" presStyleIdx="0" presStyleCnt="5" custScaleY="61152"/>
      <dgm:spPr/>
    </dgm:pt>
    <dgm:pt modelId="{D07429AF-9A61-4D92-BEB3-2A5C535E7CC5}" type="pres">
      <dgm:prSet presAssocID="{79682172-D63C-4F8B-92BE-2CDE6E60C3E4}" presName="ParentText" presStyleLbl="node1" presStyleIdx="0" presStyleCnt="6">
        <dgm:presLayoutVars>
          <dgm:chMax val="1"/>
          <dgm:chPref val="1"/>
          <dgm:bulletEnabled val="1"/>
        </dgm:presLayoutVars>
      </dgm:prSet>
      <dgm:spPr/>
    </dgm:pt>
    <dgm:pt modelId="{B935A2A3-1252-44B8-B853-17A0E3C0661E}" type="pres">
      <dgm:prSet presAssocID="{79682172-D63C-4F8B-92BE-2CDE6E60C3E4}" presName="ChildText" presStyleLbl="revTx" presStyleIdx="0" presStyleCnt="5">
        <dgm:presLayoutVars>
          <dgm:chMax val="0"/>
          <dgm:chPref val="0"/>
          <dgm:bulletEnabled val="1"/>
        </dgm:presLayoutVars>
      </dgm:prSet>
      <dgm:spPr/>
    </dgm:pt>
    <dgm:pt modelId="{7E29B7CE-88A0-4B23-A787-340383DB5D83}" type="pres">
      <dgm:prSet presAssocID="{752D8BB0-D4FD-42BD-B4B7-0C24F60419FE}" presName="sibTrans" presStyleCnt="0"/>
      <dgm:spPr/>
    </dgm:pt>
    <dgm:pt modelId="{AF82478D-CEA8-4876-BE24-0BEB9D920CE4}" type="pres">
      <dgm:prSet presAssocID="{71336F6D-DAC5-4E54-A0B5-721C84DCAF3A}" presName="composite" presStyleCnt="0"/>
      <dgm:spPr/>
    </dgm:pt>
    <dgm:pt modelId="{EACAE9E0-84F8-4FD3-BBD7-1A3177F0AB31}" type="pres">
      <dgm:prSet presAssocID="{71336F6D-DAC5-4E54-A0B5-721C84DCAF3A}" presName="bentUpArrow1" presStyleLbl="alignImgPlace1" presStyleIdx="1" presStyleCnt="5" custScaleY="57332"/>
      <dgm:spPr/>
    </dgm:pt>
    <dgm:pt modelId="{1E4A81E3-DADB-429E-85E8-FE71AE0AE7B5}" type="pres">
      <dgm:prSet presAssocID="{71336F6D-DAC5-4E54-A0B5-721C84DCAF3A}" presName="ParentText" presStyleLbl="node1" presStyleIdx="1" presStyleCnt="6" custScaleY="68000">
        <dgm:presLayoutVars>
          <dgm:chMax val="1"/>
          <dgm:chPref val="1"/>
          <dgm:bulletEnabled val="1"/>
        </dgm:presLayoutVars>
      </dgm:prSet>
      <dgm:spPr/>
    </dgm:pt>
    <dgm:pt modelId="{C13F0356-D244-4674-9532-C45F5D59421B}" type="pres">
      <dgm:prSet presAssocID="{71336F6D-DAC5-4E54-A0B5-721C84DCAF3A}" presName="ChildText" presStyleLbl="revTx" presStyleIdx="1" presStyleCnt="5">
        <dgm:presLayoutVars>
          <dgm:chMax val="0"/>
          <dgm:chPref val="0"/>
          <dgm:bulletEnabled val="1"/>
        </dgm:presLayoutVars>
      </dgm:prSet>
      <dgm:spPr/>
    </dgm:pt>
    <dgm:pt modelId="{F9E47032-D84F-4A50-9928-927B0A60A358}" type="pres">
      <dgm:prSet presAssocID="{F0973CB3-A3C8-4EF7-8C42-FF69AFAFB275}" presName="sibTrans" presStyleCnt="0"/>
      <dgm:spPr/>
    </dgm:pt>
    <dgm:pt modelId="{CE57271F-DA40-4D3C-B69A-16EEEE0F057E}" type="pres">
      <dgm:prSet presAssocID="{ED3C2682-14FE-46C3-93F0-C8663BC34EBC}" presName="composite" presStyleCnt="0"/>
      <dgm:spPr/>
    </dgm:pt>
    <dgm:pt modelId="{8D86DE46-C0EB-4ED9-9851-967400FF1000}" type="pres">
      <dgm:prSet presAssocID="{ED3C2682-14FE-46C3-93F0-C8663BC34EBC}" presName="bentUpArrow1" presStyleLbl="alignImgPlace1" presStyleIdx="2" presStyleCnt="5" custScaleY="57332"/>
      <dgm:spPr/>
    </dgm:pt>
    <dgm:pt modelId="{F56D172C-300C-4D79-8DEE-87AD48AFBCF6}" type="pres">
      <dgm:prSet presAssocID="{ED3C2682-14FE-46C3-93F0-C8663BC34EBC}" presName="ParentText" presStyleLbl="node1" presStyleIdx="2" presStyleCnt="6" custScaleY="68000">
        <dgm:presLayoutVars>
          <dgm:chMax val="1"/>
          <dgm:chPref val="1"/>
          <dgm:bulletEnabled val="1"/>
        </dgm:presLayoutVars>
      </dgm:prSet>
      <dgm:spPr/>
    </dgm:pt>
    <dgm:pt modelId="{DB8382D2-1009-417F-89E4-E8C78C3C4C97}" type="pres">
      <dgm:prSet presAssocID="{ED3C2682-14FE-46C3-93F0-C8663BC34EBC}" presName="ChildText" presStyleLbl="revTx" presStyleIdx="2" presStyleCnt="5">
        <dgm:presLayoutVars>
          <dgm:chMax val="0"/>
          <dgm:chPref val="0"/>
          <dgm:bulletEnabled val="1"/>
        </dgm:presLayoutVars>
      </dgm:prSet>
      <dgm:spPr/>
    </dgm:pt>
    <dgm:pt modelId="{BF65D062-55E5-4B57-9C0B-109D7A4098D5}" type="pres">
      <dgm:prSet presAssocID="{A11DF836-84AF-46A3-A387-EAE33A98AE8A}" presName="sibTrans" presStyleCnt="0"/>
      <dgm:spPr/>
    </dgm:pt>
    <dgm:pt modelId="{E2F01C6C-E659-457C-9D41-61CE10449A16}" type="pres">
      <dgm:prSet presAssocID="{6559653E-18F3-4391-B110-51DCF78A899C}" presName="composite" presStyleCnt="0"/>
      <dgm:spPr/>
    </dgm:pt>
    <dgm:pt modelId="{D173FFD8-94BB-41D9-A04E-05C7D69B432D}" type="pres">
      <dgm:prSet presAssocID="{6559653E-18F3-4391-B110-51DCF78A899C}" presName="bentUpArrow1" presStyleLbl="alignImgPlace1" presStyleIdx="3" presStyleCnt="5" custScaleY="57332"/>
      <dgm:spPr/>
    </dgm:pt>
    <dgm:pt modelId="{7C065A1A-C808-4F32-B62A-E2C33881BBD4}" type="pres">
      <dgm:prSet presAssocID="{6559653E-18F3-4391-B110-51DCF78A899C}" presName="ParentText" presStyleLbl="node1" presStyleIdx="3" presStyleCnt="6" custScaleY="68000">
        <dgm:presLayoutVars>
          <dgm:chMax val="1"/>
          <dgm:chPref val="1"/>
          <dgm:bulletEnabled val="1"/>
        </dgm:presLayoutVars>
      </dgm:prSet>
      <dgm:spPr/>
    </dgm:pt>
    <dgm:pt modelId="{9C1A2C36-2851-49AE-9F51-99DBE106C4BB}" type="pres">
      <dgm:prSet presAssocID="{6559653E-18F3-4391-B110-51DCF78A899C}" presName="ChildText" presStyleLbl="revTx" presStyleIdx="3" presStyleCnt="5">
        <dgm:presLayoutVars>
          <dgm:chMax val="0"/>
          <dgm:chPref val="0"/>
          <dgm:bulletEnabled val="1"/>
        </dgm:presLayoutVars>
      </dgm:prSet>
      <dgm:spPr/>
    </dgm:pt>
    <dgm:pt modelId="{391163C3-2517-466A-891F-520C0478F29A}" type="pres">
      <dgm:prSet presAssocID="{87AED03B-6C11-43BB-B048-4129BB826717}" presName="sibTrans" presStyleCnt="0"/>
      <dgm:spPr/>
    </dgm:pt>
    <dgm:pt modelId="{4F5ED535-7370-48C9-AB32-8E46E52DDF14}" type="pres">
      <dgm:prSet presAssocID="{C12C818F-1524-4565-A8B8-F85BB6CB3D25}" presName="composite" presStyleCnt="0"/>
      <dgm:spPr/>
    </dgm:pt>
    <dgm:pt modelId="{B0591316-BEEA-4A3F-BEF2-2F2BF9A33355}" type="pres">
      <dgm:prSet presAssocID="{C12C818F-1524-4565-A8B8-F85BB6CB3D25}" presName="bentUpArrow1" presStyleLbl="alignImgPlace1" presStyleIdx="4" presStyleCnt="5" custScaleY="57332"/>
      <dgm:spPr/>
    </dgm:pt>
    <dgm:pt modelId="{697C9EF2-765A-4A5C-B291-F8DFF365FBE6}" type="pres">
      <dgm:prSet presAssocID="{C12C818F-1524-4565-A8B8-F85BB6CB3D25}" presName="ParentText" presStyleLbl="node1" presStyleIdx="4" presStyleCnt="6" custScaleY="68000">
        <dgm:presLayoutVars>
          <dgm:chMax val="1"/>
          <dgm:chPref val="1"/>
          <dgm:bulletEnabled val="1"/>
        </dgm:presLayoutVars>
      </dgm:prSet>
      <dgm:spPr/>
    </dgm:pt>
    <dgm:pt modelId="{056299A2-B11F-4880-89E9-EB058E01D1AD}" type="pres">
      <dgm:prSet presAssocID="{C12C818F-1524-4565-A8B8-F85BB6CB3D25}" presName="ChildText" presStyleLbl="revTx" presStyleIdx="4" presStyleCnt="5">
        <dgm:presLayoutVars>
          <dgm:chMax val="0"/>
          <dgm:chPref val="0"/>
          <dgm:bulletEnabled val="1"/>
        </dgm:presLayoutVars>
      </dgm:prSet>
      <dgm:spPr/>
    </dgm:pt>
    <dgm:pt modelId="{1024B79C-0982-41AC-8BF8-EE93CE412CAB}" type="pres">
      <dgm:prSet presAssocID="{DBC5E6F5-6D9A-4FDC-8DC5-CBE60DE839D5}" presName="sibTrans" presStyleCnt="0"/>
      <dgm:spPr/>
    </dgm:pt>
    <dgm:pt modelId="{CAB6C074-595A-402F-AE8C-522999AA6FDF}" type="pres">
      <dgm:prSet presAssocID="{43BE8F46-0732-47CB-BAC6-0F166C2F9DAF}" presName="composite" presStyleCnt="0"/>
      <dgm:spPr/>
    </dgm:pt>
    <dgm:pt modelId="{72338646-C75F-4545-863F-72656326F000}" type="pres">
      <dgm:prSet presAssocID="{43BE8F46-0732-47CB-BAC6-0F166C2F9DAF}" presName="ParentText" presStyleLbl="node1" presStyleIdx="5" presStyleCnt="6" custScaleY="68000">
        <dgm:presLayoutVars>
          <dgm:chMax val="1"/>
          <dgm:chPref val="1"/>
          <dgm:bulletEnabled val="1"/>
        </dgm:presLayoutVars>
      </dgm:prSet>
      <dgm:spPr/>
    </dgm:pt>
  </dgm:ptLst>
  <dgm:cxnLst>
    <dgm:cxn modelId="{C842CE1C-1995-41A9-9148-7D202300333C}" srcId="{441BF349-9678-42FE-B573-738F5D001839}" destId="{79682172-D63C-4F8B-92BE-2CDE6E60C3E4}" srcOrd="0" destOrd="0" parTransId="{E4C3C259-FBB9-431D-80E0-870717B31D0C}" sibTransId="{752D8BB0-D4FD-42BD-B4B7-0C24F60419FE}"/>
    <dgm:cxn modelId="{DEC6A43C-9FE9-475C-B044-A8EA8320FBBE}" srcId="{441BF349-9678-42FE-B573-738F5D001839}" destId="{71336F6D-DAC5-4E54-A0B5-721C84DCAF3A}" srcOrd="1" destOrd="0" parTransId="{1FE18A46-FF17-40A1-BC19-EF836ECF8EFA}" sibTransId="{F0973CB3-A3C8-4EF7-8C42-FF69AFAFB275}"/>
    <dgm:cxn modelId="{F34F4264-4817-4F94-9147-E10C90542C4E}" type="presOf" srcId="{441BF349-9678-42FE-B573-738F5D001839}" destId="{452BA889-73D0-4E55-BAFA-BD11ADC760C5}" srcOrd="0" destOrd="0" presId="urn:microsoft.com/office/officeart/2005/8/layout/StepDownProcess"/>
    <dgm:cxn modelId="{BB084467-9C50-443F-BE90-045283B23097}" type="presOf" srcId="{79682172-D63C-4F8B-92BE-2CDE6E60C3E4}" destId="{D07429AF-9A61-4D92-BEB3-2A5C535E7CC5}" srcOrd="0" destOrd="0" presId="urn:microsoft.com/office/officeart/2005/8/layout/StepDownProcess"/>
    <dgm:cxn modelId="{87DF5E54-8DDB-493C-9177-93CA5D770458}" type="presOf" srcId="{ED3C2682-14FE-46C3-93F0-C8663BC34EBC}" destId="{F56D172C-300C-4D79-8DEE-87AD48AFBCF6}" srcOrd="0" destOrd="0" presId="urn:microsoft.com/office/officeart/2005/8/layout/StepDownProcess"/>
    <dgm:cxn modelId="{2EDB0680-6EED-404E-B494-902DCD498BCC}" type="presOf" srcId="{43BE8F46-0732-47CB-BAC6-0F166C2F9DAF}" destId="{72338646-C75F-4545-863F-72656326F000}" srcOrd="0" destOrd="0" presId="urn:microsoft.com/office/officeart/2005/8/layout/StepDownProcess"/>
    <dgm:cxn modelId="{2EEFC987-A1B6-4027-BE9F-BA011D153577}" type="presOf" srcId="{6559653E-18F3-4391-B110-51DCF78A899C}" destId="{7C065A1A-C808-4F32-B62A-E2C33881BBD4}" srcOrd="0" destOrd="0" presId="urn:microsoft.com/office/officeart/2005/8/layout/StepDownProcess"/>
    <dgm:cxn modelId="{5FEC2DB3-122E-429B-AF02-69DC9B458253}" type="presOf" srcId="{71336F6D-DAC5-4E54-A0B5-721C84DCAF3A}" destId="{1E4A81E3-DADB-429E-85E8-FE71AE0AE7B5}" srcOrd="0" destOrd="0" presId="urn:microsoft.com/office/officeart/2005/8/layout/StepDownProcess"/>
    <dgm:cxn modelId="{6CC92FBA-E70F-4191-9D2A-FE0ADB4D7B55}" srcId="{441BF349-9678-42FE-B573-738F5D001839}" destId="{C12C818F-1524-4565-A8B8-F85BB6CB3D25}" srcOrd="4" destOrd="0" parTransId="{41C1041D-0EFE-4600-A770-EDC3AC53E2E0}" sibTransId="{DBC5E6F5-6D9A-4FDC-8DC5-CBE60DE839D5}"/>
    <dgm:cxn modelId="{EAA6EED6-2867-4D49-8905-74A406A695ED}" srcId="{441BF349-9678-42FE-B573-738F5D001839}" destId="{43BE8F46-0732-47CB-BAC6-0F166C2F9DAF}" srcOrd="5" destOrd="0" parTransId="{2F3173D8-8D5B-4C9D-ACBD-57AB867E602F}" sibTransId="{90F37483-EAB3-4A35-AF09-3F5E2714A509}"/>
    <dgm:cxn modelId="{C69348DA-77D2-439C-B968-1EA08420275D}" srcId="{441BF349-9678-42FE-B573-738F5D001839}" destId="{ED3C2682-14FE-46C3-93F0-C8663BC34EBC}" srcOrd="2" destOrd="0" parTransId="{4798299A-23D9-436B-862D-213940623581}" sibTransId="{A11DF836-84AF-46A3-A387-EAE33A98AE8A}"/>
    <dgm:cxn modelId="{40FF13DC-2E17-4DF0-A58B-C4AE9ABBDE48}" srcId="{441BF349-9678-42FE-B573-738F5D001839}" destId="{6559653E-18F3-4391-B110-51DCF78A899C}" srcOrd="3" destOrd="0" parTransId="{A8864E33-2CD5-4407-9AA2-7BA23256EE7B}" sibTransId="{87AED03B-6C11-43BB-B048-4129BB826717}"/>
    <dgm:cxn modelId="{FE5AF5E2-299E-4DAF-BB40-29729D44F807}" type="presOf" srcId="{C12C818F-1524-4565-A8B8-F85BB6CB3D25}" destId="{697C9EF2-765A-4A5C-B291-F8DFF365FBE6}" srcOrd="0" destOrd="0" presId="urn:microsoft.com/office/officeart/2005/8/layout/StepDownProcess"/>
    <dgm:cxn modelId="{12435980-FB08-4D56-A8CB-7D8AF301B473}" type="presParOf" srcId="{452BA889-73D0-4E55-BAFA-BD11ADC760C5}" destId="{A89B38E2-E68D-4BD1-8757-278607F441C7}" srcOrd="0" destOrd="0" presId="urn:microsoft.com/office/officeart/2005/8/layout/StepDownProcess"/>
    <dgm:cxn modelId="{1F44EA6C-6701-437F-91F9-D73E6EE5E013}" type="presParOf" srcId="{A89B38E2-E68D-4BD1-8757-278607F441C7}" destId="{F7AD873B-BA0F-4D6E-BD28-54764000426F}" srcOrd="0" destOrd="0" presId="urn:microsoft.com/office/officeart/2005/8/layout/StepDownProcess"/>
    <dgm:cxn modelId="{72FF86D3-8109-4A2B-A4FE-ED2D71166CE3}" type="presParOf" srcId="{A89B38E2-E68D-4BD1-8757-278607F441C7}" destId="{D07429AF-9A61-4D92-BEB3-2A5C535E7CC5}" srcOrd="1" destOrd="0" presId="urn:microsoft.com/office/officeart/2005/8/layout/StepDownProcess"/>
    <dgm:cxn modelId="{54709BE4-1463-483C-8749-42C4E2008DA0}" type="presParOf" srcId="{A89B38E2-E68D-4BD1-8757-278607F441C7}" destId="{B935A2A3-1252-44B8-B853-17A0E3C0661E}" srcOrd="2" destOrd="0" presId="urn:microsoft.com/office/officeart/2005/8/layout/StepDownProcess"/>
    <dgm:cxn modelId="{AE6A31FD-3AED-4DBA-867F-0E1E2D98D0B7}" type="presParOf" srcId="{452BA889-73D0-4E55-BAFA-BD11ADC760C5}" destId="{7E29B7CE-88A0-4B23-A787-340383DB5D83}" srcOrd="1" destOrd="0" presId="urn:microsoft.com/office/officeart/2005/8/layout/StepDownProcess"/>
    <dgm:cxn modelId="{D8E05893-4971-470C-9F38-9226AD51B98B}" type="presParOf" srcId="{452BA889-73D0-4E55-BAFA-BD11ADC760C5}" destId="{AF82478D-CEA8-4876-BE24-0BEB9D920CE4}" srcOrd="2" destOrd="0" presId="urn:microsoft.com/office/officeart/2005/8/layout/StepDownProcess"/>
    <dgm:cxn modelId="{BC2AFC58-5149-4FFB-9A7F-5AD6218FE56E}" type="presParOf" srcId="{AF82478D-CEA8-4876-BE24-0BEB9D920CE4}" destId="{EACAE9E0-84F8-4FD3-BBD7-1A3177F0AB31}" srcOrd="0" destOrd="0" presId="urn:microsoft.com/office/officeart/2005/8/layout/StepDownProcess"/>
    <dgm:cxn modelId="{5E034665-2D26-4ACE-B0E3-7E064F9F1D40}" type="presParOf" srcId="{AF82478D-CEA8-4876-BE24-0BEB9D920CE4}" destId="{1E4A81E3-DADB-429E-85E8-FE71AE0AE7B5}" srcOrd="1" destOrd="0" presId="urn:microsoft.com/office/officeart/2005/8/layout/StepDownProcess"/>
    <dgm:cxn modelId="{01211072-302B-410F-8C2B-368BA1516233}" type="presParOf" srcId="{AF82478D-CEA8-4876-BE24-0BEB9D920CE4}" destId="{C13F0356-D244-4674-9532-C45F5D59421B}" srcOrd="2" destOrd="0" presId="urn:microsoft.com/office/officeart/2005/8/layout/StepDownProcess"/>
    <dgm:cxn modelId="{CC8ADA7F-FD0C-4621-A0BF-5D2BD9B50FBF}" type="presParOf" srcId="{452BA889-73D0-4E55-BAFA-BD11ADC760C5}" destId="{F9E47032-D84F-4A50-9928-927B0A60A358}" srcOrd="3" destOrd="0" presId="urn:microsoft.com/office/officeart/2005/8/layout/StepDownProcess"/>
    <dgm:cxn modelId="{7573E0EA-16AE-490E-B2C8-BDF344C5E349}" type="presParOf" srcId="{452BA889-73D0-4E55-BAFA-BD11ADC760C5}" destId="{CE57271F-DA40-4D3C-B69A-16EEEE0F057E}" srcOrd="4" destOrd="0" presId="urn:microsoft.com/office/officeart/2005/8/layout/StepDownProcess"/>
    <dgm:cxn modelId="{7A4E2D3F-2D81-4892-B4B5-FC36ECB6E085}" type="presParOf" srcId="{CE57271F-DA40-4D3C-B69A-16EEEE0F057E}" destId="{8D86DE46-C0EB-4ED9-9851-967400FF1000}" srcOrd="0" destOrd="0" presId="urn:microsoft.com/office/officeart/2005/8/layout/StepDownProcess"/>
    <dgm:cxn modelId="{06664306-E09A-4937-99DE-242BF8605279}" type="presParOf" srcId="{CE57271F-DA40-4D3C-B69A-16EEEE0F057E}" destId="{F56D172C-300C-4D79-8DEE-87AD48AFBCF6}" srcOrd="1" destOrd="0" presId="urn:microsoft.com/office/officeart/2005/8/layout/StepDownProcess"/>
    <dgm:cxn modelId="{67ACC7E1-A59C-4BB4-804D-1C541CC82A49}" type="presParOf" srcId="{CE57271F-DA40-4D3C-B69A-16EEEE0F057E}" destId="{DB8382D2-1009-417F-89E4-E8C78C3C4C97}" srcOrd="2" destOrd="0" presId="urn:microsoft.com/office/officeart/2005/8/layout/StepDownProcess"/>
    <dgm:cxn modelId="{868759C1-A816-49E6-80AE-D7B68168D831}" type="presParOf" srcId="{452BA889-73D0-4E55-BAFA-BD11ADC760C5}" destId="{BF65D062-55E5-4B57-9C0B-109D7A4098D5}" srcOrd="5" destOrd="0" presId="urn:microsoft.com/office/officeart/2005/8/layout/StepDownProcess"/>
    <dgm:cxn modelId="{FD6F3402-9B97-4B64-9337-80E0233CED92}" type="presParOf" srcId="{452BA889-73D0-4E55-BAFA-BD11ADC760C5}" destId="{E2F01C6C-E659-457C-9D41-61CE10449A16}" srcOrd="6" destOrd="0" presId="urn:microsoft.com/office/officeart/2005/8/layout/StepDownProcess"/>
    <dgm:cxn modelId="{C81508D4-89A7-404F-BA4B-43BA666F82BB}" type="presParOf" srcId="{E2F01C6C-E659-457C-9D41-61CE10449A16}" destId="{D173FFD8-94BB-41D9-A04E-05C7D69B432D}" srcOrd="0" destOrd="0" presId="urn:microsoft.com/office/officeart/2005/8/layout/StepDownProcess"/>
    <dgm:cxn modelId="{701CF925-208C-46D5-A7FA-DE80FC2BE7BC}" type="presParOf" srcId="{E2F01C6C-E659-457C-9D41-61CE10449A16}" destId="{7C065A1A-C808-4F32-B62A-E2C33881BBD4}" srcOrd="1" destOrd="0" presId="urn:microsoft.com/office/officeart/2005/8/layout/StepDownProcess"/>
    <dgm:cxn modelId="{86F9AAE8-0F33-4EDC-8B8A-7EC0A1A47B3D}" type="presParOf" srcId="{E2F01C6C-E659-457C-9D41-61CE10449A16}" destId="{9C1A2C36-2851-49AE-9F51-99DBE106C4BB}" srcOrd="2" destOrd="0" presId="urn:microsoft.com/office/officeart/2005/8/layout/StepDownProcess"/>
    <dgm:cxn modelId="{D7E95B5D-B258-4852-808E-1D3E07D4A0A2}" type="presParOf" srcId="{452BA889-73D0-4E55-BAFA-BD11ADC760C5}" destId="{391163C3-2517-466A-891F-520C0478F29A}" srcOrd="7" destOrd="0" presId="urn:microsoft.com/office/officeart/2005/8/layout/StepDownProcess"/>
    <dgm:cxn modelId="{D0FCD567-50FD-43A8-B2AD-6416390BC556}" type="presParOf" srcId="{452BA889-73D0-4E55-BAFA-BD11ADC760C5}" destId="{4F5ED535-7370-48C9-AB32-8E46E52DDF14}" srcOrd="8" destOrd="0" presId="urn:microsoft.com/office/officeart/2005/8/layout/StepDownProcess"/>
    <dgm:cxn modelId="{FB512995-14D0-4821-BE1B-98C905E291A8}" type="presParOf" srcId="{4F5ED535-7370-48C9-AB32-8E46E52DDF14}" destId="{B0591316-BEEA-4A3F-BEF2-2F2BF9A33355}" srcOrd="0" destOrd="0" presId="urn:microsoft.com/office/officeart/2005/8/layout/StepDownProcess"/>
    <dgm:cxn modelId="{43C58CA3-E50C-45C7-B7C7-9D4ED30FE0C0}" type="presParOf" srcId="{4F5ED535-7370-48C9-AB32-8E46E52DDF14}" destId="{697C9EF2-765A-4A5C-B291-F8DFF365FBE6}" srcOrd="1" destOrd="0" presId="urn:microsoft.com/office/officeart/2005/8/layout/StepDownProcess"/>
    <dgm:cxn modelId="{095CC491-858E-4F7D-BDE4-9D2979FA47BD}" type="presParOf" srcId="{4F5ED535-7370-48C9-AB32-8E46E52DDF14}" destId="{056299A2-B11F-4880-89E9-EB058E01D1AD}" srcOrd="2" destOrd="0" presId="urn:microsoft.com/office/officeart/2005/8/layout/StepDownProcess"/>
    <dgm:cxn modelId="{DC11E3F6-2F29-443A-8C65-1F185F096F6D}" type="presParOf" srcId="{452BA889-73D0-4E55-BAFA-BD11ADC760C5}" destId="{1024B79C-0982-41AC-8BF8-EE93CE412CAB}" srcOrd="9" destOrd="0" presId="urn:microsoft.com/office/officeart/2005/8/layout/StepDownProcess"/>
    <dgm:cxn modelId="{C2869C8A-B522-48ED-BC44-F073BCFAD575}" type="presParOf" srcId="{452BA889-73D0-4E55-BAFA-BD11ADC760C5}" destId="{CAB6C074-595A-402F-AE8C-522999AA6FDF}" srcOrd="10" destOrd="0" presId="urn:microsoft.com/office/officeart/2005/8/layout/StepDownProcess"/>
    <dgm:cxn modelId="{3FC16C6C-2F7E-4C4C-AF9F-6CB4D0D47AC0}" type="presParOf" srcId="{CAB6C074-595A-402F-AE8C-522999AA6FDF}" destId="{72338646-C75F-4545-863F-72656326F000}"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2FD2CD-39F5-4DAB-A78C-BC47C8BE1746}"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99D71118-1E95-495F-9AE1-347153138E58}">
      <dgm:prSet phldrT="[Text]"/>
      <dgm:spPr/>
      <dgm:t>
        <a:bodyPr/>
        <a:lstStyle/>
        <a:p>
          <a:r>
            <a:rPr lang="en-US" noProof="0" dirty="0"/>
            <a:t>Date 1</a:t>
          </a:r>
        </a:p>
      </dgm:t>
    </dgm:pt>
    <dgm:pt modelId="{91FDA45C-03B8-4F52-A981-21F3E43A55D0}" type="parTrans" cxnId="{F2899E5E-364A-4239-8E7D-7541AEAC5D98}">
      <dgm:prSet/>
      <dgm:spPr/>
      <dgm:t>
        <a:bodyPr/>
        <a:lstStyle/>
        <a:p>
          <a:endParaRPr lang="en-US"/>
        </a:p>
      </dgm:t>
    </dgm:pt>
    <dgm:pt modelId="{921512BA-6296-461B-B619-1CE6AF1C2C7D}" type="sibTrans" cxnId="{F2899E5E-364A-4239-8E7D-7541AEAC5D98}">
      <dgm:prSet/>
      <dgm:spPr/>
      <dgm:t>
        <a:bodyPr/>
        <a:lstStyle/>
        <a:p>
          <a:endParaRPr lang="en-US" noProof="0" dirty="0"/>
        </a:p>
      </dgm:t>
    </dgm:pt>
    <dgm:pt modelId="{7E5817DA-4AB6-401A-A5EB-A14EF1964A59}">
      <dgm:prSet phldrT="[Text]"/>
      <dgm:spPr/>
      <dgm:t>
        <a:bodyPr/>
        <a:lstStyle/>
        <a:p>
          <a:r>
            <a:rPr lang="en-US" noProof="0" dirty="0"/>
            <a:t>Part 1</a:t>
          </a:r>
        </a:p>
      </dgm:t>
    </dgm:pt>
    <dgm:pt modelId="{8E6BD472-5712-4573-A4C2-A466B2EF05AF}" type="parTrans" cxnId="{FD8AC481-9C58-401C-9E6D-C3A924E5ABFD}">
      <dgm:prSet/>
      <dgm:spPr/>
      <dgm:t>
        <a:bodyPr/>
        <a:lstStyle/>
        <a:p>
          <a:endParaRPr lang="en-US"/>
        </a:p>
      </dgm:t>
    </dgm:pt>
    <dgm:pt modelId="{F46E2B63-C569-48A4-9CD5-9C128990CBBE}" type="sibTrans" cxnId="{FD8AC481-9C58-401C-9E6D-C3A924E5ABFD}">
      <dgm:prSet/>
      <dgm:spPr/>
      <dgm:t>
        <a:bodyPr/>
        <a:lstStyle/>
        <a:p>
          <a:endParaRPr lang="en-US"/>
        </a:p>
      </dgm:t>
    </dgm:pt>
    <dgm:pt modelId="{3412C951-F1EF-442B-B91D-4C3CD5701BA8}">
      <dgm:prSet phldrT="[Text]"/>
      <dgm:spPr/>
      <dgm:t>
        <a:bodyPr/>
        <a:lstStyle/>
        <a:p>
          <a:r>
            <a:rPr lang="en-US" noProof="0" dirty="0"/>
            <a:t>Date 2</a:t>
          </a:r>
        </a:p>
      </dgm:t>
    </dgm:pt>
    <dgm:pt modelId="{469D524B-4204-41E5-AEC1-0EDFF287CBF4}" type="parTrans" cxnId="{1053ADEE-33E7-4029-8D98-68247DE0681A}">
      <dgm:prSet/>
      <dgm:spPr/>
      <dgm:t>
        <a:bodyPr/>
        <a:lstStyle/>
        <a:p>
          <a:endParaRPr lang="en-US"/>
        </a:p>
      </dgm:t>
    </dgm:pt>
    <dgm:pt modelId="{9CCD14E0-F836-4309-8588-720CDE901236}" type="sibTrans" cxnId="{1053ADEE-33E7-4029-8D98-68247DE0681A}">
      <dgm:prSet/>
      <dgm:spPr/>
      <dgm:t>
        <a:bodyPr/>
        <a:lstStyle/>
        <a:p>
          <a:endParaRPr lang="en-US"/>
        </a:p>
      </dgm:t>
    </dgm:pt>
    <dgm:pt modelId="{F5AABC61-B6BB-4B6F-B2C8-F79296E90A3D}">
      <dgm:prSet phldrT="[Text]"/>
      <dgm:spPr/>
      <dgm:t>
        <a:bodyPr/>
        <a:lstStyle/>
        <a:p>
          <a:r>
            <a:rPr lang="en-US" strike="sngStrike" baseline="0" noProof="0" dirty="0">
              <a:solidFill>
                <a:schemeClr val="accent5">
                  <a:lumMod val="60000"/>
                  <a:lumOff val="40000"/>
                </a:schemeClr>
              </a:solidFill>
            </a:rPr>
            <a:t>- Part 1</a:t>
          </a:r>
        </a:p>
      </dgm:t>
    </dgm:pt>
    <dgm:pt modelId="{0855A963-F5E9-47BB-B871-6600C36AE82E}" type="parTrans" cxnId="{B5AB7586-2936-41CD-9938-367F3CC2E870}">
      <dgm:prSet/>
      <dgm:spPr/>
      <dgm:t>
        <a:bodyPr/>
        <a:lstStyle/>
        <a:p>
          <a:endParaRPr lang="en-US"/>
        </a:p>
      </dgm:t>
    </dgm:pt>
    <dgm:pt modelId="{CBE98D5F-27E4-4F00-BCB3-0AC4A872137B}" type="sibTrans" cxnId="{B5AB7586-2936-41CD-9938-367F3CC2E870}">
      <dgm:prSet/>
      <dgm:spPr/>
      <dgm:t>
        <a:bodyPr/>
        <a:lstStyle/>
        <a:p>
          <a:endParaRPr lang="en-US"/>
        </a:p>
      </dgm:t>
    </dgm:pt>
    <dgm:pt modelId="{D795BC2F-8F58-496B-8963-93DDF68BFA4A}">
      <dgm:prSet phldrT="[Text]"/>
      <dgm:spPr/>
      <dgm:t>
        <a:bodyPr/>
        <a:lstStyle/>
        <a:p>
          <a:r>
            <a:rPr lang="en-US" noProof="0" dirty="0"/>
            <a:t>Part 2</a:t>
          </a:r>
        </a:p>
      </dgm:t>
    </dgm:pt>
    <dgm:pt modelId="{09966C14-C4CE-415B-9335-C504C0E6F0F4}" type="parTrans" cxnId="{A10E4C95-7217-4B41-AD22-9D38FE2DA875}">
      <dgm:prSet/>
      <dgm:spPr/>
      <dgm:t>
        <a:bodyPr/>
        <a:lstStyle/>
        <a:p>
          <a:endParaRPr lang="en-US"/>
        </a:p>
      </dgm:t>
    </dgm:pt>
    <dgm:pt modelId="{3743A88B-299F-425F-A11D-4C32A8A82849}" type="sibTrans" cxnId="{A10E4C95-7217-4B41-AD22-9D38FE2DA875}">
      <dgm:prSet/>
      <dgm:spPr/>
      <dgm:t>
        <a:bodyPr/>
        <a:lstStyle/>
        <a:p>
          <a:endParaRPr lang="en-US"/>
        </a:p>
      </dgm:t>
    </dgm:pt>
    <dgm:pt modelId="{8D0B9A98-300D-44FD-B9B0-6CD076B2B176}">
      <dgm:prSet phldrT="[Text]"/>
      <dgm:spPr/>
      <dgm:t>
        <a:bodyPr/>
        <a:lstStyle/>
        <a:p>
          <a:r>
            <a:rPr lang="en-US" noProof="0" dirty="0"/>
            <a:t>Part 3</a:t>
          </a:r>
        </a:p>
      </dgm:t>
    </dgm:pt>
    <dgm:pt modelId="{D00CF73F-6457-4AB6-A95F-B69D5030B57A}" type="parTrans" cxnId="{14D7B38D-0682-4FF8-9343-0470B4876E81}">
      <dgm:prSet/>
      <dgm:spPr/>
      <dgm:t>
        <a:bodyPr/>
        <a:lstStyle/>
        <a:p>
          <a:endParaRPr lang="en-US"/>
        </a:p>
      </dgm:t>
    </dgm:pt>
    <dgm:pt modelId="{DCC9C79A-EA50-4198-A039-924FD7302CE1}" type="sibTrans" cxnId="{14D7B38D-0682-4FF8-9343-0470B4876E81}">
      <dgm:prSet/>
      <dgm:spPr/>
      <dgm:t>
        <a:bodyPr/>
        <a:lstStyle/>
        <a:p>
          <a:endParaRPr lang="en-US"/>
        </a:p>
      </dgm:t>
    </dgm:pt>
    <dgm:pt modelId="{3BBF78F4-6FAB-498F-9AD4-39AB0D2702C0}">
      <dgm:prSet phldrT="[Text]"/>
      <dgm:spPr/>
      <dgm:t>
        <a:bodyPr/>
        <a:lstStyle/>
        <a:p>
          <a:r>
            <a:rPr lang="en-US" noProof="0" dirty="0"/>
            <a:t>Part 2</a:t>
          </a:r>
        </a:p>
      </dgm:t>
    </dgm:pt>
    <dgm:pt modelId="{141A1153-3EB6-4C5E-A98B-FC6DAD9B7850}" type="parTrans" cxnId="{6E40C7E2-E504-4929-83CB-A8B09C257F63}">
      <dgm:prSet/>
      <dgm:spPr/>
      <dgm:t>
        <a:bodyPr/>
        <a:lstStyle/>
        <a:p>
          <a:endParaRPr lang="en-US"/>
        </a:p>
      </dgm:t>
    </dgm:pt>
    <dgm:pt modelId="{63D5F289-DE50-4F73-A8B2-D65BCE859B77}" type="sibTrans" cxnId="{6E40C7E2-E504-4929-83CB-A8B09C257F63}">
      <dgm:prSet/>
      <dgm:spPr/>
      <dgm:t>
        <a:bodyPr/>
        <a:lstStyle/>
        <a:p>
          <a:endParaRPr lang="en-US"/>
        </a:p>
      </dgm:t>
    </dgm:pt>
    <dgm:pt modelId="{4052E5B0-CBBC-4B48-9941-682C6C396A62}">
      <dgm:prSet phldrT="[Text]"/>
      <dgm:spPr/>
      <dgm:t>
        <a:bodyPr/>
        <a:lstStyle/>
        <a:p>
          <a:r>
            <a:rPr lang="en-US" noProof="0" dirty="0"/>
            <a:t>Part 3</a:t>
          </a:r>
        </a:p>
      </dgm:t>
    </dgm:pt>
    <dgm:pt modelId="{6628F8AB-4D1F-46EF-9837-FB0AD175BA34}" type="parTrans" cxnId="{8153D69C-5CD9-44EE-BF09-848B6B7E9F31}">
      <dgm:prSet/>
      <dgm:spPr/>
      <dgm:t>
        <a:bodyPr/>
        <a:lstStyle/>
        <a:p>
          <a:endParaRPr lang="en-US"/>
        </a:p>
      </dgm:t>
    </dgm:pt>
    <dgm:pt modelId="{6020EF59-82CF-45C8-B1EC-D92B54BD5842}" type="sibTrans" cxnId="{8153D69C-5CD9-44EE-BF09-848B6B7E9F31}">
      <dgm:prSet/>
      <dgm:spPr/>
      <dgm:t>
        <a:bodyPr/>
        <a:lstStyle/>
        <a:p>
          <a:endParaRPr lang="en-US"/>
        </a:p>
      </dgm:t>
    </dgm:pt>
    <dgm:pt modelId="{6D783BB7-133F-46B6-8CE5-12B6B24070FA}">
      <dgm:prSet phldrT="[Text]"/>
      <dgm:spPr/>
      <dgm:t>
        <a:bodyPr/>
        <a:lstStyle/>
        <a:p>
          <a:r>
            <a:rPr lang="en-US" noProof="0" dirty="0">
              <a:solidFill>
                <a:srgbClr val="00B050"/>
              </a:solidFill>
            </a:rPr>
            <a:t>+ Part 4</a:t>
          </a:r>
        </a:p>
      </dgm:t>
    </dgm:pt>
    <dgm:pt modelId="{495EEA5A-9596-41EB-BFCB-00A94E173DF8}" type="parTrans" cxnId="{64D906F3-ED8E-4964-9E7B-45E60F074612}">
      <dgm:prSet/>
      <dgm:spPr/>
      <dgm:t>
        <a:bodyPr/>
        <a:lstStyle/>
        <a:p>
          <a:endParaRPr lang="en-US"/>
        </a:p>
      </dgm:t>
    </dgm:pt>
    <dgm:pt modelId="{666B2F30-AC8E-4554-93E8-5DEBA5CB795A}" type="sibTrans" cxnId="{64D906F3-ED8E-4964-9E7B-45E60F074612}">
      <dgm:prSet/>
      <dgm:spPr/>
      <dgm:t>
        <a:bodyPr/>
        <a:lstStyle/>
        <a:p>
          <a:endParaRPr lang="en-US"/>
        </a:p>
      </dgm:t>
    </dgm:pt>
    <dgm:pt modelId="{4B55BEE1-C47B-447E-BB66-8E0DF17A2F44}" type="pres">
      <dgm:prSet presAssocID="{BA2FD2CD-39F5-4DAB-A78C-BC47C8BE1746}" presName="linearFlow" presStyleCnt="0">
        <dgm:presLayoutVars>
          <dgm:dir/>
          <dgm:animLvl val="lvl"/>
          <dgm:resizeHandles val="exact"/>
        </dgm:presLayoutVars>
      </dgm:prSet>
      <dgm:spPr/>
    </dgm:pt>
    <dgm:pt modelId="{16FE4267-80A5-43C6-B804-4B1396BAC5C4}" type="pres">
      <dgm:prSet presAssocID="{99D71118-1E95-495F-9AE1-347153138E58}" presName="composite" presStyleCnt="0"/>
      <dgm:spPr/>
    </dgm:pt>
    <dgm:pt modelId="{1B31D565-7AF0-4866-9B28-B7392C8473A7}" type="pres">
      <dgm:prSet presAssocID="{99D71118-1E95-495F-9AE1-347153138E58}" presName="parTx" presStyleLbl="node1" presStyleIdx="0" presStyleCnt="2">
        <dgm:presLayoutVars>
          <dgm:chMax val="0"/>
          <dgm:chPref val="0"/>
          <dgm:bulletEnabled val="1"/>
        </dgm:presLayoutVars>
      </dgm:prSet>
      <dgm:spPr/>
    </dgm:pt>
    <dgm:pt modelId="{F48E4673-C249-4A60-9819-BA4383DDE54C}" type="pres">
      <dgm:prSet presAssocID="{99D71118-1E95-495F-9AE1-347153138E58}" presName="parSh" presStyleLbl="node1" presStyleIdx="0" presStyleCnt="2"/>
      <dgm:spPr/>
    </dgm:pt>
    <dgm:pt modelId="{E2445864-D57B-4F17-A1D1-B4806ABE9883}" type="pres">
      <dgm:prSet presAssocID="{99D71118-1E95-495F-9AE1-347153138E58}" presName="desTx" presStyleLbl="fgAcc1" presStyleIdx="0" presStyleCnt="2">
        <dgm:presLayoutVars>
          <dgm:bulletEnabled val="1"/>
        </dgm:presLayoutVars>
      </dgm:prSet>
      <dgm:spPr/>
    </dgm:pt>
    <dgm:pt modelId="{11A5D1BE-4764-400E-A2A1-5504DE628A68}" type="pres">
      <dgm:prSet presAssocID="{921512BA-6296-461B-B619-1CE6AF1C2C7D}" presName="sibTrans" presStyleLbl="sibTrans2D1" presStyleIdx="0" presStyleCnt="1"/>
      <dgm:spPr/>
    </dgm:pt>
    <dgm:pt modelId="{BF6483B5-CE44-47DD-951B-070C23D32320}" type="pres">
      <dgm:prSet presAssocID="{921512BA-6296-461B-B619-1CE6AF1C2C7D}" presName="connTx" presStyleLbl="sibTrans2D1" presStyleIdx="0" presStyleCnt="1"/>
      <dgm:spPr/>
    </dgm:pt>
    <dgm:pt modelId="{ECC30FA8-9D43-4D6D-9BD7-488386F5FB87}" type="pres">
      <dgm:prSet presAssocID="{3412C951-F1EF-442B-B91D-4C3CD5701BA8}" presName="composite" presStyleCnt="0"/>
      <dgm:spPr/>
    </dgm:pt>
    <dgm:pt modelId="{ECE7CC21-7E1F-4E35-A288-18CA0B4D16A4}" type="pres">
      <dgm:prSet presAssocID="{3412C951-F1EF-442B-B91D-4C3CD5701BA8}" presName="parTx" presStyleLbl="node1" presStyleIdx="0" presStyleCnt="2">
        <dgm:presLayoutVars>
          <dgm:chMax val="0"/>
          <dgm:chPref val="0"/>
          <dgm:bulletEnabled val="1"/>
        </dgm:presLayoutVars>
      </dgm:prSet>
      <dgm:spPr/>
    </dgm:pt>
    <dgm:pt modelId="{97741B41-B2C8-4837-A319-E22A516AE8F6}" type="pres">
      <dgm:prSet presAssocID="{3412C951-F1EF-442B-B91D-4C3CD5701BA8}" presName="parSh" presStyleLbl="node1" presStyleIdx="1" presStyleCnt="2"/>
      <dgm:spPr/>
    </dgm:pt>
    <dgm:pt modelId="{FEF4B624-D5B9-44B0-980B-3AF8E5518875}" type="pres">
      <dgm:prSet presAssocID="{3412C951-F1EF-442B-B91D-4C3CD5701BA8}" presName="desTx" presStyleLbl="fgAcc1" presStyleIdx="1" presStyleCnt="2">
        <dgm:presLayoutVars>
          <dgm:bulletEnabled val="1"/>
        </dgm:presLayoutVars>
      </dgm:prSet>
      <dgm:spPr/>
    </dgm:pt>
  </dgm:ptLst>
  <dgm:cxnLst>
    <dgm:cxn modelId="{76862134-1521-451A-8E2C-F3233B15087B}" type="presOf" srcId="{7E5817DA-4AB6-401A-A5EB-A14EF1964A59}" destId="{E2445864-D57B-4F17-A1D1-B4806ABE9883}" srcOrd="0" destOrd="0" presId="urn:microsoft.com/office/officeart/2005/8/layout/process3"/>
    <dgm:cxn modelId="{87CA183C-8519-4854-82BD-66B7A58A36D4}" type="presOf" srcId="{8D0B9A98-300D-44FD-B9B0-6CD076B2B176}" destId="{E2445864-D57B-4F17-A1D1-B4806ABE9883}" srcOrd="0" destOrd="2" presId="urn:microsoft.com/office/officeart/2005/8/layout/process3"/>
    <dgm:cxn modelId="{F2899E5E-364A-4239-8E7D-7541AEAC5D98}" srcId="{BA2FD2CD-39F5-4DAB-A78C-BC47C8BE1746}" destId="{99D71118-1E95-495F-9AE1-347153138E58}" srcOrd="0" destOrd="0" parTransId="{91FDA45C-03B8-4F52-A981-21F3E43A55D0}" sibTransId="{921512BA-6296-461B-B619-1CE6AF1C2C7D}"/>
    <dgm:cxn modelId="{5C633E44-99AC-4DD9-BD86-4D29BFFEC4C2}" type="presOf" srcId="{99D71118-1E95-495F-9AE1-347153138E58}" destId="{F48E4673-C249-4A60-9819-BA4383DDE54C}" srcOrd="1" destOrd="0" presId="urn:microsoft.com/office/officeart/2005/8/layout/process3"/>
    <dgm:cxn modelId="{9F14F864-F352-489C-86E3-F66B4E854714}" type="presOf" srcId="{921512BA-6296-461B-B619-1CE6AF1C2C7D}" destId="{BF6483B5-CE44-47DD-951B-070C23D32320}" srcOrd="1" destOrd="0" presId="urn:microsoft.com/office/officeart/2005/8/layout/process3"/>
    <dgm:cxn modelId="{6700EC52-FD8D-428C-9084-B219069623E6}" type="presOf" srcId="{99D71118-1E95-495F-9AE1-347153138E58}" destId="{1B31D565-7AF0-4866-9B28-B7392C8473A7}" srcOrd="0" destOrd="0" presId="urn:microsoft.com/office/officeart/2005/8/layout/process3"/>
    <dgm:cxn modelId="{E0BB6953-90D8-497D-992E-5103BB36992E}" type="presOf" srcId="{4052E5B0-CBBC-4B48-9941-682C6C396A62}" destId="{FEF4B624-D5B9-44B0-980B-3AF8E5518875}" srcOrd="0" destOrd="2" presId="urn:microsoft.com/office/officeart/2005/8/layout/process3"/>
    <dgm:cxn modelId="{FD8AC481-9C58-401C-9E6D-C3A924E5ABFD}" srcId="{99D71118-1E95-495F-9AE1-347153138E58}" destId="{7E5817DA-4AB6-401A-A5EB-A14EF1964A59}" srcOrd="0" destOrd="0" parTransId="{8E6BD472-5712-4573-A4C2-A466B2EF05AF}" sibTransId="{F46E2B63-C569-48A4-9CD5-9C128990CBBE}"/>
    <dgm:cxn modelId="{B5AB7586-2936-41CD-9938-367F3CC2E870}" srcId="{3412C951-F1EF-442B-B91D-4C3CD5701BA8}" destId="{F5AABC61-B6BB-4B6F-B2C8-F79296E90A3D}" srcOrd="0" destOrd="0" parTransId="{0855A963-F5E9-47BB-B871-6600C36AE82E}" sibTransId="{CBE98D5F-27E4-4F00-BCB3-0AC4A872137B}"/>
    <dgm:cxn modelId="{97B7A486-9392-46A7-8A4E-94721A9B48C9}" type="presOf" srcId="{BA2FD2CD-39F5-4DAB-A78C-BC47C8BE1746}" destId="{4B55BEE1-C47B-447E-BB66-8E0DF17A2F44}" srcOrd="0" destOrd="0" presId="urn:microsoft.com/office/officeart/2005/8/layout/process3"/>
    <dgm:cxn modelId="{14D7B38D-0682-4FF8-9343-0470B4876E81}" srcId="{99D71118-1E95-495F-9AE1-347153138E58}" destId="{8D0B9A98-300D-44FD-B9B0-6CD076B2B176}" srcOrd="2" destOrd="0" parTransId="{D00CF73F-6457-4AB6-A95F-B69D5030B57A}" sibTransId="{DCC9C79A-EA50-4198-A039-924FD7302CE1}"/>
    <dgm:cxn modelId="{A10E4C95-7217-4B41-AD22-9D38FE2DA875}" srcId="{99D71118-1E95-495F-9AE1-347153138E58}" destId="{D795BC2F-8F58-496B-8963-93DDF68BFA4A}" srcOrd="1" destOrd="0" parTransId="{09966C14-C4CE-415B-9335-C504C0E6F0F4}" sibTransId="{3743A88B-299F-425F-A11D-4C32A8A82849}"/>
    <dgm:cxn modelId="{0A8B9F9A-DB26-468D-978E-6DFA7E96B85F}" type="presOf" srcId="{F5AABC61-B6BB-4B6F-B2C8-F79296E90A3D}" destId="{FEF4B624-D5B9-44B0-980B-3AF8E5518875}" srcOrd="0" destOrd="0" presId="urn:microsoft.com/office/officeart/2005/8/layout/process3"/>
    <dgm:cxn modelId="{8153D69C-5CD9-44EE-BF09-848B6B7E9F31}" srcId="{3412C951-F1EF-442B-B91D-4C3CD5701BA8}" destId="{4052E5B0-CBBC-4B48-9941-682C6C396A62}" srcOrd="2" destOrd="0" parTransId="{6628F8AB-4D1F-46EF-9837-FB0AD175BA34}" sibTransId="{6020EF59-82CF-45C8-B1EC-D92B54BD5842}"/>
    <dgm:cxn modelId="{870672B9-5E0B-4A41-B4C8-96F774A17FB7}" type="presOf" srcId="{3412C951-F1EF-442B-B91D-4C3CD5701BA8}" destId="{ECE7CC21-7E1F-4E35-A288-18CA0B4D16A4}" srcOrd="0" destOrd="0" presId="urn:microsoft.com/office/officeart/2005/8/layout/process3"/>
    <dgm:cxn modelId="{2294CCC7-24CD-4EDD-90F2-B289502CE28E}" type="presOf" srcId="{3BBF78F4-6FAB-498F-9AD4-39AB0D2702C0}" destId="{FEF4B624-D5B9-44B0-980B-3AF8E5518875}" srcOrd="0" destOrd="1" presId="urn:microsoft.com/office/officeart/2005/8/layout/process3"/>
    <dgm:cxn modelId="{526621DF-29A4-4232-95E0-86B3C1D872DA}" type="presOf" srcId="{D795BC2F-8F58-496B-8963-93DDF68BFA4A}" destId="{E2445864-D57B-4F17-A1D1-B4806ABE9883}" srcOrd="0" destOrd="1" presId="urn:microsoft.com/office/officeart/2005/8/layout/process3"/>
    <dgm:cxn modelId="{6E40C7E2-E504-4929-83CB-A8B09C257F63}" srcId="{3412C951-F1EF-442B-B91D-4C3CD5701BA8}" destId="{3BBF78F4-6FAB-498F-9AD4-39AB0D2702C0}" srcOrd="1" destOrd="0" parTransId="{141A1153-3EB6-4C5E-A98B-FC6DAD9B7850}" sibTransId="{63D5F289-DE50-4F73-A8B2-D65BCE859B77}"/>
    <dgm:cxn modelId="{669C3EEA-084F-430D-8DE3-D89AEDB77DB6}" type="presOf" srcId="{921512BA-6296-461B-B619-1CE6AF1C2C7D}" destId="{11A5D1BE-4764-400E-A2A1-5504DE628A68}" srcOrd="0" destOrd="0" presId="urn:microsoft.com/office/officeart/2005/8/layout/process3"/>
    <dgm:cxn modelId="{615A81EC-5BDD-4DA6-B15F-C4ED45789AFA}" type="presOf" srcId="{3412C951-F1EF-442B-B91D-4C3CD5701BA8}" destId="{97741B41-B2C8-4837-A319-E22A516AE8F6}" srcOrd="1" destOrd="0" presId="urn:microsoft.com/office/officeart/2005/8/layout/process3"/>
    <dgm:cxn modelId="{1053ADEE-33E7-4029-8D98-68247DE0681A}" srcId="{BA2FD2CD-39F5-4DAB-A78C-BC47C8BE1746}" destId="{3412C951-F1EF-442B-B91D-4C3CD5701BA8}" srcOrd="1" destOrd="0" parTransId="{469D524B-4204-41E5-AEC1-0EDFF287CBF4}" sibTransId="{9CCD14E0-F836-4309-8588-720CDE901236}"/>
    <dgm:cxn modelId="{E5B6ECEF-6197-4A03-A307-975717997211}" type="presOf" srcId="{6D783BB7-133F-46B6-8CE5-12B6B24070FA}" destId="{FEF4B624-D5B9-44B0-980B-3AF8E5518875}" srcOrd="0" destOrd="3" presId="urn:microsoft.com/office/officeart/2005/8/layout/process3"/>
    <dgm:cxn modelId="{64D906F3-ED8E-4964-9E7B-45E60F074612}" srcId="{3412C951-F1EF-442B-B91D-4C3CD5701BA8}" destId="{6D783BB7-133F-46B6-8CE5-12B6B24070FA}" srcOrd="3" destOrd="0" parTransId="{495EEA5A-9596-41EB-BFCB-00A94E173DF8}" sibTransId="{666B2F30-AC8E-4554-93E8-5DEBA5CB795A}"/>
    <dgm:cxn modelId="{A923F03C-1E94-4B05-9F0E-6198F31EADE0}" type="presParOf" srcId="{4B55BEE1-C47B-447E-BB66-8E0DF17A2F44}" destId="{16FE4267-80A5-43C6-B804-4B1396BAC5C4}" srcOrd="0" destOrd="0" presId="urn:microsoft.com/office/officeart/2005/8/layout/process3"/>
    <dgm:cxn modelId="{932922B5-1655-49DD-9843-2190406A1419}" type="presParOf" srcId="{16FE4267-80A5-43C6-B804-4B1396BAC5C4}" destId="{1B31D565-7AF0-4866-9B28-B7392C8473A7}" srcOrd="0" destOrd="0" presId="urn:microsoft.com/office/officeart/2005/8/layout/process3"/>
    <dgm:cxn modelId="{5A3EA6C3-DD07-4BC0-9055-440888A17F22}" type="presParOf" srcId="{16FE4267-80A5-43C6-B804-4B1396BAC5C4}" destId="{F48E4673-C249-4A60-9819-BA4383DDE54C}" srcOrd="1" destOrd="0" presId="urn:microsoft.com/office/officeart/2005/8/layout/process3"/>
    <dgm:cxn modelId="{723ABC77-A282-410B-9643-C15589479294}" type="presParOf" srcId="{16FE4267-80A5-43C6-B804-4B1396BAC5C4}" destId="{E2445864-D57B-4F17-A1D1-B4806ABE9883}" srcOrd="2" destOrd="0" presId="urn:microsoft.com/office/officeart/2005/8/layout/process3"/>
    <dgm:cxn modelId="{47DA50FA-7CD7-4B2E-A9CB-E5F94D452CC3}" type="presParOf" srcId="{4B55BEE1-C47B-447E-BB66-8E0DF17A2F44}" destId="{11A5D1BE-4764-400E-A2A1-5504DE628A68}" srcOrd="1" destOrd="0" presId="urn:microsoft.com/office/officeart/2005/8/layout/process3"/>
    <dgm:cxn modelId="{03A493F0-8502-48B0-9DE5-7C590845DCCE}" type="presParOf" srcId="{11A5D1BE-4764-400E-A2A1-5504DE628A68}" destId="{BF6483B5-CE44-47DD-951B-070C23D32320}" srcOrd="0" destOrd="0" presId="urn:microsoft.com/office/officeart/2005/8/layout/process3"/>
    <dgm:cxn modelId="{A34D22C0-9F19-46FC-A97C-60BD7979B0A5}" type="presParOf" srcId="{4B55BEE1-C47B-447E-BB66-8E0DF17A2F44}" destId="{ECC30FA8-9D43-4D6D-9BD7-488386F5FB87}" srcOrd="2" destOrd="0" presId="urn:microsoft.com/office/officeart/2005/8/layout/process3"/>
    <dgm:cxn modelId="{D6D085A0-8A10-4733-9D4D-57F2C27215FC}" type="presParOf" srcId="{ECC30FA8-9D43-4D6D-9BD7-488386F5FB87}" destId="{ECE7CC21-7E1F-4E35-A288-18CA0B4D16A4}" srcOrd="0" destOrd="0" presId="urn:microsoft.com/office/officeart/2005/8/layout/process3"/>
    <dgm:cxn modelId="{AF5A67F5-61D3-442F-B085-3ED6ED9E3FBD}" type="presParOf" srcId="{ECC30FA8-9D43-4D6D-9BD7-488386F5FB87}" destId="{97741B41-B2C8-4837-A319-E22A516AE8F6}" srcOrd="1" destOrd="0" presId="urn:microsoft.com/office/officeart/2005/8/layout/process3"/>
    <dgm:cxn modelId="{6A5C95E6-ED43-48E7-85A8-CA14729AC2B8}" type="presParOf" srcId="{ECC30FA8-9D43-4D6D-9BD7-488386F5FB87}" destId="{FEF4B624-D5B9-44B0-980B-3AF8E5518875}"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AD873B-BA0F-4D6E-BD28-54764000426F}">
      <dsp:nvSpPr>
        <dsp:cNvPr id="0" name=""/>
        <dsp:cNvSpPr/>
      </dsp:nvSpPr>
      <dsp:spPr>
        <a:xfrm rot="5400000">
          <a:off x="746175" y="1004577"/>
          <a:ext cx="524018" cy="975562"/>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07429AF-9A61-4D92-BEB3-2A5C535E7CC5}">
      <dsp:nvSpPr>
        <dsp:cNvPr id="0" name=""/>
        <dsp:cNvSpPr/>
      </dsp:nvSpPr>
      <dsp:spPr>
        <a:xfrm>
          <a:off x="352699" y="54675"/>
          <a:ext cx="1442533" cy="100972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PT" sz="1500" kern="1200"/>
            <a:t>Literature Review</a:t>
          </a:r>
          <a:endParaRPr lang="en-US" sz="1500" kern="1200" dirty="0"/>
        </a:p>
      </dsp:txBody>
      <dsp:txXfrm>
        <a:off x="401999" y="103975"/>
        <a:ext cx="1343933" cy="911126"/>
      </dsp:txXfrm>
    </dsp:sp>
    <dsp:sp modelId="{B935A2A3-1252-44B8-B853-17A0E3C0661E}">
      <dsp:nvSpPr>
        <dsp:cNvPr id="0" name=""/>
        <dsp:cNvSpPr/>
      </dsp:nvSpPr>
      <dsp:spPr>
        <a:xfrm>
          <a:off x="1795232" y="150975"/>
          <a:ext cx="1049161" cy="816105"/>
        </a:xfrm>
        <a:prstGeom prst="rect">
          <a:avLst/>
        </a:prstGeom>
        <a:noFill/>
        <a:ln>
          <a:noFill/>
        </a:ln>
        <a:effectLst/>
      </dsp:spPr>
      <dsp:style>
        <a:lnRef idx="0">
          <a:scrgbClr r="0" g="0" b="0"/>
        </a:lnRef>
        <a:fillRef idx="0">
          <a:scrgbClr r="0" g="0" b="0"/>
        </a:fillRef>
        <a:effectRef idx="0">
          <a:scrgbClr r="0" g="0" b="0"/>
        </a:effectRef>
        <a:fontRef idx="minor"/>
      </dsp:style>
    </dsp:sp>
    <dsp:sp modelId="{EACAE9E0-84F8-4FD3-BBD7-1A3177F0AB31}">
      <dsp:nvSpPr>
        <dsp:cNvPr id="0" name=""/>
        <dsp:cNvSpPr/>
      </dsp:nvSpPr>
      <dsp:spPr>
        <a:xfrm rot="5400000">
          <a:off x="1958555" y="1876087"/>
          <a:ext cx="491284" cy="975562"/>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4A81E3-DADB-429E-85E8-FE71AE0AE7B5}">
      <dsp:nvSpPr>
        <dsp:cNvPr id="0" name=""/>
        <dsp:cNvSpPr/>
      </dsp:nvSpPr>
      <dsp:spPr>
        <a:xfrm>
          <a:off x="1548712" y="1087740"/>
          <a:ext cx="1442533" cy="6866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PT" sz="1500" kern="1200" dirty="0" err="1"/>
            <a:t>State</a:t>
          </a:r>
          <a:r>
            <a:rPr lang="pt-PT" sz="1500" kern="1200" dirty="0"/>
            <a:t> </a:t>
          </a:r>
          <a:r>
            <a:rPr lang="pt-PT" sz="1500" kern="1200" dirty="0" err="1"/>
            <a:t>of</a:t>
          </a:r>
          <a:r>
            <a:rPr lang="pt-PT" sz="1500" kern="1200" dirty="0"/>
            <a:t> </a:t>
          </a:r>
          <a:r>
            <a:rPr lang="pt-PT" sz="1500" kern="1200" dirty="0" err="1"/>
            <a:t>the</a:t>
          </a:r>
          <a:r>
            <a:rPr lang="pt-PT" sz="1500" kern="1200" dirty="0"/>
            <a:t> </a:t>
          </a:r>
          <a:r>
            <a:rPr lang="pt-PT" sz="1500" kern="1200" dirty="0" err="1"/>
            <a:t>Art</a:t>
          </a:r>
          <a:endParaRPr lang="en-US" sz="1500" kern="1200" dirty="0"/>
        </a:p>
      </dsp:txBody>
      <dsp:txXfrm>
        <a:off x="1582236" y="1121264"/>
        <a:ext cx="1375485" cy="619566"/>
      </dsp:txXfrm>
    </dsp:sp>
    <dsp:sp modelId="{C13F0356-D244-4674-9532-C45F5D59421B}">
      <dsp:nvSpPr>
        <dsp:cNvPr id="0" name=""/>
        <dsp:cNvSpPr/>
      </dsp:nvSpPr>
      <dsp:spPr>
        <a:xfrm>
          <a:off x="2991246" y="1022484"/>
          <a:ext cx="1049161" cy="816105"/>
        </a:xfrm>
        <a:prstGeom prst="rect">
          <a:avLst/>
        </a:prstGeom>
        <a:noFill/>
        <a:ln>
          <a:noFill/>
        </a:ln>
        <a:effectLst/>
      </dsp:spPr>
      <dsp:style>
        <a:lnRef idx="0">
          <a:scrgbClr r="0" g="0" b="0"/>
        </a:lnRef>
        <a:fillRef idx="0">
          <a:scrgbClr r="0" g="0" b="0"/>
        </a:fillRef>
        <a:effectRef idx="0">
          <a:scrgbClr r="0" g="0" b="0"/>
        </a:effectRef>
        <a:fontRef idx="minor"/>
      </dsp:style>
    </dsp:sp>
    <dsp:sp modelId="{8D86DE46-C0EB-4ED9-9851-967400FF1000}">
      <dsp:nvSpPr>
        <dsp:cNvPr id="0" name=""/>
        <dsp:cNvSpPr/>
      </dsp:nvSpPr>
      <dsp:spPr>
        <a:xfrm rot="5400000">
          <a:off x="3154569" y="2731229"/>
          <a:ext cx="491284" cy="975562"/>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56D172C-300C-4D79-8DEE-87AD48AFBCF6}">
      <dsp:nvSpPr>
        <dsp:cNvPr id="0" name=""/>
        <dsp:cNvSpPr/>
      </dsp:nvSpPr>
      <dsp:spPr>
        <a:xfrm>
          <a:off x="2744726" y="1942883"/>
          <a:ext cx="1442533" cy="6866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PT" sz="1500" kern="1200" dirty="0" err="1"/>
            <a:t>Requirements</a:t>
          </a:r>
          <a:endParaRPr lang="en-US" sz="1500" kern="1200" dirty="0"/>
        </a:p>
      </dsp:txBody>
      <dsp:txXfrm>
        <a:off x="2778250" y="1976407"/>
        <a:ext cx="1375485" cy="619566"/>
      </dsp:txXfrm>
    </dsp:sp>
    <dsp:sp modelId="{DB8382D2-1009-417F-89E4-E8C78C3C4C97}">
      <dsp:nvSpPr>
        <dsp:cNvPr id="0" name=""/>
        <dsp:cNvSpPr/>
      </dsp:nvSpPr>
      <dsp:spPr>
        <a:xfrm>
          <a:off x="4187259" y="1877627"/>
          <a:ext cx="1049161" cy="816105"/>
        </a:xfrm>
        <a:prstGeom prst="rect">
          <a:avLst/>
        </a:prstGeom>
        <a:noFill/>
        <a:ln>
          <a:noFill/>
        </a:ln>
        <a:effectLst/>
      </dsp:spPr>
      <dsp:style>
        <a:lnRef idx="0">
          <a:scrgbClr r="0" g="0" b="0"/>
        </a:lnRef>
        <a:fillRef idx="0">
          <a:scrgbClr r="0" g="0" b="0"/>
        </a:fillRef>
        <a:effectRef idx="0">
          <a:scrgbClr r="0" g="0" b="0"/>
        </a:effectRef>
        <a:fontRef idx="minor"/>
      </dsp:style>
    </dsp:sp>
    <dsp:sp modelId="{D173FFD8-94BB-41D9-A04E-05C7D69B432D}">
      <dsp:nvSpPr>
        <dsp:cNvPr id="0" name=""/>
        <dsp:cNvSpPr/>
      </dsp:nvSpPr>
      <dsp:spPr>
        <a:xfrm rot="5400000">
          <a:off x="4350582" y="3586372"/>
          <a:ext cx="491284" cy="975562"/>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C065A1A-C808-4F32-B62A-E2C33881BBD4}">
      <dsp:nvSpPr>
        <dsp:cNvPr id="0" name=""/>
        <dsp:cNvSpPr/>
      </dsp:nvSpPr>
      <dsp:spPr>
        <a:xfrm>
          <a:off x="3940740" y="2798025"/>
          <a:ext cx="1442533" cy="6866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PT" sz="1500" kern="1200" dirty="0" err="1"/>
            <a:t>Approach</a:t>
          </a:r>
          <a:endParaRPr lang="en-US" sz="1500" kern="1200" dirty="0"/>
        </a:p>
      </dsp:txBody>
      <dsp:txXfrm>
        <a:off x="3974264" y="2831549"/>
        <a:ext cx="1375485" cy="619566"/>
      </dsp:txXfrm>
    </dsp:sp>
    <dsp:sp modelId="{9C1A2C36-2851-49AE-9F51-99DBE106C4BB}">
      <dsp:nvSpPr>
        <dsp:cNvPr id="0" name=""/>
        <dsp:cNvSpPr/>
      </dsp:nvSpPr>
      <dsp:spPr>
        <a:xfrm>
          <a:off x="5383273" y="2732769"/>
          <a:ext cx="1049161" cy="816105"/>
        </a:xfrm>
        <a:prstGeom prst="rect">
          <a:avLst/>
        </a:prstGeom>
        <a:noFill/>
        <a:ln>
          <a:noFill/>
        </a:ln>
        <a:effectLst/>
      </dsp:spPr>
      <dsp:style>
        <a:lnRef idx="0">
          <a:scrgbClr r="0" g="0" b="0"/>
        </a:lnRef>
        <a:fillRef idx="0">
          <a:scrgbClr r="0" g="0" b="0"/>
        </a:fillRef>
        <a:effectRef idx="0">
          <a:scrgbClr r="0" g="0" b="0"/>
        </a:effectRef>
        <a:fontRef idx="minor"/>
      </dsp:style>
    </dsp:sp>
    <dsp:sp modelId="{B0591316-BEEA-4A3F-BEF2-2F2BF9A33355}">
      <dsp:nvSpPr>
        <dsp:cNvPr id="0" name=""/>
        <dsp:cNvSpPr/>
      </dsp:nvSpPr>
      <dsp:spPr>
        <a:xfrm rot="5400000">
          <a:off x="5546596" y="4441514"/>
          <a:ext cx="491284" cy="975562"/>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7C9EF2-765A-4A5C-B291-F8DFF365FBE6}">
      <dsp:nvSpPr>
        <dsp:cNvPr id="0" name=""/>
        <dsp:cNvSpPr/>
      </dsp:nvSpPr>
      <dsp:spPr>
        <a:xfrm>
          <a:off x="5136753" y="3653167"/>
          <a:ext cx="1442533" cy="6866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PT" sz="1500" kern="1200" dirty="0" err="1"/>
            <a:t>Prototype</a:t>
          </a:r>
          <a:endParaRPr lang="en-US" sz="1500" kern="1200" dirty="0"/>
        </a:p>
      </dsp:txBody>
      <dsp:txXfrm>
        <a:off x="5170277" y="3686691"/>
        <a:ext cx="1375485" cy="619566"/>
      </dsp:txXfrm>
    </dsp:sp>
    <dsp:sp modelId="{056299A2-B11F-4880-89E9-EB058E01D1AD}">
      <dsp:nvSpPr>
        <dsp:cNvPr id="0" name=""/>
        <dsp:cNvSpPr/>
      </dsp:nvSpPr>
      <dsp:spPr>
        <a:xfrm>
          <a:off x="6579287" y="3587912"/>
          <a:ext cx="1049161" cy="816105"/>
        </a:xfrm>
        <a:prstGeom prst="rect">
          <a:avLst/>
        </a:prstGeom>
        <a:noFill/>
        <a:ln>
          <a:noFill/>
        </a:ln>
        <a:effectLst/>
      </dsp:spPr>
      <dsp:style>
        <a:lnRef idx="0">
          <a:scrgbClr r="0" g="0" b="0"/>
        </a:lnRef>
        <a:fillRef idx="0">
          <a:scrgbClr r="0" g="0" b="0"/>
        </a:fillRef>
        <a:effectRef idx="0">
          <a:scrgbClr r="0" g="0" b="0"/>
        </a:effectRef>
        <a:fontRef idx="minor"/>
      </dsp:style>
    </dsp:sp>
    <dsp:sp modelId="{72338646-C75F-4545-863F-72656326F000}">
      <dsp:nvSpPr>
        <dsp:cNvPr id="0" name=""/>
        <dsp:cNvSpPr/>
      </dsp:nvSpPr>
      <dsp:spPr>
        <a:xfrm>
          <a:off x="6332767" y="4443054"/>
          <a:ext cx="1442533" cy="6866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PT" sz="1500" kern="1200" dirty="0" err="1"/>
            <a:t>Testing</a:t>
          </a:r>
          <a:endParaRPr lang="en-US" sz="1500" kern="1200" dirty="0"/>
        </a:p>
      </dsp:txBody>
      <dsp:txXfrm>
        <a:off x="6366291" y="4476578"/>
        <a:ext cx="1375485" cy="6195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8E4673-C249-4A60-9819-BA4383DDE54C}">
      <dsp:nvSpPr>
        <dsp:cNvPr id="0" name=""/>
        <dsp:cNvSpPr/>
      </dsp:nvSpPr>
      <dsp:spPr>
        <a:xfrm>
          <a:off x="4084" y="26512"/>
          <a:ext cx="3506079" cy="164160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270256" rIns="270256" bIns="144780" numCol="1" spcCol="1270" anchor="t" anchorCtr="0">
          <a:noAutofit/>
        </a:bodyPr>
        <a:lstStyle/>
        <a:p>
          <a:pPr marL="0" lvl="0" indent="0" algn="l" defTabSz="1689100">
            <a:lnSpc>
              <a:spcPct val="90000"/>
            </a:lnSpc>
            <a:spcBef>
              <a:spcPct val="0"/>
            </a:spcBef>
            <a:spcAft>
              <a:spcPct val="35000"/>
            </a:spcAft>
            <a:buNone/>
          </a:pPr>
          <a:r>
            <a:rPr lang="en-US" sz="3800" kern="1200" noProof="0" dirty="0"/>
            <a:t>Date 1</a:t>
          </a:r>
        </a:p>
      </dsp:txBody>
      <dsp:txXfrm>
        <a:off x="4084" y="26512"/>
        <a:ext cx="3506079" cy="1094400"/>
      </dsp:txXfrm>
    </dsp:sp>
    <dsp:sp modelId="{E2445864-D57B-4F17-A1D1-B4806ABE9883}">
      <dsp:nvSpPr>
        <dsp:cNvPr id="0" name=""/>
        <dsp:cNvSpPr/>
      </dsp:nvSpPr>
      <dsp:spPr>
        <a:xfrm>
          <a:off x="722197" y="1120913"/>
          <a:ext cx="3506079" cy="29925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0256" tIns="270256" rIns="270256" bIns="270256" numCol="1" spcCol="1270" anchor="t" anchorCtr="0">
          <a:noAutofit/>
        </a:bodyPr>
        <a:lstStyle/>
        <a:p>
          <a:pPr marL="285750" lvl="1" indent="-285750" algn="l" defTabSz="1689100">
            <a:lnSpc>
              <a:spcPct val="90000"/>
            </a:lnSpc>
            <a:spcBef>
              <a:spcPct val="0"/>
            </a:spcBef>
            <a:spcAft>
              <a:spcPct val="15000"/>
            </a:spcAft>
            <a:buChar char="•"/>
          </a:pPr>
          <a:r>
            <a:rPr lang="en-US" sz="3800" kern="1200" noProof="0" dirty="0"/>
            <a:t>Part 1</a:t>
          </a:r>
        </a:p>
        <a:p>
          <a:pPr marL="285750" lvl="1" indent="-285750" algn="l" defTabSz="1689100">
            <a:lnSpc>
              <a:spcPct val="90000"/>
            </a:lnSpc>
            <a:spcBef>
              <a:spcPct val="0"/>
            </a:spcBef>
            <a:spcAft>
              <a:spcPct val="15000"/>
            </a:spcAft>
            <a:buChar char="•"/>
          </a:pPr>
          <a:r>
            <a:rPr lang="en-US" sz="3800" kern="1200" noProof="0" dirty="0"/>
            <a:t>Part 2</a:t>
          </a:r>
        </a:p>
        <a:p>
          <a:pPr marL="285750" lvl="1" indent="-285750" algn="l" defTabSz="1689100">
            <a:lnSpc>
              <a:spcPct val="90000"/>
            </a:lnSpc>
            <a:spcBef>
              <a:spcPct val="0"/>
            </a:spcBef>
            <a:spcAft>
              <a:spcPct val="15000"/>
            </a:spcAft>
            <a:buChar char="•"/>
          </a:pPr>
          <a:r>
            <a:rPr lang="en-US" sz="3800" kern="1200" noProof="0" dirty="0"/>
            <a:t>Part 3</a:t>
          </a:r>
        </a:p>
      </dsp:txBody>
      <dsp:txXfrm>
        <a:off x="809844" y="1208560"/>
        <a:ext cx="3330785" cy="2817206"/>
      </dsp:txXfrm>
    </dsp:sp>
    <dsp:sp modelId="{11A5D1BE-4764-400E-A2A1-5504DE628A68}">
      <dsp:nvSpPr>
        <dsp:cNvPr id="0" name=""/>
        <dsp:cNvSpPr/>
      </dsp:nvSpPr>
      <dsp:spPr>
        <a:xfrm>
          <a:off x="4041673" y="137256"/>
          <a:ext cx="1126799" cy="87291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endParaRPr lang="en-US" sz="3000" kern="1200" noProof="0" dirty="0"/>
        </a:p>
      </dsp:txBody>
      <dsp:txXfrm>
        <a:off x="4041673" y="311838"/>
        <a:ext cx="864925" cy="523748"/>
      </dsp:txXfrm>
    </dsp:sp>
    <dsp:sp modelId="{97741B41-B2C8-4837-A319-E22A516AE8F6}">
      <dsp:nvSpPr>
        <dsp:cNvPr id="0" name=""/>
        <dsp:cNvSpPr/>
      </dsp:nvSpPr>
      <dsp:spPr>
        <a:xfrm>
          <a:off x="5636200" y="26512"/>
          <a:ext cx="3506079" cy="164160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270256" rIns="270256" bIns="144780" numCol="1" spcCol="1270" anchor="t" anchorCtr="0">
          <a:noAutofit/>
        </a:bodyPr>
        <a:lstStyle/>
        <a:p>
          <a:pPr marL="0" lvl="0" indent="0" algn="l" defTabSz="1689100">
            <a:lnSpc>
              <a:spcPct val="90000"/>
            </a:lnSpc>
            <a:spcBef>
              <a:spcPct val="0"/>
            </a:spcBef>
            <a:spcAft>
              <a:spcPct val="35000"/>
            </a:spcAft>
            <a:buNone/>
          </a:pPr>
          <a:r>
            <a:rPr lang="en-US" sz="3800" kern="1200" noProof="0" dirty="0"/>
            <a:t>Date 2</a:t>
          </a:r>
        </a:p>
      </dsp:txBody>
      <dsp:txXfrm>
        <a:off x="5636200" y="26512"/>
        <a:ext cx="3506079" cy="1094400"/>
      </dsp:txXfrm>
    </dsp:sp>
    <dsp:sp modelId="{FEF4B624-D5B9-44B0-980B-3AF8E5518875}">
      <dsp:nvSpPr>
        <dsp:cNvPr id="0" name=""/>
        <dsp:cNvSpPr/>
      </dsp:nvSpPr>
      <dsp:spPr>
        <a:xfrm>
          <a:off x="6354312" y="1120913"/>
          <a:ext cx="3506079" cy="29925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0256" tIns="270256" rIns="270256" bIns="270256" numCol="1" spcCol="1270" anchor="t" anchorCtr="0">
          <a:noAutofit/>
        </a:bodyPr>
        <a:lstStyle/>
        <a:p>
          <a:pPr marL="285750" lvl="1" indent="-285750" algn="l" defTabSz="1689100">
            <a:lnSpc>
              <a:spcPct val="90000"/>
            </a:lnSpc>
            <a:spcBef>
              <a:spcPct val="0"/>
            </a:spcBef>
            <a:spcAft>
              <a:spcPct val="15000"/>
            </a:spcAft>
            <a:buChar char="•"/>
          </a:pPr>
          <a:r>
            <a:rPr lang="en-US" sz="3800" strike="sngStrike" kern="1200" baseline="0" noProof="0" dirty="0">
              <a:solidFill>
                <a:schemeClr val="accent5">
                  <a:lumMod val="60000"/>
                  <a:lumOff val="40000"/>
                </a:schemeClr>
              </a:solidFill>
            </a:rPr>
            <a:t>- Part 1</a:t>
          </a:r>
        </a:p>
        <a:p>
          <a:pPr marL="285750" lvl="1" indent="-285750" algn="l" defTabSz="1689100">
            <a:lnSpc>
              <a:spcPct val="90000"/>
            </a:lnSpc>
            <a:spcBef>
              <a:spcPct val="0"/>
            </a:spcBef>
            <a:spcAft>
              <a:spcPct val="15000"/>
            </a:spcAft>
            <a:buChar char="•"/>
          </a:pPr>
          <a:r>
            <a:rPr lang="en-US" sz="3800" kern="1200" noProof="0" dirty="0"/>
            <a:t>Part 2</a:t>
          </a:r>
        </a:p>
        <a:p>
          <a:pPr marL="285750" lvl="1" indent="-285750" algn="l" defTabSz="1689100">
            <a:lnSpc>
              <a:spcPct val="90000"/>
            </a:lnSpc>
            <a:spcBef>
              <a:spcPct val="0"/>
            </a:spcBef>
            <a:spcAft>
              <a:spcPct val="15000"/>
            </a:spcAft>
            <a:buChar char="•"/>
          </a:pPr>
          <a:r>
            <a:rPr lang="en-US" sz="3800" kern="1200" noProof="0" dirty="0"/>
            <a:t>Part 3</a:t>
          </a:r>
        </a:p>
        <a:p>
          <a:pPr marL="285750" lvl="1" indent="-285750" algn="l" defTabSz="1689100">
            <a:lnSpc>
              <a:spcPct val="90000"/>
            </a:lnSpc>
            <a:spcBef>
              <a:spcPct val="0"/>
            </a:spcBef>
            <a:spcAft>
              <a:spcPct val="15000"/>
            </a:spcAft>
            <a:buChar char="•"/>
          </a:pPr>
          <a:r>
            <a:rPr lang="en-US" sz="3800" kern="1200" noProof="0" dirty="0">
              <a:solidFill>
                <a:srgbClr val="00B050"/>
              </a:solidFill>
            </a:rPr>
            <a:t>+ Part 4</a:t>
          </a:r>
        </a:p>
      </dsp:txBody>
      <dsp:txXfrm>
        <a:off x="6441959" y="1208560"/>
        <a:ext cx="3330785" cy="2817206"/>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6/19/2025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err="1"/>
              <a:t>Good</a:t>
            </a:r>
            <a:r>
              <a:rPr lang="pt-PT" dirty="0"/>
              <a:t> </a:t>
            </a:r>
            <a:r>
              <a:rPr lang="pt-PT" dirty="0" err="1"/>
              <a:t>morning</a:t>
            </a:r>
            <a:r>
              <a:rPr lang="pt-PT" dirty="0"/>
              <a:t>!</a:t>
            </a:r>
            <a:endParaRPr lang="en-US" dirty="0"/>
          </a:p>
          <a:p>
            <a:r>
              <a:rPr lang="en-US" dirty="0"/>
              <a:t>Today I am going to present the work I have developed at CERN regarding an evolutive three-dimensional visualization tool that is able to follow the planning of activities made on CERN machines and equipment.</a:t>
            </a:r>
            <a:endParaRPr lang="pt-PT" dirty="0"/>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5012388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750F9-97D3-B319-6920-C8402EFEDD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4CB1AE-66D4-4B66-F7A2-C012C668C7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CC2A60-291D-EC00-6B2E-03E51CFBE3B4}"/>
              </a:ext>
            </a:extLst>
          </p:cNvPr>
          <p:cNvSpPr>
            <a:spLocks noGrp="1"/>
          </p:cNvSpPr>
          <p:nvPr>
            <p:ph type="body" idx="1"/>
          </p:nvPr>
        </p:nvSpPr>
        <p:spPr/>
        <p:txBody>
          <a:bodyPr/>
          <a:lstStyle/>
          <a:p>
            <a:pPr marL="0" indent="0">
              <a:buFontTx/>
              <a:buNone/>
            </a:pPr>
            <a:endParaRPr lang="pt-PT" dirty="0"/>
          </a:p>
          <a:p>
            <a:pPr marL="171450" indent="-171450">
              <a:buFontTx/>
              <a:buChar char="-"/>
            </a:pPr>
            <a:r>
              <a:rPr lang="pt-PT" dirty="0" err="1"/>
              <a:t>How</a:t>
            </a:r>
            <a:r>
              <a:rPr lang="pt-PT" dirty="0"/>
              <a:t> can </a:t>
            </a:r>
            <a:r>
              <a:rPr lang="pt-PT" dirty="0" err="1"/>
              <a:t>we</a:t>
            </a:r>
            <a:r>
              <a:rPr lang="pt-PT" dirty="0"/>
              <a:t> </a:t>
            </a:r>
            <a:r>
              <a:rPr lang="pt-PT" dirty="0" err="1"/>
              <a:t>get</a:t>
            </a:r>
            <a:r>
              <a:rPr lang="pt-PT" dirty="0"/>
              <a:t> a </a:t>
            </a:r>
            <a:r>
              <a:rPr lang="pt-PT" dirty="0" err="1"/>
              <a:t>tool</a:t>
            </a:r>
            <a:r>
              <a:rPr lang="pt-PT" dirty="0"/>
              <a:t> </a:t>
            </a:r>
            <a:r>
              <a:rPr lang="pt-PT" dirty="0" err="1"/>
              <a:t>like</a:t>
            </a:r>
            <a:r>
              <a:rPr lang="pt-PT" dirty="0"/>
              <a:t> </a:t>
            </a:r>
            <a:r>
              <a:rPr lang="pt-PT" dirty="0" err="1"/>
              <a:t>this</a:t>
            </a:r>
            <a:r>
              <a:rPr lang="pt-PT" dirty="0"/>
              <a:t>? </a:t>
            </a:r>
          </a:p>
          <a:p>
            <a:pPr marL="171450" indent="-171450">
              <a:buFontTx/>
              <a:buChar char="-"/>
            </a:pPr>
            <a:r>
              <a:rPr lang="pt-PT" dirty="0"/>
              <a:t>I </a:t>
            </a:r>
            <a:r>
              <a:rPr lang="pt-PT" dirty="0" err="1"/>
              <a:t>read</a:t>
            </a:r>
            <a:r>
              <a:rPr lang="pt-PT" dirty="0"/>
              <a:t> </a:t>
            </a:r>
            <a:r>
              <a:rPr lang="pt-PT" dirty="0" err="1"/>
              <a:t>Ricardo’s</a:t>
            </a:r>
            <a:r>
              <a:rPr lang="pt-PT" dirty="0"/>
              <a:t> </a:t>
            </a:r>
            <a:r>
              <a:rPr lang="pt-PT" dirty="0" err="1"/>
              <a:t>dissertation</a:t>
            </a:r>
            <a:r>
              <a:rPr lang="pt-PT" dirty="0"/>
              <a:t> </a:t>
            </a:r>
            <a:r>
              <a:rPr lang="pt-PT" dirty="0" err="1"/>
              <a:t>all</a:t>
            </a:r>
            <a:r>
              <a:rPr lang="pt-PT" dirty="0"/>
              <a:t> </a:t>
            </a:r>
            <a:r>
              <a:rPr lang="pt-PT" dirty="0" err="1"/>
              <a:t>the</a:t>
            </a:r>
            <a:r>
              <a:rPr lang="pt-PT" dirty="0"/>
              <a:t> </a:t>
            </a:r>
            <a:r>
              <a:rPr lang="pt-PT" dirty="0" err="1"/>
              <a:t>way</a:t>
            </a:r>
            <a:r>
              <a:rPr lang="pt-PT" dirty="0"/>
              <a:t> </a:t>
            </a:r>
            <a:r>
              <a:rPr lang="pt-PT" dirty="0" err="1"/>
              <a:t>back</a:t>
            </a:r>
            <a:r>
              <a:rPr lang="pt-PT" dirty="0"/>
              <a:t> in </a:t>
            </a:r>
            <a:r>
              <a:rPr lang="pt-PT" dirty="0" err="1"/>
              <a:t>September</a:t>
            </a:r>
            <a:r>
              <a:rPr lang="pt-PT" dirty="0"/>
              <a:t> </a:t>
            </a:r>
            <a:r>
              <a:rPr lang="pt-PT" dirty="0" err="1"/>
              <a:t>and</a:t>
            </a:r>
            <a:r>
              <a:rPr lang="pt-PT" dirty="0"/>
              <a:t>, </a:t>
            </a:r>
            <a:r>
              <a:rPr lang="pt-PT" dirty="0" err="1"/>
              <a:t>being</a:t>
            </a:r>
            <a:r>
              <a:rPr lang="pt-PT" dirty="0"/>
              <a:t> a Masters </a:t>
            </a:r>
            <a:r>
              <a:rPr lang="pt-PT" dirty="0" err="1"/>
              <a:t>student</a:t>
            </a:r>
            <a:r>
              <a:rPr lang="pt-PT" dirty="0"/>
              <a:t>, I </a:t>
            </a:r>
            <a:r>
              <a:rPr lang="pt-PT" dirty="0" err="1"/>
              <a:t>followed</a:t>
            </a:r>
            <a:r>
              <a:rPr lang="pt-PT" dirty="0"/>
              <a:t> a </a:t>
            </a:r>
            <a:r>
              <a:rPr lang="pt-PT" dirty="0" err="1"/>
              <a:t>thorough</a:t>
            </a:r>
            <a:r>
              <a:rPr lang="pt-PT" dirty="0"/>
              <a:t> </a:t>
            </a:r>
            <a:r>
              <a:rPr lang="pt-PT" dirty="0" err="1"/>
              <a:t>methodology</a:t>
            </a:r>
            <a:r>
              <a:rPr lang="pt-PT" dirty="0"/>
              <a:t>:</a:t>
            </a:r>
          </a:p>
          <a:p>
            <a:pPr marL="0" indent="0">
              <a:buFontTx/>
              <a:buNone/>
            </a:pPr>
            <a:endParaRPr lang="pt-PT" dirty="0"/>
          </a:p>
          <a:p>
            <a:pPr marL="171450" indent="-171450">
              <a:buFontTx/>
              <a:buChar char="-"/>
            </a:pPr>
            <a:r>
              <a:rPr lang="pt-PT" dirty="0"/>
              <a:t>I </a:t>
            </a:r>
            <a:r>
              <a:rPr lang="pt-PT" dirty="0" err="1"/>
              <a:t>reviewed</a:t>
            </a:r>
            <a:r>
              <a:rPr lang="pt-PT" dirty="0"/>
              <a:t> </a:t>
            </a:r>
            <a:r>
              <a:rPr lang="pt-PT" dirty="0" err="1"/>
              <a:t>the</a:t>
            </a:r>
            <a:r>
              <a:rPr lang="pt-PT" dirty="0"/>
              <a:t> </a:t>
            </a:r>
            <a:r>
              <a:rPr lang="pt-PT" dirty="0" err="1"/>
              <a:t>literature</a:t>
            </a:r>
            <a:r>
              <a:rPr lang="pt-PT" dirty="0"/>
              <a:t> </a:t>
            </a:r>
            <a:r>
              <a:rPr lang="pt-PT" dirty="0" err="1"/>
              <a:t>and</a:t>
            </a:r>
            <a:r>
              <a:rPr lang="pt-PT" dirty="0"/>
              <a:t> </a:t>
            </a:r>
            <a:r>
              <a:rPr lang="pt-PT" dirty="0" err="1"/>
              <a:t>learned</a:t>
            </a:r>
            <a:r>
              <a:rPr lang="pt-PT" dirty="0"/>
              <a:t> </a:t>
            </a:r>
            <a:r>
              <a:rPr lang="pt-PT" dirty="0" err="1"/>
              <a:t>about</a:t>
            </a:r>
            <a:r>
              <a:rPr lang="pt-PT" dirty="0"/>
              <a:t> </a:t>
            </a:r>
            <a:r>
              <a:rPr lang="pt-PT" dirty="0" err="1"/>
              <a:t>the</a:t>
            </a:r>
            <a:r>
              <a:rPr lang="pt-PT" dirty="0"/>
              <a:t> </a:t>
            </a:r>
            <a:r>
              <a:rPr lang="pt-PT" dirty="0" err="1"/>
              <a:t>techniques</a:t>
            </a:r>
            <a:r>
              <a:rPr lang="pt-PT" dirty="0"/>
              <a:t> </a:t>
            </a:r>
            <a:r>
              <a:rPr lang="pt-PT" dirty="0" err="1"/>
              <a:t>used</a:t>
            </a:r>
            <a:r>
              <a:rPr lang="pt-PT" dirty="0"/>
              <a:t> to solve similar </a:t>
            </a:r>
            <a:r>
              <a:rPr lang="pt-PT" dirty="0" err="1"/>
              <a:t>problems</a:t>
            </a:r>
            <a:r>
              <a:rPr lang="pt-PT" dirty="0"/>
              <a:t> [in </a:t>
            </a:r>
            <a:r>
              <a:rPr lang="pt-PT" dirty="0" err="1"/>
              <a:t>October</a:t>
            </a:r>
            <a:r>
              <a:rPr lang="pt-PT" dirty="0"/>
              <a:t> </a:t>
            </a:r>
            <a:r>
              <a:rPr lang="pt-PT" dirty="0" err="1"/>
              <a:t>and</a:t>
            </a:r>
            <a:r>
              <a:rPr lang="pt-PT" dirty="0"/>
              <a:t> </a:t>
            </a:r>
            <a:r>
              <a:rPr lang="pt-PT" dirty="0" err="1"/>
              <a:t>November</a:t>
            </a:r>
            <a:r>
              <a:rPr lang="pt-PT" dirty="0"/>
              <a:t>.]</a:t>
            </a:r>
          </a:p>
          <a:p>
            <a:pPr marL="171450" indent="-171450">
              <a:buFontTx/>
              <a:buChar char="-"/>
            </a:pPr>
            <a:r>
              <a:rPr lang="pt-PT" dirty="0"/>
              <a:t>I </a:t>
            </a:r>
            <a:r>
              <a:rPr lang="pt-PT" dirty="0" err="1"/>
              <a:t>compiled</a:t>
            </a:r>
            <a:r>
              <a:rPr lang="pt-PT" dirty="0"/>
              <a:t> </a:t>
            </a:r>
            <a:r>
              <a:rPr lang="pt-PT" dirty="0" err="1"/>
              <a:t>the</a:t>
            </a:r>
            <a:r>
              <a:rPr lang="pt-PT" dirty="0"/>
              <a:t> </a:t>
            </a:r>
            <a:r>
              <a:rPr lang="pt-PT" dirty="0" err="1"/>
              <a:t>state</a:t>
            </a:r>
            <a:r>
              <a:rPr lang="pt-PT" dirty="0"/>
              <a:t> </a:t>
            </a:r>
            <a:r>
              <a:rPr lang="pt-PT" dirty="0" err="1"/>
              <a:t>of</a:t>
            </a:r>
            <a:r>
              <a:rPr lang="pt-PT" dirty="0"/>
              <a:t> </a:t>
            </a:r>
            <a:r>
              <a:rPr lang="pt-PT" dirty="0" err="1"/>
              <a:t>the</a:t>
            </a:r>
            <a:r>
              <a:rPr lang="pt-PT" dirty="0"/>
              <a:t> </a:t>
            </a:r>
            <a:r>
              <a:rPr lang="pt-PT" dirty="0" err="1"/>
              <a:t>art</a:t>
            </a:r>
            <a:r>
              <a:rPr lang="pt-PT" dirty="0"/>
              <a:t> [</a:t>
            </a:r>
            <a:r>
              <a:rPr lang="pt-PT" dirty="0" err="1"/>
              <a:t>by</a:t>
            </a:r>
            <a:r>
              <a:rPr lang="pt-PT" dirty="0"/>
              <a:t> </a:t>
            </a:r>
            <a:r>
              <a:rPr lang="pt-PT" dirty="0" err="1"/>
              <a:t>the</a:t>
            </a:r>
            <a:r>
              <a:rPr lang="pt-PT" dirty="0"/>
              <a:t> </a:t>
            </a:r>
            <a:r>
              <a:rPr lang="pt-PT" dirty="0" err="1"/>
              <a:t>middle</a:t>
            </a:r>
            <a:r>
              <a:rPr lang="pt-PT" dirty="0"/>
              <a:t> </a:t>
            </a:r>
            <a:r>
              <a:rPr lang="pt-PT" dirty="0" err="1"/>
              <a:t>of</a:t>
            </a:r>
            <a:r>
              <a:rPr lang="pt-PT" dirty="0"/>
              <a:t> </a:t>
            </a:r>
            <a:r>
              <a:rPr lang="pt-PT" dirty="0" err="1"/>
              <a:t>December</a:t>
            </a:r>
            <a:r>
              <a:rPr lang="pt-PT" dirty="0"/>
              <a:t>.]</a:t>
            </a:r>
          </a:p>
          <a:p>
            <a:pPr marL="171450" indent="-171450">
              <a:buFontTx/>
              <a:buChar char="-"/>
            </a:pPr>
            <a:r>
              <a:rPr lang="pt-PT" dirty="0" err="1"/>
              <a:t>Then</a:t>
            </a:r>
            <a:r>
              <a:rPr lang="pt-PT" dirty="0"/>
              <a:t> I </a:t>
            </a:r>
            <a:r>
              <a:rPr lang="pt-PT" dirty="0" err="1"/>
              <a:t>gathered</a:t>
            </a:r>
            <a:r>
              <a:rPr lang="pt-PT" dirty="0"/>
              <a:t> </a:t>
            </a:r>
            <a:r>
              <a:rPr lang="pt-PT" dirty="0" err="1"/>
              <a:t>requirements</a:t>
            </a:r>
            <a:r>
              <a:rPr lang="pt-PT" dirty="0"/>
              <a:t>, </a:t>
            </a:r>
            <a:r>
              <a:rPr lang="pt-PT" dirty="0" err="1"/>
              <a:t>devised</a:t>
            </a:r>
            <a:r>
              <a:rPr lang="pt-PT" dirty="0"/>
              <a:t> </a:t>
            </a:r>
            <a:r>
              <a:rPr lang="pt-PT" dirty="0" err="1"/>
              <a:t>an</a:t>
            </a:r>
            <a:r>
              <a:rPr lang="pt-PT" dirty="0"/>
              <a:t> </a:t>
            </a:r>
            <a:r>
              <a:rPr lang="pt-PT" dirty="0" err="1"/>
              <a:t>approach</a:t>
            </a:r>
            <a:r>
              <a:rPr lang="pt-PT" dirty="0"/>
              <a:t>, </a:t>
            </a:r>
            <a:r>
              <a:rPr lang="pt-PT" dirty="0" err="1"/>
              <a:t>and</a:t>
            </a:r>
            <a:r>
              <a:rPr lang="pt-PT" dirty="0"/>
              <a:t>[ </a:t>
            </a:r>
            <a:r>
              <a:rPr lang="pt-PT" dirty="0" err="1"/>
              <a:t>by</a:t>
            </a:r>
            <a:r>
              <a:rPr lang="pt-PT" dirty="0"/>
              <a:t> </a:t>
            </a:r>
            <a:r>
              <a:rPr lang="pt-PT" dirty="0" err="1"/>
              <a:t>the</a:t>
            </a:r>
            <a:r>
              <a:rPr lang="pt-PT" dirty="0"/>
              <a:t> </a:t>
            </a:r>
            <a:r>
              <a:rPr lang="pt-PT" dirty="0" err="1"/>
              <a:t>middle</a:t>
            </a:r>
            <a:r>
              <a:rPr lang="pt-PT" dirty="0"/>
              <a:t> </a:t>
            </a:r>
            <a:r>
              <a:rPr lang="pt-PT" dirty="0" err="1"/>
              <a:t>of</a:t>
            </a:r>
            <a:r>
              <a:rPr lang="pt-PT" dirty="0"/>
              <a:t> </a:t>
            </a:r>
            <a:r>
              <a:rPr lang="pt-PT" dirty="0" err="1"/>
              <a:t>January</a:t>
            </a:r>
            <a:r>
              <a:rPr lang="pt-PT" dirty="0"/>
              <a:t> I </a:t>
            </a:r>
            <a:r>
              <a:rPr lang="pt-PT" dirty="0" err="1"/>
              <a:t>started</a:t>
            </a:r>
            <a:r>
              <a:rPr lang="pt-PT" dirty="0"/>
              <a:t> to </a:t>
            </a:r>
            <a:r>
              <a:rPr lang="pt-PT" dirty="0" err="1"/>
              <a:t>create</a:t>
            </a:r>
            <a:r>
              <a:rPr lang="pt-PT" dirty="0"/>
              <a:t> a </a:t>
            </a:r>
            <a:r>
              <a:rPr lang="pt-PT" dirty="0" err="1"/>
              <a:t>prototype</a:t>
            </a:r>
            <a:r>
              <a:rPr lang="pt-PT" dirty="0"/>
              <a:t>]. </a:t>
            </a:r>
            <a:r>
              <a:rPr lang="pt-PT" dirty="0" err="1"/>
              <a:t>At</a:t>
            </a:r>
            <a:r>
              <a:rPr lang="pt-PT" dirty="0"/>
              <a:t> </a:t>
            </a:r>
            <a:r>
              <a:rPr lang="pt-PT" dirty="0" err="1"/>
              <a:t>the</a:t>
            </a:r>
            <a:r>
              <a:rPr lang="pt-PT" dirty="0"/>
              <a:t> </a:t>
            </a:r>
            <a:r>
              <a:rPr lang="pt-PT" dirty="0" err="1"/>
              <a:t>end</a:t>
            </a:r>
            <a:r>
              <a:rPr lang="pt-PT" dirty="0"/>
              <a:t>, I </a:t>
            </a:r>
            <a:r>
              <a:rPr lang="pt-PT" dirty="0" err="1"/>
              <a:t>validated</a:t>
            </a:r>
            <a:r>
              <a:rPr lang="pt-PT" dirty="0"/>
              <a:t> </a:t>
            </a:r>
            <a:r>
              <a:rPr lang="pt-PT" dirty="0" err="1"/>
              <a:t>the</a:t>
            </a:r>
            <a:r>
              <a:rPr lang="pt-PT" dirty="0"/>
              <a:t> </a:t>
            </a:r>
            <a:r>
              <a:rPr lang="pt-PT" dirty="0" err="1"/>
              <a:t>prototype</a:t>
            </a:r>
            <a:r>
              <a:rPr lang="pt-PT" dirty="0"/>
              <a:t> </a:t>
            </a:r>
            <a:r>
              <a:rPr lang="pt-PT" dirty="0" err="1"/>
              <a:t>by</a:t>
            </a:r>
            <a:r>
              <a:rPr lang="pt-PT" dirty="0"/>
              <a:t> </a:t>
            </a:r>
            <a:r>
              <a:rPr lang="pt-PT" dirty="0" err="1"/>
              <a:t>testing</a:t>
            </a:r>
            <a:r>
              <a:rPr lang="pt-PT" dirty="0"/>
              <a:t> </a:t>
            </a:r>
            <a:r>
              <a:rPr lang="pt-PT" dirty="0" err="1"/>
              <a:t>with</a:t>
            </a:r>
            <a:r>
              <a:rPr lang="pt-PT" dirty="0"/>
              <a:t> </a:t>
            </a:r>
            <a:r>
              <a:rPr lang="pt-PT" dirty="0" err="1"/>
              <a:t>users</a:t>
            </a:r>
            <a:r>
              <a:rPr lang="pt-PT" dirty="0"/>
              <a:t>.</a:t>
            </a:r>
          </a:p>
          <a:p>
            <a:pPr marL="0" indent="0">
              <a:buFontTx/>
              <a:buNone/>
            </a:pPr>
            <a:endParaRPr lang="pt-PT" dirty="0"/>
          </a:p>
          <a:p>
            <a:pPr marL="0" indent="0">
              <a:buFontTx/>
              <a:buNone/>
            </a:pPr>
            <a:endParaRPr lang="pt-PT" dirty="0"/>
          </a:p>
          <a:p>
            <a:pPr marL="171450" indent="-171450">
              <a:buFontTx/>
              <a:buChar char="-"/>
            </a:pPr>
            <a:endParaRPr lang="pt-PT" dirty="0"/>
          </a:p>
        </p:txBody>
      </p:sp>
      <p:sp>
        <p:nvSpPr>
          <p:cNvPr id="4" name="Slide Number Placeholder 3">
            <a:extLst>
              <a:ext uri="{FF2B5EF4-FFF2-40B4-BE49-F238E27FC236}">
                <a16:creationId xmlns:a16="http://schemas.microsoft.com/office/drawing/2014/main" id="{2C87817E-8250-9224-110F-DAB06FC02A1B}"/>
              </a:ext>
            </a:extLst>
          </p:cNvPr>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206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err="1"/>
              <a:t>Moving</a:t>
            </a:r>
            <a:r>
              <a:rPr lang="pt-PT" dirty="0"/>
              <a:t> </a:t>
            </a:r>
            <a:r>
              <a:rPr lang="pt-PT" dirty="0" err="1"/>
              <a:t>on</a:t>
            </a:r>
            <a:r>
              <a:rPr lang="pt-PT" dirty="0"/>
              <a:t>, </a:t>
            </a:r>
            <a:r>
              <a:rPr lang="pt-PT" dirty="0" err="1"/>
              <a:t>how</a:t>
            </a:r>
            <a:r>
              <a:rPr lang="pt-PT" dirty="0"/>
              <a:t> can a </a:t>
            </a:r>
            <a:r>
              <a:rPr lang="pt-PT" dirty="0" err="1"/>
              <a:t>new</a:t>
            </a:r>
            <a:r>
              <a:rPr lang="pt-PT" dirty="0"/>
              <a:t> </a:t>
            </a:r>
            <a:r>
              <a:rPr lang="pt-PT" dirty="0" err="1"/>
              <a:t>iteration</a:t>
            </a:r>
            <a:r>
              <a:rPr lang="pt-PT" dirty="0"/>
              <a:t> </a:t>
            </a:r>
            <a:r>
              <a:rPr lang="pt-PT" dirty="0" err="1"/>
              <a:t>of</a:t>
            </a:r>
            <a:r>
              <a:rPr lang="pt-PT" dirty="0"/>
              <a:t> </a:t>
            </a:r>
            <a:r>
              <a:rPr lang="pt-PT" dirty="0" err="1"/>
              <a:t>this</a:t>
            </a:r>
            <a:r>
              <a:rPr lang="pt-PT" dirty="0"/>
              <a:t> </a:t>
            </a:r>
            <a:r>
              <a:rPr lang="pt-PT" dirty="0" err="1"/>
              <a:t>tool</a:t>
            </a:r>
            <a:r>
              <a:rPr lang="pt-PT" dirty="0"/>
              <a:t> </a:t>
            </a:r>
            <a:r>
              <a:rPr lang="pt-PT" dirty="0" err="1"/>
              <a:t>be</a:t>
            </a:r>
            <a:r>
              <a:rPr lang="pt-PT" dirty="0"/>
              <a:t> </a:t>
            </a:r>
            <a:r>
              <a:rPr lang="pt-PT" dirty="0" err="1"/>
              <a:t>then</a:t>
            </a:r>
            <a:r>
              <a:rPr lang="pt-PT" dirty="0"/>
              <a:t> </a:t>
            </a:r>
            <a:r>
              <a:rPr lang="pt-PT" dirty="0" err="1"/>
              <a:t>implemented</a:t>
            </a:r>
            <a:r>
              <a:rPr lang="pt-PT" dirty="0"/>
              <a:t>?</a:t>
            </a: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4236158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err="1"/>
              <a:t>The</a:t>
            </a:r>
            <a:r>
              <a:rPr lang="pt-PT" dirty="0"/>
              <a:t> </a:t>
            </a:r>
            <a:r>
              <a:rPr lang="pt-PT" dirty="0" err="1"/>
              <a:t>main</a:t>
            </a:r>
            <a:r>
              <a:rPr lang="pt-PT" dirty="0"/>
              <a:t> </a:t>
            </a:r>
            <a:r>
              <a:rPr lang="pt-PT" dirty="0" err="1"/>
              <a:t>objectives</a:t>
            </a:r>
            <a:r>
              <a:rPr lang="pt-PT" dirty="0"/>
              <a:t> to </a:t>
            </a:r>
            <a:r>
              <a:rPr lang="pt-PT" dirty="0" err="1"/>
              <a:t>achieve</a:t>
            </a:r>
            <a:r>
              <a:rPr lang="pt-PT" dirty="0"/>
              <a:t> are:</a:t>
            </a:r>
          </a:p>
          <a:p>
            <a:pPr marL="171450" indent="-171450">
              <a:buFontTx/>
              <a:buChar char="-"/>
            </a:pPr>
            <a:r>
              <a:rPr lang="pt-PT" dirty="0" err="1"/>
              <a:t>Being</a:t>
            </a:r>
            <a:r>
              <a:rPr lang="pt-PT" dirty="0"/>
              <a:t> </a:t>
            </a:r>
            <a:r>
              <a:rPr lang="pt-PT" dirty="0" err="1"/>
              <a:t>able</a:t>
            </a:r>
            <a:r>
              <a:rPr lang="pt-PT" dirty="0"/>
              <a:t> to </a:t>
            </a:r>
            <a:r>
              <a:rPr lang="pt-PT" dirty="0" err="1"/>
              <a:t>update</a:t>
            </a:r>
            <a:r>
              <a:rPr lang="pt-PT" dirty="0"/>
              <a:t> </a:t>
            </a:r>
            <a:r>
              <a:rPr lang="pt-PT" dirty="0" err="1"/>
              <a:t>the</a:t>
            </a:r>
            <a:r>
              <a:rPr lang="pt-PT" dirty="0"/>
              <a:t> </a:t>
            </a:r>
            <a:r>
              <a:rPr lang="pt-PT" dirty="0" err="1"/>
              <a:t>model</a:t>
            </a:r>
            <a:r>
              <a:rPr lang="pt-PT" dirty="0"/>
              <a:t> </a:t>
            </a:r>
            <a:r>
              <a:rPr lang="pt-PT" dirty="0" err="1"/>
              <a:t>of</a:t>
            </a:r>
            <a:r>
              <a:rPr lang="pt-PT" dirty="0"/>
              <a:t> a </a:t>
            </a:r>
            <a:r>
              <a:rPr lang="pt-PT" dirty="0" err="1"/>
              <a:t>facility</a:t>
            </a:r>
            <a:r>
              <a:rPr lang="pt-PT" dirty="0"/>
              <a:t> </a:t>
            </a:r>
            <a:r>
              <a:rPr lang="pt-PT" dirty="0" err="1"/>
              <a:t>dinamically</a:t>
            </a:r>
            <a:r>
              <a:rPr lang="pt-PT" dirty="0"/>
              <a:t> </a:t>
            </a:r>
            <a:r>
              <a:rPr lang="pt-PT" dirty="0" err="1"/>
              <a:t>according</a:t>
            </a:r>
            <a:r>
              <a:rPr lang="pt-PT" dirty="0"/>
              <a:t> to </a:t>
            </a:r>
            <a:r>
              <a:rPr lang="pt-PT" dirty="0" err="1"/>
              <a:t>the</a:t>
            </a:r>
            <a:r>
              <a:rPr lang="pt-PT" dirty="0"/>
              <a:t> </a:t>
            </a:r>
            <a:r>
              <a:rPr lang="pt-PT" dirty="0" err="1"/>
              <a:t>planning</a:t>
            </a:r>
            <a:r>
              <a:rPr lang="pt-PT" dirty="0"/>
              <a:t> </a:t>
            </a:r>
            <a:r>
              <a:rPr lang="pt-PT" dirty="0" err="1"/>
              <a:t>of</a:t>
            </a:r>
            <a:r>
              <a:rPr lang="pt-PT" dirty="0"/>
              <a:t> </a:t>
            </a:r>
            <a:r>
              <a:rPr lang="pt-PT" dirty="0" err="1"/>
              <a:t>activities</a:t>
            </a:r>
            <a:r>
              <a:rPr lang="pt-PT" dirty="0"/>
              <a:t> , </a:t>
            </a:r>
            <a:r>
              <a:rPr lang="pt-PT" dirty="0" err="1"/>
              <a:t>so</a:t>
            </a:r>
            <a:r>
              <a:rPr lang="pt-PT" dirty="0"/>
              <a:t> for </a:t>
            </a:r>
            <a:r>
              <a:rPr lang="pt-PT" dirty="0" err="1"/>
              <a:t>any</a:t>
            </a:r>
            <a:r>
              <a:rPr lang="pt-PT" dirty="0"/>
              <a:t> </a:t>
            </a:r>
            <a:r>
              <a:rPr lang="pt-PT" dirty="0" err="1"/>
              <a:t>selected</a:t>
            </a:r>
            <a:r>
              <a:rPr lang="pt-PT" dirty="0"/>
              <a:t> date, </a:t>
            </a:r>
            <a:r>
              <a:rPr lang="pt-PT" dirty="0" err="1"/>
              <a:t>the</a:t>
            </a:r>
            <a:r>
              <a:rPr lang="pt-PT" dirty="0"/>
              <a:t> </a:t>
            </a:r>
            <a:r>
              <a:rPr lang="pt-PT" dirty="0" err="1"/>
              <a:t>model</a:t>
            </a:r>
            <a:r>
              <a:rPr lang="pt-PT" dirty="0"/>
              <a:t> </a:t>
            </a:r>
            <a:r>
              <a:rPr lang="pt-PT" dirty="0" err="1"/>
              <a:t>is</a:t>
            </a:r>
            <a:r>
              <a:rPr lang="pt-PT" dirty="0"/>
              <a:t> </a:t>
            </a:r>
            <a:r>
              <a:rPr lang="pt-PT" dirty="0" err="1"/>
              <a:t>correct</a:t>
            </a:r>
            <a:r>
              <a:rPr lang="pt-PT" dirty="0"/>
              <a:t>  </a:t>
            </a:r>
          </a:p>
          <a:p>
            <a:pPr marL="0" indent="0">
              <a:buFontTx/>
              <a:buNone/>
            </a:pPr>
            <a:r>
              <a:rPr lang="pt-PT" dirty="0"/>
              <a:t>AND</a:t>
            </a:r>
          </a:p>
          <a:p>
            <a:pPr marL="171450" indent="-171450">
              <a:buFontTx/>
              <a:buChar char="-"/>
            </a:pPr>
            <a:r>
              <a:rPr lang="pt-PT" dirty="0" err="1"/>
              <a:t>Have</a:t>
            </a:r>
            <a:r>
              <a:rPr lang="pt-PT" dirty="0"/>
              <a:t> a visual </a:t>
            </a:r>
            <a:r>
              <a:rPr lang="pt-PT" dirty="0" err="1"/>
              <a:t>mechanism</a:t>
            </a:r>
            <a:r>
              <a:rPr lang="pt-PT" dirty="0"/>
              <a:t> to </a:t>
            </a:r>
            <a:r>
              <a:rPr lang="pt-PT" dirty="0" err="1"/>
              <a:t>help</a:t>
            </a:r>
            <a:r>
              <a:rPr lang="pt-PT" dirty="0"/>
              <a:t> </a:t>
            </a:r>
            <a:r>
              <a:rPr lang="pt-PT" dirty="0" err="1"/>
              <a:t>perceive</a:t>
            </a:r>
            <a:r>
              <a:rPr lang="pt-PT" dirty="0"/>
              <a:t> </a:t>
            </a:r>
            <a:r>
              <a:rPr lang="pt-PT" dirty="0" err="1"/>
              <a:t>changes</a:t>
            </a:r>
            <a:r>
              <a:rPr lang="pt-PT" dirty="0"/>
              <a:t> </a:t>
            </a:r>
            <a:r>
              <a:rPr lang="pt-PT" dirty="0" err="1"/>
              <a:t>that</a:t>
            </a:r>
            <a:r>
              <a:rPr lang="pt-PT" dirty="0"/>
              <a:t> </a:t>
            </a:r>
            <a:r>
              <a:rPr lang="pt-PT" dirty="0" err="1"/>
              <a:t>occurred</a:t>
            </a:r>
            <a:r>
              <a:rPr lang="pt-PT" dirty="0"/>
              <a:t> in </a:t>
            </a:r>
            <a:r>
              <a:rPr lang="pt-PT" dirty="0" err="1"/>
              <a:t>the</a:t>
            </a:r>
            <a:r>
              <a:rPr lang="pt-PT" dirty="0"/>
              <a:t> </a:t>
            </a:r>
            <a:r>
              <a:rPr lang="pt-PT" dirty="0" err="1"/>
              <a:t>near</a:t>
            </a:r>
            <a:r>
              <a:rPr lang="pt-PT" dirty="0"/>
              <a:t> </a:t>
            </a:r>
            <a:r>
              <a:rPr lang="pt-PT" dirty="0" err="1"/>
              <a:t>past</a:t>
            </a:r>
            <a:r>
              <a:rPr lang="pt-PT" dirty="0"/>
              <a:t> </a:t>
            </a:r>
            <a:r>
              <a:rPr lang="pt-PT" dirty="0" err="1"/>
              <a:t>and</a:t>
            </a:r>
            <a:r>
              <a:rPr lang="pt-PT" dirty="0"/>
              <a:t> </a:t>
            </a:r>
            <a:r>
              <a:rPr lang="pt-PT" dirty="0" err="1"/>
              <a:t>will</a:t>
            </a:r>
            <a:r>
              <a:rPr lang="pt-PT" dirty="0"/>
              <a:t> </a:t>
            </a:r>
            <a:r>
              <a:rPr lang="pt-PT" dirty="0" err="1"/>
              <a:t>occur</a:t>
            </a:r>
            <a:r>
              <a:rPr lang="pt-PT" dirty="0"/>
              <a:t> in </a:t>
            </a:r>
            <a:r>
              <a:rPr lang="pt-PT" dirty="0" err="1"/>
              <a:t>the</a:t>
            </a:r>
            <a:r>
              <a:rPr lang="pt-PT" dirty="0"/>
              <a:t> </a:t>
            </a:r>
            <a:r>
              <a:rPr lang="pt-PT" dirty="0" err="1"/>
              <a:t>near</a:t>
            </a:r>
            <a:r>
              <a:rPr lang="pt-PT" dirty="0"/>
              <a:t> future</a:t>
            </a:r>
            <a:endParaRPr lang="en-US" dirty="0"/>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33364781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76BAC-0288-D073-77D0-534B479785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46AC03-1D0F-E942-9878-247AA50B5B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35CFEC-5768-E741-2E87-720B67140E32}"/>
              </a:ext>
            </a:extLst>
          </p:cNvPr>
          <p:cNvSpPr>
            <a:spLocks noGrp="1"/>
          </p:cNvSpPr>
          <p:nvPr>
            <p:ph type="body" idx="1"/>
          </p:nvPr>
        </p:nvSpPr>
        <p:spPr/>
        <p:txBody>
          <a:bodyPr/>
          <a:lstStyle/>
          <a:p>
            <a:r>
              <a:rPr lang="pt-PT" dirty="0" err="1"/>
              <a:t>The</a:t>
            </a:r>
            <a:r>
              <a:rPr lang="pt-PT" dirty="0"/>
              <a:t> </a:t>
            </a:r>
            <a:r>
              <a:rPr lang="pt-PT" dirty="0" err="1"/>
              <a:t>technical</a:t>
            </a:r>
            <a:r>
              <a:rPr lang="pt-PT" dirty="0"/>
              <a:t> </a:t>
            </a:r>
            <a:r>
              <a:rPr lang="pt-PT" dirty="0" err="1"/>
              <a:t>objectives</a:t>
            </a:r>
            <a:r>
              <a:rPr lang="pt-PT" dirty="0"/>
              <a:t> </a:t>
            </a:r>
            <a:r>
              <a:rPr lang="pt-PT" dirty="0" err="1"/>
              <a:t>that</a:t>
            </a:r>
            <a:r>
              <a:rPr lang="pt-PT" dirty="0"/>
              <a:t> </a:t>
            </a:r>
            <a:r>
              <a:rPr lang="pt-PT" dirty="0" err="1"/>
              <a:t>allow</a:t>
            </a:r>
            <a:r>
              <a:rPr lang="pt-PT" dirty="0"/>
              <a:t> </a:t>
            </a:r>
            <a:r>
              <a:rPr lang="pt-PT" dirty="0" err="1"/>
              <a:t>us</a:t>
            </a:r>
            <a:r>
              <a:rPr lang="pt-PT" dirty="0"/>
              <a:t> to </a:t>
            </a:r>
            <a:r>
              <a:rPr lang="pt-PT" dirty="0" err="1"/>
              <a:t>reach</a:t>
            </a:r>
            <a:r>
              <a:rPr lang="pt-PT" dirty="0"/>
              <a:t> </a:t>
            </a:r>
            <a:r>
              <a:rPr lang="pt-PT" dirty="0" err="1"/>
              <a:t>the</a:t>
            </a:r>
            <a:r>
              <a:rPr lang="pt-PT" dirty="0"/>
              <a:t> </a:t>
            </a:r>
            <a:r>
              <a:rPr lang="pt-PT" dirty="0" err="1"/>
              <a:t>main</a:t>
            </a:r>
            <a:r>
              <a:rPr lang="pt-PT" dirty="0"/>
              <a:t> </a:t>
            </a:r>
            <a:r>
              <a:rPr lang="pt-PT" dirty="0" err="1"/>
              <a:t>objectives</a:t>
            </a:r>
            <a:r>
              <a:rPr lang="pt-PT" dirty="0"/>
              <a:t> are:</a:t>
            </a:r>
          </a:p>
          <a:p>
            <a:pPr marL="171450" indent="-171450">
              <a:buFontTx/>
              <a:buChar char="-"/>
            </a:pPr>
            <a:r>
              <a:rPr lang="pt-PT" dirty="0" err="1"/>
              <a:t>Using</a:t>
            </a:r>
            <a:r>
              <a:rPr lang="pt-PT" dirty="0"/>
              <a:t> </a:t>
            </a:r>
            <a:r>
              <a:rPr lang="pt-PT" dirty="0" err="1"/>
              <a:t>or</a:t>
            </a:r>
            <a:r>
              <a:rPr lang="pt-PT" dirty="0"/>
              <a:t> </a:t>
            </a:r>
            <a:r>
              <a:rPr lang="pt-PT" dirty="0" err="1"/>
              <a:t>building</a:t>
            </a:r>
            <a:r>
              <a:rPr lang="pt-PT" dirty="0"/>
              <a:t> </a:t>
            </a:r>
            <a:r>
              <a:rPr lang="pt-PT" dirty="0" err="1"/>
              <a:t>an</a:t>
            </a:r>
            <a:r>
              <a:rPr lang="pt-PT" dirty="0"/>
              <a:t> </a:t>
            </a:r>
            <a:r>
              <a:rPr lang="pt-PT" dirty="0" err="1"/>
              <a:t>adequate</a:t>
            </a:r>
            <a:r>
              <a:rPr lang="pt-PT" dirty="0"/>
              <a:t> data </a:t>
            </a:r>
            <a:r>
              <a:rPr lang="pt-PT" dirty="0" err="1"/>
              <a:t>structure</a:t>
            </a:r>
            <a:r>
              <a:rPr lang="pt-PT" dirty="0"/>
              <a:t> </a:t>
            </a:r>
            <a:r>
              <a:rPr lang="pt-PT" dirty="0" err="1"/>
              <a:t>suited</a:t>
            </a:r>
            <a:r>
              <a:rPr lang="pt-PT" dirty="0"/>
              <a:t> for </a:t>
            </a:r>
            <a:r>
              <a:rPr lang="pt-PT" dirty="0" err="1"/>
              <a:t>managing</a:t>
            </a:r>
            <a:r>
              <a:rPr lang="pt-PT" dirty="0"/>
              <a:t> </a:t>
            </a:r>
            <a:r>
              <a:rPr lang="pt-PT" dirty="0" err="1"/>
              <a:t>different</a:t>
            </a:r>
            <a:r>
              <a:rPr lang="pt-PT" dirty="0"/>
              <a:t> </a:t>
            </a:r>
            <a:r>
              <a:rPr lang="pt-PT" dirty="0" err="1"/>
              <a:t>versions</a:t>
            </a:r>
            <a:r>
              <a:rPr lang="pt-PT" dirty="0"/>
              <a:t> </a:t>
            </a:r>
            <a:r>
              <a:rPr lang="pt-PT" dirty="0" err="1"/>
              <a:t>of</a:t>
            </a:r>
            <a:r>
              <a:rPr lang="pt-PT" dirty="0"/>
              <a:t> </a:t>
            </a:r>
            <a:r>
              <a:rPr lang="pt-PT" dirty="0" err="1"/>
              <a:t>the</a:t>
            </a:r>
            <a:r>
              <a:rPr lang="pt-PT" dirty="0"/>
              <a:t> </a:t>
            </a:r>
            <a:r>
              <a:rPr lang="pt-PT" dirty="0" err="1"/>
              <a:t>models</a:t>
            </a:r>
            <a:r>
              <a:rPr lang="pt-PT" dirty="0"/>
              <a:t>. </a:t>
            </a:r>
            <a:r>
              <a:rPr lang="pt-PT" dirty="0" err="1"/>
              <a:t>It</a:t>
            </a:r>
            <a:r>
              <a:rPr lang="pt-PT" dirty="0"/>
              <a:t> </a:t>
            </a:r>
            <a:r>
              <a:rPr lang="pt-PT" dirty="0" err="1"/>
              <a:t>needs</a:t>
            </a:r>
            <a:r>
              <a:rPr lang="pt-PT" dirty="0"/>
              <a:t> to </a:t>
            </a:r>
            <a:r>
              <a:rPr lang="pt-PT" dirty="0" err="1"/>
              <a:t>be</a:t>
            </a:r>
            <a:r>
              <a:rPr lang="pt-PT" dirty="0"/>
              <a:t> </a:t>
            </a:r>
            <a:r>
              <a:rPr lang="pt-PT" dirty="0" err="1"/>
              <a:t>efficient</a:t>
            </a:r>
            <a:r>
              <a:rPr lang="pt-PT" dirty="0"/>
              <a:t> </a:t>
            </a:r>
            <a:r>
              <a:rPr lang="pt-PT" dirty="0" err="1"/>
              <a:t>so</a:t>
            </a:r>
            <a:r>
              <a:rPr lang="pt-PT" dirty="0"/>
              <a:t> </a:t>
            </a:r>
            <a:r>
              <a:rPr lang="pt-PT" dirty="0" err="1"/>
              <a:t>it</a:t>
            </a:r>
            <a:r>
              <a:rPr lang="pt-PT" dirty="0"/>
              <a:t> can </a:t>
            </a:r>
            <a:r>
              <a:rPr lang="pt-PT" dirty="0" err="1"/>
              <a:t>handle</a:t>
            </a:r>
            <a:r>
              <a:rPr lang="pt-PT" dirty="0"/>
              <a:t> </a:t>
            </a:r>
            <a:r>
              <a:rPr lang="pt-PT" dirty="0" err="1"/>
              <a:t>complex</a:t>
            </a:r>
            <a:r>
              <a:rPr lang="pt-PT" dirty="0"/>
              <a:t> </a:t>
            </a:r>
            <a:r>
              <a:rPr lang="pt-PT" dirty="0" err="1"/>
              <a:t>models</a:t>
            </a:r>
            <a:r>
              <a:rPr lang="pt-PT" dirty="0"/>
              <a:t> </a:t>
            </a:r>
            <a:r>
              <a:rPr lang="pt-PT" dirty="0" err="1"/>
              <a:t>and</a:t>
            </a:r>
            <a:r>
              <a:rPr lang="pt-PT" dirty="0"/>
              <a:t> </a:t>
            </a:r>
            <a:r>
              <a:rPr lang="pt-PT" dirty="0" err="1"/>
              <a:t>maintain</a:t>
            </a:r>
            <a:r>
              <a:rPr lang="pt-PT" dirty="0"/>
              <a:t> a </a:t>
            </a:r>
            <a:r>
              <a:rPr lang="pt-PT" dirty="0" err="1"/>
              <a:t>good</a:t>
            </a:r>
            <a:r>
              <a:rPr lang="pt-PT" dirty="0"/>
              <a:t> performance.</a:t>
            </a:r>
          </a:p>
          <a:p>
            <a:pPr marL="171450" indent="-171450">
              <a:buFontTx/>
              <a:buChar char="-"/>
            </a:pPr>
            <a:r>
              <a:rPr lang="pt-PT" dirty="0" err="1"/>
              <a:t>Implement</a:t>
            </a:r>
            <a:r>
              <a:rPr lang="pt-PT" dirty="0"/>
              <a:t> a “</a:t>
            </a:r>
            <a:r>
              <a:rPr lang="pt-PT" dirty="0" err="1"/>
              <a:t>focus</a:t>
            </a:r>
            <a:r>
              <a:rPr lang="pt-PT" dirty="0"/>
              <a:t> + </a:t>
            </a:r>
            <a:r>
              <a:rPr lang="pt-PT" dirty="0" err="1"/>
              <a:t>context</a:t>
            </a:r>
            <a:r>
              <a:rPr lang="pt-PT" dirty="0"/>
              <a:t>” visual </a:t>
            </a:r>
            <a:r>
              <a:rPr lang="pt-PT" dirty="0" err="1"/>
              <a:t>mechanism</a:t>
            </a:r>
            <a:r>
              <a:rPr lang="pt-PT" dirty="0"/>
              <a:t>, in </a:t>
            </a:r>
            <a:r>
              <a:rPr lang="pt-PT" dirty="0" err="1"/>
              <a:t>the</a:t>
            </a:r>
            <a:r>
              <a:rPr lang="pt-PT" dirty="0"/>
              <a:t> </a:t>
            </a:r>
            <a:r>
              <a:rPr lang="pt-PT" dirty="0" err="1"/>
              <a:t>form</a:t>
            </a:r>
            <a:r>
              <a:rPr lang="pt-PT" dirty="0"/>
              <a:t> </a:t>
            </a:r>
            <a:r>
              <a:rPr lang="pt-PT" dirty="0" err="1"/>
              <a:t>of</a:t>
            </a:r>
            <a:r>
              <a:rPr lang="pt-PT" dirty="0"/>
              <a:t> </a:t>
            </a:r>
            <a:r>
              <a:rPr lang="pt-PT" dirty="0" err="1"/>
              <a:t>an</a:t>
            </a:r>
            <a:r>
              <a:rPr lang="pt-PT" dirty="0"/>
              <a:t> </a:t>
            </a:r>
            <a:r>
              <a:rPr lang="pt-PT" dirty="0" err="1"/>
              <a:t>adjustable</a:t>
            </a:r>
            <a:r>
              <a:rPr lang="pt-PT" dirty="0"/>
              <a:t> time </a:t>
            </a:r>
            <a:r>
              <a:rPr lang="pt-PT" dirty="0" err="1"/>
              <a:t>window</a:t>
            </a:r>
            <a:r>
              <a:rPr lang="pt-PT" dirty="0"/>
              <a:t>, to </a:t>
            </a:r>
            <a:r>
              <a:rPr lang="pt-PT" dirty="0" err="1"/>
              <a:t>give</a:t>
            </a:r>
            <a:r>
              <a:rPr lang="pt-PT" dirty="0"/>
              <a:t> more </a:t>
            </a:r>
            <a:r>
              <a:rPr lang="pt-PT" dirty="0" err="1"/>
              <a:t>or</a:t>
            </a:r>
            <a:r>
              <a:rPr lang="pt-PT" dirty="0"/>
              <a:t> </a:t>
            </a:r>
            <a:r>
              <a:rPr lang="pt-PT" dirty="0" err="1"/>
              <a:t>less</a:t>
            </a:r>
            <a:r>
              <a:rPr lang="pt-PT" dirty="0"/>
              <a:t> visual </a:t>
            </a:r>
            <a:r>
              <a:rPr lang="pt-PT" dirty="0" err="1"/>
              <a:t>importance</a:t>
            </a:r>
            <a:r>
              <a:rPr lang="pt-PT" dirty="0"/>
              <a:t> to </a:t>
            </a:r>
            <a:r>
              <a:rPr lang="pt-PT" dirty="0" err="1"/>
              <a:t>events</a:t>
            </a:r>
            <a:r>
              <a:rPr lang="pt-PT" dirty="0"/>
              <a:t> </a:t>
            </a:r>
            <a:r>
              <a:rPr lang="pt-PT" dirty="0" err="1"/>
              <a:t>depending</a:t>
            </a:r>
            <a:r>
              <a:rPr lang="pt-PT" dirty="0"/>
              <a:t> </a:t>
            </a:r>
            <a:r>
              <a:rPr lang="pt-PT" dirty="0" err="1"/>
              <a:t>on</a:t>
            </a:r>
            <a:r>
              <a:rPr lang="pt-PT" dirty="0"/>
              <a:t> temporal </a:t>
            </a:r>
            <a:r>
              <a:rPr lang="pt-PT" dirty="0" err="1"/>
              <a:t>proximity</a:t>
            </a:r>
            <a:r>
              <a:rPr lang="pt-PT" dirty="0"/>
              <a:t>, in </a:t>
            </a:r>
            <a:r>
              <a:rPr lang="pt-PT" dirty="0" err="1"/>
              <a:t>an</a:t>
            </a:r>
            <a:r>
              <a:rPr lang="pt-PT" dirty="0"/>
              <a:t> </a:t>
            </a:r>
            <a:r>
              <a:rPr lang="pt-PT" dirty="0" err="1"/>
              <a:t>intuitive</a:t>
            </a:r>
            <a:r>
              <a:rPr lang="pt-PT" dirty="0"/>
              <a:t> </a:t>
            </a:r>
            <a:r>
              <a:rPr lang="pt-PT" dirty="0" err="1"/>
              <a:t>way</a:t>
            </a:r>
            <a:r>
              <a:rPr lang="pt-PT" dirty="0"/>
              <a:t>.</a:t>
            </a:r>
            <a:endParaRPr lang="en-US" dirty="0"/>
          </a:p>
          <a:p>
            <a:endParaRPr lang="en-US" dirty="0"/>
          </a:p>
        </p:txBody>
      </p:sp>
      <p:sp>
        <p:nvSpPr>
          <p:cNvPr id="4" name="Slide Number Placeholder 3">
            <a:extLst>
              <a:ext uri="{FF2B5EF4-FFF2-40B4-BE49-F238E27FC236}">
                <a16:creationId xmlns:a16="http://schemas.microsoft.com/office/drawing/2014/main" id="{938FD6CC-65B5-B407-B717-90E9AC3E8100}"/>
              </a:ext>
            </a:extLst>
          </p:cNvPr>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858975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err="1"/>
              <a:t>The</a:t>
            </a:r>
            <a:r>
              <a:rPr lang="pt-PT" dirty="0"/>
              <a:t> </a:t>
            </a:r>
            <a:r>
              <a:rPr lang="pt-PT" dirty="0" err="1"/>
              <a:t>starting</a:t>
            </a:r>
            <a:r>
              <a:rPr lang="pt-PT" dirty="0"/>
              <a:t> </a:t>
            </a:r>
            <a:r>
              <a:rPr lang="pt-PT" dirty="0" err="1"/>
              <a:t>point</a:t>
            </a:r>
            <a:r>
              <a:rPr lang="pt-PT" dirty="0"/>
              <a:t> </a:t>
            </a:r>
            <a:r>
              <a:rPr lang="pt-PT" dirty="0" err="1"/>
              <a:t>of</a:t>
            </a:r>
            <a:r>
              <a:rPr lang="pt-PT" dirty="0"/>
              <a:t> </a:t>
            </a:r>
            <a:r>
              <a:rPr lang="pt-PT" dirty="0" err="1"/>
              <a:t>the</a:t>
            </a:r>
            <a:r>
              <a:rPr lang="pt-PT" dirty="0"/>
              <a:t> </a:t>
            </a:r>
            <a:r>
              <a:rPr lang="pt-PT" dirty="0" err="1"/>
              <a:t>prototype</a:t>
            </a:r>
            <a:r>
              <a:rPr lang="pt-PT" dirty="0"/>
              <a:t> </a:t>
            </a:r>
            <a:r>
              <a:rPr lang="pt-PT" dirty="0" err="1"/>
              <a:t>is</a:t>
            </a:r>
            <a:r>
              <a:rPr lang="pt-PT" dirty="0"/>
              <a:t> </a:t>
            </a:r>
            <a:r>
              <a:rPr lang="pt-PT" dirty="0" err="1"/>
              <a:t>the</a:t>
            </a:r>
            <a:r>
              <a:rPr lang="pt-PT" dirty="0"/>
              <a:t> </a:t>
            </a:r>
            <a:r>
              <a:rPr lang="pt-PT" dirty="0" err="1"/>
              <a:t>code</a:t>
            </a:r>
            <a:r>
              <a:rPr lang="pt-PT" dirty="0"/>
              <a:t> </a:t>
            </a:r>
            <a:r>
              <a:rPr lang="pt-PT" dirty="0" err="1"/>
              <a:t>and</a:t>
            </a:r>
            <a:r>
              <a:rPr lang="pt-PT" dirty="0"/>
              <a:t> pipeline </a:t>
            </a:r>
            <a:r>
              <a:rPr lang="pt-PT" dirty="0" err="1"/>
              <a:t>left</a:t>
            </a:r>
            <a:r>
              <a:rPr lang="pt-PT" dirty="0"/>
              <a:t> </a:t>
            </a:r>
            <a:r>
              <a:rPr lang="pt-PT" dirty="0" err="1"/>
              <a:t>by</a:t>
            </a:r>
            <a:r>
              <a:rPr lang="pt-PT" dirty="0"/>
              <a:t> Ricardo.</a:t>
            </a:r>
          </a:p>
          <a:p>
            <a:r>
              <a:rPr lang="pt-PT" dirty="0"/>
              <a:t>3D </a:t>
            </a:r>
            <a:r>
              <a:rPr lang="pt-PT" dirty="0" err="1"/>
              <a:t>models</a:t>
            </a:r>
            <a:r>
              <a:rPr lang="pt-PT" dirty="0"/>
              <a:t> </a:t>
            </a:r>
            <a:r>
              <a:rPr lang="pt-PT" dirty="0" err="1"/>
              <a:t>of</a:t>
            </a:r>
            <a:r>
              <a:rPr lang="pt-PT" dirty="0"/>
              <a:t> </a:t>
            </a:r>
            <a:r>
              <a:rPr lang="pt-PT" dirty="0" err="1"/>
              <a:t>the</a:t>
            </a:r>
            <a:r>
              <a:rPr lang="pt-PT" dirty="0"/>
              <a:t> </a:t>
            </a:r>
            <a:r>
              <a:rPr lang="pt-PT" dirty="0" err="1"/>
              <a:t>facilities</a:t>
            </a:r>
            <a:r>
              <a:rPr lang="pt-PT" dirty="0"/>
              <a:t> </a:t>
            </a:r>
            <a:r>
              <a:rPr lang="pt-PT" dirty="0" err="1"/>
              <a:t>exported</a:t>
            </a:r>
            <a:r>
              <a:rPr lang="pt-PT" dirty="0"/>
              <a:t> </a:t>
            </a:r>
            <a:r>
              <a:rPr lang="pt-PT" dirty="0" err="1"/>
              <a:t>from</a:t>
            </a:r>
            <a:r>
              <a:rPr lang="pt-PT" dirty="0"/>
              <a:t> CATIA are </a:t>
            </a:r>
            <a:r>
              <a:rPr lang="pt-PT" dirty="0" err="1"/>
              <a:t>converted</a:t>
            </a:r>
            <a:r>
              <a:rPr lang="pt-PT" dirty="0"/>
              <a:t> </a:t>
            </a:r>
            <a:r>
              <a:rPr lang="pt-PT" dirty="0" err="1"/>
              <a:t>using</a:t>
            </a:r>
            <a:r>
              <a:rPr lang="pt-PT" dirty="0"/>
              <a:t> a </a:t>
            </a:r>
            <a:r>
              <a:rPr lang="pt-PT" dirty="0" err="1"/>
              <a:t>program</a:t>
            </a:r>
            <a:r>
              <a:rPr lang="pt-PT" dirty="0"/>
              <a:t> </a:t>
            </a:r>
            <a:r>
              <a:rPr lang="pt-PT" dirty="0" err="1"/>
              <a:t>like</a:t>
            </a:r>
            <a:r>
              <a:rPr lang="pt-PT" dirty="0"/>
              <a:t> </a:t>
            </a:r>
            <a:r>
              <a:rPr lang="pt-PT" dirty="0" err="1"/>
              <a:t>Unreal</a:t>
            </a:r>
            <a:r>
              <a:rPr lang="pt-PT" dirty="0"/>
              <a:t> </a:t>
            </a:r>
            <a:r>
              <a:rPr lang="pt-PT" dirty="0" err="1"/>
              <a:t>Engine</a:t>
            </a:r>
            <a:r>
              <a:rPr lang="pt-PT" dirty="0"/>
              <a:t> </a:t>
            </a:r>
            <a:r>
              <a:rPr lang="pt-PT" dirty="0" err="1"/>
              <a:t>or</a:t>
            </a:r>
            <a:r>
              <a:rPr lang="pt-PT" dirty="0"/>
              <a:t> CAD </a:t>
            </a:r>
            <a:r>
              <a:rPr lang="pt-PT" dirty="0" err="1"/>
              <a:t>Assistant</a:t>
            </a:r>
            <a:r>
              <a:rPr lang="pt-PT" dirty="0"/>
              <a:t>.</a:t>
            </a:r>
          </a:p>
          <a:p>
            <a:endParaRPr lang="pt-PT" dirty="0"/>
          </a:p>
          <a:p>
            <a:r>
              <a:rPr lang="pt-PT" dirty="0" err="1"/>
              <a:t>They</a:t>
            </a:r>
            <a:r>
              <a:rPr lang="pt-PT" dirty="0"/>
              <a:t> are </a:t>
            </a:r>
            <a:r>
              <a:rPr lang="pt-PT" dirty="0" err="1"/>
              <a:t>then</a:t>
            </a:r>
            <a:r>
              <a:rPr lang="pt-PT" dirty="0"/>
              <a:t> </a:t>
            </a:r>
            <a:r>
              <a:rPr lang="pt-PT" dirty="0" err="1"/>
              <a:t>simplified</a:t>
            </a:r>
            <a:r>
              <a:rPr lang="pt-PT" dirty="0"/>
              <a:t> </a:t>
            </a:r>
            <a:r>
              <a:rPr lang="pt-PT" dirty="0" err="1"/>
              <a:t>by</a:t>
            </a:r>
            <a:r>
              <a:rPr lang="pt-PT" dirty="0"/>
              <a:t> </a:t>
            </a:r>
            <a:r>
              <a:rPr lang="pt-PT" dirty="0" err="1"/>
              <a:t>another</a:t>
            </a:r>
            <a:r>
              <a:rPr lang="pt-PT" dirty="0"/>
              <a:t> </a:t>
            </a:r>
            <a:r>
              <a:rPr lang="pt-PT" dirty="0" err="1"/>
              <a:t>program</a:t>
            </a:r>
            <a:r>
              <a:rPr lang="pt-PT" dirty="0"/>
              <a:t> </a:t>
            </a:r>
            <a:r>
              <a:rPr lang="pt-PT" dirty="0" err="1"/>
              <a:t>given</a:t>
            </a:r>
            <a:r>
              <a:rPr lang="pt-PT" dirty="0"/>
              <a:t> a </a:t>
            </a:r>
            <a:r>
              <a:rPr lang="pt-PT" dirty="0" err="1"/>
              <a:t>simplifcation</a:t>
            </a:r>
            <a:r>
              <a:rPr lang="pt-PT" dirty="0"/>
              <a:t> target, e.g. </a:t>
            </a:r>
            <a:r>
              <a:rPr lang="pt-PT" dirty="0" err="1"/>
              <a:t>reduce</a:t>
            </a:r>
            <a:r>
              <a:rPr lang="pt-PT" dirty="0"/>
              <a:t> to 20% </a:t>
            </a:r>
            <a:r>
              <a:rPr lang="pt-PT" dirty="0" err="1"/>
              <a:t>of</a:t>
            </a:r>
            <a:r>
              <a:rPr lang="pt-PT" dirty="0"/>
              <a:t> </a:t>
            </a:r>
            <a:r>
              <a:rPr lang="pt-PT" dirty="0" err="1"/>
              <a:t>the</a:t>
            </a:r>
            <a:r>
              <a:rPr lang="pt-PT" dirty="0"/>
              <a:t> original </a:t>
            </a:r>
            <a:r>
              <a:rPr lang="pt-PT" dirty="0" err="1"/>
              <a:t>size</a:t>
            </a:r>
            <a:r>
              <a:rPr lang="pt-PT" dirty="0"/>
              <a:t>. </a:t>
            </a:r>
          </a:p>
          <a:p>
            <a:endParaRPr lang="pt-PT" dirty="0"/>
          </a:p>
          <a:p>
            <a:r>
              <a:rPr lang="pt-PT" strike="sngStrike" dirty="0"/>
              <a:t>Ricardo </a:t>
            </a:r>
            <a:r>
              <a:rPr lang="pt-PT" strike="sngStrike" dirty="0" err="1"/>
              <a:t>used</a:t>
            </a:r>
            <a:r>
              <a:rPr lang="pt-PT" strike="sngStrike" dirty="0"/>
              <a:t> </a:t>
            </a:r>
            <a:r>
              <a:rPr lang="pt-PT" strike="sngStrike" dirty="0" err="1"/>
              <a:t>another</a:t>
            </a:r>
            <a:r>
              <a:rPr lang="pt-PT" strike="sngStrike" dirty="0"/>
              <a:t> </a:t>
            </a:r>
            <a:r>
              <a:rPr lang="pt-PT" strike="sngStrike" dirty="0" err="1"/>
              <a:t>program</a:t>
            </a:r>
            <a:r>
              <a:rPr lang="pt-PT" strike="sngStrike" dirty="0"/>
              <a:t> to </a:t>
            </a:r>
            <a:r>
              <a:rPr lang="pt-PT" strike="sngStrike" dirty="0" err="1"/>
              <a:t>make</a:t>
            </a:r>
            <a:r>
              <a:rPr lang="pt-PT" strike="sngStrike" dirty="0"/>
              <a:t> </a:t>
            </a:r>
            <a:r>
              <a:rPr lang="pt-PT" strike="sngStrike" dirty="0" err="1"/>
              <a:t>the</a:t>
            </a:r>
            <a:r>
              <a:rPr lang="pt-PT" strike="sngStrike" dirty="0"/>
              <a:t> </a:t>
            </a:r>
            <a:r>
              <a:rPr lang="pt-PT" strike="sngStrike" dirty="0" err="1"/>
              <a:t>simplification</a:t>
            </a:r>
            <a:r>
              <a:rPr lang="pt-PT" strike="sngStrike" dirty="0"/>
              <a:t> </a:t>
            </a:r>
            <a:r>
              <a:rPr lang="pt-PT" strike="sngStrike" dirty="0" err="1"/>
              <a:t>which</a:t>
            </a:r>
            <a:r>
              <a:rPr lang="pt-PT" strike="sngStrike" dirty="0"/>
              <a:t> does </a:t>
            </a:r>
            <a:r>
              <a:rPr lang="pt-PT" strike="sngStrike" dirty="0" err="1"/>
              <a:t>not</a:t>
            </a:r>
            <a:r>
              <a:rPr lang="pt-PT" strike="sngStrike" dirty="0"/>
              <a:t> </a:t>
            </a:r>
            <a:r>
              <a:rPr lang="pt-PT" strike="sngStrike" dirty="0" err="1"/>
              <a:t>have</a:t>
            </a:r>
            <a:r>
              <a:rPr lang="pt-PT" strike="sngStrike" dirty="0"/>
              <a:t> a free </a:t>
            </a:r>
            <a:r>
              <a:rPr lang="pt-PT" strike="sngStrike" dirty="0" err="1"/>
              <a:t>license</a:t>
            </a:r>
            <a:r>
              <a:rPr lang="pt-PT" strike="sngStrike" dirty="0"/>
              <a:t> </a:t>
            </a:r>
            <a:r>
              <a:rPr lang="pt-PT" strike="sngStrike" dirty="0" err="1"/>
              <a:t>anymore</a:t>
            </a:r>
            <a:r>
              <a:rPr lang="pt-PT" strike="sngStrike" dirty="0"/>
              <a:t>. In </a:t>
            </a:r>
            <a:r>
              <a:rPr lang="pt-PT" strike="sngStrike" dirty="0" err="1"/>
              <a:t>its</a:t>
            </a:r>
            <a:r>
              <a:rPr lang="pt-PT" strike="sngStrike" dirty="0"/>
              <a:t> </a:t>
            </a:r>
            <a:r>
              <a:rPr lang="pt-PT" strike="sngStrike" dirty="0" err="1"/>
              <a:t>place</a:t>
            </a:r>
            <a:r>
              <a:rPr lang="pt-PT" strike="sngStrike" dirty="0"/>
              <a:t> I </a:t>
            </a:r>
            <a:r>
              <a:rPr lang="pt-PT" strike="sngStrike" dirty="0" err="1"/>
              <a:t>am</a:t>
            </a:r>
            <a:r>
              <a:rPr lang="pt-PT" strike="sngStrike" dirty="0"/>
              <a:t> </a:t>
            </a:r>
            <a:r>
              <a:rPr lang="pt-PT" strike="sngStrike" dirty="0" err="1"/>
              <a:t>using</a:t>
            </a:r>
            <a:r>
              <a:rPr lang="pt-PT" strike="sngStrike" dirty="0"/>
              <a:t> </a:t>
            </a:r>
            <a:r>
              <a:rPr lang="pt-PT" strike="sngStrike" dirty="0" err="1"/>
              <a:t>an</a:t>
            </a:r>
            <a:r>
              <a:rPr lang="pt-PT" strike="sngStrike" dirty="0"/>
              <a:t> open </a:t>
            </a:r>
            <a:r>
              <a:rPr lang="pt-PT" strike="sngStrike" dirty="0" err="1"/>
              <a:t>source</a:t>
            </a:r>
            <a:r>
              <a:rPr lang="pt-PT" strike="sngStrike" dirty="0"/>
              <a:t> </a:t>
            </a:r>
            <a:r>
              <a:rPr lang="pt-PT" strike="sngStrike" dirty="0" err="1"/>
              <a:t>program</a:t>
            </a:r>
            <a:r>
              <a:rPr lang="pt-PT" strike="sngStrike" dirty="0"/>
              <a:t> </a:t>
            </a:r>
            <a:r>
              <a:rPr lang="pt-PT" strike="sngStrike" dirty="0" err="1"/>
              <a:t>called</a:t>
            </a:r>
            <a:r>
              <a:rPr lang="pt-PT" strike="sngStrike" dirty="0"/>
              <a:t> </a:t>
            </a:r>
            <a:r>
              <a:rPr lang="pt-PT" strike="sngStrike" dirty="0" err="1"/>
              <a:t>GLTFPack</a:t>
            </a:r>
            <a:r>
              <a:rPr lang="pt-PT" strike="sngStrike" dirty="0"/>
              <a:t>.</a:t>
            </a:r>
          </a:p>
          <a:p>
            <a:r>
              <a:rPr lang="pt-PT" dirty="0" err="1"/>
              <a:t>Then</a:t>
            </a:r>
            <a:r>
              <a:rPr lang="pt-PT" dirty="0"/>
              <a:t> </a:t>
            </a:r>
            <a:r>
              <a:rPr lang="pt-PT" dirty="0" err="1"/>
              <a:t>the</a:t>
            </a:r>
            <a:r>
              <a:rPr lang="pt-PT" dirty="0"/>
              <a:t> </a:t>
            </a:r>
            <a:r>
              <a:rPr lang="pt-PT" dirty="0" err="1"/>
              <a:t>model</a:t>
            </a:r>
            <a:r>
              <a:rPr lang="pt-PT" dirty="0"/>
              <a:t> </a:t>
            </a:r>
            <a:r>
              <a:rPr lang="pt-PT" dirty="0" err="1"/>
              <a:t>is</a:t>
            </a:r>
            <a:r>
              <a:rPr lang="pt-PT" dirty="0"/>
              <a:t> </a:t>
            </a:r>
            <a:r>
              <a:rPr lang="pt-PT" dirty="0" err="1"/>
              <a:t>simplified</a:t>
            </a:r>
            <a:r>
              <a:rPr lang="pt-PT" dirty="0"/>
              <a:t>. </a:t>
            </a:r>
            <a:r>
              <a:rPr lang="pt-PT" dirty="0" err="1"/>
              <a:t>Simplygon</a:t>
            </a:r>
            <a:r>
              <a:rPr lang="pt-PT" dirty="0"/>
              <a:t> </a:t>
            </a:r>
            <a:r>
              <a:rPr lang="pt-PT" dirty="0" err="1"/>
              <a:t>used</a:t>
            </a:r>
            <a:r>
              <a:rPr lang="pt-PT" dirty="0"/>
              <a:t> to </a:t>
            </a:r>
            <a:r>
              <a:rPr lang="pt-PT" dirty="0" err="1"/>
              <a:t>be</a:t>
            </a:r>
            <a:r>
              <a:rPr lang="pt-PT" dirty="0"/>
              <a:t> a </a:t>
            </a:r>
            <a:r>
              <a:rPr lang="pt-PT" dirty="0" err="1"/>
              <a:t>good</a:t>
            </a:r>
            <a:r>
              <a:rPr lang="pt-PT" dirty="0"/>
              <a:t> </a:t>
            </a:r>
            <a:r>
              <a:rPr lang="pt-PT" dirty="0" err="1"/>
              <a:t>choice</a:t>
            </a:r>
            <a:r>
              <a:rPr lang="pt-PT" dirty="0"/>
              <a:t> for </a:t>
            </a:r>
            <a:r>
              <a:rPr lang="pt-PT" dirty="0" err="1"/>
              <a:t>this</a:t>
            </a:r>
            <a:r>
              <a:rPr lang="pt-PT" dirty="0"/>
              <a:t>, </a:t>
            </a:r>
            <a:r>
              <a:rPr lang="pt-PT" dirty="0" err="1"/>
              <a:t>but</a:t>
            </a:r>
            <a:r>
              <a:rPr lang="pt-PT" dirty="0"/>
              <a:t> </a:t>
            </a:r>
            <a:r>
              <a:rPr lang="pt-PT" dirty="0" err="1"/>
              <a:t>since</a:t>
            </a:r>
            <a:r>
              <a:rPr lang="pt-PT" dirty="0"/>
              <a:t> </a:t>
            </a:r>
            <a:r>
              <a:rPr lang="pt-PT" dirty="0" err="1"/>
              <a:t>it</a:t>
            </a:r>
            <a:r>
              <a:rPr lang="pt-PT" dirty="0"/>
              <a:t> </a:t>
            </a:r>
            <a:r>
              <a:rPr lang="pt-PT" dirty="0" err="1"/>
              <a:t>is</a:t>
            </a:r>
            <a:r>
              <a:rPr lang="pt-PT" dirty="0"/>
              <a:t> </a:t>
            </a:r>
            <a:r>
              <a:rPr lang="pt-PT" dirty="0" err="1"/>
              <a:t>now</a:t>
            </a:r>
            <a:r>
              <a:rPr lang="pt-PT" dirty="0"/>
              <a:t> </a:t>
            </a:r>
            <a:r>
              <a:rPr lang="pt-PT" dirty="0" err="1"/>
              <a:t>paid</a:t>
            </a:r>
            <a:r>
              <a:rPr lang="pt-PT" dirty="0"/>
              <a:t>, </a:t>
            </a:r>
            <a:r>
              <a:rPr lang="pt-PT" dirty="0" err="1"/>
              <a:t>GLTFPack</a:t>
            </a:r>
            <a:r>
              <a:rPr lang="pt-PT" dirty="0"/>
              <a:t> </a:t>
            </a:r>
            <a:r>
              <a:rPr lang="pt-PT" dirty="0" err="1"/>
              <a:t>is</a:t>
            </a:r>
            <a:r>
              <a:rPr lang="pt-PT" dirty="0"/>
              <a:t> a </a:t>
            </a:r>
            <a:r>
              <a:rPr lang="pt-PT" dirty="0" err="1"/>
              <a:t>good</a:t>
            </a:r>
            <a:r>
              <a:rPr lang="pt-PT" dirty="0"/>
              <a:t> open </a:t>
            </a:r>
            <a:r>
              <a:rPr lang="pt-PT" dirty="0" err="1"/>
              <a:t>source</a:t>
            </a:r>
            <a:r>
              <a:rPr lang="pt-PT" dirty="0"/>
              <a:t> </a:t>
            </a:r>
            <a:r>
              <a:rPr lang="pt-PT" dirty="0" err="1"/>
              <a:t>alternative</a:t>
            </a:r>
            <a:r>
              <a:rPr lang="pt-PT" dirty="0"/>
              <a:t>.</a:t>
            </a:r>
          </a:p>
          <a:p>
            <a:endParaRPr lang="pt-PT" dirty="0"/>
          </a:p>
          <a:p>
            <a:pPr marL="0" marR="0" lvl="0" indent="0" algn="l" defTabSz="914400" rtl="0" eaLnBrk="1" fontAlgn="auto" latinLnBrk="0" hangingPunct="1">
              <a:lnSpc>
                <a:spcPct val="100000"/>
              </a:lnSpc>
              <a:spcBef>
                <a:spcPts val="0"/>
              </a:spcBef>
              <a:spcAft>
                <a:spcPts val="0"/>
              </a:spcAft>
              <a:buClrTx/>
              <a:buSzTx/>
              <a:buFontTx/>
              <a:buNone/>
              <a:tabLst/>
              <a:defRPr/>
            </a:pPr>
            <a:r>
              <a:rPr lang="pt-PT" dirty="0"/>
              <a:t>To render </a:t>
            </a:r>
            <a:r>
              <a:rPr lang="pt-PT" dirty="0" err="1"/>
              <a:t>the</a:t>
            </a:r>
            <a:r>
              <a:rPr lang="pt-PT" dirty="0"/>
              <a:t> </a:t>
            </a:r>
            <a:r>
              <a:rPr lang="pt-PT" dirty="0" err="1"/>
              <a:t>models</a:t>
            </a:r>
            <a:r>
              <a:rPr lang="pt-PT" dirty="0"/>
              <a:t>, </a:t>
            </a:r>
            <a:r>
              <a:rPr lang="pt-PT" dirty="0" err="1"/>
              <a:t>the</a:t>
            </a:r>
            <a:r>
              <a:rPr lang="pt-PT" dirty="0"/>
              <a:t> </a:t>
            </a:r>
            <a:r>
              <a:rPr lang="pt-PT" dirty="0" err="1"/>
              <a:t>tool</a:t>
            </a:r>
            <a:r>
              <a:rPr lang="pt-PT" dirty="0"/>
              <a:t> </a:t>
            </a:r>
            <a:r>
              <a:rPr lang="pt-PT" dirty="0" err="1"/>
              <a:t>used</a:t>
            </a:r>
            <a:r>
              <a:rPr lang="pt-PT" dirty="0"/>
              <a:t> </a:t>
            </a:r>
            <a:r>
              <a:rPr lang="pt-PT" dirty="0" err="1"/>
              <a:t>is</a:t>
            </a:r>
            <a:r>
              <a:rPr lang="pt-PT" dirty="0"/>
              <a:t> a popular </a:t>
            </a:r>
            <a:r>
              <a:rPr lang="pt-PT" dirty="0" err="1"/>
              <a:t>rendering</a:t>
            </a:r>
            <a:r>
              <a:rPr lang="pt-PT" dirty="0"/>
              <a:t> </a:t>
            </a:r>
            <a:r>
              <a:rPr lang="pt-PT" dirty="0" err="1"/>
              <a:t>library</a:t>
            </a:r>
            <a:r>
              <a:rPr lang="pt-PT" dirty="0"/>
              <a:t> </a:t>
            </a:r>
            <a:r>
              <a:rPr lang="pt-PT" dirty="0" err="1"/>
              <a:t>used</a:t>
            </a:r>
            <a:r>
              <a:rPr lang="pt-PT" dirty="0"/>
              <a:t> to </a:t>
            </a:r>
            <a:r>
              <a:rPr lang="pt-PT" dirty="0" err="1"/>
              <a:t>build</a:t>
            </a:r>
            <a:r>
              <a:rPr lang="pt-PT" dirty="0"/>
              <a:t> 3D interfaces </a:t>
            </a:r>
            <a:r>
              <a:rPr lang="pt-PT" dirty="0" err="1"/>
              <a:t>on</a:t>
            </a:r>
            <a:r>
              <a:rPr lang="pt-PT" dirty="0"/>
              <a:t> </a:t>
            </a:r>
            <a:r>
              <a:rPr lang="pt-PT" dirty="0" err="1"/>
              <a:t>the</a:t>
            </a:r>
            <a:r>
              <a:rPr lang="pt-PT" dirty="0"/>
              <a:t> web </a:t>
            </a:r>
            <a:r>
              <a:rPr lang="pt-PT" dirty="0" err="1"/>
              <a:t>called</a:t>
            </a:r>
            <a:r>
              <a:rPr lang="pt-PT" dirty="0"/>
              <a:t> </a:t>
            </a:r>
            <a:r>
              <a:rPr lang="pt-PT" dirty="0" err="1"/>
              <a:t>ThreeJS</a:t>
            </a:r>
            <a:r>
              <a:rPr lang="pt-PT" dirty="0"/>
              <a:t>, </a:t>
            </a:r>
            <a:r>
              <a:rPr lang="pt-PT" dirty="0" err="1"/>
              <a:t>which</a:t>
            </a:r>
            <a:r>
              <a:rPr lang="pt-PT" dirty="0"/>
              <a:t> </a:t>
            </a:r>
            <a:r>
              <a:rPr lang="pt-PT" dirty="0" err="1"/>
              <a:t>is</a:t>
            </a:r>
            <a:r>
              <a:rPr lang="pt-PT" dirty="0"/>
              <a:t> </a:t>
            </a:r>
            <a:r>
              <a:rPr lang="pt-PT" dirty="0" err="1"/>
              <a:t>also</a:t>
            </a:r>
            <a:r>
              <a:rPr lang="pt-PT" dirty="0"/>
              <a:t> open </a:t>
            </a:r>
            <a:r>
              <a:rPr lang="pt-PT" dirty="0" err="1"/>
              <a:t>source</a:t>
            </a:r>
            <a:r>
              <a:rPr lang="pt-PT" dirty="0"/>
              <a:t>.</a:t>
            </a:r>
          </a:p>
          <a:p>
            <a:r>
              <a:rPr lang="en-US" dirty="0"/>
              <a:t>---</a:t>
            </a:r>
          </a:p>
          <a:p>
            <a:endParaRPr lang="pt-PT" dirty="0"/>
          </a:p>
          <a:p>
            <a:r>
              <a:rPr lang="pt-PT" dirty="0"/>
              <a:t>To </a:t>
            </a:r>
            <a:r>
              <a:rPr lang="pt-PT" dirty="0" err="1"/>
              <a:t>add</a:t>
            </a:r>
            <a:r>
              <a:rPr lang="pt-PT" dirty="0"/>
              <a:t> a </a:t>
            </a:r>
            <a:r>
              <a:rPr lang="pt-PT" dirty="0" err="1"/>
              <a:t>new</a:t>
            </a:r>
            <a:r>
              <a:rPr lang="pt-PT" dirty="0"/>
              <a:t> </a:t>
            </a:r>
            <a:r>
              <a:rPr lang="pt-PT" dirty="0" err="1"/>
              <a:t>facility</a:t>
            </a:r>
            <a:r>
              <a:rPr lang="pt-PT" dirty="0"/>
              <a:t>, some </a:t>
            </a:r>
            <a:r>
              <a:rPr lang="pt-PT" dirty="0" err="1"/>
              <a:t>configuration</a:t>
            </a:r>
            <a:r>
              <a:rPr lang="pt-PT" dirty="0"/>
              <a:t> files </a:t>
            </a:r>
            <a:r>
              <a:rPr lang="pt-PT" dirty="0" err="1"/>
              <a:t>have</a:t>
            </a:r>
            <a:r>
              <a:rPr lang="pt-PT" dirty="0"/>
              <a:t> to </a:t>
            </a:r>
            <a:r>
              <a:rPr lang="pt-PT" dirty="0" err="1"/>
              <a:t>be</a:t>
            </a:r>
            <a:r>
              <a:rPr lang="pt-PT" dirty="0"/>
              <a:t> </a:t>
            </a:r>
            <a:r>
              <a:rPr lang="pt-PT" dirty="0" err="1"/>
              <a:t>created</a:t>
            </a:r>
            <a:r>
              <a:rPr lang="pt-PT" dirty="0"/>
              <a:t> </a:t>
            </a:r>
            <a:r>
              <a:rPr lang="pt-PT" dirty="0" err="1"/>
              <a:t>that</a:t>
            </a:r>
            <a:r>
              <a:rPr lang="pt-PT" dirty="0"/>
              <a:t> define </a:t>
            </a:r>
            <a:r>
              <a:rPr lang="pt-PT" dirty="0" err="1"/>
              <a:t>the</a:t>
            </a:r>
            <a:r>
              <a:rPr lang="pt-PT" dirty="0"/>
              <a:t> </a:t>
            </a:r>
            <a:r>
              <a:rPr lang="pt-PT" dirty="0" err="1"/>
              <a:t>models</a:t>
            </a:r>
            <a:r>
              <a:rPr lang="pt-PT" dirty="0"/>
              <a:t>, </a:t>
            </a:r>
            <a:r>
              <a:rPr lang="pt-PT" dirty="0" err="1"/>
              <a:t>cameras</a:t>
            </a:r>
            <a:r>
              <a:rPr lang="pt-PT" dirty="0"/>
              <a:t> </a:t>
            </a:r>
            <a:r>
              <a:rPr lang="pt-PT" dirty="0" err="1"/>
              <a:t>and</a:t>
            </a:r>
            <a:r>
              <a:rPr lang="pt-PT" dirty="0"/>
              <a:t> a </a:t>
            </a:r>
            <a:r>
              <a:rPr lang="pt-PT" dirty="0" err="1"/>
              <a:t>few</a:t>
            </a:r>
            <a:r>
              <a:rPr lang="pt-PT" dirty="0"/>
              <a:t> </a:t>
            </a:r>
            <a:r>
              <a:rPr lang="pt-PT" dirty="0" err="1"/>
              <a:t>other</a:t>
            </a:r>
            <a:r>
              <a:rPr lang="pt-PT" dirty="0"/>
              <a:t> </a:t>
            </a:r>
            <a:r>
              <a:rPr lang="pt-PT" dirty="0" err="1"/>
              <a:t>properties</a:t>
            </a:r>
            <a:r>
              <a:rPr lang="pt-PT" dirty="0"/>
              <a:t>, </a:t>
            </a:r>
            <a:r>
              <a:rPr lang="pt-PT" dirty="0" err="1"/>
              <a:t>but</a:t>
            </a:r>
            <a:r>
              <a:rPr lang="pt-PT" dirty="0"/>
              <a:t> </a:t>
            </a:r>
            <a:r>
              <a:rPr lang="pt-PT" dirty="0" err="1"/>
              <a:t>it</a:t>
            </a:r>
            <a:r>
              <a:rPr lang="pt-PT" dirty="0"/>
              <a:t> </a:t>
            </a:r>
            <a:r>
              <a:rPr lang="pt-PT" dirty="0" err="1"/>
              <a:t>is</a:t>
            </a:r>
            <a:r>
              <a:rPr lang="pt-PT" dirty="0"/>
              <a:t> a </a:t>
            </a:r>
            <a:r>
              <a:rPr lang="pt-PT" dirty="0" err="1"/>
              <a:t>one</a:t>
            </a:r>
            <a:r>
              <a:rPr lang="pt-PT" dirty="0"/>
              <a:t> </a:t>
            </a:r>
            <a:r>
              <a:rPr lang="pt-PT" dirty="0" err="1"/>
              <a:t>and</a:t>
            </a:r>
            <a:r>
              <a:rPr lang="pt-PT" dirty="0"/>
              <a:t> </a:t>
            </a:r>
            <a:r>
              <a:rPr lang="pt-PT" dirty="0" err="1"/>
              <a:t>done</a:t>
            </a:r>
            <a:r>
              <a:rPr lang="pt-PT" dirty="0"/>
              <a:t> </a:t>
            </a:r>
            <a:r>
              <a:rPr lang="pt-PT" dirty="0" err="1"/>
              <a:t>process</a:t>
            </a:r>
            <a:r>
              <a:rPr lang="pt-PT" dirty="0"/>
              <a:t>. </a:t>
            </a:r>
            <a:r>
              <a:rPr lang="pt-PT" dirty="0" err="1"/>
              <a:t>The</a:t>
            </a:r>
            <a:r>
              <a:rPr lang="pt-PT" dirty="0"/>
              <a:t> </a:t>
            </a:r>
            <a:r>
              <a:rPr lang="pt-PT" dirty="0" err="1"/>
              <a:t>program</a:t>
            </a:r>
            <a:r>
              <a:rPr lang="pt-PT" dirty="0"/>
              <a:t> can </a:t>
            </a:r>
            <a:r>
              <a:rPr lang="pt-PT" dirty="0" err="1"/>
              <a:t>then</a:t>
            </a:r>
            <a:r>
              <a:rPr lang="pt-PT" dirty="0"/>
              <a:t> display </a:t>
            </a:r>
            <a:r>
              <a:rPr lang="pt-PT" dirty="0" err="1"/>
              <a:t>the</a:t>
            </a:r>
            <a:r>
              <a:rPr lang="pt-PT" dirty="0"/>
              <a:t> </a:t>
            </a:r>
            <a:r>
              <a:rPr lang="pt-PT" dirty="0" err="1"/>
              <a:t>newly</a:t>
            </a:r>
            <a:r>
              <a:rPr lang="pt-PT" dirty="0"/>
              <a:t> </a:t>
            </a:r>
            <a:r>
              <a:rPr lang="pt-PT" dirty="0" err="1"/>
              <a:t>added</a:t>
            </a:r>
            <a:r>
              <a:rPr lang="pt-PT" dirty="0"/>
              <a:t> </a:t>
            </a:r>
            <a:r>
              <a:rPr lang="pt-PT" dirty="0" err="1"/>
              <a:t>facility</a:t>
            </a:r>
            <a:r>
              <a:rPr lang="pt-PT" dirty="0"/>
              <a:t>.</a:t>
            </a:r>
          </a:p>
          <a:p>
            <a:endParaRPr lang="pt-PT" dirty="0"/>
          </a:p>
          <a:p>
            <a:endParaRPr lang="pt-PT" dirty="0"/>
          </a:p>
          <a:p>
            <a:endParaRPr lang="en-US" dirty="0"/>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7990800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60A019-215D-D8C1-E87E-6B8A508E33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27B97A-104A-8468-F851-4D145306FF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6D4FFB-48D9-32EE-06D8-136532EB19B4}"/>
              </a:ext>
            </a:extLst>
          </p:cNvPr>
          <p:cNvSpPr>
            <a:spLocks noGrp="1"/>
          </p:cNvSpPr>
          <p:nvPr>
            <p:ph type="body" idx="1"/>
          </p:nvPr>
        </p:nvSpPr>
        <p:spPr/>
        <p:txBody>
          <a:bodyPr/>
          <a:lstStyle/>
          <a:p>
            <a:r>
              <a:rPr lang="pt-PT" dirty="0" err="1"/>
              <a:t>The</a:t>
            </a:r>
            <a:r>
              <a:rPr lang="pt-PT" dirty="0"/>
              <a:t> </a:t>
            </a:r>
            <a:r>
              <a:rPr lang="pt-PT" dirty="0" err="1"/>
              <a:t>simplification</a:t>
            </a:r>
            <a:r>
              <a:rPr lang="pt-PT" dirty="0"/>
              <a:t> </a:t>
            </a:r>
            <a:r>
              <a:rPr lang="pt-PT" dirty="0" err="1"/>
              <a:t>process</a:t>
            </a:r>
            <a:r>
              <a:rPr lang="pt-PT" dirty="0"/>
              <a:t> does </a:t>
            </a:r>
            <a:r>
              <a:rPr lang="pt-PT" dirty="0" err="1"/>
              <a:t>not</a:t>
            </a:r>
            <a:r>
              <a:rPr lang="pt-PT" dirty="0"/>
              <a:t> remove </a:t>
            </a:r>
            <a:r>
              <a:rPr lang="pt-PT" dirty="0" err="1"/>
              <a:t>objects</a:t>
            </a:r>
            <a:r>
              <a:rPr lang="pt-PT" dirty="0"/>
              <a:t>, </a:t>
            </a:r>
            <a:r>
              <a:rPr lang="pt-PT" dirty="0" err="1"/>
              <a:t>it</a:t>
            </a:r>
            <a:r>
              <a:rPr lang="pt-PT" dirty="0"/>
              <a:t> </a:t>
            </a:r>
            <a:r>
              <a:rPr lang="pt-PT" dirty="0" err="1"/>
              <a:t>only</a:t>
            </a:r>
            <a:r>
              <a:rPr lang="pt-PT" dirty="0"/>
              <a:t> </a:t>
            </a:r>
            <a:r>
              <a:rPr lang="pt-PT" dirty="0" err="1"/>
              <a:t>simplifies</a:t>
            </a:r>
            <a:r>
              <a:rPr lang="pt-PT" dirty="0"/>
              <a:t> </a:t>
            </a:r>
            <a:r>
              <a:rPr lang="pt-PT" dirty="0" err="1"/>
              <a:t>the</a:t>
            </a:r>
            <a:r>
              <a:rPr lang="pt-PT" dirty="0"/>
              <a:t> </a:t>
            </a:r>
            <a:r>
              <a:rPr lang="pt-PT" dirty="0" err="1"/>
              <a:t>geometry</a:t>
            </a:r>
            <a:r>
              <a:rPr lang="pt-PT"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pt-PT" dirty="0" err="1"/>
              <a:t>It</a:t>
            </a:r>
            <a:r>
              <a:rPr lang="pt-PT" dirty="0"/>
              <a:t> </a:t>
            </a:r>
            <a:r>
              <a:rPr lang="pt-PT" dirty="0" err="1"/>
              <a:t>also</a:t>
            </a:r>
            <a:r>
              <a:rPr lang="pt-PT" dirty="0"/>
              <a:t> </a:t>
            </a:r>
            <a:r>
              <a:rPr lang="pt-PT" dirty="0" err="1"/>
              <a:t>only</a:t>
            </a:r>
            <a:r>
              <a:rPr lang="pt-PT" dirty="0"/>
              <a:t> takes </a:t>
            </a:r>
            <a:r>
              <a:rPr lang="pt-PT" dirty="0" err="1"/>
              <a:t>from</a:t>
            </a:r>
            <a:r>
              <a:rPr lang="pt-PT" dirty="0"/>
              <a:t> a </a:t>
            </a:r>
            <a:r>
              <a:rPr lang="pt-PT" dirty="0" err="1"/>
              <a:t>few</a:t>
            </a:r>
            <a:r>
              <a:rPr lang="pt-PT" dirty="0"/>
              <a:t> </a:t>
            </a:r>
            <a:r>
              <a:rPr lang="pt-PT" dirty="0" err="1"/>
              <a:t>seconds</a:t>
            </a:r>
            <a:r>
              <a:rPr lang="pt-PT" dirty="0"/>
              <a:t> to a </a:t>
            </a:r>
            <a:r>
              <a:rPr lang="pt-PT" dirty="0" err="1"/>
              <a:t>few</a:t>
            </a:r>
            <a:r>
              <a:rPr lang="pt-PT" dirty="0"/>
              <a:t> minutes </a:t>
            </a:r>
            <a:r>
              <a:rPr lang="pt-PT" dirty="0" err="1"/>
              <a:t>depending</a:t>
            </a:r>
            <a:r>
              <a:rPr lang="pt-PT" dirty="0"/>
              <a:t> </a:t>
            </a:r>
            <a:r>
              <a:rPr lang="pt-PT" dirty="0" err="1"/>
              <a:t>on</a:t>
            </a:r>
            <a:r>
              <a:rPr lang="pt-PT" dirty="0"/>
              <a:t> </a:t>
            </a:r>
            <a:r>
              <a:rPr lang="pt-PT" dirty="0" err="1"/>
              <a:t>the</a:t>
            </a:r>
            <a:r>
              <a:rPr lang="pt-PT" dirty="0"/>
              <a:t> </a:t>
            </a:r>
            <a:r>
              <a:rPr lang="pt-PT" dirty="0" err="1"/>
              <a:t>model</a:t>
            </a:r>
            <a:r>
              <a:rPr lang="pt-PT" dirty="0"/>
              <a:t>. </a:t>
            </a:r>
            <a:r>
              <a:rPr lang="en-US" dirty="0"/>
              <a:t>The simplification process itself is as simple as running a program inside a terminal with some options like the desired percentage of simplification.</a:t>
            </a:r>
          </a:p>
          <a:p>
            <a:endParaRPr lang="pt-PT" dirty="0"/>
          </a:p>
          <a:p>
            <a:endParaRPr lang="pt-PT" dirty="0"/>
          </a:p>
          <a:p>
            <a:r>
              <a:rPr lang="pt-PT" dirty="0" err="1"/>
              <a:t>It</a:t>
            </a:r>
            <a:r>
              <a:rPr lang="pt-PT" dirty="0"/>
              <a:t> </a:t>
            </a:r>
            <a:r>
              <a:rPr lang="pt-PT" dirty="0" err="1"/>
              <a:t>is</a:t>
            </a:r>
            <a:r>
              <a:rPr lang="pt-PT" dirty="0"/>
              <a:t> a crucial step to </a:t>
            </a:r>
            <a:r>
              <a:rPr lang="pt-PT" dirty="0" err="1"/>
              <a:t>be</a:t>
            </a:r>
            <a:r>
              <a:rPr lang="pt-PT" dirty="0"/>
              <a:t> </a:t>
            </a:r>
            <a:r>
              <a:rPr lang="pt-PT" dirty="0" err="1"/>
              <a:t>able</a:t>
            </a:r>
            <a:r>
              <a:rPr lang="pt-PT" dirty="0"/>
              <a:t> to </a:t>
            </a:r>
            <a:r>
              <a:rPr lang="pt-PT" dirty="0" err="1"/>
              <a:t>load</a:t>
            </a:r>
            <a:r>
              <a:rPr lang="pt-PT" dirty="0"/>
              <a:t> </a:t>
            </a:r>
            <a:r>
              <a:rPr lang="pt-PT" dirty="0" err="1"/>
              <a:t>them</a:t>
            </a:r>
            <a:r>
              <a:rPr lang="pt-PT" dirty="0"/>
              <a:t> </a:t>
            </a:r>
            <a:r>
              <a:rPr lang="pt-PT" dirty="0" err="1"/>
              <a:t>on</a:t>
            </a:r>
            <a:r>
              <a:rPr lang="pt-PT" dirty="0"/>
              <a:t> a web browser, as </a:t>
            </a:r>
            <a:r>
              <a:rPr lang="pt-PT" dirty="0" err="1"/>
              <a:t>the</a:t>
            </a:r>
            <a:r>
              <a:rPr lang="pt-PT" dirty="0"/>
              <a:t> more </a:t>
            </a:r>
            <a:r>
              <a:rPr lang="pt-PT" dirty="0" err="1"/>
              <a:t>complex</a:t>
            </a:r>
            <a:r>
              <a:rPr lang="pt-PT" dirty="0"/>
              <a:t> a </a:t>
            </a:r>
            <a:r>
              <a:rPr lang="pt-PT" dirty="0" err="1"/>
              <a:t>model</a:t>
            </a:r>
            <a:r>
              <a:rPr lang="pt-PT" dirty="0"/>
              <a:t> </a:t>
            </a:r>
            <a:r>
              <a:rPr lang="pt-PT" dirty="0" err="1"/>
              <a:t>is</a:t>
            </a:r>
            <a:r>
              <a:rPr lang="pt-PT" dirty="0"/>
              <a:t>, </a:t>
            </a:r>
            <a:r>
              <a:rPr lang="pt-PT" dirty="0" err="1"/>
              <a:t>the</a:t>
            </a:r>
            <a:r>
              <a:rPr lang="pt-PT" dirty="0"/>
              <a:t> </a:t>
            </a:r>
            <a:r>
              <a:rPr lang="pt-PT" dirty="0" err="1"/>
              <a:t>worse</a:t>
            </a:r>
            <a:r>
              <a:rPr lang="pt-PT" dirty="0"/>
              <a:t> </a:t>
            </a:r>
            <a:r>
              <a:rPr lang="pt-PT" dirty="0" err="1"/>
              <a:t>the</a:t>
            </a:r>
            <a:r>
              <a:rPr lang="pt-PT" dirty="0"/>
              <a:t> performance </a:t>
            </a:r>
            <a:r>
              <a:rPr lang="pt-PT" dirty="0" err="1"/>
              <a:t>will</a:t>
            </a:r>
            <a:r>
              <a:rPr lang="pt-PT" dirty="0"/>
              <a:t> </a:t>
            </a:r>
            <a:r>
              <a:rPr lang="pt-PT" dirty="0" err="1"/>
              <a:t>be</a:t>
            </a:r>
            <a:r>
              <a:rPr lang="pt-PT" dirty="0"/>
              <a:t>.</a:t>
            </a:r>
            <a:endParaRPr lang="en-US" dirty="0"/>
          </a:p>
          <a:p>
            <a:r>
              <a:rPr lang="en-US" dirty="0"/>
              <a:t>(6.8 million polygons vs. 700k)</a:t>
            </a:r>
          </a:p>
          <a:p>
            <a:endParaRPr lang="en-US" dirty="0"/>
          </a:p>
          <a:p>
            <a:r>
              <a:rPr lang="en-US" dirty="0"/>
              <a:t>This can also be important for Virtual or Mixed reality applications. Using simplified models is a tradeoff between visual fidelity and the performance and interactivity of the system. In many cases, the fullest level of detail is not necessary.</a:t>
            </a:r>
          </a:p>
          <a:p>
            <a:r>
              <a:rPr lang="en-US" dirty="0"/>
              <a:t>In this example, the model is simplified to roughly 10% of its original size and, although some quality loss is clearly visible, the scene still retains enough detail to distinguish components of the machines.</a:t>
            </a:r>
          </a:p>
          <a:p>
            <a:endParaRPr lang="en-US" dirty="0"/>
          </a:p>
          <a:p>
            <a:endParaRPr lang="en-US" dirty="0"/>
          </a:p>
          <a:p>
            <a:r>
              <a:rPr lang="en-US" b="1" dirty="0"/>
              <a:t>You may notice that the stairs on the right don’t look great, that is because the same level of simplification was applied to the entire model. Setting different targets depending on the objects or sizes, for example, is a possibility, but one that I did not explore much.</a:t>
            </a:r>
          </a:p>
        </p:txBody>
      </p:sp>
      <p:sp>
        <p:nvSpPr>
          <p:cNvPr id="4" name="Slide Number Placeholder 3">
            <a:extLst>
              <a:ext uri="{FF2B5EF4-FFF2-40B4-BE49-F238E27FC236}">
                <a16:creationId xmlns:a16="http://schemas.microsoft.com/office/drawing/2014/main" id="{E946C4DC-5234-5468-10BA-0798D9E41F77}"/>
              </a:ext>
            </a:extLst>
          </p:cNvPr>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13555822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dirty="0" err="1"/>
              <a:t>One</a:t>
            </a:r>
            <a:r>
              <a:rPr lang="pt-PT" dirty="0"/>
              <a:t> </a:t>
            </a:r>
            <a:r>
              <a:rPr lang="pt-PT" dirty="0" err="1"/>
              <a:t>of</a:t>
            </a:r>
            <a:r>
              <a:rPr lang="pt-PT" dirty="0"/>
              <a:t> </a:t>
            </a:r>
            <a:r>
              <a:rPr lang="pt-PT" dirty="0" err="1"/>
              <a:t>the</a:t>
            </a:r>
            <a:r>
              <a:rPr lang="pt-PT" dirty="0"/>
              <a:t> </a:t>
            </a:r>
            <a:r>
              <a:rPr lang="pt-PT" dirty="0" err="1"/>
              <a:t>first</a:t>
            </a:r>
            <a:r>
              <a:rPr lang="pt-PT" dirty="0"/>
              <a:t> </a:t>
            </a:r>
            <a:r>
              <a:rPr lang="pt-PT" dirty="0" err="1"/>
              <a:t>things</a:t>
            </a:r>
            <a:r>
              <a:rPr lang="pt-PT" dirty="0"/>
              <a:t> I </a:t>
            </a:r>
            <a:r>
              <a:rPr lang="pt-PT" dirty="0" err="1"/>
              <a:t>did</a:t>
            </a:r>
            <a:r>
              <a:rPr lang="pt-PT" dirty="0"/>
              <a:t> </a:t>
            </a:r>
            <a:r>
              <a:rPr lang="pt-PT" dirty="0" err="1"/>
              <a:t>was</a:t>
            </a:r>
            <a:r>
              <a:rPr lang="pt-PT" dirty="0"/>
              <a:t> </a:t>
            </a:r>
            <a:r>
              <a:rPr lang="pt-PT" dirty="0" err="1"/>
              <a:t>follow</a:t>
            </a:r>
            <a:r>
              <a:rPr lang="pt-PT" dirty="0"/>
              <a:t> </a:t>
            </a:r>
            <a:r>
              <a:rPr lang="pt-PT" dirty="0" err="1"/>
              <a:t>the</a:t>
            </a:r>
            <a:r>
              <a:rPr lang="pt-PT" dirty="0"/>
              <a:t> </a:t>
            </a:r>
            <a:r>
              <a:rPr lang="pt-PT" dirty="0" err="1"/>
              <a:t>previous</a:t>
            </a:r>
            <a:r>
              <a:rPr lang="pt-PT" dirty="0"/>
              <a:t> steps for TCC2 in </a:t>
            </a:r>
            <a:r>
              <a:rPr lang="pt-PT" dirty="0" err="1"/>
              <a:t>the</a:t>
            </a:r>
            <a:r>
              <a:rPr lang="pt-PT" dirty="0"/>
              <a:t> </a:t>
            </a:r>
            <a:r>
              <a:rPr lang="pt-PT" dirty="0" err="1"/>
              <a:t>North</a:t>
            </a:r>
            <a:r>
              <a:rPr lang="pt-PT" dirty="0"/>
              <a:t> </a:t>
            </a:r>
            <a:r>
              <a:rPr lang="pt-PT" dirty="0" err="1"/>
              <a:t>Area</a:t>
            </a:r>
            <a:r>
              <a:rPr lang="pt-PT" dirty="0"/>
              <a:t> </a:t>
            </a:r>
            <a:r>
              <a:rPr lang="pt-PT" dirty="0" err="1"/>
              <a:t>of</a:t>
            </a:r>
            <a:r>
              <a:rPr lang="pt-PT" dirty="0"/>
              <a:t> CERN.</a:t>
            </a:r>
            <a:endParaRPr lang="en-US" dirty="0"/>
          </a:p>
          <a:p>
            <a:r>
              <a:rPr lang="en-US" dirty="0"/>
              <a:t> I simplified two models: one representing what is installed today and the other was a study model showing what will be installed after LS3.</a:t>
            </a:r>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16518927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57656-0B96-AB4F-3CE4-C333CB2991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74D673-EB34-5A0C-070D-DDEA5A4059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31644C-5413-B947-1AC4-316A85A9B8C9}"/>
              </a:ext>
            </a:extLst>
          </p:cNvPr>
          <p:cNvSpPr>
            <a:spLocks noGrp="1"/>
          </p:cNvSpPr>
          <p:nvPr>
            <p:ph type="body" idx="1"/>
          </p:nvPr>
        </p:nvSpPr>
        <p:spPr/>
        <p:txBody>
          <a:bodyPr/>
          <a:lstStyle/>
          <a:p>
            <a:r>
              <a:rPr lang="pt-PT" dirty="0" err="1"/>
              <a:t>This</a:t>
            </a:r>
            <a:r>
              <a:rPr lang="pt-PT" dirty="0"/>
              <a:t> </a:t>
            </a:r>
            <a:r>
              <a:rPr lang="pt-PT" dirty="0" err="1"/>
              <a:t>is</a:t>
            </a:r>
            <a:r>
              <a:rPr lang="pt-PT" dirty="0"/>
              <a:t> a </a:t>
            </a:r>
            <a:r>
              <a:rPr lang="pt-PT" dirty="0" err="1"/>
              <a:t>representation</a:t>
            </a:r>
            <a:r>
              <a:rPr lang="pt-PT" dirty="0"/>
              <a:t> </a:t>
            </a:r>
            <a:r>
              <a:rPr lang="pt-PT" dirty="0" err="1"/>
              <a:t>of</a:t>
            </a:r>
            <a:r>
              <a:rPr lang="pt-PT" dirty="0"/>
              <a:t> </a:t>
            </a:r>
            <a:r>
              <a:rPr lang="pt-PT" dirty="0" err="1"/>
              <a:t>the</a:t>
            </a:r>
            <a:r>
              <a:rPr lang="pt-PT" dirty="0"/>
              <a:t> </a:t>
            </a:r>
            <a:r>
              <a:rPr lang="pt-PT" dirty="0" err="1"/>
              <a:t>flow</a:t>
            </a:r>
            <a:r>
              <a:rPr lang="pt-PT" dirty="0"/>
              <a:t> </a:t>
            </a:r>
            <a:r>
              <a:rPr lang="pt-PT" dirty="0" err="1"/>
              <a:t>of</a:t>
            </a:r>
            <a:r>
              <a:rPr lang="pt-PT" dirty="0"/>
              <a:t> </a:t>
            </a:r>
            <a:r>
              <a:rPr lang="pt-PT" dirty="0" err="1"/>
              <a:t>information</a:t>
            </a:r>
            <a:r>
              <a:rPr lang="pt-PT" dirty="0"/>
              <a:t>.</a:t>
            </a:r>
          </a:p>
          <a:p>
            <a:r>
              <a:rPr lang="pt-PT" dirty="0" err="1"/>
              <a:t>The</a:t>
            </a:r>
            <a:r>
              <a:rPr lang="pt-PT" dirty="0"/>
              <a:t> </a:t>
            </a:r>
            <a:r>
              <a:rPr lang="pt-PT" dirty="0" err="1"/>
              <a:t>users</a:t>
            </a:r>
            <a:r>
              <a:rPr lang="pt-PT" dirty="0"/>
              <a:t> </a:t>
            </a:r>
            <a:r>
              <a:rPr lang="pt-PT" dirty="0" err="1"/>
              <a:t>of</a:t>
            </a:r>
            <a:r>
              <a:rPr lang="pt-PT" dirty="0"/>
              <a:t> </a:t>
            </a:r>
            <a:r>
              <a:rPr lang="pt-PT" dirty="0" err="1"/>
              <a:t>the</a:t>
            </a:r>
            <a:r>
              <a:rPr lang="pt-PT" dirty="0"/>
              <a:t> </a:t>
            </a:r>
            <a:r>
              <a:rPr lang="pt-PT" dirty="0" err="1"/>
              <a:t>platform</a:t>
            </a:r>
            <a:r>
              <a:rPr lang="pt-PT" dirty="0"/>
              <a:t> do </a:t>
            </a:r>
            <a:r>
              <a:rPr lang="pt-PT" dirty="0" err="1"/>
              <a:t>not</a:t>
            </a:r>
            <a:r>
              <a:rPr lang="pt-PT" dirty="0"/>
              <a:t> </a:t>
            </a:r>
            <a:r>
              <a:rPr lang="pt-PT" dirty="0" err="1"/>
              <a:t>have</a:t>
            </a:r>
            <a:r>
              <a:rPr lang="pt-PT" dirty="0"/>
              <a:t> to input </a:t>
            </a:r>
            <a:r>
              <a:rPr lang="pt-PT" dirty="0" err="1"/>
              <a:t>anything</a:t>
            </a:r>
            <a:r>
              <a:rPr lang="pt-PT" dirty="0"/>
              <a:t> to visualize </a:t>
            </a:r>
            <a:r>
              <a:rPr lang="pt-PT" dirty="0" err="1"/>
              <a:t>the</a:t>
            </a:r>
            <a:r>
              <a:rPr lang="pt-PT" dirty="0"/>
              <a:t> </a:t>
            </a:r>
            <a:r>
              <a:rPr lang="pt-PT" dirty="0" err="1"/>
              <a:t>tasks</a:t>
            </a:r>
            <a:r>
              <a:rPr lang="pt-PT" dirty="0"/>
              <a:t>. </a:t>
            </a:r>
            <a:r>
              <a:rPr lang="pt-PT" dirty="0" err="1"/>
              <a:t>The</a:t>
            </a:r>
            <a:r>
              <a:rPr lang="pt-PT" dirty="0"/>
              <a:t> </a:t>
            </a:r>
            <a:r>
              <a:rPr lang="pt-PT" dirty="0" err="1"/>
              <a:t>tasks</a:t>
            </a:r>
            <a:r>
              <a:rPr lang="pt-PT" dirty="0"/>
              <a:t> are </a:t>
            </a:r>
            <a:r>
              <a:rPr lang="pt-PT" dirty="0" err="1"/>
              <a:t>created</a:t>
            </a:r>
            <a:r>
              <a:rPr lang="pt-PT" dirty="0"/>
              <a:t> </a:t>
            </a:r>
            <a:r>
              <a:rPr lang="pt-PT" dirty="0" err="1"/>
              <a:t>on</a:t>
            </a:r>
            <a:r>
              <a:rPr lang="pt-PT" dirty="0"/>
              <a:t> MS Project as usual </a:t>
            </a:r>
            <a:r>
              <a:rPr lang="pt-PT" dirty="0" err="1"/>
              <a:t>and</a:t>
            </a:r>
            <a:r>
              <a:rPr lang="pt-PT" dirty="0"/>
              <a:t> </a:t>
            </a:r>
            <a:r>
              <a:rPr lang="pt-PT" dirty="0" err="1"/>
              <a:t>then</a:t>
            </a:r>
            <a:r>
              <a:rPr lang="pt-PT" dirty="0"/>
              <a:t> </a:t>
            </a:r>
            <a:r>
              <a:rPr lang="pt-PT" dirty="0" err="1"/>
              <a:t>they</a:t>
            </a:r>
            <a:r>
              <a:rPr lang="pt-PT" dirty="0"/>
              <a:t> </a:t>
            </a:r>
            <a:r>
              <a:rPr lang="pt-PT" dirty="0" err="1"/>
              <a:t>will</a:t>
            </a:r>
            <a:r>
              <a:rPr lang="pt-PT" dirty="0"/>
              <a:t> </a:t>
            </a:r>
            <a:r>
              <a:rPr lang="pt-PT" dirty="0" err="1"/>
              <a:t>be</a:t>
            </a:r>
            <a:r>
              <a:rPr lang="pt-PT" dirty="0"/>
              <a:t> </a:t>
            </a:r>
            <a:r>
              <a:rPr lang="pt-PT" dirty="0" err="1"/>
              <a:t>available</a:t>
            </a:r>
            <a:r>
              <a:rPr lang="pt-PT" dirty="0"/>
              <a:t> in </a:t>
            </a:r>
            <a:r>
              <a:rPr lang="pt-PT" dirty="0" err="1"/>
              <a:t>the</a:t>
            </a:r>
            <a:r>
              <a:rPr lang="pt-PT" dirty="0"/>
              <a:t> </a:t>
            </a:r>
            <a:r>
              <a:rPr lang="pt-PT" dirty="0" err="1"/>
              <a:t>visualization</a:t>
            </a:r>
            <a:r>
              <a:rPr lang="pt-PT" dirty="0"/>
              <a:t> </a:t>
            </a:r>
            <a:r>
              <a:rPr lang="pt-PT" dirty="0" err="1"/>
              <a:t>platform</a:t>
            </a:r>
            <a:r>
              <a:rPr lang="pt-PT" dirty="0"/>
              <a:t>.</a:t>
            </a:r>
          </a:p>
          <a:p>
            <a:endParaRPr lang="pt-PT" dirty="0"/>
          </a:p>
          <a:p>
            <a:r>
              <a:rPr lang="pt-PT" dirty="0" err="1"/>
              <a:t>Again</a:t>
            </a:r>
            <a:r>
              <a:rPr lang="pt-PT" dirty="0"/>
              <a:t>, </a:t>
            </a:r>
            <a:r>
              <a:rPr lang="pt-PT" dirty="0" err="1"/>
              <a:t>the</a:t>
            </a:r>
            <a:r>
              <a:rPr lang="pt-PT" dirty="0"/>
              <a:t> </a:t>
            </a:r>
            <a:r>
              <a:rPr lang="pt-PT" dirty="0" err="1"/>
              <a:t>models</a:t>
            </a:r>
            <a:r>
              <a:rPr lang="pt-PT" dirty="0"/>
              <a:t> are </a:t>
            </a:r>
            <a:r>
              <a:rPr lang="pt-PT" dirty="0" err="1"/>
              <a:t>colored</a:t>
            </a:r>
            <a:r>
              <a:rPr lang="pt-PT" dirty="0"/>
              <a:t> </a:t>
            </a:r>
            <a:r>
              <a:rPr lang="pt-PT" dirty="0" err="1"/>
              <a:t>automatically</a:t>
            </a:r>
            <a:r>
              <a:rPr lang="pt-PT" dirty="0"/>
              <a:t>. </a:t>
            </a:r>
            <a:r>
              <a:rPr lang="pt-PT" dirty="0" err="1"/>
              <a:t>The</a:t>
            </a:r>
            <a:r>
              <a:rPr lang="pt-PT" dirty="0"/>
              <a:t> </a:t>
            </a:r>
            <a:r>
              <a:rPr lang="pt-PT" dirty="0" err="1"/>
              <a:t>main</a:t>
            </a:r>
            <a:r>
              <a:rPr lang="pt-PT" dirty="0"/>
              <a:t> </a:t>
            </a:r>
            <a:r>
              <a:rPr lang="pt-PT" dirty="0" err="1"/>
              <a:t>information</a:t>
            </a:r>
            <a:r>
              <a:rPr lang="pt-PT" dirty="0"/>
              <a:t> </a:t>
            </a:r>
            <a:r>
              <a:rPr lang="pt-PT" dirty="0" err="1"/>
              <a:t>being</a:t>
            </a:r>
            <a:r>
              <a:rPr lang="pt-PT" dirty="0"/>
              <a:t> </a:t>
            </a:r>
            <a:r>
              <a:rPr lang="pt-PT" dirty="0" err="1"/>
              <a:t>displayed</a:t>
            </a:r>
            <a:r>
              <a:rPr lang="pt-PT" dirty="0"/>
              <a:t> are </a:t>
            </a:r>
            <a:r>
              <a:rPr lang="pt-PT" dirty="0" err="1"/>
              <a:t>the</a:t>
            </a:r>
            <a:r>
              <a:rPr lang="pt-PT" dirty="0"/>
              <a:t> </a:t>
            </a:r>
            <a:r>
              <a:rPr lang="pt-PT" dirty="0" err="1"/>
              <a:t>tasks</a:t>
            </a:r>
            <a:r>
              <a:rPr lang="pt-PT" dirty="0"/>
              <a:t> </a:t>
            </a:r>
            <a:r>
              <a:rPr lang="pt-PT" dirty="0" err="1"/>
              <a:t>present</a:t>
            </a:r>
            <a:r>
              <a:rPr lang="pt-PT" dirty="0"/>
              <a:t> in MS Project </a:t>
            </a:r>
            <a:r>
              <a:rPr lang="pt-PT" dirty="0" err="1"/>
              <a:t>that</a:t>
            </a:r>
            <a:r>
              <a:rPr lang="pt-PT" dirty="0"/>
              <a:t> are </a:t>
            </a:r>
            <a:r>
              <a:rPr lang="pt-PT" dirty="0" err="1"/>
              <a:t>synchronized</a:t>
            </a:r>
            <a:r>
              <a:rPr lang="pt-PT" dirty="0"/>
              <a:t> </a:t>
            </a:r>
            <a:r>
              <a:rPr lang="pt-PT" dirty="0" err="1"/>
              <a:t>with</a:t>
            </a:r>
            <a:r>
              <a:rPr lang="pt-PT" dirty="0"/>
              <a:t> a </a:t>
            </a:r>
            <a:r>
              <a:rPr lang="pt-PT" dirty="0" err="1"/>
              <a:t>database</a:t>
            </a:r>
            <a:r>
              <a:rPr lang="pt-PT" dirty="0"/>
              <a:t> </a:t>
            </a:r>
            <a:r>
              <a:rPr lang="pt-PT" dirty="0" err="1"/>
              <a:t>and</a:t>
            </a:r>
            <a:r>
              <a:rPr lang="pt-PT" dirty="0"/>
              <a:t> are </a:t>
            </a:r>
            <a:r>
              <a:rPr lang="pt-PT" dirty="0" err="1"/>
              <a:t>then</a:t>
            </a:r>
            <a:r>
              <a:rPr lang="pt-PT" dirty="0"/>
              <a:t> </a:t>
            </a:r>
            <a:r>
              <a:rPr lang="pt-PT" dirty="0" err="1"/>
              <a:t>acessed</a:t>
            </a:r>
            <a:r>
              <a:rPr lang="pt-PT" dirty="0"/>
              <a:t> via </a:t>
            </a:r>
            <a:r>
              <a:rPr lang="pt-PT" dirty="0" err="1"/>
              <a:t>an</a:t>
            </a:r>
            <a:r>
              <a:rPr lang="pt-PT" dirty="0"/>
              <a:t> API.</a:t>
            </a:r>
          </a:p>
          <a:p>
            <a:r>
              <a:rPr lang="pt-PT" dirty="0" err="1"/>
              <a:t>Those</a:t>
            </a:r>
            <a:r>
              <a:rPr lang="pt-PT" dirty="0"/>
              <a:t> </a:t>
            </a:r>
            <a:r>
              <a:rPr lang="pt-PT" dirty="0" err="1"/>
              <a:t>tasks</a:t>
            </a:r>
            <a:r>
              <a:rPr lang="pt-PT" dirty="0"/>
              <a:t> are </a:t>
            </a:r>
            <a:r>
              <a:rPr lang="pt-PT" dirty="0" err="1"/>
              <a:t>associated</a:t>
            </a:r>
            <a:r>
              <a:rPr lang="pt-PT" dirty="0"/>
              <a:t> </a:t>
            </a:r>
            <a:r>
              <a:rPr lang="pt-PT" dirty="0" err="1"/>
              <a:t>with</a:t>
            </a:r>
            <a:r>
              <a:rPr lang="pt-PT" dirty="0"/>
              <a:t> componentes </a:t>
            </a:r>
            <a:r>
              <a:rPr lang="pt-PT" dirty="0" err="1"/>
              <a:t>of</a:t>
            </a:r>
            <a:r>
              <a:rPr lang="pt-PT" dirty="0"/>
              <a:t> </a:t>
            </a:r>
            <a:r>
              <a:rPr lang="pt-PT" dirty="0" err="1"/>
              <a:t>the</a:t>
            </a:r>
            <a:r>
              <a:rPr lang="pt-PT" dirty="0"/>
              <a:t> 3D </a:t>
            </a:r>
            <a:r>
              <a:rPr lang="pt-PT" dirty="0" err="1"/>
              <a:t>model</a:t>
            </a:r>
            <a:r>
              <a:rPr lang="pt-PT" dirty="0"/>
              <a:t>.</a:t>
            </a:r>
          </a:p>
          <a:p>
            <a:endParaRPr lang="pt-PT" dirty="0"/>
          </a:p>
          <a:p>
            <a:r>
              <a:rPr lang="pt-PT" b="1" dirty="0" err="1"/>
              <a:t>This</a:t>
            </a:r>
            <a:r>
              <a:rPr lang="pt-PT" b="1" dirty="0"/>
              <a:t> </a:t>
            </a:r>
            <a:r>
              <a:rPr lang="pt-PT" b="1" dirty="0" err="1"/>
              <a:t>is</a:t>
            </a:r>
            <a:r>
              <a:rPr lang="pt-PT" b="1" dirty="0"/>
              <a:t> a </a:t>
            </a:r>
            <a:r>
              <a:rPr lang="pt-PT" b="1" dirty="0" err="1"/>
              <a:t>way</a:t>
            </a:r>
            <a:r>
              <a:rPr lang="pt-PT" b="1" dirty="0"/>
              <a:t> </a:t>
            </a:r>
            <a:r>
              <a:rPr lang="pt-PT" b="1" dirty="0" err="1"/>
              <a:t>of</a:t>
            </a:r>
            <a:r>
              <a:rPr lang="pt-PT" b="1" dirty="0"/>
              <a:t> </a:t>
            </a:r>
            <a:r>
              <a:rPr lang="pt-PT" b="1" dirty="0" err="1"/>
              <a:t>centralizing</a:t>
            </a:r>
            <a:r>
              <a:rPr lang="pt-PT" b="1" dirty="0"/>
              <a:t> </a:t>
            </a:r>
            <a:r>
              <a:rPr lang="pt-PT" b="1" dirty="0" err="1"/>
              <a:t>information</a:t>
            </a:r>
            <a:r>
              <a:rPr lang="pt-PT" b="1" dirty="0"/>
              <a:t> </a:t>
            </a:r>
            <a:r>
              <a:rPr lang="pt-PT" b="1" dirty="0" err="1"/>
              <a:t>regarding</a:t>
            </a:r>
            <a:r>
              <a:rPr lang="pt-PT" b="1" dirty="0"/>
              <a:t> </a:t>
            </a:r>
            <a:r>
              <a:rPr lang="pt-PT" b="1" dirty="0" err="1"/>
              <a:t>the</a:t>
            </a:r>
            <a:r>
              <a:rPr lang="pt-PT" b="1" dirty="0"/>
              <a:t> 3D </a:t>
            </a:r>
            <a:r>
              <a:rPr lang="pt-PT" b="1" dirty="0" err="1"/>
              <a:t>models</a:t>
            </a:r>
            <a:r>
              <a:rPr lang="pt-PT" b="1" dirty="0"/>
              <a:t> </a:t>
            </a:r>
            <a:r>
              <a:rPr lang="pt-PT" b="1" dirty="0" err="1"/>
              <a:t>themselves</a:t>
            </a:r>
            <a:r>
              <a:rPr lang="pt-PT" b="1" dirty="0"/>
              <a:t> </a:t>
            </a:r>
            <a:r>
              <a:rPr lang="pt-PT" b="1" dirty="0" err="1"/>
              <a:t>and</a:t>
            </a:r>
            <a:r>
              <a:rPr lang="pt-PT" b="1" dirty="0"/>
              <a:t> </a:t>
            </a:r>
            <a:r>
              <a:rPr lang="pt-PT" b="1" dirty="0" err="1"/>
              <a:t>their</a:t>
            </a:r>
            <a:r>
              <a:rPr lang="pt-PT" b="1" dirty="0"/>
              <a:t> </a:t>
            </a:r>
            <a:r>
              <a:rPr lang="pt-PT" b="1" dirty="0" err="1"/>
              <a:t>tasks</a:t>
            </a:r>
            <a:r>
              <a:rPr lang="pt-PT" b="1" dirty="0"/>
              <a:t> </a:t>
            </a:r>
            <a:r>
              <a:rPr lang="pt-PT" b="1" dirty="0" err="1"/>
              <a:t>so</a:t>
            </a:r>
            <a:r>
              <a:rPr lang="pt-PT" b="1" dirty="0"/>
              <a:t> </a:t>
            </a:r>
            <a:r>
              <a:rPr lang="pt-PT" b="1" dirty="0" err="1"/>
              <a:t>that</a:t>
            </a:r>
            <a:r>
              <a:rPr lang="pt-PT" b="1" dirty="0"/>
              <a:t> </a:t>
            </a:r>
            <a:r>
              <a:rPr lang="pt-PT" b="1" dirty="0" err="1"/>
              <a:t>people</a:t>
            </a:r>
            <a:r>
              <a:rPr lang="pt-PT" b="1" dirty="0"/>
              <a:t> </a:t>
            </a:r>
            <a:r>
              <a:rPr lang="pt-PT" b="1" dirty="0" err="1"/>
              <a:t>dont</a:t>
            </a:r>
            <a:r>
              <a:rPr lang="pt-PT" b="1" dirty="0"/>
              <a:t> </a:t>
            </a:r>
            <a:r>
              <a:rPr lang="pt-PT" b="1" dirty="0" err="1"/>
              <a:t>have</a:t>
            </a:r>
            <a:r>
              <a:rPr lang="pt-PT" b="1" dirty="0"/>
              <a:t> to </a:t>
            </a:r>
            <a:r>
              <a:rPr lang="pt-PT" b="1" dirty="0" err="1"/>
              <a:t>consult</a:t>
            </a:r>
            <a:r>
              <a:rPr lang="pt-PT" b="1" dirty="0"/>
              <a:t> </a:t>
            </a:r>
            <a:r>
              <a:rPr lang="pt-PT" b="1" dirty="0" err="1"/>
              <a:t>many</a:t>
            </a:r>
            <a:r>
              <a:rPr lang="pt-PT" b="1" dirty="0"/>
              <a:t> diferente </a:t>
            </a:r>
            <a:r>
              <a:rPr lang="pt-PT" b="1" dirty="0" err="1"/>
              <a:t>tools</a:t>
            </a:r>
            <a:r>
              <a:rPr lang="pt-PT" b="1" dirty="0"/>
              <a:t> to </a:t>
            </a:r>
            <a:r>
              <a:rPr lang="pt-PT" b="1" dirty="0" err="1"/>
              <a:t>find</a:t>
            </a:r>
            <a:r>
              <a:rPr lang="pt-PT" b="1" dirty="0"/>
              <a:t> </a:t>
            </a:r>
            <a:r>
              <a:rPr lang="pt-PT" b="1" dirty="0" err="1"/>
              <a:t>the</a:t>
            </a:r>
            <a:r>
              <a:rPr lang="pt-PT" b="1" dirty="0"/>
              <a:t> </a:t>
            </a:r>
            <a:r>
              <a:rPr lang="pt-PT" b="1" dirty="0" err="1"/>
              <a:t>information</a:t>
            </a:r>
            <a:r>
              <a:rPr lang="pt-PT" b="1" dirty="0"/>
              <a:t> </a:t>
            </a:r>
            <a:r>
              <a:rPr lang="pt-PT" b="1" dirty="0" err="1"/>
              <a:t>they</a:t>
            </a:r>
            <a:r>
              <a:rPr lang="pt-PT" b="1" dirty="0"/>
              <a:t> </a:t>
            </a:r>
            <a:r>
              <a:rPr lang="pt-PT" b="1" dirty="0" err="1"/>
              <a:t>need</a:t>
            </a:r>
            <a:r>
              <a:rPr lang="pt-PT" b="1" dirty="0"/>
              <a:t>.</a:t>
            </a:r>
          </a:p>
          <a:p>
            <a:endParaRPr lang="pt-PT" dirty="0"/>
          </a:p>
          <a:p>
            <a:r>
              <a:rPr lang="pt-PT" dirty="0" err="1"/>
              <a:t>However</a:t>
            </a:r>
            <a:r>
              <a:rPr lang="pt-PT" dirty="0"/>
              <a:t>, </a:t>
            </a:r>
            <a:r>
              <a:rPr lang="pt-PT" dirty="0" err="1"/>
              <a:t>this</a:t>
            </a:r>
            <a:r>
              <a:rPr lang="pt-PT" dirty="0"/>
              <a:t> </a:t>
            </a:r>
            <a:r>
              <a:rPr lang="pt-PT" dirty="0" err="1"/>
              <a:t>is</a:t>
            </a:r>
            <a:r>
              <a:rPr lang="pt-PT" dirty="0"/>
              <a:t> </a:t>
            </a:r>
            <a:r>
              <a:rPr lang="pt-PT" dirty="0" err="1"/>
              <a:t>just</a:t>
            </a:r>
            <a:r>
              <a:rPr lang="pt-PT" dirty="0"/>
              <a:t> </a:t>
            </a:r>
            <a:r>
              <a:rPr lang="pt-PT" dirty="0" err="1"/>
              <a:t>one</a:t>
            </a:r>
            <a:r>
              <a:rPr lang="pt-PT" dirty="0"/>
              <a:t> exemple </a:t>
            </a:r>
            <a:r>
              <a:rPr lang="pt-PT" dirty="0" err="1"/>
              <a:t>of</a:t>
            </a:r>
            <a:r>
              <a:rPr lang="pt-PT" dirty="0"/>
              <a:t> </a:t>
            </a:r>
            <a:r>
              <a:rPr lang="pt-PT" dirty="0" err="1"/>
              <a:t>an</a:t>
            </a:r>
            <a:r>
              <a:rPr lang="pt-PT" dirty="0"/>
              <a:t> </a:t>
            </a:r>
            <a:r>
              <a:rPr lang="pt-PT" dirty="0" err="1"/>
              <a:t>application</a:t>
            </a:r>
            <a:r>
              <a:rPr lang="pt-PT" dirty="0"/>
              <a:t> </a:t>
            </a:r>
            <a:r>
              <a:rPr lang="pt-PT" dirty="0" err="1"/>
              <a:t>that</a:t>
            </a:r>
            <a:r>
              <a:rPr lang="pt-PT" dirty="0"/>
              <a:t> can </a:t>
            </a:r>
            <a:r>
              <a:rPr lang="pt-PT" dirty="0" err="1"/>
              <a:t>be</a:t>
            </a:r>
            <a:r>
              <a:rPr lang="pt-PT" dirty="0"/>
              <a:t> </a:t>
            </a:r>
            <a:r>
              <a:rPr lang="pt-PT" dirty="0" err="1"/>
              <a:t>done</a:t>
            </a:r>
            <a:r>
              <a:rPr lang="pt-PT" dirty="0"/>
              <a:t>. </a:t>
            </a:r>
            <a:r>
              <a:rPr lang="pt-PT" dirty="0" err="1"/>
              <a:t>The</a:t>
            </a:r>
            <a:r>
              <a:rPr lang="pt-PT" dirty="0"/>
              <a:t> </a:t>
            </a:r>
            <a:r>
              <a:rPr lang="pt-PT" dirty="0" err="1"/>
              <a:t>information</a:t>
            </a:r>
            <a:r>
              <a:rPr lang="pt-PT" dirty="0"/>
              <a:t> </a:t>
            </a:r>
            <a:r>
              <a:rPr lang="pt-PT" dirty="0" err="1"/>
              <a:t>could</a:t>
            </a:r>
            <a:r>
              <a:rPr lang="pt-PT" dirty="0"/>
              <a:t> come </a:t>
            </a:r>
            <a:r>
              <a:rPr lang="pt-PT" dirty="0" err="1"/>
              <a:t>from</a:t>
            </a:r>
            <a:r>
              <a:rPr lang="pt-PT" dirty="0"/>
              <a:t> </a:t>
            </a:r>
            <a:r>
              <a:rPr lang="pt-PT" dirty="0" err="1"/>
              <a:t>anywhere</a:t>
            </a:r>
            <a:r>
              <a:rPr lang="pt-PT" dirty="0"/>
              <a:t> </a:t>
            </a:r>
            <a:r>
              <a:rPr lang="pt-PT" dirty="0" err="1"/>
              <a:t>else</a:t>
            </a:r>
            <a:r>
              <a:rPr lang="pt-PT" dirty="0"/>
              <a:t>, </a:t>
            </a:r>
            <a:r>
              <a:rPr lang="pt-PT" dirty="0" err="1"/>
              <a:t>another</a:t>
            </a:r>
            <a:r>
              <a:rPr lang="pt-PT" dirty="0"/>
              <a:t> API, </a:t>
            </a:r>
            <a:r>
              <a:rPr lang="pt-PT" dirty="0" err="1"/>
              <a:t>another</a:t>
            </a:r>
            <a:r>
              <a:rPr lang="pt-PT" dirty="0"/>
              <a:t> </a:t>
            </a:r>
            <a:r>
              <a:rPr lang="pt-PT" dirty="0" err="1"/>
              <a:t>database</a:t>
            </a:r>
            <a:r>
              <a:rPr lang="pt-PT" dirty="0"/>
              <a:t>, </a:t>
            </a:r>
            <a:r>
              <a:rPr lang="pt-PT" dirty="0" err="1"/>
              <a:t>multiple</a:t>
            </a:r>
            <a:r>
              <a:rPr lang="pt-PT" dirty="0"/>
              <a:t> </a:t>
            </a:r>
            <a:r>
              <a:rPr lang="pt-PT" dirty="0" err="1"/>
              <a:t>databases</a:t>
            </a:r>
            <a:r>
              <a:rPr lang="pt-PT" dirty="0"/>
              <a:t>, </a:t>
            </a:r>
            <a:r>
              <a:rPr lang="pt-PT" dirty="0" err="1"/>
              <a:t>another</a:t>
            </a:r>
            <a:r>
              <a:rPr lang="pt-PT" dirty="0"/>
              <a:t> </a:t>
            </a:r>
            <a:r>
              <a:rPr lang="pt-PT" dirty="0" err="1"/>
              <a:t>tool</a:t>
            </a:r>
            <a:r>
              <a:rPr lang="pt-PT" dirty="0"/>
              <a:t>, JIRA, etc.</a:t>
            </a:r>
          </a:p>
          <a:p>
            <a:endParaRPr lang="pt-PT" dirty="0"/>
          </a:p>
        </p:txBody>
      </p:sp>
      <p:sp>
        <p:nvSpPr>
          <p:cNvPr id="4" name="Slide Number Placeholder 3">
            <a:extLst>
              <a:ext uri="{FF2B5EF4-FFF2-40B4-BE49-F238E27FC236}">
                <a16:creationId xmlns:a16="http://schemas.microsoft.com/office/drawing/2014/main" id="{34548632-F4B3-093E-DD3C-26609917865F}"/>
              </a:ext>
            </a:extLst>
          </p:cNvPr>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1386865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C0F8AB-80F7-0ABE-18FF-0F65031E3A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3C60A0-EDB7-3732-B3C8-C7EBDE0E07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9861F8-C82B-3E08-873F-A76225F61D6C}"/>
              </a:ext>
            </a:extLst>
          </p:cNvPr>
          <p:cNvSpPr>
            <a:spLocks noGrp="1"/>
          </p:cNvSpPr>
          <p:nvPr>
            <p:ph type="body" idx="1"/>
          </p:nvPr>
        </p:nvSpPr>
        <p:spPr/>
        <p:txBody>
          <a:bodyPr/>
          <a:lstStyle/>
          <a:p>
            <a:endParaRPr lang="pt-PT" dirty="0"/>
          </a:p>
        </p:txBody>
      </p:sp>
      <p:sp>
        <p:nvSpPr>
          <p:cNvPr id="4" name="Slide Number Placeholder 3">
            <a:extLst>
              <a:ext uri="{FF2B5EF4-FFF2-40B4-BE49-F238E27FC236}">
                <a16:creationId xmlns:a16="http://schemas.microsoft.com/office/drawing/2014/main" id="{DA2B3AD4-09BA-8614-BF4C-6FD0D9AFF6FF}"/>
              </a:ext>
            </a:extLst>
          </p:cNvPr>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24285885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err="1"/>
              <a:t>We</a:t>
            </a:r>
            <a:r>
              <a:rPr lang="pt-PT" dirty="0"/>
              <a:t> </a:t>
            </a:r>
            <a:r>
              <a:rPr lang="pt-PT" dirty="0" err="1"/>
              <a:t>faced</a:t>
            </a:r>
            <a:r>
              <a:rPr lang="pt-PT" dirty="0"/>
              <a:t> some </a:t>
            </a:r>
            <a:r>
              <a:rPr lang="pt-PT" dirty="0" err="1"/>
              <a:t>challenges</a:t>
            </a:r>
            <a:r>
              <a:rPr lang="pt-PT" dirty="0"/>
              <a:t> </a:t>
            </a:r>
            <a:r>
              <a:rPr lang="pt-PT" dirty="0" err="1"/>
              <a:t>associating</a:t>
            </a:r>
            <a:r>
              <a:rPr lang="pt-PT" dirty="0"/>
              <a:t> </a:t>
            </a:r>
            <a:r>
              <a:rPr lang="pt-PT" dirty="0" err="1"/>
              <a:t>the</a:t>
            </a:r>
            <a:r>
              <a:rPr lang="pt-PT" dirty="0"/>
              <a:t> </a:t>
            </a:r>
            <a:r>
              <a:rPr lang="pt-PT" dirty="0" err="1"/>
              <a:t>information</a:t>
            </a:r>
            <a:r>
              <a:rPr lang="pt-PT" dirty="0"/>
              <a:t> </a:t>
            </a:r>
            <a:r>
              <a:rPr lang="pt-PT" dirty="0" err="1"/>
              <a:t>received</a:t>
            </a:r>
            <a:r>
              <a:rPr lang="pt-PT" dirty="0"/>
              <a:t> </a:t>
            </a:r>
            <a:r>
              <a:rPr lang="pt-PT" dirty="0" err="1"/>
              <a:t>from</a:t>
            </a:r>
            <a:r>
              <a:rPr lang="pt-PT" dirty="0"/>
              <a:t> </a:t>
            </a:r>
            <a:r>
              <a:rPr lang="pt-PT" dirty="0" err="1"/>
              <a:t>the</a:t>
            </a:r>
            <a:r>
              <a:rPr lang="pt-PT" dirty="0"/>
              <a:t> </a:t>
            </a:r>
            <a:r>
              <a:rPr lang="pt-PT" dirty="0" err="1"/>
              <a:t>database</a:t>
            </a:r>
            <a:r>
              <a:rPr lang="pt-PT" dirty="0"/>
              <a:t> </a:t>
            </a:r>
            <a:r>
              <a:rPr lang="pt-PT" dirty="0" err="1"/>
              <a:t>with</a:t>
            </a:r>
            <a:r>
              <a:rPr lang="pt-PT" dirty="0"/>
              <a:t> </a:t>
            </a:r>
            <a:r>
              <a:rPr lang="pt-PT" dirty="0" err="1"/>
              <a:t>the</a:t>
            </a:r>
            <a:r>
              <a:rPr lang="pt-PT" dirty="0"/>
              <a:t> componentes </a:t>
            </a:r>
            <a:r>
              <a:rPr lang="pt-PT" dirty="0" err="1"/>
              <a:t>of</a:t>
            </a:r>
            <a:r>
              <a:rPr lang="pt-PT" dirty="0"/>
              <a:t> </a:t>
            </a:r>
            <a:r>
              <a:rPr lang="pt-PT" dirty="0" err="1"/>
              <a:t>the</a:t>
            </a:r>
            <a:r>
              <a:rPr lang="pt-PT" dirty="0"/>
              <a:t> 3D </a:t>
            </a:r>
            <a:r>
              <a:rPr lang="pt-PT" dirty="0" err="1"/>
              <a:t>models</a:t>
            </a:r>
            <a:r>
              <a:rPr lang="pt-PT" dirty="0"/>
              <a:t>, </a:t>
            </a:r>
            <a:r>
              <a:rPr lang="pt-PT" dirty="0" err="1"/>
              <a:t>here</a:t>
            </a:r>
            <a:r>
              <a:rPr lang="pt-PT" dirty="0"/>
              <a:t> </a:t>
            </a:r>
            <a:r>
              <a:rPr lang="pt-PT" dirty="0" err="1"/>
              <a:t>what</a:t>
            </a:r>
            <a:r>
              <a:rPr lang="pt-PT" dirty="0"/>
              <a:t> </a:t>
            </a:r>
            <a:r>
              <a:rPr lang="pt-PT" dirty="0" err="1"/>
              <a:t>is</a:t>
            </a:r>
            <a:r>
              <a:rPr lang="pt-PT" dirty="0"/>
              <a:t> </a:t>
            </a:r>
            <a:r>
              <a:rPr lang="pt-PT" dirty="0" err="1"/>
              <a:t>important</a:t>
            </a:r>
            <a:r>
              <a:rPr lang="pt-PT" dirty="0"/>
              <a:t> to note </a:t>
            </a:r>
            <a:r>
              <a:rPr lang="pt-PT" dirty="0" err="1"/>
              <a:t>is</a:t>
            </a:r>
            <a:r>
              <a:rPr lang="pt-PT" dirty="0"/>
              <a:t> </a:t>
            </a:r>
            <a:r>
              <a:rPr lang="pt-PT" dirty="0" err="1"/>
              <a:t>that</a:t>
            </a:r>
            <a:r>
              <a:rPr lang="pt-PT" dirty="0"/>
              <a:t> </a:t>
            </a:r>
            <a:r>
              <a:rPr lang="pt-PT" dirty="0" err="1"/>
              <a:t>if</a:t>
            </a:r>
            <a:r>
              <a:rPr lang="pt-PT" dirty="0"/>
              <a:t> </a:t>
            </a:r>
            <a:r>
              <a:rPr lang="pt-PT" dirty="0" err="1"/>
              <a:t>you</a:t>
            </a:r>
            <a:r>
              <a:rPr lang="pt-PT" dirty="0"/>
              <a:t> </a:t>
            </a:r>
            <a:r>
              <a:rPr lang="pt-PT" dirty="0" err="1"/>
              <a:t>want</a:t>
            </a:r>
            <a:r>
              <a:rPr lang="pt-PT" dirty="0"/>
              <a:t> to display </a:t>
            </a:r>
            <a:r>
              <a:rPr lang="pt-PT" dirty="0" err="1"/>
              <a:t>something</a:t>
            </a:r>
            <a:r>
              <a:rPr lang="pt-PT" dirty="0"/>
              <a:t> </a:t>
            </a:r>
            <a:r>
              <a:rPr lang="pt-PT" dirty="0" err="1"/>
              <a:t>about</a:t>
            </a:r>
            <a:r>
              <a:rPr lang="pt-PT" dirty="0"/>
              <a:t> </a:t>
            </a:r>
            <a:r>
              <a:rPr lang="pt-PT" dirty="0" err="1"/>
              <a:t>one</a:t>
            </a:r>
            <a:r>
              <a:rPr lang="pt-PT" dirty="0"/>
              <a:t> </a:t>
            </a:r>
            <a:r>
              <a:rPr lang="pt-PT" dirty="0" err="1"/>
              <a:t>part</a:t>
            </a:r>
            <a:r>
              <a:rPr lang="pt-PT" dirty="0"/>
              <a:t> </a:t>
            </a:r>
            <a:r>
              <a:rPr lang="pt-PT" dirty="0" err="1"/>
              <a:t>of</a:t>
            </a:r>
            <a:r>
              <a:rPr lang="pt-PT" dirty="0"/>
              <a:t> </a:t>
            </a:r>
            <a:r>
              <a:rPr lang="pt-PT" dirty="0" err="1"/>
              <a:t>of</a:t>
            </a:r>
            <a:r>
              <a:rPr lang="pt-PT" dirty="0"/>
              <a:t> </a:t>
            </a:r>
            <a:r>
              <a:rPr lang="pt-PT" dirty="0" err="1"/>
              <a:t>the</a:t>
            </a:r>
            <a:r>
              <a:rPr lang="pt-PT" dirty="0"/>
              <a:t> </a:t>
            </a:r>
            <a:r>
              <a:rPr lang="pt-PT" dirty="0" err="1"/>
              <a:t>model</a:t>
            </a:r>
            <a:r>
              <a:rPr lang="pt-PT" dirty="0"/>
              <a:t>, </a:t>
            </a:r>
            <a:r>
              <a:rPr lang="pt-PT" dirty="0" err="1"/>
              <a:t>like</a:t>
            </a:r>
            <a:r>
              <a:rPr lang="pt-PT" dirty="0"/>
              <a:t> </a:t>
            </a:r>
            <a:r>
              <a:rPr lang="pt-PT" dirty="0" err="1"/>
              <a:t>one</a:t>
            </a:r>
            <a:r>
              <a:rPr lang="pt-PT" dirty="0"/>
              <a:t> </a:t>
            </a:r>
            <a:r>
              <a:rPr lang="pt-PT" dirty="0" err="1"/>
              <a:t>machine</a:t>
            </a:r>
            <a:r>
              <a:rPr lang="pt-PT" dirty="0"/>
              <a:t> </a:t>
            </a:r>
            <a:r>
              <a:rPr lang="pt-PT" dirty="0" err="1"/>
              <a:t>inside</a:t>
            </a:r>
            <a:r>
              <a:rPr lang="pt-PT" dirty="0"/>
              <a:t> </a:t>
            </a:r>
            <a:r>
              <a:rPr lang="pt-PT" dirty="0" err="1"/>
              <a:t>the</a:t>
            </a:r>
            <a:r>
              <a:rPr lang="pt-PT" dirty="0"/>
              <a:t> </a:t>
            </a:r>
            <a:r>
              <a:rPr lang="pt-PT" dirty="0" err="1"/>
              <a:t>previously</a:t>
            </a:r>
            <a:r>
              <a:rPr lang="pt-PT" dirty="0"/>
              <a:t> </a:t>
            </a:r>
            <a:r>
              <a:rPr lang="pt-PT" dirty="0" err="1"/>
              <a:t>shown</a:t>
            </a:r>
            <a:r>
              <a:rPr lang="pt-PT" dirty="0"/>
              <a:t> TCC2, </a:t>
            </a:r>
            <a:r>
              <a:rPr lang="pt-PT" dirty="0" err="1"/>
              <a:t>it</a:t>
            </a:r>
            <a:r>
              <a:rPr lang="pt-PT" dirty="0"/>
              <a:t> </a:t>
            </a:r>
            <a:r>
              <a:rPr lang="pt-PT" dirty="0" err="1"/>
              <a:t>is</a:t>
            </a:r>
            <a:r>
              <a:rPr lang="pt-PT" dirty="0"/>
              <a:t> </a:t>
            </a:r>
            <a:r>
              <a:rPr lang="pt-PT" dirty="0" err="1"/>
              <a:t>very</a:t>
            </a:r>
            <a:r>
              <a:rPr lang="pt-PT" dirty="0"/>
              <a:t> importante to </a:t>
            </a:r>
            <a:r>
              <a:rPr lang="pt-PT" dirty="0" err="1"/>
              <a:t>have</a:t>
            </a:r>
            <a:r>
              <a:rPr lang="pt-PT" dirty="0"/>
              <a:t> </a:t>
            </a:r>
            <a:r>
              <a:rPr lang="pt-PT" dirty="0" err="1"/>
              <a:t>the</a:t>
            </a:r>
            <a:r>
              <a:rPr lang="pt-PT" dirty="0"/>
              <a:t> 3D </a:t>
            </a:r>
            <a:r>
              <a:rPr lang="pt-PT" dirty="0" err="1"/>
              <a:t>model</a:t>
            </a:r>
            <a:r>
              <a:rPr lang="pt-PT" dirty="0"/>
              <a:t> </a:t>
            </a:r>
            <a:r>
              <a:rPr lang="pt-PT" dirty="0" err="1"/>
              <a:t>structured</a:t>
            </a:r>
            <a:r>
              <a:rPr lang="pt-PT" dirty="0"/>
              <a:t> in a </a:t>
            </a:r>
            <a:r>
              <a:rPr lang="pt-PT" dirty="0" err="1"/>
              <a:t>way</a:t>
            </a:r>
            <a:r>
              <a:rPr lang="pt-PT" dirty="0"/>
              <a:t> </a:t>
            </a:r>
            <a:r>
              <a:rPr lang="pt-PT" dirty="0" err="1"/>
              <a:t>that</a:t>
            </a:r>
            <a:r>
              <a:rPr lang="pt-PT" dirty="0"/>
              <a:t> </a:t>
            </a:r>
            <a:r>
              <a:rPr lang="pt-PT" dirty="0" err="1"/>
              <a:t>allows</a:t>
            </a:r>
            <a:r>
              <a:rPr lang="pt-PT" dirty="0"/>
              <a:t> </a:t>
            </a:r>
            <a:r>
              <a:rPr lang="pt-PT" dirty="0" err="1"/>
              <a:t>the</a:t>
            </a:r>
            <a:r>
              <a:rPr lang="pt-PT" dirty="0"/>
              <a:t> </a:t>
            </a:r>
            <a:r>
              <a:rPr lang="pt-PT" dirty="0" err="1"/>
              <a:t>lookup</a:t>
            </a:r>
            <a:r>
              <a:rPr lang="pt-PT" dirty="0"/>
              <a:t> </a:t>
            </a:r>
            <a:r>
              <a:rPr lang="pt-PT" dirty="0" err="1"/>
              <a:t>of</a:t>
            </a:r>
            <a:r>
              <a:rPr lang="pt-PT" dirty="0"/>
              <a:t> </a:t>
            </a:r>
            <a:r>
              <a:rPr lang="pt-PT" dirty="0" err="1"/>
              <a:t>specific</a:t>
            </a:r>
            <a:r>
              <a:rPr lang="pt-PT" dirty="0"/>
              <a:t> </a:t>
            </a:r>
            <a:r>
              <a:rPr lang="pt-PT" dirty="0" err="1"/>
              <a:t>parts</a:t>
            </a:r>
            <a:r>
              <a:rPr lang="pt-PT" dirty="0"/>
              <a:t>.</a:t>
            </a:r>
          </a:p>
          <a:p>
            <a:r>
              <a:rPr lang="pt-PT" dirty="0" err="1"/>
              <a:t>That</a:t>
            </a:r>
            <a:r>
              <a:rPr lang="pt-PT" dirty="0"/>
              <a:t> </a:t>
            </a:r>
            <a:r>
              <a:rPr lang="pt-PT" dirty="0" err="1"/>
              <a:t>includes</a:t>
            </a:r>
            <a:r>
              <a:rPr lang="pt-PT" dirty="0"/>
              <a:t> </a:t>
            </a:r>
            <a:r>
              <a:rPr lang="pt-PT" dirty="0" err="1"/>
              <a:t>having</a:t>
            </a:r>
            <a:r>
              <a:rPr lang="pt-PT" dirty="0"/>
              <a:t> </a:t>
            </a:r>
            <a:r>
              <a:rPr lang="pt-PT" dirty="0" err="1"/>
              <a:t>unique</a:t>
            </a:r>
            <a:r>
              <a:rPr lang="pt-PT" dirty="0"/>
              <a:t> </a:t>
            </a:r>
            <a:r>
              <a:rPr lang="pt-PT" dirty="0" err="1"/>
              <a:t>names</a:t>
            </a:r>
            <a:r>
              <a:rPr lang="pt-PT" dirty="0"/>
              <a:t> for </a:t>
            </a:r>
            <a:r>
              <a:rPr lang="pt-PT" dirty="0" err="1"/>
              <a:t>the</a:t>
            </a:r>
            <a:r>
              <a:rPr lang="pt-PT" dirty="0"/>
              <a:t> </a:t>
            </a:r>
            <a:r>
              <a:rPr lang="pt-PT" dirty="0" err="1"/>
              <a:t>equipments</a:t>
            </a:r>
            <a:r>
              <a:rPr lang="pt-PT" dirty="0"/>
              <a:t>.</a:t>
            </a: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481547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dirty="0" err="1"/>
              <a:t>This</a:t>
            </a:r>
            <a:r>
              <a:rPr lang="pt-PT" dirty="0"/>
              <a:t> </a:t>
            </a:r>
            <a:r>
              <a:rPr lang="pt-PT" dirty="0" err="1"/>
              <a:t>is</a:t>
            </a:r>
            <a:r>
              <a:rPr lang="pt-PT" dirty="0"/>
              <a:t> </a:t>
            </a:r>
            <a:r>
              <a:rPr lang="pt-PT" dirty="0" err="1"/>
              <a:t>the</a:t>
            </a:r>
            <a:r>
              <a:rPr lang="pt-PT" dirty="0"/>
              <a:t> agenda for </a:t>
            </a:r>
            <a:r>
              <a:rPr lang="pt-PT" dirty="0" err="1"/>
              <a:t>this</a:t>
            </a:r>
            <a:r>
              <a:rPr lang="pt-PT" dirty="0"/>
              <a:t> </a:t>
            </a:r>
            <a:r>
              <a:rPr lang="pt-PT" dirty="0" err="1"/>
              <a:t>presentation</a:t>
            </a:r>
            <a:endParaRPr lang="en-US" dirty="0"/>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4231110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F16A6F-A138-E9EF-B721-7CC88E94C8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92D632-A577-826F-FD57-3BBEB87715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56ACA1-7CD3-3669-71C1-FF3EF1F35D58}"/>
              </a:ext>
            </a:extLst>
          </p:cNvPr>
          <p:cNvSpPr>
            <a:spLocks noGrp="1"/>
          </p:cNvSpPr>
          <p:nvPr>
            <p:ph type="body" idx="1"/>
          </p:nvPr>
        </p:nvSpPr>
        <p:spPr/>
        <p:txBody>
          <a:bodyPr/>
          <a:lstStyle/>
          <a:p>
            <a:pPr marL="171450" indent="-171450">
              <a:buFontTx/>
              <a:buChar char="-"/>
            </a:pPr>
            <a:r>
              <a:rPr lang="en-US" dirty="0"/>
              <a:t>The time window mechanism [or Temporal Degree of Interest Mechanism] works like this: - based on the proximity from the task interval to the "central" moment of the window, a value (from 0 to 1) is calculated to adjust the color or transparency of the objects. </a:t>
            </a:r>
          </a:p>
          <a:p>
            <a:endParaRPr lang="en-US" dirty="0"/>
          </a:p>
          <a:p>
            <a:r>
              <a:rPr lang="en-US" dirty="0"/>
              <a:t>These are installation tasks. Task 1 has already finished and has a brighter color indicating recency.</a:t>
            </a:r>
          </a:p>
          <a:p>
            <a:r>
              <a:rPr lang="en-US" dirty="0"/>
              <a:t>Task 2 is ongoing – the equipment possesses the exact color of the task.</a:t>
            </a:r>
          </a:p>
          <a:p>
            <a:r>
              <a:rPr lang="en-US" dirty="0"/>
              <a:t>Task 3 is starting soon, as indicated by the transparency effect.</a:t>
            </a:r>
          </a:p>
        </p:txBody>
      </p:sp>
      <p:sp>
        <p:nvSpPr>
          <p:cNvPr id="4" name="Slide Number Placeholder 3">
            <a:extLst>
              <a:ext uri="{FF2B5EF4-FFF2-40B4-BE49-F238E27FC236}">
                <a16:creationId xmlns:a16="http://schemas.microsoft.com/office/drawing/2014/main" id="{09281F80-33B8-4637-EC1A-8914CFA9C0EA}"/>
              </a:ext>
            </a:extLst>
          </p:cNvPr>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41252516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34266-C3CA-56AF-E785-33608432C4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1E5D44-BD35-547C-9C2D-5562F65126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892A1F-2509-16CE-B60E-49067CAF953D}"/>
              </a:ext>
            </a:extLst>
          </p:cNvPr>
          <p:cNvSpPr>
            <a:spLocks noGrp="1"/>
          </p:cNvSpPr>
          <p:nvPr>
            <p:ph type="body" idx="1"/>
          </p:nvPr>
        </p:nvSpPr>
        <p:spPr/>
        <p:txBody>
          <a:bodyPr/>
          <a:lstStyle/>
          <a:p>
            <a:r>
              <a:rPr lang="pt-PT" dirty="0"/>
              <a:t>In </a:t>
            </a:r>
            <a:r>
              <a:rPr lang="pt-PT" dirty="0" err="1"/>
              <a:t>this</a:t>
            </a:r>
            <a:r>
              <a:rPr lang="pt-PT" dirty="0"/>
              <a:t> </a:t>
            </a:r>
            <a:r>
              <a:rPr lang="pt-PT" dirty="0" err="1"/>
              <a:t>example</a:t>
            </a:r>
            <a:r>
              <a:rPr lang="pt-PT" dirty="0"/>
              <a:t>, </a:t>
            </a:r>
            <a:r>
              <a:rPr lang="pt-PT" dirty="0" err="1"/>
              <a:t>only</a:t>
            </a:r>
            <a:r>
              <a:rPr lang="pt-PT" dirty="0"/>
              <a:t> </a:t>
            </a:r>
            <a:r>
              <a:rPr lang="pt-PT" dirty="0" err="1"/>
              <a:t>installations</a:t>
            </a:r>
            <a:r>
              <a:rPr lang="pt-PT" dirty="0"/>
              <a:t> are </a:t>
            </a:r>
            <a:r>
              <a:rPr lang="pt-PT" dirty="0" err="1"/>
              <a:t>shown</a:t>
            </a:r>
            <a:r>
              <a:rPr lang="pt-PT" dirty="0"/>
              <a:t>. As </a:t>
            </a:r>
            <a:r>
              <a:rPr lang="pt-PT" dirty="0" err="1"/>
              <a:t>the</a:t>
            </a:r>
            <a:r>
              <a:rPr lang="pt-PT" dirty="0"/>
              <a:t> </a:t>
            </a:r>
            <a:r>
              <a:rPr lang="pt-PT" dirty="0" err="1"/>
              <a:t>window</a:t>
            </a:r>
            <a:r>
              <a:rPr lang="pt-PT" dirty="0"/>
              <a:t> </a:t>
            </a:r>
            <a:r>
              <a:rPr lang="pt-PT" dirty="0" err="1"/>
              <a:t>begins</a:t>
            </a:r>
            <a:r>
              <a:rPr lang="pt-PT" dirty="0"/>
              <a:t> to </a:t>
            </a:r>
            <a:r>
              <a:rPr lang="pt-PT" dirty="0" err="1"/>
              <a:t>intersect</a:t>
            </a:r>
            <a:r>
              <a:rPr lang="pt-PT" dirty="0"/>
              <a:t> a </a:t>
            </a:r>
            <a:r>
              <a:rPr lang="pt-PT" dirty="0" err="1"/>
              <a:t>task</a:t>
            </a:r>
            <a:r>
              <a:rPr lang="pt-PT" dirty="0"/>
              <a:t>, na </a:t>
            </a:r>
            <a:r>
              <a:rPr lang="pt-PT" dirty="0" err="1"/>
              <a:t>equipment</a:t>
            </a:r>
            <a:r>
              <a:rPr lang="pt-PT" dirty="0"/>
              <a:t> </a:t>
            </a:r>
            <a:r>
              <a:rPr lang="pt-PT" dirty="0" err="1"/>
              <a:t>appears</a:t>
            </a:r>
            <a:r>
              <a:rPr lang="pt-PT" dirty="0"/>
              <a:t> </a:t>
            </a:r>
            <a:r>
              <a:rPr lang="pt-PT" dirty="0" err="1"/>
              <a:t>and</a:t>
            </a:r>
            <a:r>
              <a:rPr lang="pt-PT" dirty="0"/>
              <a:t> </a:t>
            </a:r>
            <a:r>
              <a:rPr lang="pt-PT" dirty="0" err="1"/>
              <a:t>goes</a:t>
            </a:r>
            <a:r>
              <a:rPr lang="pt-PT" dirty="0"/>
              <a:t> </a:t>
            </a:r>
            <a:r>
              <a:rPr lang="pt-PT" dirty="0" err="1"/>
              <a:t>from</a:t>
            </a:r>
            <a:r>
              <a:rPr lang="pt-PT" dirty="0"/>
              <a:t> </a:t>
            </a:r>
            <a:r>
              <a:rPr lang="pt-PT" dirty="0" err="1"/>
              <a:t>fully</a:t>
            </a:r>
            <a:r>
              <a:rPr lang="pt-PT" dirty="0"/>
              <a:t> transparente to </a:t>
            </a:r>
            <a:r>
              <a:rPr lang="pt-PT" dirty="0" err="1"/>
              <a:t>fully</a:t>
            </a:r>
            <a:r>
              <a:rPr lang="pt-PT" dirty="0"/>
              <a:t> opaque </a:t>
            </a:r>
            <a:r>
              <a:rPr lang="pt-PT" dirty="0" err="1"/>
              <a:t>until</a:t>
            </a:r>
            <a:r>
              <a:rPr lang="pt-PT" dirty="0"/>
              <a:t> </a:t>
            </a:r>
            <a:r>
              <a:rPr lang="pt-PT" dirty="0" err="1"/>
              <a:t>the</a:t>
            </a:r>
            <a:r>
              <a:rPr lang="pt-PT" dirty="0"/>
              <a:t> </a:t>
            </a:r>
            <a:r>
              <a:rPr lang="pt-PT" dirty="0" err="1"/>
              <a:t>middle</a:t>
            </a:r>
            <a:r>
              <a:rPr lang="pt-PT" dirty="0"/>
              <a:t> bar </a:t>
            </a:r>
            <a:r>
              <a:rPr lang="pt-PT" dirty="0" err="1"/>
              <a:t>of</a:t>
            </a:r>
            <a:r>
              <a:rPr lang="pt-PT" dirty="0"/>
              <a:t> </a:t>
            </a:r>
            <a:r>
              <a:rPr lang="pt-PT" dirty="0" err="1"/>
              <a:t>the</a:t>
            </a:r>
            <a:r>
              <a:rPr lang="pt-PT" dirty="0"/>
              <a:t> </a:t>
            </a:r>
            <a:r>
              <a:rPr lang="pt-PT" dirty="0" err="1"/>
              <a:t>window</a:t>
            </a:r>
            <a:r>
              <a:rPr lang="pt-PT" dirty="0"/>
              <a:t> </a:t>
            </a:r>
            <a:r>
              <a:rPr lang="pt-PT" dirty="0" err="1"/>
              <a:t>reaches</a:t>
            </a:r>
            <a:r>
              <a:rPr lang="pt-PT" dirty="0"/>
              <a:t> </a:t>
            </a:r>
            <a:r>
              <a:rPr lang="pt-PT" dirty="0" err="1"/>
              <a:t>the</a:t>
            </a:r>
            <a:r>
              <a:rPr lang="pt-PT" dirty="0"/>
              <a:t> </a:t>
            </a:r>
            <a:r>
              <a:rPr lang="pt-PT" dirty="0" err="1"/>
              <a:t>task</a:t>
            </a:r>
            <a:r>
              <a:rPr lang="pt-PT" dirty="0"/>
              <a:t> </a:t>
            </a:r>
            <a:r>
              <a:rPr lang="pt-PT" dirty="0" err="1"/>
              <a:t>interval</a:t>
            </a:r>
            <a:r>
              <a:rPr lang="pt-PT" dirty="0"/>
              <a:t>.</a:t>
            </a:r>
          </a:p>
          <a:p>
            <a:endParaRPr lang="pt-PT" dirty="0"/>
          </a:p>
          <a:p>
            <a:r>
              <a:rPr lang="pt-PT" dirty="0" err="1"/>
              <a:t>It</a:t>
            </a:r>
            <a:r>
              <a:rPr lang="pt-PT" dirty="0"/>
              <a:t> </a:t>
            </a:r>
            <a:r>
              <a:rPr lang="pt-PT" dirty="0" err="1"/>
              <a:t>remains</a:t>
            </a:r>
            <a:r>
              <a:rPr lang="pt-PT" dirty="0"/>
              <a:t> opaque for </a:t>
            </a:r>
            <a:r>
              <a:rPr lang="pt-PT" dirty="0" err="1"/>
              <a:t>the</a:t>
            </a:r>
            <a:r>
              <a:rPr lang="pt-PT" dirty="0"/>
              <a:t> </a:t>
            </a:r>
            <a:r>
              <a:rPr lang="pt-PT" dirty="0" err="1"/>
              <a:t>duration</a:t>
            </a:r>
            <a:r>
              <a:rPr lang="pt-PT" dirty="0"/>
              <a:t> </a:t>
            </a:r>
            <a:r>
              <a:rPr lang="pt-PT" dirty="0" err="1"/>
              <a:t>of</a:t>
            </a:r>
            <a:r>
              <a:rPr lang="pt-PT" dirty="0"/>
              <a:t> </a:t>
            </a:r>
            <a:r>
              <a:rPr lang="pt-PT" dirty="0" err="1"/>
              <a:t>the</a:t>
            </a:r>
            <a:r>
              <a:rPr lang="pt-PT" dirty="0"/>
              <a:t> </a:t>
            </a:r>
            <a:r>
              <a:rPr lang="pt-PT" dirty="0" err="1"/>
              <a:t>task</a:t>
            </a:r>
            <a:r>
              <a:rPr lang="pt-PT" dirty="0"/>
              <a:t> </a:t>
            </a:r>
            <a:r>
              <a:rPr lang="pt-PT" dirty="0" err="1"/>
              <a:t>and</a:t>
            </a:r>
            <a:r>
              <a:rPr lang="pt-PT" dirty="0"/>
              <a:t> as </a:t>
            </a:r>
            <a:r>
              <a:rPr lang="pt-PT" dirty="0" err="1"/>
              <a:t>the</a:t>
            </a:r>
            <a:r>
              <a:rPr lang="pt-PT" dirty="0"/>
              <a:t> </a:t>
            </a:r>
            <a:r>
              <a:rPr lang="pt-PT" dirty="0" err="1"/>
              <a:t>middle</a:t>
            </a:r>
            <a:r>
              <a:rPr lang="pt-PT" dirty="0"/>
              <a:t> bar </a:t>
            </a:r>
            <a:r>
              <a:rPr lang="pt-PT" dirty="0" err="1"/>
              <a:t>starts</a:t>
            </a:r>
            <a:r>
              <a:rPr lang="pt-PT" dirty="0"/>
              <a:t> to </a:t>
            </a:r>
            <a:r>
              <a:rPr lang="pt-PT" dirty="0" err="1"/>
              <a:t>leave</a:t>
            </a:r>
            <a:r>
              <a:rPr lang="pt-PT" dirty="0"/>
              <a:t> </a:t>
            </a:r>
            <a:r>
              <a:rPr lang="pt-PT" dirty="0" err="1"/>
              <a:t>the</a:t>
            </a:r>
            <a:r>
              <a:rPr lang="pt-PT" dirty="0"/>
              <a:t> </a:t>
            </a:r>
            <a:r>
              <a:rPr lang="pt-PT" dirty="0" err="1"/>
              <a:t>task</a:t>
            </a:r>
            <a:r>
              <a:rPr lang="pt-PT" dirty="0"/>
              <a:t> </a:t>
            </a:r>
            <a:r>
              <a:rPr lang="pt-PT" dirty="0" err="1"/>
              <a:t>the</a:t>
            </a:r>
            <a:r>
              <a:rPr lang="pt-PT" dirty="0"/>
              <a:t> color </a:t>
            </a:r>
            <a:r>
              <a:rPr lang="pt-PT" dirty="0" err="1"/>
              <a:t>gets</a:t>
            </a:r>
            <a:r>
              <a:rPr lang="pt-PT" dirty="0"/>
              <a:t> </a:t>
            </a:r>
            <a:r>
              <a:rPr lang="pt-PT" dirty="0" err="1"/>
              <a:t>progressively</a:t>
            </a:r>
            <a:r>
              <a:rPr lang="pt-PT" dirty="0"/>
              <a:t> </a:t>
            </a:r>
            <a:r>
              <a:rPr lang="pt-PT" dirty="0" err="1"/>
              <a:t>whiter</a:t>
            </a:r>
            <a:r>
              <a:rPr lang="pt-PT" dirty="0"/>
              <a:t>.</a:t>
            </a:r>
          </a:p>
          <a:p>
            <a:r>
              <a:rPr lang="pt-PT" dirty="0" err="1"/>
              <a:t>Removals</a:t>
            </a:r>
            <a:r>
              <a:rPr lang="pt-PT" dirty="0"/>
              <a:t> </a:t>
            </a:r>
            <a:r>
              <a:rPr lang="pt-PT" dirty="0" err="1"/>
              <a:t>have</a:t>
            </a:r>
            <a:r>
              <a:rPr lang="pt-PT" dirty="0"/>
              <a:t> </a:t>
            </a:r>
            <a:r>
              <a:rPr lang="pt-PT" dirty="0" err="1"/>
              <a:t>these</a:t>
            </a:r>
            <a:r>
              <a:rPr lang="pt-PT" dirty="0"/>
              <a:t> </a:t>
            </a:r>
            <a:r>
              <a:rPr lang="pt-PT" dirty="0" err="1"/>
              <a:t>effects</a:t>
            </a:r>
            <a:r>
              <a:rPr lang="pt-PT" dirty="0"/>
              <a:t> in reverse</a:t>
            </a:r>
          </a:p>
          <a:p>
            <a:endParaRPr lang="pt-PT" dirty="0"/>
          </a:p>
          <a:p>
            <a:r>
              <a:rPr lang="pt-PT" dirty="0" err="1"/>
              <a:t>This</a:t>
            </a:r>
            <a:r>
              <a:rPr lang="pt-PT" dirty="0"/>
              <a:t> </a:t>
            </a:r>
            <a:r>
              <a:rPr lang="pt-PT" dirty="0" err="1"/>
              <a:t>is</a:t>
            </a:r>
            <a:r>
              <a:rPr lang="pt-PT" dirty="0"/>
              <a:t> </a:t>
            </a:r>
            <a:r>
              <a:rPr lang="pt-PT" dirty="0" err="1"/>
              <a:t>tool</a:t>
            </a:r>
            <a:r>
              <a:rPr lang="pt-PT" dirty="0"/>
              <a:t> </a:t>
            </a:r>
            <a:r>
              <a:rPr lang="pt-PT" dirty="0" err="1"/>
              <a:t>is</a:t>
            </a:r>
            <a:r>
              <a:rPr lang="pt-PT" dirty="0"/>
              <a:t> </a:t>
            </a:r>
            <a:r>
              <a:rPr lang="pt-PT" dirty="0" err="1"/>
              <a:t>also</a:t>
            </a:r>
            <a:r>
              <a:rPr lang="pt-PT" dirty="0"/>
              <a:t> </a:t>
            </a:r>
            <a:r>
              <a:rPr lang="pt-PT" dirty="0" err="1"/>
              <a:t>expected</a:t>
            </a:r>
            <a:r>
              <a:rPr lang="pt-PT" dirty="0"/>
              <a:t> to </a:t>
            </a:r>
            <a:r>
              <a:rPr lang="pt-PT" dirty="0" err="1"/>
              <a:t>be</a:t>
            </a:r>
            <a:r>
              <a:rPr lang="pt-PT" dirty="0"/>
              <a:t> </a:t>
            </a:r>
            <a:r>
              <a:rPr lang="pt-PT" dirty="0" err="1"/>
              <a:t>useful</a:t>
            </a:r>
            <a:r>
              <a:rPr lang="pt-PT" dirty="0"/>
              <a:t> take </a:t>
            </a:r>
            <a:r>
              <a:rPr lang="pt-PT" dirty="0" err="1"/>
              <a:t>precaution</a:t>
            </a:r>
            <a:r>
              <a:rPr lang="pt-PT" dirty="0"/>
              <a:t> </a:t>
            </a:r>
            <a:r>
              <a:rPr lang="pt-PT" dirty="0" err="1"/>
              <a:t>against</a:t>
            </a:r>
            <a:r>
              <a:rPr lang="pt-PT" dirty="0"/>
              <a:t> </a:t>
            </a:r>
            <a:r>
              <a:rPr lang="pt-PT" dirty="0" err="1"/>
              <a:t>unfavorable</a:t>
            </a:r>
            <a:r>
              <a:rPr lang="pt-PT" dirty="0"/>
              <a:t> </a:t>
            </a:r>
            <a:r>
              <a:rPr lang="pt-PT" dirty="0" err="1"/>
              <a:t>conditions</a:t>
            </a:r>
            <a:r>
              <a:rPr lang="pt-PT" dirty="0"/>
              <a:t>. For exemple, </a:t>
            </a:r>
            <a:r>
              <a:rPr lang="pt-PT" dirty="0" err="1"/>
              <a:t>according</a:t>
            </a:r>
            <a:r>
              <a:rPr lang="pt-PT" dirty="0"/>
              <a:t> to </a:t>
            </a:r>
            <a:r>
              <a:rPr lang="pt-PT" dirty="0" err="1"/>
              <a:t>the</a:t>
            </a:r>
            <a:r>
              <a:rPr lang="pt-PT" dirty="0"/>
              <a:t> </a:t>
            </a:r>
            <a:r>
              <a:rPr lang="pt-PT" dirty="0" err="1"/>
              <a:t>planning</a:t>
            </a:r>
            <a:r>
              <a:rPr lang="pt-PT" dirty="0"/>
              <a:t> </a:t>
            </a:r>
            <a:r>
              <a:rPr lang="pt-PT" dirty="0" err="1"/>
              <a:t>examplified</a:t>
            </a:r>
            <a:r>
              <a:rPr lang="pt-PT" dirty="0"/>
              <a:t> </a:t>
            </a:r>
            <a:r>
              <a:rPr lang="pt-PT" dirty="0" err="1"/>
              <a:t>there</a:t>
            </a:r>
            <a:r>
              <a:rPr lang="pt-PT" dirty="0"/>
              <a:t> are </a:t>
            </a:r>
            <a:r>
              <a:rPr lang="pt-PT" dirty="0" err="1"/>
              <a:t>tasks</a:t>
            </a:r>
            <a:r>
              <a:rPr lang="pt-PT" dirty="0"/>
              <a:t> </a:t>
            </a:r>
            <a:r>
              <a:rPr lang="pt-PT" dirty="0" err="1"/>
              <a:t>occurring</a:t>
            </a:r>
            <a:r>
              <a:rPr lang="pt-PT" dirty="0"/>
              <a:t> </a:t>
            </a:r>
            <a:r>
              <a:rPr lang="pt-PT" dirty="0" err="1"/>
              <a:t>simultaneously</a:t>
            </a:r>
            <a:r>
              <a:rPr lang="pt-PT" dirty="0"/>
              <a:t> in adjacente </a:t>
            </a:r>
            <a:r>
              <a:rPr lang="pt-PT" dirty="0" err="1"/>
              <a:t>equipment</a:t>
            </a:r>
            <a:r>
              <a:rPr lang="pt-PT" dirty="0"/>
              <a:t>. </a:t>
            </a:r>
            <a:r>
              <a:rPr lang="pt-PT" dirty="0" err="1"/>
              <a:t>This</a:t>
            </a:r>
            <a:r>
              <a:rPr lang="pt-PT" dirty="0"/>
              <a:t> </a:t>
            </a:r>
            <a:r>
              <a:rPr lang="pt-PT" dirty="0" err="1"/>
              <a:t>may</a:t>
            </a:r>
            <a:r>
              <a:rPr lang="pt-PT" dirty="0"/>
              <a:t> </a:t>
            </a:r>
            <a:r>
              <a:rPr lang="pt-PT" dirty="0" err="1"/>
              <a:t>actually</a:t>
            </a:r>
            <a:r>
              <a:rPr lang="pt-PT" dirty="0"/>
              <a:t> </a:t>
            </a:r>
            <a:r>
              <a:rPr lang="pt-PT" dirty="0" err="1"/>
              <a:t>be</a:t>
            </a:r>
            <a:r>
              <a:rPr lang="pt-PT" dirty="0"/>
              <a:t> na </a:t>
            </a:r>
            <a:r>
              <a:rPr lang="pt-PT" dirty="0" err="1"/>
              <a:t>issue</a:t>
            </a:r>
            <a:r>
              <a:rPr lang="pt-PT" dirty="0"/>
              <a:t>, </a:t>
            </a:r>
            <a:r>
              <a:rPr lang="pt-PT" dirty="0" err="1"/>
              <a:t>and</a:t>
            </a:r>
            <a:r>
              <a:rPr lang="pt-PT" dirty="0"/>
              <a:t> </a:t>
            </a:r>
            <a:r>
              <a:rPr lang="pt-PT" dirty="0" err="1"/>
              <a:t>it</a:t>
            </a:r>
            <a:r>
              <a:rPr lang="pt-PT" dirty="0"/>
              <a:t> </a:t>
            </a:r>
            <a:r>
              <a:rPr lang="pt-PT" dirty="0" err="1"/>
              <a:t>is</a:t>
            </a:r>
            <a:r>
              <a:rPr lang="pt-PT" dirty="0"/>
              <a:t> </a:t>
            </a:r>
            <a:r>
              <a:rPr lang="pt-PT" dirty="0" err="1"/>
              <a:t>easier</a:t>
            </a:r>
            <a:r>
              <a:rPr lang="pt-PT" dirty="0"/>
              <a:t> to </a:t>
            </a:r>
            <a:r>
              <a:rPr lang="pt-PT" dirty="0" err="1"/>
              <a:t>detect</a:t>
            </a:r>
            <a:r>
              <a:rPr lang="pt-PT" dirty="0"/>
              <a:t> </a:t>
            </a:r>
            <a:r>
              <a:rPr lang="pt-PT" dirty="0" err="1"/>
              <a:t>visually</a:t>
            </a:r>
            <a:r>
              <a:rPr lang="pt-PT" dirty="0"/>
              <a:t> </a:t>
            </a:r>
            <a:r>
              <a:rPr lang="pt-PT" dirty="0" err="1"/>
              <a:t>than</a:t>
            </a:r>
            <a:r>
              <a:rPr lang="pt-PT" dirty="0"/>
              <a:t> </a:t>
            </a:r>
            <a:r>
              <a:rPr lang="pt-PT" dirty="0" err="1"/>
              <a:t>by</a:t>
            </a:r>
            <a:r>
              <a:rPr lang="pt-PT" dirty="0"/>
              <a:t> </a:t>
            </a:r>
            <a:r>
              <a:rPr lang="pt-PT" dirty="0" err="1"/>
              <a:t>just</a:t>
            </a:r>
            <a:r>
              <a:rPr lang="pt-PT" dirty="0"/>
              <a:t> </a:t>
            </a:r>
            <a:r>
              <a:rPr lang="pt-PT" dirty="0" err="1"/>
              <a:t>looking</a:t>
            </a:r>
            <a:r>
              <a:rPr lang="pt-PT" dirty="0"/>
              <a:t> </a:t>
            </a:r>
            <a:r>
              <a:rPr lang="pt-PT" dirty="0" err="1"/>
              <a:t>at</a:t>
            </a:r>
            <a:r>
              <a:rPr lang="pt-PT" dirty="0"/>
              <a:t> </a:t>
            </a:r>
            <a:r>
              <a:rPr lang="pt-PT" dirty="0" err="1"/>
              <a:t>rows</a:t>
            </a:r>
            <a:r>
              <a:rPr lang="pt-PT" dirty="0"/>
              <a:t> in a </a:t>
            </a:r>
            <a:r>
              <a:rPr lang="pt-PT" dirty="0" err="1"/>
              <a:t>table</a:t>
            </a:r>
            <a:r>
              <a:rPr lang="pt-PT" dirty="0"/>
              <a:t>.</a:t>
            </a:r>
            <a:endParaRPr lang="en-US" dirty="0"/>
          </a:p>
        </p:txBody>
      </p:sp>
      <p:sp>
        <p:nvSpPr>
          <p:cNvPr id="4" name="Slide Number Placeholder 3">
            <a:extLst>
              <a:ext uri="{FF2B5EF4-FFF2-40B4-BE49-F238E27FC236}">
                <a16:creationId xmlns:a16="http://schemas.microsoft.com/office/drawing/2014/main" id="{23776D6D-760F-5472-2E7C-930A96036F36}"/>
              </a:ext>
            </a:extLst>
          </p:cNvPr>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30013330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In </a:t>
            </a:r>
            <a:r>
              <a:rPr lang="pt-PT" dirty="0" err="1"/>
              <a:t>March</a:t>
            </a:r>
            <a:r>
              <a:rPr lang="pt-PT" dirty="0"/>
              <a:t>, </a:t>
            </a:r>
            <a:r>
              <a:rPr lang="pt-PT" dirty="0" err="1"/>
              <a:t>when</a:t>
            </a:r>
            <a:r>
              <a:rPr lang="pt-PT" dirty="0"/>
              <a:t> I </a:t>
            </a:r>
            <a:r>
              <a:rPr lang="pt-PT" dirty="0" err="1"/>
              <a:t>arrived</a:t>
            </a:r>
            <a:r>
              <a:rPr lang="pt-PT" dirty="0"/>
              <a:t> </a:t>
            </a:r>
            <a:r>
              <a:rPr lang="pt-PT" dirty="0" err="1"/>
              <a:t>at</a:t>
            </a:r>
            <a:r>
              <a:rPr lang="pt-PT" dirty="0"/>
              <a:t> CERN, I </a:t>
            </a:r>
            <a:r>
              <a:rPr lang="pt-PT" dirty="0" err="1"/>
              <a:t>already</a:t>
            </a:r>
            <a:r>
              <a:rPr lang="pt-PT" dirty="0"/>
              <a:t> </a:t>
            </a:r>
            <a:r>
              <a:rPr lang="pt-PT" dirty="0" err="1"/>
              <a:t>had</a:t>
            </a:r>
            <a:r>
              <a:rPr lang="pt-PT" dirty="0"/>
              <a:t> a </a:t>
            </a:r>
            <a:r>
              <a:rPr lang="pt-PT" dirty="0" err="1"/>
              <a:t>working</a:t>
            </a:r>
            <a:r>
              <a:rPr lang="pt-PT" dirty="0"/>
              <a:t> </a:t>
            </a:r>
            <a:r>
              <a:rPr lang="pt-PT" dirty="0" err="1"/>
              <a:t>prototype</a:t>
            </a:r>
            <a:r>
              <a:rPr lang="pt-PT" dirty="0"/>
              <a:t> </a:t>
            </a:r>
            <a:r>
              <a:rPr lang="pt-PT" dirty="0" err="1"/>
              <a:t>where</a:t>
            </a:r>
            <a:r>
              <a:rPr lang="pt-PT" dirty="0"/>
              <a:t> I </a:t>
            </a:r>
            <a:r>
              <a:rPr lang="pt-PT" dirty="0" err="1"/>
              <a:t>could</a:t>
            </a:r>
            <a:r>
              <a:rPr lang="pt-PT" dirty="0"/>
              <a:t> </a:t>
            </a:r>
            <a:r>
              <a:rPr lang="pt-PT" dirty="0" err="1"/>
              <a:t>make</a:t>
            </a:r>
            <a:r>
              <a:rPr lang="pt-PT" dirty="0"/>
              <a:t> componentes </a:t>
            </a:r>
            <a:r>
              <a:rPr lang="pt-PT" dirty="0" err="1"/>
              <a:t>appear</a:t>
            </a:r>
            <a:r>
              <a:rPr lang="pt-PT" dirty="0"/>
              <a:t> </a:t>
            </a:r>
            <a:r>
              <a:rPr lang="pt-PT" dirty="0" err="1"/>
              <a:t>and</a:t>
            </a:r>
            <a:r>
              <a:rPr lang="pt-PT" dirty="0"/>
              <a:t> </a:t>
            </a:r>
            <a:r>
              <a:rPr lang="pt-PT" dirty="0" err="1"/>
              <a:t>disappear</a:t>
            </a:r>
            <a:r>
              <a:rPr lang="pt-PT" dirty="0"/>
              <a:t> </a:t>
            </a:r>
            <a:r>
              <a:rPr lang="pt-PT" dirty="0" err="1"/>
              <a:t>from</a:t>
            </a:r>
            <a:r>
              <a:rPr lang="pt-PT" dirty="0"/>
              <a:t> a </a:t>
            </a:r>
            <a:r>
              <a:rPr lang="pt-PT" dirty="0" err="1"/>
              <a:t>model</a:t>
            </a:r>
            <a:r>
              <a:rPr lang="pt-PT" dirty="0"/>
              <a:t> </a:t>
            </a:r>
            <a:r>
              <a:rPr lang="pt-PT" dirty="0" err="1"/>
              <a:t>of</a:t>
            </a:r>
            <a:r>
              <a:rPr lang="pt-PT" dirty="0"/>
              <a:t> TCC2.</a:t>
            </a:r>
          </a:p>
          <a:p>
            <a:endParaRPr lang="pt-PT" dirty="0"/>
          </a:p>
          <a:p>
            <a:r>
              <a:rPr lang="pt-PT" dirty="0"/>
              <a:t>In </a:t>
            </a:r>
            <a:r>
              <a:rPr lang="pt-PT" dirty="0" err="1"/>
              <a:t>the</a:t>
            </a:r>
            <a:r>
              <a:rPr lang="pt-PT" dirty="0"/>
              <a:t> </a:t>
            </a:r>
            <a:r>
              <a:rPr lang="pt-PT" dirty="0" err="1"/>
              <a:t>meantime</a:t>
            </a:r>
            <a:r>
              <a:rPr lang="pt-PT" dirty="0"/>
              <a:t>, I </a:t>
            </a:r>
            <a:r>
              <a:rPr lang="pt-PT" dirty="0" err="1"/>
              <a:t>adapted</a:t>
            </a:r>
            <a:r>
              <a:rPr lang="pt-PT" dirty="0"/>
              <a:t> </a:t>
            </a:r>
            <a:r>
              <a:rPr lang="pt-PT" dirty="0" err="1"/>
              <a:t>the</a:t>
            </a:r>
            <a:r>
              <a:rPr lang="pt-PT" dirty="0"/>
              <a:t> </a:t>
            </a:r>
            <a:r>
              <a:rPr lang="pt-PT" dirty="0" err="1"/>
              <a:t>old</a:t>
            </a:r>
            <a:r>
              <a:rPr lang="pt-PT" dirty="0"/>
              <a:t> </a:t>
            </a:r>
            <a:r>
              <a:rPr lang="pt-PT" dirty="0" err="1"/>
              <a:t>code</a:t>
            </a:r>
            <a:r>
              <a:rPr lang="pt-PT" dirty="0"/>
              <a:t> </a:t>
            </a:r>
            <a:r>
              <a:rPr lang="pt-PT" dirty="0" err="1"/>
              <a:t>from</a:t>
            </a:r>
            <a:r>
              <a:rPr lang="pt-PT" dirty="0"/>
              <a:t> Ricardo to </a:t>
            </a:r>
            <a:r>
              <a:rPr lang="pt-PT" dirty="0" err="1"/>
              <a:t>support</a:t>
            </a:r>
            <a:r>
              <a:rPr lang="pt-PT" dirty="0"/>
              <a:t> </a:t>
            </a:r>
            <a:r>
              <a:rPr lang="pt-PT" dirty="0" err="1"/>
              <a:t>this</a:t>
            </a:r>
            <a:r>
              <a:rPr lang="pt-PT" dirty="0"/>
              <a:t> </a:t>
            </a:r>
            <a:r>
              <a:rPr lang="pt-PT" dirty="0" err="1"/>
              <a:t>new</a:t>
            </a:r>
            <a:r>
              <a:rPr lang="pt-PT" dirty="0"/>
              <a:t> </a:t>
            </a:r>
            <a:r>
              <a:rPr lang="pt-PT" dirty="0" err="1"/>
              <a:t>feature</a:t>
            </a:r>
            <a:r>
              <a:rPr lang="pt-PT" dirty="0"/>
              <a:t> </a:t>
            </a:r>
            <a:r>
              <a:rPr lang="pt-PT" dirty="0" err="1"/>
              <a:t>and</a:t>
            </a:r>
            <a:r>
              <a:rPr lang="pt-PT" dirty="0"/>
              <a:t> I </a:t>
            </a:r>
            <a:r>
              <a:rPr lang="pt-PT" dirty="0" err="1"/>
              <a:t>started</a:t>
            </a:r>
            <a:r>
              <a:rPr lang="pt-PT" dirty="0"/>
              <a:t> </a:t>
            </a:r>
            <a:r>
              <a:rPr lang="pt-PT" dirty="0" err="1"/>
              <a:t>working</a:t>
            </a:r>
            <a:r>
              <a:rPr lang="pt-PT" dirty="0"/>
              <a:t> </a:t>
            </a:r>
            <a:r>
              <a:rPr lang="pt-PT" dirty="0" err="1"/>
              <a:t>on</a:t>
            </a:r>
            <a:r>
              <a:rPr lang="pt-PT" dirty="0"/>
              <a:t> </a:t>
            </a:r>
            <a:r>
              <a:rPr lang="pt-PT" dirty="0" err="1"/>
              <a:t>the</a:t>
            </a:r>
            <a:r>
              <a:rPr lang="pt-PT" dirty="0"/>
              <a:t> time </a:t>
            </a:r>
            <a:r>
              <a:rPr lang="pt-PT" dirty="0" err="1"/>
              <a:t>window</a:t>
            </a:r>
            <a:r>
              <a:rPr lang="pt-PT" dirty="0"/>
              <a:t> </a:t>
            </a:r>
            <a:r>
              <a:rPr lang="pt-PT" dirty="0" err="1"/>
              <a:t>mechanism</a:t>
            </a:r>
            <a:r>
              <a:rPr lang="pt-PT" dirty="0"/>
              <a:t>.</a:t>
            </a:r>
          </a:p>
          <a:p>
            <a:endParaRPr lang="pt-PT" dirty="0"/>
          </a:p>
          <a:p>
            <a:r>
              <a:rPr lang="pt-PT" strike="sngStrike" dirty="0"/>
              <a:t>As </a:t>
            </a:r>
            <a:r>
              <a:rPr lang="pt-PT" strike="sngStrike" dirty="0" err="1"/>
              <a:t>of</a:t>
            </a:r>
            <a:r>
              <a:rPr lang="pt-PT" strike="sngStrike" dirty="0"/>
              <a:t> </a:t>
            </a:r>
            <a:r>
              <a:rPr lang="pt-PT" strike="sngStrike" dirty="0" err="1"/>
              <a:t>today</a:t>
            </a:r>
            <a:r>
              <a:rPr lang="pt-PT" strike="sngStrike" dirty="0"/>
              <a:t>, </a:t>
            </a:r>
            <a:r>
              <a:rPr lang="pt-PT" strike="sngStrike" dirty="0" err="1"/>
              <a:t>the</a:t>
            </a:r>
            <a:r>
              <a:rPr lang="pt-PT" strike="sngStrike" dirty="0"/>
              <a:t> </a:t>
            </a:r>
            <a:r>
              <a:rPr lang="pt-PT" strike="sngStrike" dirty="0" err="1"/>
              <a:t>main</a:t>
            </a:r>
            <a:r>
              <a:rPr lang="pt-PT" strike="sngStrike" dirty="0"/>
              <a:t> </a:t>
            </a:r>
            <a:r>
              <a:rPr lang="pt-PT" strike="sngStrike" dirty="0" err="1"/>
              <a:t>features</a:t>
            </a:r>
            <a:r>
              <a:rPr lang="pt-PT" strike="sngStrike" dirty="0"/>
              <a:t> are </a:t>
            </a:r>
            <a:r>
              <a:rPr lang="pt-PT" strike="sngStrike" dirty="0" err="1"/>
              <a:t>already</a:t>
            </a:r>
            <a:r>
              <a:rPr lang="pt-PT" strike="sngStrike" dirty="0"/>
              <a:t> </a:t>
            </a:r>
            <a:r>
              <a:rPr lang="pt-PT" strike="sngStrike" dirty="0" err="1"/>
              <a:t>developed</a:t>
            </a:r>
            <a:r>
              <a:rPr lang="pt-PT" strike="sngStrike" dirty="0"/>
              <a:t> </a:t>
            </a:r>
            <a:r>
              <a:rPr lang="pt-PT" strike="sngStrike" dirty="0" err="1"/>
              <a:t>and</a:t>
            </a:r>
            <a:r>
              <a:rPr lang="pt-PT" strike="sngStrike" dirty="0"/>
              <a:t> I </a:t>
            </a:r>
            <a:r>
              <a:rPr lang="pt-PT" strike="sngStrike" dirty="0" err="1"/>
              <a:t>am</a:t>
            </a:r>
            <a:r>
              <a:rPr lang="pt-PT" strike="sngStrike" dirty="0"/>
              <a:t> fixing bugs </a:t>
            </a:r>
            <a:r>
              <a:rPr lang="pt-PT" strike="sngStrike" dirty="0" err="1"/>
              <a:t>and</a:t>
            </a:r>
            <a:r>
              <a:rPr lang="pt-PT" strike="sngStrike" dirty="0"/>
              <a:t> </a:t>
            </a:r>
            <a:r>
              <a:rPr lang="pt-PT" strike="sngStrike" dirty="0" err="1"/>
              <a:t>making</a:t>
            </a:r>
            <a:r>
              <a:rPr lang="pt-PT" strike="sngStrike" dirty="0"/>
              <a:t> </a:t>
            </a:r>
            <a:r>
              <a:rPr lang="pt-PT" strike="sngStrike" dirty="0" err="1"/>
              <a:t>adjustments</a:t>
            </a:r>
            <a:r>
              <a:rPr lang="pt-PT" strike="sngStrike" dirty="0"/>
              <a:t> to improve </a:t>
            </a:r>
            <a:r>
              <a:rPr lang="pt-PT" strike="sngStrike" dirty="0" err="1"/>
              <a:t>the</a:t>
            </a:r>
            <a:r>
              <a:rPr lang="pt-PT" strike="sngStrike" dirty="0"/>
              <a:t> </a:t>
            </a:r>
            <a:r>
              <a:rPr lang="pt-PT" strike="sngStrike" dirty="0" err="1"/>
              <a:t>user</a:t>
            </a:r>
            <a:r>
              <a:rPr lang="pt-PT" strike="sngStrike" dirty="0"/>
              <a:t> interface </a:t>
            </a:r>
            <a:r>
              <a:rPr lang="pt-PT" strike="sngStrike" dirty="0" err="1"/>
              <a:t>and</a:t>
            </a:r>
            <a:r>
              <a:rPr lang="pt-PT" strike="sngStrike" dirty="0"/>
              <a:t> </a:t>
            </a:r>
            <a:r>
              <a:rPr lang="pt-PT" strike="sngStrike" dirty="0" err="1"/>
              <a:t>usability</a:t>
            </a:r>
            <a:r>
              <a:rPr lang="pt-PT" strike="sngStrike" dirty="0"/>
              <a:t>. </a:t>
            </a:r>
            <a:r>
              <a:rPr lang="pt-PT" strike="sngStrike" dirty="0" err="1"/>
              <a:t>Last</a:t>
            </a:r>
            <a:r>
              <a:rPr lang="pt-PT" strike="sngStrike" dirty="0"/>
              <a:t> </a:t>
            </a:r>
            <a:r>
              <a:rPr lang="pt-PT" strike="sngStrike" dirty="0" err="1"/>
              <a:t>week</a:t>
            </a:r>
            <a:r>
              <a:rPr lang="pt-PT" strike="sngStrike" dirty="0"/>
              <a:t>, I </a:t>
            </a:r>
            <a:r>
              <a:rPr lang="pt-PT" strike="sngStrike" dirty="0" err="1"/>
              <a:t>started</a:t>
            </a:r>
            <a:r>
              <a:rPr lang="pt-PT" strike="sngStrike" dirty="0"/>
              <a:t> </a:t>
            </a:r>
            <a:r>
              <a:rPr lang="pt-PT" strike="sngStrike" dirty="0" err="1"/>
              <a:t>perfoming</a:t>
            </a:r>
            <a:r>
              <a:rPr lang="pt-PT" strike="sngStrike" dirty="0"/>
              <a:t> </a:t>
            </a:r>
            <a:r>
              <a:rPr lang="pt-PT" strike="sngStrike" dirty="0" err="1"/>
              <a:t>user</a:t>
            </a:r>
            <a:r>
              <a:rPr lang="pt-PT" strike="sngStrike" dirty="0"/>
              <a:t> </a:t>
            </a:r>
            <a:r>
              <a:rPr lang="pt-PT" strike="sngStrike" dirty="0" err="1"/>
              <a:t>tests</a:t>
            </a:r>
            <a:r>
              <a:rPr lang="pt-PT" strike="sngStrike" dirty="0"/>
              <a:t> to </a:t>
            </a:r>
            <a:r>
              <a:rPr lang="pt-PT" strike="sngStrike" dirty="0" err="1"/>
              <a:t>evaluate</a:t>
            </a:r>
            <a:r>
              <a:rPr lang="pt-PT" strike="sngStrike" dirty="0"/>
              <a:t> </a:t>
            </a:r>
            <a:r>
              <a:rPr lang="pt-PT" strike="sngStrike" dirty="0" err="1"/>
              <a:t>the</a:t>
            </a:r>
            <a:r>
              <a:rPr lang="pt-PT" strike="sngStrike" dirty="0"/>
              <a:t> </a:t>
            </a:r>
            <a:r>
              <a:rPr lang="pt-PT" strike="sngStrike" dirty="0" err="1"/>
              <a:t>system’s</a:t>
            </a:r>
            <a:r>
              <a:rPr lang="pt-PT" strike="sngStrike" dirty="0"/>
              <a:t> </a:t>
            </a:r>
            <a:r>
              <a:rPr lang="pt-PT" strike="sngStrike" dirty="0" err="1"/>
              <a:t>usability</a:t>
            </a:r>
            <a:r>
              <a:rPr lang="pt-PT" strike="sngStrike" dirty="0"/>
              <a:t> </a:t>
            </a:r>
            <a:r>
              <a:rPr lang="pt-PT" strike="sngStrike" dirty="0" err="1"/>
              <a:t>and</a:t>
            </a:r>
            <a:r>
              <a:rPr lang="pt-PT" strike="sngStrike" dirty="0"/>
              <a:t> </a:t>
            </a:r>
            <a:r>
              <a:rPr lang="pt-PT" strike="sngStrike" dirty="0" err="1"/>
              <a:t>gather</a:t>
            </a:r>
            <a:r>
              <a:rPr lang="pt-PT" strike="sngStrike" dirty="0"/>
              <a:t> feedback.</a:t>
            </a:r>
          </a:p>
          <a:p>
            <a:r>
              <a:rPr lang="en-US" dirty="0"/>
              <a:t>As of today, the main development is finished.</a:t>
            </a:r>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1866241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a:t>
            </a: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10887052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To </a:t>
            </a:r>
            <a:r>
              <a:rPr lang="pt-PT" dirty="0" err="1"/>
              <a:t>test</a:t>
            </a:r>
            <a:r>
              <a:rPr lang="pt-PT" dirty="0"/>
              <a:t> </a:t>
            </a:r>
            <a:r>
              <a:rPr lang="pt-PT" dirty="0" err="1"/>
              <a:t>the</a:t>
            </a:r>
            <a:r>
              <a:rPr lang="pt-PT" dirty="0"/>
              <a:t> </a:t>
            </a:r>
            <a:r>
              <a:rPr lang="pt-PT" dirty="0" err="1"/>
              <a:t>scalability</a:t>
            </a:r>
            <a:r>
              <a:rPr lang="pt-PT" dirty="0"/>
              <a:t> </a:t>
            </a:r>
            <a:r>
              <a:rPr lang="pt-PT" dirty="0" err="1"/>
              <a:t>of</a:t>
            </a:r>
            <a:r>
              <a:rPr lang="pt-PT" dirty="0"/>
              <a:t> </a:t>
            </a:r>
            <a:r>
              <a:rPr lang="pt-PT" dirty="0" err="1"/>
              <a:t>this</a:t>
            </a:r>
            <a:r>
              <a:rPr lang="pt-PT" dirty="0"/>
              <a:t> </a:t>
            </a:r>
            <a:r>
              <a:rPr lang="pt-PT" dirty="0" err="1"/>
              <a:t>program</a:t>
            </a:r>
            <a:r>
              <a:rPr lang="pt-PT" dirty="0"/>
              <a:t> for </a:t>
            </a:r>
            <a:r>
              <a:rPr lang="pt-PT" dirty="0" err="1"/>
              <a:t>larger</a:t>
            </a:r>
            <a:r>
              <a:rPr lang="pt-PT" dirty="0"/>
              <a:t> </a:t>
            </a:r>
            <a:r>
              <a:rPr lang="pt-PT" dirty="0" err="1"/>
              <a:t>facilities</a:t>
            </a:r>
            <a:r>
              <a:rPr lang="pt-PT" dirty="0"/>
              <a:t>, </a:t>
            </a:r>
            <a:r>
              <a:rPr lang="pt-PT" dirty="0" err="1"/>
              <a:t>we</a:t>
            </a:r>
            <a:r>
              <a:rPr lang="pt-PT" dirty="0"/>
              <a:t> </a:t>
            </a:r>
            <a:r>
              <a:rPr lang="pt-PT" dirty="0" err="1"/>
              <a:t>tried</a:t>
            </a:r>
            <a:r>
              <a:rPr lang="pt-PT" dirty="0"/>
              <a:t> </a:t>
            </a:r>
            <a:r>
              <a:rPr lang="pt-PT" dirty="0" err="1"/>
              <a:t>using</a:t>
            </a:r>
            <a:r>
              <a:rPr lang="pt-PT" dirty="0"/>
              <a:t> some </a:t>
            </a:r>
            <a:r>
              <a:rPr lang="pt-PT" dirty="0" err="1"/>
              <a:t>models</a:t>
            </a:r>
            <a:r>
              <a:rPr lang="pt-PT" dirty="0"/>
              <a:t> </a:t>
            </a:r>
            <a:r>
              <a:rPr lang="pt-PT" dirty="0" err="1"/>
              <a:t>from</a:t>
            </a:r>
            <a:r>
              <a:rPr lang="pt-PT" dirty="0"/>
              <a:t> </a:t>
            </a:r>
            <a:r>
              <a:rPr lang="pt-PT" dirty="0" err="1"/>
              <a:t>HighLumi</a:t>
            </a:r>
            <a:r>
              <a:rPr lang="pt-PT" dirty="0"/>
              <a:t>-LHC </a:t>
            </a:r>
            <a:r>
              <a:rPr lang="pt-PT" dirty="0" err="1"/>
              <a:t>and</a:t>
            </a:r>
            <a:r>
              <a:rPr lang="pt-PT" dirty="0"/>
              <a:t> </a:t>
            </a:r>
            <a:r>
              <a:rPr lang="pt-PT" dirty="0" err="1"/>
              <a:t>the</a:t>
            </a:r>
            <a:r>
              <a:rPr lang="pt-PT" dirty="0"/>
              <a:t> </a:t>
            </a:r>
            <a:r>
              <a:rPr lang="pt-PT" dirty="0" err="1"/>
              <a:t>conclusion</a:t>
            </a:r>
            <a:r>
              <a:rPr lang="pt-PT" dirty="0"/>
              <a:t> </a:t>
            </a:r>
            <a:r>
              <a:rPr lang="pt-PT" dirty="0" err="1"/>
              <a:t>is</a:t>
            </a:r>
            <a:r>
              <a:rPr lang="pt-PT" dirty="0"/>
              <a:t> </a:t>
            </a:r>
            <a:r>
              <a:rPr lang="pt-PT" dirty="0" err="1"/>
              <a:t>actually</a:t>
            </a:r>
            <a:r>
              <a:rPr lang="pt-PT" dirty="0"/>
              <a:t> </a:t>
            </a:r>
            <a:r>
              <a:rPr lang="pt-PT" dirty="0" err="1"/>
              <a:t>not</a:t>
            </a:r>
            <a:r>
              <a:rPr lang="pt-PT" dirty="0"/>
              <a:t> </a:t>
            </a:r>
            <a:r>
              <a:rPr lang="pt-PT" dirty="0" err="1"/>
              <a:t>new</a:t>
            </a:r>
            <a:r>
              <a:rPr lang="pt-PT" dirty="0"/>
              <a:t>:</a:t>
            </a:r>
          </a:p>
          <a:p>
            <a:r>
              <a:rPr lang="pt-PT" dirty="0"/>
              <a:t>To </a:t>
            </a:r>
            <a:r>
              <a:rPr lang="pt-PT" dirty="0" err="1"/>
              <a:t>make</a:t>
            </a:r>
            <a:r>
              <a:rPr lang="pt-PT" dirty="0"/>
              <a:t> </a:t>
            </a:r>
            <a:r>
              <a:rPr lang="pt-PT" dirty="0" err="1"/>
              <a:t>the</a:t>
            </a:r>
            <a:r>
              <a:rPr lang="pt-PT" dirty="0"/>
              <a:t> </a:t>
            </a:r>
            <a:r>
              <a:rPr lang="pt-PT" dirty="0" err="1"/>
              <a:t>application</a:t>
            </a:r>
            <a:r>
              <a:rPr lang="pt-PT" dirty="0"/>
              <a:t> </a:t>
            </a:r>
            <a:r>
              <a:rPr lang="pt-PT" dirty="0" err="1"/>
              <a:t>perform</a:t>
            </a:r>
            <a:r>
              <a:rPr lang="pt-PT" dirty="0"/>
              <a:t> </a:t>
            </a:r>
            <a:r>
              <a:rPr lang="pt-PT" dirty="0" err="1"/>
              <a:t>acceptably</a:t>
            </a:r>
            <a:r>
              <a:rPr lang="pt-PT" dirty="0"/>
              <a:t> </a:t>
            </a:r>
            <a:r>
              <a:rPr lang="pt-PT" dirty="0" err="1"/>
              <a:t>when</a:t>
            </a:r>
            <a:r>
              <a:rPr lang="pt-PT" dirty="0"/>
              <a:t> </a:t>
            </a:r>
            <a:r>
              <a:rPr lang="pt-PT" dirty="0" err="1"/>
              <a:t>we</a:t>
            </a:r>
            <a:r>
              <a:rPr lang="pt-PT" dirty="0"/>
              <a:t> </a:t>
            </a:r>
            <a:r>
              <a:rPr lang="pt-PT" dirty="0" err="1"/>
              <a:t>need</a:t>
            </a:r>
            <a:r>
              <a:rPr lang="pt-PT" dirty="0"/>
              <a:t> to </a:t>
            </a:r>
            <a:r>
              <a:rPr lang="pt-PT" dirty="0" err="1"/>
              <a:t>view</a:t>
            </a:r>
            <a:r>
              <a:rPr lang="pt-PT" dirty="0"/>
              <a:t> </a:t>
            </a:r>
            <a:r>
              <a:rPr lang="pt-PT" dirty="0" err="1"/>
              <a:t>models</a:t>
            </a:r>
            <a:r>
              <a:rPr lang="pt-PT" dirty="0"/>
              <a:t> </a:t>
            </a:r>
            <a:r>
              <a:rPr lang="pt-PT" dirty="0" err="1"/>
              <a:t>with</a:t>
            </a:r>
            <a:r>
              <a:rPr lang="pt-PT" dirty="0"/>
              <a:t> </a:t>
            </a:r>
            <a:r>
              <a:rPr lang="pt-PT" dirty="0" err="1"/>
              <a:t>very</a:t>
            </a:r>
            <a:r>
              <a:rPr lang="pt-PT" dirty="0"/>
              <a:t> </a:t>
            </a:r>
            <a:r>
              <a:rPr lang="pt-PT" dirty="0" err="1"/>
              <a:t>large</a:t>
            </a:r>
            <a:r>
              <a:rPr lang="pt-PT" dirty="0"/>
              <a:t> file </a:t>
            </a:r>
            <a:r>
              <a:rPr lang="pt-PT" dirty="0" err="1"/>
              <a:t>sizes</a:t>
            </a:r>
            <a:r>
              <a:rPr lang="pt-PT" dirty="0"/>
              <a:t> </a:t>
            </a:r>
            <a:r>
              <a:rPr lang="pt-PT" dirty="0" err="1"/>
              <a:t>and</a:t>
            </a:r>
            <a:r>
              <a:rPr lang="pt-PT" dirty="0"/>
              <a:t> </a:t>
            </a:r>
            <a:r>
              <a:rPr lang="pt-PT" dirty="0" err="1"/>
              <a:t>number</a:t>
            </a:r>
            <a:r>
              <a:rPr lang="pt-PT" dirty="0"/>
              <a:t> </a:t>
            </a:r>
            <a:r>
              <a:rPr lang="pt-PT" dirty="0" err="1"/>
              <a:t>of</a:t>
            </a:r>
            <a:r>
              <a:rPr lang="pt-PT" dirty="0"/>
              <a:t> </a:t>
            </a:r>
            <a:r>
              <a:rPr lang="pt-PT" dirty="0" err="1"/>
              <a:t>polygons</a:t>
            </a:r>
            <a:r>
              <a:rPr lang="pt-PT" dirty="0"/>
              <a:t> </a:t>
            </a:r>
            <a:r>
              <a:rPr lang="pt-PT" dirty="0" err="1"/>
              <a:t>we</a:t>
            </a:r>
            <a:r>
              <a:rPr lang="pt-PT" dirty="0"/>
              <a:t> can </a:t>
            </a:r>
            <a:r>
              <a:rPr lang="pt-PT" dirty="0" err="1"/>
              <a:t>just</a:t>
            </a:r>
            <a:r>
              <a:rPr lang="pt-PT" dirty="0"/>
              <a:t> </a:t>
            </a:r>
            <a:r>
              <a:rPr lang="pt-PT" dirty="0" err="1"/>
              <a:t>create</a:t>
            </a:r>
            <a:r>
              <a:rPr lang="pt-PT" dirty="0"/>
              <a:t> a </a:t>
            </a:r>
            <a:r>
              <a:rPr lang="pt-PT" dirty="0" err="1"/>
              <a:t>low</a:t>
            </a:r>
            <a:r>
              <a:rPr lang="pt-PT" dirty="0"/>
              <a:t> </a:t>
            </a:r>
            <a:r>
              <a:rPr lang="pt-PT" dirty="0" err="1"/>
              <a:t>detail</a:t>
            </a:r>
            <a:r>
              <a:rPr lang="pt-PT" dirty="0"/>
              <a:t> global </a:t>
            </a:r>
            <a:r>
              <a:rPr lang="pt-PT" dirty="0" err="1"/>
              <a:t>view</a:t>
            </a:r>
            <a:r>
              <a:rPr lang="pt-PT" dirty="0"/>
              <a:t> </a:t>
            </a:r>
            <a:r>
              <a:rPr lang="pt-PT" dirty="0" err="1"/>
              <a:t>that</a:t>
            </a:r>
            <a:r>
              <a:rPr lang="pt-PT" dirty="0"/>
              <a:t> </a:t>
            </a:r>
            <a:r>
              <a:rPr lang="pt-PT" dirty="0" err="1"/>
              <a:t>loads</a:t>
            </a:r>
            <a:r>
              <a:rPr lang="pt-PT" dirty="0"/>
              <a:t> </a:t>
            </a:r>
            <a:r>
              <a:rPr lang="pt-PT" dirty="0" err="1"/>
              <a:t>the</a:t>
            </a:r>
            <a:r>
              <a:rPr lang="pt-PT" dirty="0"/>
              <a:t> </a:t>
            </a:r>
            <a:r>
              <a:rPr lang="pt-PT" dirty="0" err="1"/>
              <a:t>detailed</a:t>
            </a:r>
            <a:r>
              <a:rPr lang="pt-PT" dirty="0"/>
              <a:t> </a:t>
            </a:r>
            <a:r>
              <a:rPr lang="pt-PT" dirty="0" err="1"/>
              <a:t>sections</a:t>
            </a:r>
            <a:r>
              <a:rPr lang="pt-PT" dirty="0"/>
              <a:t> </a:t>
            </a:r>
            <a:r>
              <a:rPr lang="pt-PT" dirty="0" err="1"/>
              <a:t>when</a:t>
            </a:r>
            <a:r>
              <a:rPr lang="pt-PT" dirty="0"/>
              <a:t> </a:t>
            </a:r>
            <a:r>
              <a:rPr lang="pt-PT" dirty="0" err="1"/>
              <a:t>they</a:t>
            </a:r>
            <a:r>
              <a:rPr lang="pt-PT" dirty="0"/>
              <a:t> are </a:t>
            </a:r>
            <a:r>
              <a:rPr lang="pt-PT" dirty="0" err="1"/>
              <a:t>selected</a:t>
            </a:r>
            <a:r>
              <a:rPr lang="pt-PT" dirty="0"/>
              <a:t>.</a:t>
            </a:r>
          </a:p>
          <a:p>
            <a:endParaRPr lang="pt-PT" dirty="0"/>
          </a:p>
          <a:p>
            <a:r>
              <a:rPr lang="pt-PT" dirty="0"/>
              <a:t>Ricardo </a:t>
            </a:r>
            <a:r>
              <a:rPr lang="pt-PT" dirty="0" err="1"/>
              <a:t>did</a:t>
            </a:r>
            <a:r>
              <a:rPr lang="pt-PT" dirty="0"/>
              <a:t> </a:t>
            </a:r>
            <a:r>
              <a:rPr lang="pt-PT" dirty="0" err="1"/>
              <a:t>the</a:t>
            </a:r>
            <a:r>
              <a:rPr lang="pt-PT" dirty="0"/>
              <a:t> </a:t>
            </a:r>
            <a:r>
              <a:rPr lang="pt-PT" dirty="0" err="1"/>
              <a:t>same</a:t>
            </a:r>
            <a:r>
              <a:rPr lang="pt-PT" dirty="0"/>
              <a:t> </a:t>
            </a:r>
            <a:r>
              <a:rPr lang="pt-PT" dirty="0" err="1"/>
              <a:t>thing</a:t>
            </a:r>
            <a:r>
              <a:rPr lang="pt-PT" dirty="0"/>
              <a:t>, </a:t>
            </a:r>
            <a:r>
              <a:rPr lang="pt-PT" dirty="0" err="1"/>
              <a:t>he</a:t>
            </a:r>
            <a:r>
              <a:rPr lang="pt-PT" dirty="0"/>
              <a:t> </a:t>
            </a:r>
            <a:r>
              <a:rPr lang="pt-PT" dirty="0" err="1"/>
              <a:t>had</a:t>
            </a:r>
            <a:r>
              <a:rPr lang="pt-PT" dirty="0"/>
              <a:t> </a:t>
            </a:r>
            <a:r>
              <a:rPr lang="pt-PT" dirty="0" err="1"/>
              <a:t>already</a:t>
            </a:r>
            <a:r>
              <a:rPr lang="pt-PT" dirty="0"/>
              <a:t> </a:t>
            </a:r>
            <a:r>
              <a:rPr lang="pt-PT" dirty="0" err="1"/>
              <a:t>separated</a:t>
            </a:r>
            <a:r>
              <a:rPr lang="pt-PT" dirty="0"/>
              <a:t> </a:t>
            </a:r>
            <a:r>
              <a:rPr lang="pt-PT" dirty="0" err="1"/>
              <a:t>the</a:t>
            </a:r>
            <a:r>
              <a:rPr lang="pt-PT" dirty="0"/>
              <a:t> </a:t>
            </a:r>
            <a:r>
              <a:rPr lang="pt-PT" dirty="0" err="1"/>
              <a:t>octants</a:t>
            </a:r>
            <a:r>
              <a:rPr lang="pt-PT" dirty="0"/>
              <a:t> </a:t>
            </a:r>
            <a:r>
              <a:rPr lang="pt-PT" dirty="0" err="1"/>
              <a:t>of</a:t>
            </a:r>
            <a:r>
              <a:rPr lang="pt-PT" dirty="0"/>
              <a:t> </a:t>
            </a:r>
            <a:r>
              <a:rPr lang="pt-PT" dirty="0" err="1"/>
              <a:t>the</a:t>
            </a:r>
            <a:r>
              <a:rPr lang="pt-PT" dirty="0"/>
              <a:t> PS </a:t>
            </a:r>
            <a:r>
              <a:rPr lang="pt-PT" dirty="0" err="1"/>
              <a:t>into</a:t>
            </a:r>
            <a:r>
              <a:rPr lang="pt-PT" dirty="0"/>
              <a:t> </a:t>
            </a:r>
            <a:r>
              <a:rPr lang="pt-PT" dirty="0" err="1"/>
              <a:t>different</a:t>
            </a:r>
            <a:r>
              <a:rPr lang="pt-PT" dirty="0"/>
              <a:t> </a:t>
            </a:r>
            <a:r>
              <a:rPr lang="pt-PT" dirty="0" err="1"/>
              <a:t>detailed</a:t>
            </a:r>
            <a:r>
              <a:rPr lang="pt-PT" dirty="0"/>
              <a:t> </a:t>
            </a:r>
            <a:r>
              <a:rPr lang="pt-PT" dirty="0" err="1"/>
              <a:t>models</a:t>
            </a:r>
            <a:r>
              <a:rPr lang="pt-PT" dirty="0"/>
              <a:t>.</a:t>
            </a: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36052733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err="1"/>
              <a:t>During</a:t>
            </a:r>
            <a:r>
              <a:rPr lang="pt-PT" dirty="0"/>
              <a:t> </a:t>
            </a:r>
            <a:r>
              <a:rPr lang="pt-PT" dirty="0" err="1"/>
              <a:t>the</a:t>
            </a:r>
            <a:r>
              <a:rPr lang="pt-PT" dirty="0"/>
              <a:t> </a:t>
            </a:r>
            <a:r>
              <a:rPr lang="pt-PT" dirty="0" err="1"/>
              <a:t>last</a:t>
            </a:r>
            <a:r>
              <a:rPr lang="pt-PT" dirty="0"/>
              <a:t> </a:t>
            </a:r>
            <a:r>
              <a:rPr lang="pt-PT" dirty="0" err="1"/>
              <a:t>month</a:t>
            </a:r>
            <a:r>
              <a:rPr lang="pt-PT" dirty="0"/>
              <a:t> </a:t>
            </a:r>
            <a:r>
              <a:rPr lang="pt-PT" dirty="0" err="1"/>
              <a:t>of</a:t>
            </a:r>
            <a:r>
              <a:rPr lang="pt-PT" dirty="0"/>
              <a:t> </a:t>
            </a:r>
            <a:r>
              <a:rPr lang="pt-PT" dirty="0" err="1"/>
              <a:t>my</a:t>
            </a:r>
            <a:r>
              <a:rPr lang="pt-PT" dirty="0"/>
              <a:t> </a:t>
            </a:r>
            <a:r>
              <a:rPr lang="pt-PT" dirty="0" err="1"/>
              <a:t>stay</a:t>
            </a:r>
            <a:r>
              <a:rPr lang="pt-PT" dirty="0"/>
              <a:t> </a:t>
            </a:r>
            <a:r>
              <a:rPr lang="pt-PT" dirty="0" err="1"/>
              <a:t>at</a:t>
            </a:r>
            <a:r>
              <a:rPr lang="pt-PT" dirty="0"/>
              <a:t> CERN, I </a:t>
            </a:r>
            <a:r>
              <a:rPr lang="pt-PT" dirty="0" err="1"/>
              <a:t>performed</a:t>
            </a:r>
            <a:r>
              <a:rPr lang="pt-PT" dirty="0"/>
              <a:t> </a:t>
            </a:r>
            <a:r>
              <a:rPr lang="pt-PT" dirty="0" err="1"/>
              <a:t>usability</a:t>
            </a:r>
            <a:r>
              <a:rPr lang="pt-PT" dirty="0"/>
              <a:t> </a:t>
            </a:r>
            <a:r>
              <a:rPr lang="pt-PT" dirty="0" err="1"/>
              <a:t>tests</a:t>
            </a:r>
            <a:r>
              <a:rPr lang="pt-PT" dirty="0"/>
              <a:t> </a:t>
            </a:r>
            <a:r>
              <a:rPr lang="pt-PT" dirty="0" err="1"/>
              <a:t>and</a:t>
            </a:r>
            <a:r>
              <a:rPr lang="pt-PT" dirty="0"/>
              <a:t> </a:t>
            </a:r>
            <a:r>
              <a:rPr lang="pt-PT" dirty="0" err="1"/>
              <a:t>gathered</a:t>
            </a:r>
            <a:r>
              <a:rPr lang="pt-PT" dirty="0"/>
              <a:t> feedback</a:t>
            </a: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41646442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a:p>
            <a:r>
              <a:rPr lang="pt-PT" dirty="0"/>
              <a:t>25 </a:t>
            </a:r>
            <a:r>
              <a:rPr lang="pt-PT" dirty="0" err="1"/>
              <a:t>supervised</a:t>
            </a:r>
            <a:r>
              <a:rPr lang="pt-PT" dirty="0"/>
              <a:t> </a:t>
            </a:r>
            <a:r>
              <a:rPr lang="pt-PT" dirty="0" err="1"/>
              <a:t>tests</a:t>
            </a:r>
            <a:r>
              <a:rPr lang="pt-PT" dirty="0"/>
              <a:t> </a:t>
            </a:r>
            <a:r>
              <a:rPr lang="pt-PT" dirty="0" err="1"/>
              <a:t>were</a:t>
            </a:r>
            <a:r>
              <a:rPr lang="pt-PT" dirty="0"/>
              <a:t> </a:t>
            </a:r>
            <a:r>
              <a:rPr lang="pt-PT" dirty="0" err="1"/>
              <a:t>performed</a:t>
            </a:r>
            <a:r>
              <a:rPr lang="pt-PT" dirty="0"/>
              <a:t> .</a:t>
            </a:r>
          </a:p>
          <a:p>
            <a:r>
              <a:rPr lang="pt-PT" dirty="0" err="1"/>
              <a:t>Each</a:t>
            </a:r>
            <a:r>
              <a:rPr lang="pt-PT" dirty="0"/>
              <a:t> </a:t>
            </a:r>
            <a:r>
              <a:rPr lang="pt-PT" dirty="0" err="1"/>
              <a:t>test</a:t>
            </a:r>
            <a:r>
              <a:rPr lang="pt-PT" dirty="0"/>
              <a:t> </a:t>
            </a:r>
            <a:r>
              <a:rPr lang="pt-PT" dirty="0" err="1"/>
              <a:t>consisted</a:t>
            </a:r>
            <a:r>
              <a:rPr lang="pt-PT" dirty="0"/>
              <a:t> </a:t>
            </a:r>
            <a:r>
              <a:rPr lang="pt-PT" dirty="0" err="1"/>
              <a:t>of</a:t>
            </a:r>
            <a:r>
              <a:rPr lang="pt-PT" dirty="0"/>
              <a:t> a 15 </a:t>
            </a:r>
            <a:r>
              <a:rPr lang="pt-PT" dirty="0" err="1"/>
              <a:t>task</a:t>
            </a:r>
            <a:r>
              <a:rPr lang="pt-PT" dirty="0"/>
              <a:t> </a:t>
            </a:r>
            <a:r>
              <a:rPr lang="pt-PT" dirty="0" err="1"/>
              <a:t>questionnaire</a:t>
            </a:r>
            <a:r>
              <a:rPr lang="pt-PT" dirty="0"/>
              <a:t>, a </a:t>
            </a:r>
            <a:r>
              <a:rPr lang="pt-PT" dirty="0" err="1"/>
              <a:t>System</a:t>
            </a:r>
            <a:r>
              <a:rPr lang="pt-PT" dirty="0"/>
              <a:t> </a:t>
            </a:r>
            <a:r>
              <a:rPr lang="pt-PT" dirty="0" err="1"/>
              <a:t>Usability</a:t>
            </a:r>
            <a:r>
              <a:rPr lang="pt-PT" dirty="0"/>
              <a:t> </a:t>
            </a:r>
            <a:r>
              <a:rPr lang="pt-PT" dirty="0" err="1"/>
              <a:t>Scale</a:t>
            </a:r>
            <a:r>
              <a:rPr lang="pt-PT" dirty="0"/>
              <a:t> </a:t>
            </a:r>
            <a:r>
              <a:rPr lang="pt-PT" dirty="0" err="1"/>
              <a:t>questionnaire</a:t>
            </a:r>
            <a:r>
              <a:rPr lang="pt-PT" dirty="0"/>
              <a:t> </a:t>
            </a:r>
            <a:r>
              <a:rPr lang="pt-PT" dirty="0" err="1"/>
              <a:t>and</a:t>
            </a:r>
            <a:r>
              <a:rPr lang="pt-PT" dirty="0"/>
              <a:t> some </a:t>
            </a:r>
            <a:r>
              <a:rPr lang="pt-PT" dirty="0" err="1"/>
              <a:t>other</a:t>
            </a:r>
            <a:r>
              <a:rPr lang="pt-PT" dirty="0"/>
              <a:t> </a:t>
            </a:r>
            <a:r>
              <a:rPr lang="pt-PT" dirty="0" err="1"/>
              <a:t>questions</a:t>
            </a:r>
            <a:r>
              <a:rPr lang="pt-PT" dirty="0"/>
              <a:t> to </a:t>
            </a:r>
            <a:r>
              <a:rPr lang="pt-PT" dirty="0" err="1"/>
              <a:t>understand</a:t>
            </a:r>
            <a:r>
              <a:rPr lang="pt-PT" dirty="0"/>
              <a:t> </a:t>
            </a:r>
            <a:r>
              <a:rPr lang="pt-PT" dirty="0" err="1"/>
              <a:t>the</a:t>
            </a:r>
            <a:r>
              <a:rPr lang="pt-PT" dirty="0"/>
              <a:t> </a:t>
            </a:r>
            <a:r>
              <a:rPr lang="pt-PT" dirty="0" err="1"/>
              <a:t>preferences</a:t>
            </a:r>
            <a:r>
              <a:rPr lang="pt-PT" dirty="0"/>
              <a:t> </a:t>
            </a:r>
            <a:r>
              <a:rPr lang="pt-PT" dirty="0" err="1"/>
              <a:t>of</a:t>
            </a:r>
            <a:r>
              <a:rPr lang="pt-PT" dirty="0"/>
              <a:t> </a:t>
            </a:r>
            <a:r>
              <a:rPr lang="pt-PT" dirty="0" err="1"/>
              <a:t>the</a:t>
            </a:r>
            <a:r>
              <a:rPr lang="pt-PT" dirty="0"/>
              <a:t> </a:t>
            </a:r>
            <a:r>
              <a:rPr lang="pt-PT" dirty="0" err="1"/>
              <a:t>participants</a:t>
            </a:r>
            <a:r>
              <a:rPr lang="pt-PT" dirty="0"/>
              <a:t>.</a:t>
            </a:r>
          </a:p>
          <a:p>
            <a:endParaRPr lang="pt-PT" dirty="0"/>
          </a:p>
          <a:p>
            <a:endParaRPr lang="pt-PT" dirty="0"/>
          </a:p>
          <a:p>
            <a:pPr marL="0" marR="0" lvl="0" indent="0" algn="l" defTabSz="914400" rtl="0" eaLnBrk="1" fontAlgn="auto" latinLnBrk="0" hangingPunct="1">
              <a:lnSpc>
                <a:spcPct val="100000"/>
              </a:lnSpc>
              <a:spcBef>
                <a:spcPts val="0"/>
              </a:spcBef>
              <a:spcAft>
                <a:spcPts val="0"/>
              </a:spcAft>
              <a:buClrTx/>
              <a:buSzTx/>
              <a:buFontTx/>
              <a:buNone/>
              <a:tabLst/>
              <a:defRPr/>
            </a:pPr>
            <a:r>
              <a:rPr lang="pt-PT" dirty="0" err="1"/>
              <a:t>The</a:t>
            </a:r>
            <a:r>
              <a:rPr lang="pt-PT" dirty="0"/>
              <a:t> </a:t>
            </a:r>
            <a:r>
              <a:rPr lang="pt-PT" dirty="0" err="1"/>
              <a:t>mean</a:t>
            </a:r>
            <a:r>
              <a:rPr lang="pt-PT" dirty="0"/>
              <a:t> </a:t>
            </a:r>
            <a:r>
              <a:rPr lang="pt-PT" dirty="0" err="1"/>
              <a:t>System</a:t>
            </a:r>
            <a:r>
              <a:rPr lang="pt-PT" dirty="0"/>
              <a:t> </a:t>
            </a:r>
            <a:r>
              <a:rPr lang="pt-PT" dirty="0" err="1"/>
              <a:t>Usability</a:t>
            </a:r>
            <a:r>
              <a:rPr lang="pt-PT" dirty="0"/>
              <a:t> </a:t>
            </a:r>
            <a:r>
              <a:rPr lang="pt-PT" dirty="0" err="1"/>
              <a:t>Scale</a:t>
            </a:r>
            <a:r>
              <a:rPr lang="pt-PT" dirty="0"/>
              <a:t> score </a:t>
            </a:r>
            <a:r>
              <a:rPr lang="pt-PT" dirty="0" err="1"/>
              <a:t>is</a:t>
            </a:r>
            <a:r>
              <a:rPr lang="pt-PT" dirty="0"/>
              <a:t> 79 . </a:t>
            </a:r>
            <a:r>
              <a:rPr lang="pt-PT" dirty="0" err="1"/>
              <a:t>According</a:t>
            </a:r>
            <a:r>
              <a:rPr lang="pt-PT" dirty="0"/>
              <a:t> to </a:t>
            </a:r>
            <a:r>
              <a:rPr lang="pt-PT" dirty="0" err="1"/>
              <a:t>one</a:t>
            </a:r>
            <a:r>
              <a:rPr lang="pt-PT" dirty="0"/>
              <a:t> </a:t>
            </a:r>
            <a:r>
              <a:rPr lang="pt-PT" dirty="0" err="1"/>
              <a:t>of</a:t>
            </a:r>
            <a:r>
              <a:rPr lang="pt-PT" dirty="0"/>
              <a:t> </a:t>
            </a:r>
            <a:r>
              <a:rPr lang="pt-PT" dirty="0" err="1"/>
              <a:t>the</a:t>
            </a:r>
            <a:r>
              <a:rPr lang="pt-PT" dirty="0"/>
              <a:t> </a:t>
            </a:r>
            <a:r>
              <a:rPr lang="pt-PT" dirty="0" err="1"/>
              <a:t>common</a:t>
            </a:r>
            <a:r>
              <a:rPr lang="pt-PT" dirty="0"/>
              <a:t> </a:t>
            </a:r>
            <a:r>
              <a:rPr lang="pt-PT" dirty="0" err="1"/>
              <a:t>interpretations</a:t>
            </a:r>
            <a:r>
              <a:rPr lang="pt-PT" dirty="0"/>
              <a:t> </a:t>
            </a:r>
            <a:r>
              <a:rPr lang="pt-PT" dirty="0" err="1"/>
              <a:t>of</a:t>
            </a:r>
            <a:r>
              <a:rPr lang="pt-PT" dirty="0"/>
              <a:t> </a:t>
            </a:r>
            <a:r>
              <a:rPr lang="pt-PT" dirty="0" err="1"/>
              <a:t>this</a:t>
            </a:r>
            <a:r>
              <a:rPr lang="pt-PT" dirty="0"/>
              <a:t> </a:t>
            </a:r>
            <a:r>
              <a:rPr lang="pt-PT" dirty="0" err="1"/>
              <a:t>scale</a:t>
            </a:r>
            <a:r>
              <a:rPr lang="pt-PT" dirty="0"/>
              <a:t>, 79 </a:t>
            </a:r>
            <a:r>
              <a:rPr lang="pt-PT" dirty="0" err="1"/>
              <a:t>is</a:t>
            </a:r>
            <a:r>
              <a:rPr lang="pt-PT" dirty="0"/>
              <a:t> </a:t>
            </a:r>
            <a:r>
              <a:rPr lang="pt-PT" dirty="0" err="1"/>
              <a:t>good</a:t>
            </a:r>
            <a:r>
              <a:rPr lang="pt-PT" dirty="0"/>
              <a:t> </a:t>
            </a:r>
            <a:r>
              <a:rPr lang="pt-PT" dirty="0" err="1"/>
              <a:t>even</a:t>
            </a:r>
            <a:r>
              <a:rPr lang="pt-PT" dirty="0"/>
              <a:t> </a:t>
            </a:r>
            <a:r>
              <a:rPr lang="pt-PT" dirty="0" err="1"/>
              <a:t>if</a:t>
            </a:r>
            <a:r>
              <a:rPr lang="pt-PT" dirty="0"/>
              <a:t> </a:t>
            </a:r>
            <a:r>
              <a:rPr lang="pt-PT" dirty="0" err="1"/>
              <a:t>not</a:t>
            </a:r>
            <a:r>
              <a:rPr lang="pt-PT" dirty="0"/>
              <a:t> </a:t>
            </a:r>
            <a:r>
              <a:rPr lang="pt-PT" dirty="0" err="1"/>
              <a:t>excellent</a:t>
            </a:r>
            <a:r>
              <a:rPr lang="pt-PT" dirty="0"/>
              <a:t>., </a:t>
            </a:r>
            <a:r>
              <a:rPr lang="pt-PT" dirty="0" err="1"/>
              <a:t>which</a:t>
            </a:r>
            <a:r>
              <a:rPr lang="pt-PT" dirty="0"/>
              <a:t> </a:t>
            </a:r>
            <a:r>
              <a:rPr lang="pt-PT" dirty="0" err="1"/>
              <a:t>means</a:t>
            </a:r>
            <a:r>
              <a:rPr lang="pt-PT" dirty="0"/>
              <a:t> </a:t>
            </a:r>
            <a:r>
              <a:rPr lang="pt-PT" dirty="0" err="1"/>
              <a:t>there</a:t>
            </a:r>
            <a:r>
              <a:rPr lang="pt-PT" dirty="0"/>
              <a:t> </a:t>
            </a:r>
            <a:r>
              <a:rPr lang="pt-PT" dirty="0" err="1"/>
              <a:t>is</a:t>
            </a:r>
            <a:r>
              <a:rPr lang="pt-PT" dirty="0"/>
              <a:t> </a:t>
            </a:r>
            <a:r>
              <a:rPr lang="pt-PT" dirty="0" err="1"/>
              <a:t>still</a:t>
            </a:r>
            <a:r>
              <a:rPr lang="pt-PT" dirty="0"/>
              <a:t> </a:t>
            </a:r>
            <a:r>
              <a:rPr lang="pt-PT" dirty="0" err="1"/>
              <a:t>room</a:t>
            </a:r>
            <a:r>
              <a:rPr lang="pt-PT" dirty="0"/>
              <a:t> for </a:t>
            </a:r>
            <a:r>
              <a:rPr lang="pt-PT" dirty="0" err="1"/>
              <a:t>improvement</a:t>
            </a:r>
            <a:r>
              <a:rPr lang="pt-PT"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pt-PT" dirty="0" err="1"/>
              <a:t>But</a:t>
            </a:r>
            <a:r>
              <a:rPr lang="pt-PT" dirty="0"/>
              <a:t>, </a:t>
            </a:r>
            <a:r>
              <a:rPr lang="pt-PT" dirty="0" err="1"/>
              <a:t>it</a:t>
            </a:r>
            <a:r>
              <a:rPr lang="pt-PT" dirty="0"/>
              <a:t> </a:t>
            </a:r>
            <a:r>
              <a:rPr lang="pt-PT" dirty="0" err="1"/>
              <a:t>means</a:t>
            </a:r>
            <a:r>
              <a:rPr lang="pt-PT" dirty="0"/>
              <a:t> </a:t>
            </a:r>
            <a:r>
              <a:rPr lang="pt-PT" dirty="0" err="1"/>
              <a:t>that</a:t>
            </a:r>
            <a:r>
              <a:rPr lang="pt-PT" dirty="0"/>
              <a:t> </a:t>
            </a:r>
            <a:r>
              <a:rPr lang="pt-PT" dirty="0" err="1"/>
              <a:t>it</a:t>
            </a:r>
            <a:r>
              <a:rPr lang="pt-PT" dirty="0"/>
              <a:t> </a:t>
            </a:r>
            <a:r>
              <a:rPr lang="pt-PT" dirty="0" err="1"/>
              <a:t>is</a:t>
            </a:r>
            <a:r>
              <a:rPr lang="pt-PT" dirty="0"/>
              <a:t> </a:t>
            </a:r>
            <a:r>
              <a:rPr lang="pt-PT" dirty="0" err="1"/>
              <a:t>already</a:t>
            </a:r>
            <a:r>
              <a:rPr lang="pt-PT" dirty="0"/>
              <a:t> </a:t>
            </a:r>
            <a:r>
              <a:rPr lang="pt-PT" dirty="0" err="1"/>
              <a:t>usable</a:t>
            </a:r>
            <a:r>
              <a:rPr lang="pt-PT" dirty="0"/>
              <a:t>. </a:t>
            </a:r>
            <a:r>
              <a:rPr lang="pt-PT" dirty="0" err="1"/>
              <a:t>From</a:t>
            </a:r>
            <a:r>
              <a:rPr lang="pt-PT" dirty="0"/>
              <a:t> </a:t>
            </a:r>
            <a:r>
              <a:rPr lang="pt-PT" dirty="0" err="1"/>
              <a:t>the</a:t>
            </a:r>
            <a:r>
              <a:rPr lang="pt-PT" dirty="0"/>
              <a:t> feedback </a:t>
            </a:r>
            <a:r>
              <a:rPr lang="pt-PT" dirty="0" err="1"/>
              <a:t>received</a:t>
            </a:r>
            <a:r>
              <a:rPr lang="pt-PT" dirty="0"/>
              <a:t>, in general, </a:t>
            </a:r>
            <a:r>
              <a:rPr lang="pt-PT" dirty="0" err="1"/>
              <a:t>the</a:t>
            </a:r>
            <a:r>
              <a:rPr lang="pt-PT" dirty="0"/>
              <a:t> </a:t>
            </a:r>
            <a:r>
              <a:rPr lang="pt-PT" dirty="0" err="1"/>
              <a:t>participants</a:t>
            </a:r>
            <a:r>
              <a:rPr lang="pt-PT" dirty="0"/>
              <a:t> </a:t>
            </a:r>
            <a:r>
              <a:rPr lang="pt-PT" dirty="0" err="1"/>
              <a:t>found</a:t>
            </a:r>
            <a:r>
              <a:rPr lang="pt-PT" dirty="0"/>
              <a:t> </a:t>
            </a:r>
            <a:r>
              <a:rPr lang="pt-PT" dirty="0" err="1"/>
              <a:t>the</a:t>
            </a:r>
            <a:r>
              <a:rPr lang="pt-PT" dirty="0"/>
              <a:t> </a:t>
            </a:r>
            <a:r>
              <a:rPr lang="pt-PT" dirty="0" err="1"/>
              <a:t>tool</a:t>
            </a:r>
            <a:r>
              <a:rPr lang="pt-PT" dirty="0"/>
              <a:t> </a:t>
            </a:r>
            <a:r>
              <a:rPr lang="pt-PT" dirty="0" err="1"/>
              <a:t>useful</a:t>
            </a:r>
            <a:r>
              <a:rPr lang="pt-PT" dirty="0"/>
              <a:t> </a:t>
            </a:r>
            <a:r>
              <a:rPr lang="pt-PT" dirty="0" err="1"/>
              <a:t>and</a:t>
            </a:r>
            <a:r>
              <a:rPr lang="pt-PT" dirty="0"/>
              <a:t> </a:t>
            </a:r>
            <a:r>
              <a:rPr lang="pt-PT" dirty="0" err="1"/>
              <a:t>interesting</a:t>
            </a:r>
            <a:r>
              <a:rPr lang="pt-PT" dirty="0"/>
              <a:t>.</a:t>
            </a:r>
            <a:endParaRPr lang="en-US" dirty="0"/>
          </a:p>
          <a:p>
            <a:endParaRPr lang="pt-PT"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38454061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I </a:t>
            </a:r>
            <a:r>
              <a:rPr lang="pt-PT" dirty="0" err="1"/>
              <a:t>showcased</a:t>
            </a:r>
            <a:r>
              <a:rPr lang="pt-PT" dirty="0"/>
              <a:t> </a:t>
            </a:r>
            <a:r>
              <a:rPr lang="pt-PT" dirty="0" err="1"/>
              <a:t>today</a:t>
            </a:r>
            <a:r>
              <a:rPr lang="pt-PT" dirty="0"/>
              <a:t> a </a:t>
            </a:r>
            <a:r>
              <a:rPr lang="pt-PT" dirty="0" err="1"/>
              <a:t>specific</a:t>
            </a:r>
            <a:r>
              <a:rPr lang="pt-PT" dirty="0"/>
              <a:t> </a:t>
            </a:r>
            <a:r>
              <a:rPr lang="pt-PT" dirty="0" err="1"/>
              <a:t>application</a:t>
            </a:r>
            <a:r>
              <a:rPr lang="pt-PT" dirty="0"/>
              <a:t> </a:t>
            </a:r>
            <a:r>
              <a:rPr lang="pt-PT" dirty="0" err="1"/>
              <a:t>of</a:t>
            </a:r>
            <a:r>
              <a:rPr lang="pt-PT" dirty="0"/>
              <a:t> </a:t>
            </a:r>
            <a:r>
              <a:rPr lang="pt-PT" dirty="0" err="1"/>
              <a:t>the</a:t>
            </a:r>
            <a:r>
              <a:rPr lang="pt-PT" dirty="0"/>
              <a:t> </a:t>
            </a:r>
            <a:r>
              <a:rPr lang="pt-PT" dirty="0" err="1"/>
              <a:t>usage</a:t>
            </a:r>
            <a:r>
              <a:rPr lang="pt-PT" dirty="0"/>
              <a:t> </a:t>
            </a:r>
            <a:r>
              <a:rPr lang="pt-PT" dirty="0" err="1"/>
              <a:t>of</a:t>
            </a:r>
            <a:r>
              <a:rPr lang="pt-PT" dirty="0"/>
              <a:t> 3D </a:t>
            </a:r>
            <a:r>
              <a:rPr lang="pt-PT" dirty="0" err="1"/>
              <a:t>models</a:t>
            </a:r>
            <a:r>
              <a:rPr lang="pt-PT" dirty="0"/>
              <a:t> in na </a:t>
            </a:r>
            <a:r>
              <a:rPr lang="pt-PT" dirty="0" err="1"/>
              <a:t>interactive</a:t>
            </a:r>
            <a:r>
              <a:rPr lang="pt-PT" dirty="0"/>
              <a:t> </a:t>
            </a:r>
            <a:r>
              <a:rPr lang="pt-PT" dirty="0" err="1"/>
              <a:t>environment</a:t>
            </a:r>
            <a:r>
              <a:rPr lang="pt-PT" dirty="0"/>
              <a:t> </a:t>
            </a:r>
            <a:r>
              <a:rPr lang="pt-PT" dirty="0" err="1"/>
              <a:t>but</a:t>
            </a:r>
            <a:r>
              <a:rPr lang="pt-PT" dirty="0"/>
              <a:t> I </a:t>
            </a:r>
            <a:r>
              <a:rPr lang="pt-PT" dirty="0" err="1"/>
              <a:t>want</a:t>
            </a:r>
            <a:r>
              <a:rPr lang="pt-PT" dirty="0"/>
              <a:t> to </a:t>
            </a:r>
            <a:r>
              <a:rPr lang="pt-PT" dirty="0" err="1"/>
              <a:t>make</a:t>
            </a:r>
            <a:r>
              <a:rPr lang="pt-PT" dirty="0"/>
              <a:t> </a:t>
            </a:r>
            <a:r>
              <a:rPr lang="pt-PT" dirty="0" err="1"/>
              <a:t>it</a:t>
            </a:r>
            <a:r>
              <a:rPr lang="pt-PT" dirty="0"/>
              <a:t> clear </a:t>
            </a:r>
            <a:r>
              <a:rPr lang="pt-PT" dirty="0" err="1"/>
              <a:t>that</a:t>
            </a:r>
            <a:r>
              <a:rPr lang="pt-PT" dirty="0"/>
              <a:t> </a:t>
            </a:r>
            <a:r>
              <a:rPr lang="pt-PT" dirty="0" err="1"/>
              <a:t>if</a:t>
            </a:r>
            <a:r>
              <a:rPr lang="pt-PT" dirty="0"/>
              <a:t> </a:t>
            </a:r>
            <a:r>
              <a:rPr lang="pt-PT" dirty="0" err="1"/>
              <a:t>it</a:t>
            </a:r>
            <a:r>
              <a:rPr lang="pt-PT" dirty="0"/>
              <a:t> </a:t>
            </a:r>
            <a:r>
              <a:rPr lang="pt-PT" dirty="0" err="1"/>
              <a:t>is</a:t>
            </a:r>
            <a:r>
              <a:rPr lang="pt-PT" dirty="0"/>
              <a:t> </a:t>
            </a:r>
            <a:r>
              <a:rPr lang="pt-PT" dirty="0" err="1"/>
              <a:t>possible</a:t>
            </a:r>
            <a:r>
              <a:rPr lang="pt-PT" dirty="0"/>
              <a:t> to </a:t>
            </a:r>
            <a:r>
              <a:rPr lang="pt-PT" dirty="0" err="1"/>
              <a:t>create</a:t>
            </a:r>
            <a:r>
              <a:rPr lang="pt-PT" dirty="0"/>
              <a:t> a </a:t>
            </a:r>
            <a:r>
              <a:rPr lang="pt-PT" dirty="0" err="1"/>
              <a:t>tool</a:t>
            </a:r>
            <a:r>
              <a:rPr lang="pt-PT" dirty="0"/>
              <a:t> </a:t>
            </a:r>
            <a:r>
              <a:rPr lang="pt-PT" dirty="0" err="1"/>
              <a:t>with</a:t>
            </a:r>
            <a:r>
              <a:rPr lang="pt-PT" dirty="0"/>
              <a:t> </a:t>
            </a:r>
            <a:r>
              <a:rPr lang="pt-PT" dirty="0" err="1"/>
              <a:t>evolving</a:t>
            </a:r>
            <a:r>
              <a:rPr lang="pt-PT" dirty="0"/>
              <a:t> </a:t>
            </a:r>
            <a:r>
              <a:rPr lang="pt-PT" dirty="0" err="1"/>
              <a:t>models</a:t>
            </a:r>
            <a:r>
              <a:rPr lang="pt-PT" dirty="0"/>
              <a:t> to display </a:t>
            </a:r>
            <a:r>
              <a:rPr lang="pt-PT" dirty="0" err="1"/>
              <a:t>ongoing</a:t>
            </a:r>
            <a:r>
              <a:rPr lang="pt-PT" dirty="0"/>
              <a:t> </a:t>
            </a:r>
            <a:r>
              <a:rPr lang="pt-PT" dirty="0" err="1"/>
              <a:t>tasks</a:t>
            </a:r>
            <a:r>
              <a:rPr lang="pt-PT" dirty="0"/>
              <a:t>, </a:t>
            </a:r>
            <a:r>
              <a:rPr lang="pt-PT" dirty="0" err="1"/>
              <a:t>it</a:t>
            </a:r>
            <a:r>
              <a:rPr lang="pt-PT" dirty="0"/>
              <a:t> </a:t>
            </a:r>
            <a:r>
              <a:rPr lang="pt-PT" dirty="0" err="1"/>
              <a:t>is</a:t>
            </a:r>
            <a:r>
              <a:rPr lang="pt-PT" dirty="0"/>
              <a:t> </a:t>
            </a:r>
            <a:r>
              <a:rPr lang="pt-PT" dirty="0" err="1"/>
              <a:t>also</a:t>
            </a:r>
            <a:r>
              <a:rPr lang="pt-PT" dirty="0"/>
              <a:t> </a:t>
            </a:r>
            <a:r>
              <a:rPr lang="pt-PT" dirty="0" err="1"/>
              <a:t>possible</a:t>
            </a:r>
            <a:r>
              <a:rPr lang="pt-PT" dirty="0"/>
              <a:t> to display </a:t>
            </a:r>
            <a:r>
              <a:rPr lang="pt-PT" dirty="0" err="1"/>
              <a:t>whatever</a:t>
            </a:r>
            <a:r>
              <a:rPr lang="pt-PT" dirty="0"/>
              <a:t> </a:t>
            </a:r>
            <a:r>
              <a:rPr lang="pt-PT" dirty="0" err="1"/>
              <a:t>information</a:t>
            </a:r>
            <a:r>
              <a:rPr lang="pt-PT" dirty="0"/>
              <a:t> </a:t>
            </a:r>
            <a:r>
              <a:rPr lang="pt-PT" dirty="0" err="1"/>
              <a:t>you</a:t>
            </a:r>
            <a:r>
              <a:rPr lang="pt-PT" dirty="0"/>
              <a:t> </a:t>
            </a:r>
            <a:r>
              <a:rPr lang="pt-PT" dirty="0" err="1"/>
              <a:t>want</a:t>
            </a:r>
            <a:r>
              <a:rPr lang="pt-PT" dirty="0"/>
              <a:t>. </a:t>
            </a:r>
            <a:r>
              <a:rPr lang="pt-PT" dirty="0" err="1"/>
              <a:t>Maybe</a:t>
            </a:r>
            <a:r>
              <a:rPr lang="pt-PT" dirty="0"/>
              <a:t> </a:t>
            </a:r>
            <a:r>
              <a:rPr lang="pt-PT" dirty="0" err="1"/>
              <a:t>you</a:t>
            </a:r>
            <a:r>
              <a:rPr lang="pt-PT" dirty="0"/>
              <a:t> are more </a:t>
            </a:r>
            <a:r>
              <a:rPr lang="pt-PT" dirty="0" err="1"/>
              <a:t>interested</a:t>
            </a:r>
            <a:r>
              <a:rPr lang="pt-PT" dirty="0"/>
              <a:t> in </a:t>
            </a:r>
            <a:r>
              <a:rPr lang="pt-PT" dirty="0" err="1"/>
              <a:t>interacting</a:t>
            </a:r>
            <a:r>
              <a:rPr lang="pt-PT" dirty="0"/>
              <a:t> </a:t>
            </a:r>
            <a:r>
              <a:rPr lang="pt-PT" dirty="0" err="1"/>
              <a:t>with</a:t>
            </a:r>
            <a:r>
              <a:rPr lang="pt-PT" dirty="0"/>
              <a:t> </a:t>
            </a:r>
            <a:r>
              <a:rPr lang="pt-PT" dirty="0" err="1"/>
              <a:t>the</a:t>
            </a:r>
            <a:r>
              <a:rPr lang="pt-PT" dirty="0"/>
              <a:t> 3D </a:t>
            </a:r>
            <a:r>
              <a:rPr lang="pt-PT" dirty="0" err="1"/>
              <a:t>model</a:t>
            </a:r>
            <a:r>
              <a:rPr lang="pt-PT" dirty="0"/>
              <a:t> </a:t>
            </a:r>
            <a:r>
              <a:rPr lang="pt-PT" dirty="0" err="1"/>
              <a:t>and</a:t>
            </a:r>
            <a:r>
              <a:rPr lang="pt-PT" dirty="0"/>
              <a:t> </a:t>
            </a:r>
            <a:r>
              <a:rPr lang="pt-PT" dirty="0" err="1"/>
              <a:t>selecting</a:t>
            </a:r>
            <a:r>
              <a:rPr lang="pt-PT" dirty="0"/>
              <a:t> </a:t>
            </a:r>
            <a:r>
              <a:rPr lang="pt-PT" dirty="0" err="1"/>
              <a:t>equipment</a:t>
            </a:r>
            <a:r>
              <a:rPr lang="pt-PT" dirty="0"/>
              <a:t> </a:t>
            </a:r>
            <a:r>
              <a:rPr lang="pt-PT" dirty="0" err="1"/>
              <a:t>and</a:t>
            </a:r>
            <a:r>
              <a:rPr lang="pt-PT" dirty="0"/>
              <a:t> </a:t>
            </a:r>
            <a:r>
              <a:rPr lang="pt-PT" dirty="0" err="1"/>
              <a:t>inspecting</a:t>
            </a:r>
            <a:r>
              <a:rPr lang="pt-PT" dirty="0"/>
              <a:t> </a:t>
            </a:r>
            <a:r>
              <a:rPr lang="pt-PT" dirty="0" err="1"/>
              <a:t>details</a:t>
            </a:r>
            <a:r>
              <a:rPr lang="pt-PT" dirty="0"/>
              <a:t> </a:t>
            </a:r>
            <a:r>
              <a:rPr lang="pt-PT" dirty="0" err="1"/>
              <a:t>like</a:t>
            </a:r>
            <a:r>
              <a:rPr lang="pt-PT" dirty="0"/>
              <a:t> </a:t>
            </a:r>
            <a:r>
              <a:rPr lang="pt-PT" dirty="0" err="1"/>
              <a:t>materials</a:t>
            </a:r>
            <a:r>
              <a:rPr lang="pt-PT" dirty="0"/>
              <a:t>, </a:t>
            </a:r>
            <a:r>
              <a:rPr lang="pt-PT" dirty="0" err="1"/>
              <a:t>procedures</a:t>
            </a:r>
            <a:r>
              <a:rPr lang="pt-PT" dirty="0"/>
              <a:t>, </a:t>
            </a:r>
            <a:r>
              <a:rPr lang="pt-PT" dirty="0" err="1"/>
              <a:t>manuals</a:t>
            </a:r>
            <a:r>
              <a:rPr lang="pt-PT" dirty="0"/>
              <a:t>, </a:t>
            </a:r>
            <a:r>
              <a:rPr lang="pt-PT" dirty="0" err="1"/>
              <a:t>that</a:t>
            </a:r>
            <a:r>
              <a:rPr lang="pt-PT" dirty="0"/>
              <a:t> </a:t>
            </a:r>
            <a:r>
              <a:rPr lang="pt-PT" dirty="0" err="1"/>
              <a:t>is</a:t>
            </a:r>
            <a:r>
              <a:rPr lang="pt-PT" dirty="0"/>
              <a:t> </a:t>
            </a:r>
            <a:r>
              <a:rPr lang="pt-PT" dirty="0" err="1"/>
              <a:t>absolutely</a:t>
            </a:r>
            <a:r>
              <a:rPr lang="pt-PT" dirty="0"/>
              <a:t> </a:t>
            </a:r>
            <a:r>
              <a:rPr lang="pt-PT" dirty="0" err="1"/>
              <a:t>possible</a:t>
            </a:r>
            <a:r>
              <a:rPr lang="pt-PT" dirty="0"/>
              <a:t> to </a:t>
            </a:r>
            <a:r>
              <a:rPr lang="pt-PT" dirty="0" err="1"/>
              <a:t>create</a:t>
            </a:r>
            <a:r>
              <a:rPr lang="pt-PT" dirty="0"/>
              <a:t>!</a:t>
            </a:r>
          </a:p>
          <a:p>
            <a:endParaRPr lang="pt-PT" dirty="0"/>
          </a:p>
          <a:p>
            <a:r>
              <a:rPr lang="pt-PT" dirty="0" err="1"/>
              <a:t>And</a:t>
            </a:r>
            <a:r>
              <a:rPr lang="pt-PT" dirty="0"/>
              <a:t> </a:t>
            </a:r>
            <a:r>
              <a:rPr lang="pt-PT" dirty="0" err="1"/>
              <a:t>maybe</a:t>
            </a:r>
            <a:r>
              <a:rPr lang="pt-PT" dirty="0"/>
              <a:t> </a:t>
            </a:r>
            <a:r>
              <a:rPr lang="pt-PT" dirty="0" err="1"/>
              <a:t>you</a:t>
            </a:r>
            <a:r>
              <a:rPr lang="pt-PT" dirty="0"/>
              <a:t> </a:t>
            </a:r>
            <a:r>
              <a:rPr lang="pt-PT" dirty="0" err="1"/>
              <a:t>would</a:t>
            </a:r>
            <a:r>
              <a:rPr lang="pt-PT" dirty="0"/>
              <a:t> </a:t>
            </a:r>
            <a:r>
              <a:rPr lang="pt-PT" dirty="0" err="1"/>
              <a:t>like</a:t>
            </a:r>
            <a:r>
              <a:rPr lang="pt-PT" dirty="0"/>
              <a:t> to </a:t>
            </a:r>
            <a:r>
              <a:rPr lang="pt-PT" dirty="0" err="1"/>
              <a:t>directly</a:t>
            </a:r>
            <a:r>
              <a:rPr lang="pt-PT" dirty="0"/>
              <a:t> </a:t>
            </a:r>
            <a:r>
              <a:rPr lang="pt-PT" dirty="0" err="1"/>
              <a:t>manipulate</a:t>
            </a:r>
            <a:r>
              <a:rPr lang="pt-PT" dirty="0"/>
              <a:t> </a:t>
            </a:r>
            <a:r>
              <a:rPr lang="pt-PT" dirty="0" err="1"/>
              <a:t>the</a:t>
            </a:r>
            <a:r>
              <a:rPr lang="pt-PT" dirty="0"/>
              <a:t> </a:t>
            </a:r>
            <a:r>
              <a:rPr lang="pt-PT" dirty="0" err="1"/>
              <a:t>objects</a:t>
            </a:r>
            <a:r>
              <a:rPr lang="pt-PT" dirty="0"/>
              <a:t>, </a:t>
            </a:r>
            <a:r>
              <a:rPr lang="pt-PT" dirty="0" err="1"/>
              <a:t>add</a:t>
            </a:r>
            <a:r>
              <a:rPr lang="pt-PT" dirty="0"/>
              <a:t> </a:t>
            </a:r>
            <a:r>
              <a:rPr lang="pt-PT" dirty="0" err="1"/>
              <a:t>new</a:t>
            </a:r>
            <a:r>
              <a:rPr lang="pt-PT" dirty="0"/>
              <a:t> visual </a:t>
            </a:r>
            <a:r>
              <a:rPr lang="pt-PT" dirty="0" err="1"/>
              <a:t>elements</a:t>
            </a:r>
            <a:r>
              <a:rPr lang="pt-PT" dirty="0"/>
              <a:t>, </a:t>
            </a:r>
            <a:r>
              <a:rPr lang="pt-PT" dirty="0" err="1"/>
              <a:t>change</a:t>
            </a:r>
            <a:r>
              <a:rPr lang="pt-PT" dirty="0"/>
              <a:t> </a:t>
            </a:r>
            <a:r>
              <a:rPr lang="pt-PT" dirty="0" err="1"/>
              <a:t>properties</a:t>
            </a:r>
            <a:r>
              <a:rPr lang="pt-PT" dirty="0"/>
              <a:t>, etc. </a:t>
            </a:r>
            <a:r>
              <a:rPr lang="pt-PT" dirty="0" err="1"/>
              <a:t>That</a:t>
            </a:r>
            <a:r>
              <a:rPr lang="pt-PT" dirty="0"/>
              <a:t> </a:t>
            </a:r>
            <a:r>
              <a:rPr lang="pt-PT" dirty="0" err="1"/>
              <a:t>is</a:t>
            </a:r>
            <a:r>
              <a:rPr lang="pt-PT" dirty="0"/>
              <a:t> </a:t>
            </a:r>
            <a:r>
              <a:rPr lang="pt-PT" dirty="0" err="1"/>
              <a:t>possible</a:t>
            </a:r>
            <a:r>
              <a:rPr lang="pt-PT" dirty="0"/>
              <a:t> </a:t>
            </a:r>
            <a:r>
              <a:rPr lang="pt-PT" dirty="0" err="1"/>
              <a:t>aswell</a:t>
            </a:r>
            <a:r>
              <a:rPr lang="pt-PT" dirty="0"/>
              <a:t> </a:t>
            </a:r>
            <a:r>
              <a:rPr lang="pt-PT" dirty="0" err="1"/>
              <a:t>and</a:t>
            </a:r>
            <a:r>
              <a:rPr lang="pt-PT" dirty="0"/>
              <a:t> </a:t>
            </a:r>
            <a:r>
              <a:rPr lang="pt-PT" dirty="0" err="1"/>
              <a:t>you</a:t>
            </a:r>
            <a:r>
              <a:rPr lang="pt-PT" dirty="0"/>
              <a:t> can combine data </a:t>
            </a:r>
            <a:r>
              <a:rPr lang="pt-PT" dirty="0" err="1"/>
              <a:t>sources</a:t>
            </a:r>
            <a:r>
              <a:rPr lang="pt-PT" dirty="0"/>
              <a:t> </a:t>
            </a:r>
            <a:r>
              <a:rPr lang="pt-PT" dirty="0" err="1"/>
              <a:t>like</a:t>
            </a:r>
            <a:r>
              <a:rPr lang="pt-PT" dirty="0"/>
              <a:t> </a:t>
            </a:r>
            <a:r>
              <a:rPr lang="pt-PT" dirty="0" err="1"/>
              <a:t>databases</a:t>
            </a:r>
            <a:r>
              <a:rPr lang="pt-PT" dirty="0"/>
              <a:t>, </a:t>
            </a:r>
            <a:r>
              <a:rPr lang="pt-PT" dirty="0" err="1"/>
              <a:t>APIs</a:t>
            </a:r>
            <a:r>
              <a:rPr lang="pt-PT" dirty="0"/>
              <a:t>, files, …</a:t>
            </a:r>
          </a:p>
          <a:p>
            <a:endParaRPr lang="pt-PT" dirty="0"/>
          </a:p>
          <a:p>
            <a:r>
              <a:rPr lang="pt-PT" b="1" dirty="0" err="1"/>
              <a:t>This</a:t>
            </a:r>
            <a:r>
              <a:rPr lang="pt-PT" b="1" dirty="0"/>
              <a:t> </a:t>
            </a:r>
            <a:r>
              <a:rPr lang="pt-PT" b="1" dirty="0" err="1"/>
              <a:t>type</a:t>
            </a:r>
            <a:r>
              <a:rPr lang="pt-PT" b="1" dirty="0"/>
              <a:t> </a:t>
            </a:r>
            <a:r>
              <a:rPr lang="pt-PT" b="1" dirty="0" err="1"/>
              <a:t>of</a:t>
            </a:r>
            <a:r>
              <a:rPr lang="pt-PT" b="1" dirty="0"/>
              <a:t> </a:t>
            </a:r>
            <a:r>
              <a:rPr lang="pt-PT" b="1" dirty="0" err="1"/>
              <a:t>tool</a:t>
            </a:r>
            <a:r>
              <a:rPr lang="pt-PT" b="1" dirty="0"/>
              <a:t> </a:t>
            </a:r>
            <a:r>
              <a:rPr lang="pt-PT" b="1" dirty="0" err="1"/>
              <a:t>is</a:t>
            </a:r>
            <a:r>
              <a:rPr lang="pt-PT" b="1" dirty="0"/>
              <a:t> </a:t>
            </a:r>
            <a:r>
              <a:rPr lang="pt-PT" b="1" dirty="0" err="1"/>
              <a:t>directed</a:t>
            </a:r>
            <a:r>
              <a:rPr lang="pt-PT" b="1" dirty="0"/>
              <a:t> </a:t>
            </a:r>
            <a:r>
              <a:rPr lang="pt-PT" b="1" dirty="0" err="1"/>
              <a:t>at</a:t>
            </a:r>
            <a:r>
              <a:rPr lang="pt-PT" b="1" dirty="0"/>
              <a:t> </a:t>
            </a:r>
            <a:r>
              <a:rPr lang="pt-PT" b="1" dirty="0" err="1"/>
              <a:t>the</a:t>
            </a:r>
            <a:r>
              <a:rPr lang="pt-PT" b="1" dirty="0"/>
              <a:t> </a:t>
            </a:r>
            <a:r>
              <a:rPr lang="pt-PT" b="1" dirty="0" err="1"/>
              <a:t>laymen</a:t>
            </a:r>
            <a:r>
              <a:rPr lang="pt-PT" b="1" dirty="0"/>
              <a:t> </a:t>
            </a:r>
            <a:r>
              <a:rPr lang="pt-PT" b="1" dirty="0" err="1"/>
              <a:t>who</a:t>
            </a:r>
            <a:r>
              <a:rPr lang="pt-PT" b="1" dirty="0"/>
              <a:t> </a:t>
            </a:r>
            <a:r>
              <a:rPr lang="pt-PT" b="1" dirty="0" err="1"/>
              <a:t>dont</a:t>
            </a:r>
            <a:r>
              <a:rPr lang="pt-PT" b="1" dirty="0"/>
              <a:t> </a:t>
            </a:r>
            <a:r>
              <a:rPr lang="pt-PT" b="1" dirty="0" err="1"/>
              <a:t>need</a:t>
            </a:r>
            <a:r>
              <a:rPr lang="pt-PT" b="1" dirty="0"/>
              <a:t> </a:t>
            </a:r>
            <a:r>
              <a:rPr lang="pt-PT" b="1" dirty="0" err="1"/>
              <a:t>have</a:t>
            </a:r>
            <a:r>
              <a:rPr lang="pt-PT" b="1" dirty="0"/>
              <a:t> </a:t>
            </a:r>
            <a:r>
              <a:rPr lang="pt-PT" b="1" dirty="0" err="1"/>
              <a:t>any</a:t>
            </a:r>
            <a:r>
              <a:rPr lang="pt-PT" b="1" dirty="0"/>
              <a:t> background </a:t>
            </a:r>
            <a:r>
              <a:rPr lang="pt-PT" b="1" dirty="0" err="1"/>
              <a:t>with</a:t>
            </a:r>
            <a:r>
              <a:rPr lang="pt-PT" b="1" dirty="0"/>
              <a:t> </a:t>
            </a:r>
            <a:r>
              <a:rPr lang="pt-PT" b="1" dirty="0" err="1"/>
              <a:t>computer</a:t>
            </a:r>
            <a:r>
              <a:rPr lang="pt-PT" b="1" dirty="0"/>
              <a:t> </a:t>
            </a:r>
            <a:r>
              <a:rPr lang="pt-PT" b="1" dirty="0" err="1"/>
              <a:t>models</a:t>
            </a:r>
            <a:r>
              <a:rPr lang="pt-PT" b="1" dirty="0"/>
              <a:t> </a:t>
            </a:r>
            <a:r>
              <a:rPr lang="pt-PT" b="1" dirty="0" err="1"/>
              <a:t>or</a:t>
            </a:r>
            <a:r>
              <a:rPr lang="pt-PT" b="1" dirty="0"/>
              <a:t> </a:t>
            </a:r>
            <a:r>
              <a:rPr lang="pt-PT" b="1" dirty="0" err="1"/>
              <a:t>other</a:t>
            </a:r>
            <a:r>
              <a:rPr lang="pt-PT" b="1" dirty="0"/>
              <a:t> </a:t>
            </a:r>
            <a:r>
              <a:rPr lang="pt-PT" b="1" dirty="0" err="1"/>
              <a:t>specific</a:t>
            </a:r>
            <a:r>
              <a:rPr lang="pt-PT" b="1" dirty="0"/>
              <a:t> </a:t>
            </a:r>
            <a:r>
              <a:rPr lang="pt-PT" b="1" dirty="0" err="1"/>
              <a:t>tools</a:t>
            </a:r>
            <a:r>
              <a:rPr lang="pt-PT" b="1" dirty="0"/>
              <a:t>. </a:t>
            </a:r>
            <a:r>
              <a:rPr lang="pt-PT" b="1" dirty="0" err="1"/>
              <a:t>The</a:t>
            </a:r>
            <a:r>
              <a:rPr lang="pt-PT" b="1" dirty="0"/>
              <a:t> </a:t>
            </a:r>
            <a:r>
              <a:rPr lang="pt-PT" b="1" dirty="0" err="1"/>
              <a:t>infomration</a:t>
            </a:r>
            <a:r>
              <a:rPr lang="pt-PT" b="1" dirty="0"/>
              <a:t> comes to </a:t>
            </a:r>
            <a:r>
              <a:rPr lang="pt-PT" b="1" dirty="0" err="1"/>
              <a:t>the</a:t>
            </a:r>
            <a:r>
              <a:rPr lang="pt-PT" b="1" dirty="0"/>
              <a:t> </a:t>
            </a:r>
            <a:r>
              <a:rPr lang="pt-PT" b="1" dirty="0" err="1"/>
              <a:t>users</a:t>
            </a:r>
            <a:r>
              <a:rPr lang="pt-PT" b="1" dirty="0"/>
              <a:t> in a </a:t>
            </a:r>
            <a:r>
              <a:rPr lang="pt-PT" b="1" dirty="0" err="1"/>
              <a:t>way</a:t>
            </a:r>
            <a:r>
              <a:rPr lang="pt-PT" b="1" dirty="0"/>
              <a:t> </a:t>
            </a:r>
            <a:r>
              <a:rPr lang="pt-PT" b="1" dirty="0" err="1"/>
              <a:t>that</a:t>
            </a:r>
            <a:r>
              <a:rPr lang="pt-PT" b="1" dirty="0"/>
              <a:t> </a:t>
            </a:r>
            <a:r>
              <a:rPr lang="pt-PT" b="1" dirty="0" err="1"/>
              <a:t>is</a:t>
            </a:r>
            <a:r>
              <a:rPr lang="pt-PT" b="1" dirty="0"/>
              <a:t> </a:t>
            </a:r>
            <a:r>
              <a:rPr lang="pt-PT" b="1" dirty="0" err="1"/>
              <a:t>easy</a:t>
            </a:r>
            <a:r>
              <a:rPr lang="pt-PT" b="1" dirty="0"/>
              <a:t> to </a:t>
            </a:r>
            <a:r>
              <a:rPr lang="pt-PT" b="1" dirty="0" err="1"/>
              <a:t>find</a:t>
            </a:r>
            <a:r>
              <a:rPr lang="pt-PT" b="1" dirty="0"/>
              <a:t>, </a:t>
            </a:r>
            <a:r>
              <a:rPr lang="pt-PT" b="1" dirty="0" err="1"/>
              <a:t>see</a:t>
            </a:r>
            <a:r>
              <a:rPr lang="pt-PT" b="1" dirty="0"/>
              <a:t>, </a:t>
            </a:r>
            <a:r>
              <a:rPr lang="pt-PT" b="1" dirty="0" err="1"/>
              <a:t>and</a:t>
            </a:r>
            <a:r>
              <a:rPr lang="pt-PT" b="1" dirty="0"/>
              <a:t> </a:t>
            </a:r>
            <a:r>
              <a:rPr lang="pt-PT" b="1" dirty="0" err="1"/>
              <a:t>understand</a:t>
            </a:r>
            <a:r>
              <a:rPr lang="pt-PT" b="1" dirty="0"/>
              <a:t>.</a:t>
            </a:r>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39170570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err="1"/>
              <a:t>Thank</a:t>
            </a:r>
            <a:r>
              <a:rPr lang="pt-PT" dirty="0"/>
              <a:t> </a:t>
            </a:r>
            <a:r>
              <a:rPr lang="pt-PT" dirty="0" err="1"/>
              <a:t>you</a:t>
            </a:r>
            <a:r>
              <a:rPr lang="pt-PT" dirty="0"/>
              <a:t> </a:t>
            </a:r>
            <a:r>
              <a:rPr lang="pt-PT" dirty="0" err="1"/>
              <a:t>very</a:t>
            </a:r>
            <a:r>
              <a:rPr lang="pt-PT" dirty="0"/>
              <a:t> </a:t>
            </a:r>
            <a:r>
              <a:rPr lang="pt-PT" dirty="0" err="1"/>
              <a:t>much</a:t>
            </a:r>
            <a:r>
              <a:rPr lang="pt-PT" dirty="0"/>
              <a:t> for </a:t>
            </a:r>
            <a:r>
              <a:rPr lang="pt-PT" dirty="0" err="1"/>
              <a:t>your</a:t>
            </a:r>
            <a:r>
              <a:rPr lang="pt-PT" dirty="0"/>
              <a:t> </a:t>
            </a:r>
            <a:r>
              <a:rPr lang="pt-PT" dirty="0" err="1"/>
              <a:t>attention</a:t>
            </a:r>
            <a:r>
              <a:rPr lang="pt-PT" dirty="0"/>
              <a:t>! </a:t>
            </a:r>
          </a:p>
          <a:p>
            <a:r>
              <a:rPr lang="pt-PT" dirty="0"/>
              <a:t>I </a:t>
            </a:r>
            <a:r>
              <a:rPr lang="pt-PT" dirty="0" err="1"/>
              <a:t>am</a:t>
            </a:r>
            <a:r>
              <a:rPr lang="pt-PT" dirty="0"/>
              <a:t> open to </a:t>
            </a:r>
            <a:r>
              <a:rPr lang="pt-PT" dirty="0" err="1"/>
              <a:t>any</a:t>
            </a:r>
            <a:r>
              <a:rPr lang="pt-PT" dirty="0"/>
              <a:t> </a:t>
            </a:r>
            <a:r>
              <a:rPr lang="pt-PT" dirty="0" err="1"/>
              <a:t>questions</a:t>
            </a:r>
            <a:r>
              <a:rPr lang="pt-PT" dirty="0"/>
              <a:t>.</a:t>
            </a: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3494201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err="1"/>
              <a:t>First</a:t>
            </a:r>
            <a:r>
              <a:rPr lang="pt-PT" dirty="0"/>
              <a:t> </a:t>
            </a:r>
            <a:r>
              <a:rPr lang="pt-PT" dirty="0" err="1"/>
              <a:t>let’s</a:t>
            </a:r>
            <a:r>
              <a:rPr lang="pt-PT" dirty="0"/>
              <a:t> </a:t>
            </a:r>
            <a:r>
              <a:rPr lang="pt-PT" dirty="0" err="1"/>
              <a:t>understand</a:t>
            </a:r>
            <a:r>
              <a:rPr lang="pt-PT" dirty="0"/>
              <a:t> </a:t>
            </a:r>
            <a:r>
              <a:rPr lang="pt-PT" dirty="0" err="1"/>
              <a:t>the</a:t>
            </a:r>
            <a:r>
              <a:rPr lang="pt-PT" dirty="0"/>
              <a:t> </a:t>
            </a:r>
            <a:r>
              <a:rPr lang="pt-PT" dirty="0" err="1"/>
              <a:t>context</a:t>
            </a:r>
            <a:r>
              <a:rPr lang="pt-PT" dirty="0"/>
              <a:t> </a:t>
            </a:r>
            <a:r>
              <a:rPr lang="pt-PT" dirty="0" err="1"/>
              <a:t>of</a:t>
            </a:r>
            <a:r>
              <a:rPr lang="pt-PT" dirty="0"/>
              <a:t> </a:t>
            </a:r>
            <a:r>
              <a:rPr lang="pt-PT" dirty="0" err="1"/>
              <a:t>the</a:t>
            </a:r>
            <a:r>
              <a:rPr lang="pt-PT" dirty="0"/>
              <a:t> </a:t>
            </a:r>
            <a:r>
              <a:rPr lang="pt-PT" dirty="0" err="1"/>
              <a:t>project</a:t>
            </a:r>
            <a:r>
              <a:rPr lang="pt-PT" dirty="0"/>
              <a:t> </a:t>
            </a:r>
            <a:r>
              <a:rPr lang="pt-PT" dirty="0" err="1"/>
              <a:t>and</a:t>
            </a:r>
            <a:r>
              <a:rPr lang="pt-PT" dirty="0"/>
              <a:t> </a:t>
            </a:r>
            <a:r>
              <a:rPr lang="pt-PT" dirty="0" err="1"/>
              <a:t>of</a:t>
            </a:r>
            <a:r>
              <a:rPr lang="pt-PT" dirty="0"/>
              <a:t> </a:t>
            </a:r>
            <a:r>
              <a:rPr lang="pt-PT" dirty="0" err="1"/>
              <a:t>the</a:t>
            </a:r>
            <a:r>
              <a:rPr lang="pt-PT" dirty="0"/>
              <a:t> </a:t>
            </a:r>
            <a:r>
              <a:rPr lang="pt-PT" dirty="0" err="1"/>
              <a:t>problem</a:t>
            </a:r>
            <a:r>
              <a:rPr lang="pt-PT" dirty="0"/>
              <a:t> I </a:t>
            </a:r>
            <a:r>
              <a:rPr lang="pt-PT" dirty="0" err="1"/>
              <a:t>worked</a:t>
            </a:r>
            <a:r>
              <a:rPr lang="pt-PT" dirty="0"/>
              <a:t> </a:t>
            </a:r>
            <a:r>
              <a:rPr lang="pt-PT" dirty="0" err="1"/>
              <a:t>on</a:t>
            </a:r>
            <a:r>
              <a:rPr lang="pt-PT" dirty="0"/>
              <a:t>.</a:t>
            </a: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830116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0CD51F-EE27-3E3E-9699-9F6FDEE762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187022-C457-D8B4-80C6-EC0524BFA1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FAE8A7-037E-884A-91A6-8401D954C730}"/>
              </a:ext>
            </a:extLst>
          </p:cNvPr>
          <p:cNvSpPr>
            <a:spLocks noGrp="1"/>
          </p:cNvSpPr>
          <p:nvPr>
            <p:ph type="body" idx="1"/>
          </p:nvPr>
        </p:nvSpPr>
        <p:spPr/>
        <p:txBody>
          <a:bodyPr/>
          <a:lstStyle/>
          <a:p>
            <a:r>
              <a:rPr lang="en-US" dirty="0"/>
              <a:t>I’m João Matos, a 22-year-old Portuguese student studying Informatics and Computing Engineering.</a:t>
            </a:r>
          </a:p>
          <a:p>
            <a:r>
              <a:rPr lang="en-US" dirty="0"/>
              <a:t>From March to May, I was a trainee at CERN, where I worked with Fernando Pedrosa. </a:t>
            </a:r>
          </a:p>
          <a:p>
            <a:r>
              <a:rPr lang="en-US" dirty="0"/>
              <a:t>My work contributes to my Master’s dissertation at the Faculty of Engineering of the University of Porto.</a:t>
            </a:r>
          </a:p>
        </p:txBody>
      </p:sp>
      <p:sp>
        <p:nvSpPr>
          <p:cNvPr id="4" name="Slide Number Placeholder 3">
            <a:extLst>
              <a:ext uri="{FF2B5EF4-FFF2-40B4-BE49-F238E27FC236}">
                <a16:creationId xmlns:a16="http://schemas.microsoft.com/office/drawing/2014/main" id="{2CC154C1-AB17-237E-5602-3AF076F0923D}"/>
              </a:ext>
            </a:extLst>
          </p:cNvPr>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337545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err="1"/>
              <a:t>Let’s</a:t>
            </a:r>
            <a:r>
              <a:rPr lang="pt-PT" dirty="0"/>
              <a:t> </a:t>
            </a:r>
            <a:r>
              <a:rPr lang="pt-PT" dirty="0" err="1"/>
              <a:t>start</a:t>
            </a:r>
            <a:r>
              <a:rPr lang="pt-PT" dirty="0"/>
              <a:t> </a:t>
            </a:r>
            <a:r>
              <a:rPr lang="pt-PT" dirty="0" err="1"/>
              <a:t>by</a:t>
            </a:r>
            <a:r>
              <a:rPr lang="pt-PT" dirty="0"/>
              <a:t> </a:t>
            </a:r>
            <a:r>
              <a:rPr lang="pt-PT" dirty="0" err="1"/>
              <a:t>understanding</a:t>
            </a:r>
            <a:r>
              <a:rPr lang="pt-PT" dirty="0"/>
              <a:t> </a:t>
            </a:r>
            <a:r>
              <a:rPr lang="pt-PT" dirty="0" err="1"/>
              <a:t>the</a:t>
            </a:r>
            <a:r>
              <a:rPr lang="pt-PT" dirty="0"/>
              <a:t> </a:t>
            </a:r>
            <a:r>
              <a:rPr lang="pt-PT" dirty="0" err="1"/>
              <a:t>context</a:t>
            </a:r>
            <a:r>
              <a:rPr lang="pt-PT" dirty="0"/>
              <a:t> </a:t>
            </a:r>
            <a:r>
              <a:rPr lang="pt-PT" dirty="0" err="1"/>
              <a:t>of</a:t>
            </a:r>
            <a:r>
              <a:rPr lang="pt-PT" dirty="0"/>
              <a:t> </a:t>
            </a:r>
            <a:r>
              <a:rPr lang="pt-PT" dirty="0" err="1"/>
              <a:t>the</a:t>
            </a:r>
            <a:r>
              <a:rPr lang="pt-PT" dirty="0"/>
              <a:t> </a:t>
            </a:r>
            <a:r>
              <a:rPr lang="pt-PT" dirty="0" err="1"/>
              <a:t>project</a:t>
            </a:r>
            <a:r>
              <a:rPr lang="pt-PT" dirty="0"/>
              <a:t>.</a:t>
            </a:r>
          </a:p>
          <a:p>
            <a:endParaRPr lang="pt-PT" dirty="0"/>
          </a:p>
          <a:p>
            <a:r>
              <a:rPr lang="pt-PT" dirty="0" err="1"/>
              <a:t>You</a:t>
            </a:r>
            <a:r>
              <a:rPr lang="pt-PT" dirty="0"/>
              <a:t> </a:t>
            </a:r>
            <a:r>
              <a:rPr lang="pt-PT" dirty="0" err="1"/>
              <a:t>all</a:t>
            </a:r>
            <a:r>
              <a:rPr lang="pt-PT" dirty="0"/>
              <a:t> </a:t>
            </a:r>
            <a:r>
              <a:rPr lang="pt-PT" dirty="0" err="1"/>
              <a:t>know</a:t>
            </a:r>
            <a:r>
              <a:rPr lang="pt-PT" dirty="0"/>
              <a:t> </a:t>
            </a:r>
            <a:r>
              <a:rPr lang="pt-PT" dirty="0" err="1"/>
              <a:t>this</a:t>
            </a:r>
            <a:r>
              <a:rPr lang="pt-PT" dirty="0"/>
              <a:t> </a:t>
            </a:r>
            <a:r>
              <a:rPr lang="pt-PT" dirty="0" err="1"/>
              <a:t>much</a:t>
            </a:r>
            <a:r>
              <a:rPr lang="pt-PT" dirty="0"/>
              <a:t> </a:t>
            </a:r>
            <a:r>
              <a:rPr lang="pt-PT" dirty="0" err="1"/>
              <a:t>better</a:t>
            </a:r>
            <a:r>
              <a:rPr lang="pt-PT" dirty="0"/>
              <a:t> </a:t>
            </a:r>
            <a:r>
              <a:rPr lang="pt-PT" dirty="0" err="1"/>
              <a:t>than</a:t>
            </a:r>
            <a:r>
              <a:rPr lang="pt-PT" dirty="0"/>
              <a:t> me, </a:t>
            </a:r>
            <a:r>
              <a:rPr lang="pt-PT" dirty="0" err="1"/>
              <a:t>even</a:t>
            </a:r>
            <a:r>
              <a:rPr lang="pt-PT" dirty="0"/>
              <a:t> </a:t>
            </a:r>
            <a:r>
              <a:rPr lang="pt-PT" dirty="0" err="1"/>
              <a:t>then</a:t>
            </a:r>
            <a:r>
              <a:rPr lang="pt-PT" dirty="0"/>
              <a:t>:</a:t>
            </a:r>
          </a:p>
          <a:p>
            <a:r>
              <a:rPr lang="pt-PT" dirty="0" err="1"/>
              <a:t>At</a:t>
            </a:r>
            <a:r>
              <a:rPr lang="pt-PT" dirty="0"/>
              <a:t> CERN, </a:t>
            </a:r>
            <a:r>
              <a:rPr lang="pt-PT" dirty="0" err="1"/>
              <a:t>there</a:t>
            </a:r>
            <a:r>
              <a:rPr lang="pt-PT" dirty="0"/>
              <a:t> are </a:t>
            </a:r>
            <a:r>
              <a:rPr lang="pt-PT" dirty="0" err="1"/>
              <a:t>many</a:t>
            </a:r>
            <a:r>
              <a:rPr lang="pt-PT" dirty="0"/>
              <a:t> </a:t>
            </a:r>
            <a:r>
              <a:rPr lang="pt-PT" dirty="0" err="1"/>
              <a:t>complex</a:t>
            </a:r>
            <a:r>
              <a:rPr lang="pt-PT" dirty="0"/>
              <a:t> </a:t>
            </a:r>
            <a:r>
              <a:rPr lang="pt-PT" dirty="0" err="1"/>
              <a:t>machines</a:t>
            </a:r>
            <a:r>
              <a:rPr lang="pt-PT" dirty="0"/>
              <a:t> </a:t>
            </a:r>
            <a:r>
              <a:rPr lang="pt-PT" dirty="0" err="1"/>
              <a:t>and</a:t>
            </a:r>
            <a:r>
              <a:rPr lang="pt-PT" dirty="0"/>
              <a:t> </a:t>
            </a:r>
            <a:r>
              <a:rPr lang="pt-PT" dirty="0" err="1"/>
              <a:t>facilities</a:t>
            </a:r>
            <a:r>
              <a:rPr lang="pt-PT" dirty="0"/>
              <a:t>, </a:t>
            </a:r>
            <a:r>
              <a:rPr lang="pt-PT" dirty="0" err="1"/>
              <a:t>kilometers</a:t>
            </a:r>
            <a:r>
              <a:rPr lang="pt-PT" dirty="0"/>
              <a:t> </a:t>
            </a:r>
            <a:r>
              <a:rPr lang="pt-PT" dirty="0" err="1"/>
              <a:t>of</a:t>
            </a:r>
            <a:r>
              <a:rPr lang="pt-PT" dirty="0"/>
              <a:t> </a:t>
            </a:r>
            <a:r>
              <a:rPr lang="pt-PT" dirty="0" err="1"/>
              <a:t>them</a:t>
            </a:r>
            <a:r>
              <a:rPr lang="pt-PT" dirty="0"/>
              <a:t>, </a:t>
            </a:r>
            <a:r>
              <a:rPr lang="pt-PT" dirty="0" err="1"/>
              <a:t>and</a:t>
            </a:r>
            <a:r>
              <a:rPr lang="pt-PT" dirty="0"/>
              <a:t> </a:t>
            </a:r>
            <a:r>
              <a:rPr lang="pt-PT" dirty="0" err="1"/>
              <a:t>so</a:t>
            </a:r>
            <a:r>
              <a:rPr lang="pt-PT" dirty="0"/>
              <a:t> </a:t>
            </a:r>
            <a:r>
              <a:rPr lang="pt-PT" dirty="0" err="1"/>
              <a:t>there</a:t>
            </a:r>
            <a:r>
              <a:rPr lang="pt-PT" dirty="0"/>
              <a:t> are </a:t>
            </a:r>
            <a:r>
              <a:rPr lang="pt-PT" dirty="0" err="1"/>
              <a:t>frequent</a:t>
            </a:r>
            <a:r>
              <a:rPr lang="pt-PT" dirty="0"/>
              <a:t> </a:t>
            </a:r>
            <a:r>
              <a:rPr lang="pt-PT" dirty="0" err="1"/>
              <a:t>maintenance</a:t>
            </a:r>
            <a:r>
              <a:rPr lang="pt-PT" dirty="0"/>
              <a:t> </a:t>
            </a:r>
            <a:r>
              <a:rPr lang="pt-PT" dirty="0" err="1"/>
              <a:t>operations</a:t>
            </a:r>
            <a:r>
              <a:rPr lang="pt-PT" dirty="0"/>
              <a:t>.</a:t>
            </a:r>
          </a:p>
          <a:p>
            <a:endParaRPr lang="pt-PT" dirty="0"/>
          </a:p>
          <a:p>
            <a:endParaRPr lang="pt-PT" dirty="0"/>
          </a:p>
          <a:p>
            <a:endParaRPr lang="pt-PT" dirty="0"/>
          </a:p>
          <a:p>
            <a:endParaRPr lang="en-US" dirty="0"/>
          </a:p>
          <a:p>
            <a:endParaRPr lang="pt-PT" dirty="0"/>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461451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29316B-5838-CEA8-B98C-FA5A6C7EF6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650418-9BE2-EDAD-1087-C263E998D2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5DC9C5-C54C-AD34-5467-477D5702C35D}"/>
              </a:ext>
            </a:extLst>
          </p:cNvPr>
          <p:cNvSpPr>
            <a:spLocks noGrp="1"/>
          </p:cNvSpPr>
          <p:nvPr>
            <p:ph type="body" idx="1"/>
          </p:nvPr>
        </p:nvSpPr>
        <p:spPr/>
        <p:txBody>
          <a:bodyPr/>
          <a:lstStyle/>
          <a:p>
            <a:r>
              <a:rPr lang="pt-PT" dirty="0" err="1"/>
              <a:t>About</a:t>
            </a:r>
            <a:r>
              <a:rPr lang="pt-PT" dirty="0"/>
              <a:t> </a:t>
            </a:r>
            <a:r>
              <a:rPr lang="pt-PT" dirty="0" err="1"/>
              <a:t>those</a:t>
            </a:r>
            <a:r>
              <a:rPr lang="pt-PT" dirty="0"/>
              <a:t> </a:t>
            </a:r>
            <a:r>
              <a:rPr lang="pt-PT" dirty="0" err="1"/>
              <a:t>activities</a:t>
            </a:r>
            <a:r>
              <a:rPr lang="pt-PT" dirty="0"/>
              <a:t>, </a:t>
            </a:r>
            <a:r>
              <a:rPr lang="pt-PT" dirty="0" err="1"/>
              <a:t>it</a:t>
            </a:r>
            <a:r>
              <a:rPr lang="pt-PT" dirty="0"/>
              <a:t> </a:t>
            </a:r>
            <a:r>
              <a:rPr lang="pt-PT" dirty="0" err="1"/>
              <a:t>is</a:t>
            </a:r>
            <a:r>
              <a:rPr lang="pt-PT" dirty="0"/>
              <a:t> </a:t>
            </a:r>
            <a:r>
              <a:rPr lang="pt-PT" dirty="0" err="1"/>
              <a:t>desirable</a:t>
            </a:r>
            <a:r>
              <a:rPr lang="pt-PT" dirty="0"/>
              <a:t> to </a:t>
            </a:r>
            <a:r>
              <a:rPr lang="pt-PT" dirty="0" err="1"/>
              <a:t>be</a:t>
            </a:r>
            <a:r>
              <a:rPr lang="pt-PT" dirty="0"/>
              <a:t> </a:t>
            </a:r>
            <a:r>
              <a:rPr lang="pt-PT" dirty="0" err="1"/>
              <a:t>able</a:t>
            </a:r>
            <a:r>
              <a:rPr lang="pt-PT" dirty="0"/>
              <a:t> visualize WHAT </a:t>
            </a:r>
            <a:r>
              <a:rPr lang="pt-PT" dirty="0" err="1"/>
              <a:t>is</a:t>
            </a:r>
            <a:r>
              <a:rPr lang="pt-PT" dirty="0"/>
              <a:t> happening (</a:t>
            </a:r>
            <a:r>
              <a:rPr lang="pt-PT" dirty="0" err="1"/>
              <a:t>whether</a:t>
            </a:r>
            <a:r>
              <a:rPr lang="pt-PT" dirty="0"/>
              <a:t> </a:t>
            </a:r>
            <a:r>
              <a:rPr lang="pt-PT" dirty="0" err="1"/>
              <a:t>it’s</a:t>
            </a:r>
            <a:r>
              <a:rPr lang="pt-PT" dirty="0"/>
              <a:t> </a:t>
            </a:r>
            <a:r>
              <a:rPr lang="pt-PT" dirty="0" err="1"/>
              <a:t>maintenance</a:t>
            </a:r>
            <a:r>
              <a:rPr lang="pt-PT" dirty="0"/>
              <a:t>, </a:t>
            </a:r>
            <a:r>
              <a:rPr lang="pt-PT" dirty="0" err="1"/>
              <a:t>installations</a:t>
            </a:r>
            <a:r>
              <a:rPr lang="pt-PT" dirty="0"/>
              <a:t>, </a:t>
            </a:r>
            <a:r>
              <a:rPr lang="pt-PT" dirty="0" err="1"/>
              <a:t>removals</a:t>
            </a:r>
            <a:r>
              <a:rPr lang="pt-PT" dirty="0"/>
              <a:t>),  WHERE </a:t>
            </a:r>
            <a:r>
              <a:rPr lang="pt-PT" dirty="0" err="1"/>
              <a:t>and</a:t>
            </a:r>
            <a:r>
              <a:rPr lang="pt-PT" dirty="0"/>
              <a:t> WHEN. </a:t>
            </a:r>
            <a:r>
              <a:rPr lang="pt-PT" dirty="0" err="1"/>
              <a:t>This</a:t>
            </a:r>
            <a:r>
              <a:rPr lang="pt-PT" dirty="0"/>
              <a:t> </a:t>
            </a:r>
            <a:r>
              <a:rPr lang="pt-PT" dirty="0" err="1"/>
              <a:t>is</a:t>
            </a:r>
            <a:r>
              <a:rPr lang="pt-PT" dirty="0"/>
              <a:t> </a:t>
            </a:r>
            <a:r>
              <a:rPr lang="pt-PT" dirty="0" err="1"/>
              <a:t>essential</a:t>
            </a:r>
            <a:r>
              <a:rPr lang="pt-PT" dirty="0"/>
              <a:t> to </a:t>
            </a:r>
            <a:r>
              <a:rPr lang="pt-PT" dirty="0" err="1"/>
              <a:t>optimize</a:t>
            </a:r>
            <a:r>
              <a:rPr lang="pt-PT" dirty="0"/>
              <a:t> </a:t>
            </a:r>
            <a:r>
              <a:rPr lang="pt-PT" dirty="0" err="1"/>
              <a:t>the</a:t>
            </a:r>
            <a:r>
              <a:rPr lang="pt-PT" dirty="0"/>
              <a:t> </a:t>
            </a:r>
            <a:r>
              <a:rPr lang="pt-PT" dirty="0" err="1"/>
              <a:t>usage</a:t>
            </a:r>
            <a:r>
              <a:rPr lang="pt-PT" dirty="0"/>
              <a:t> </a:t>
            </a:r>
            <a:r>
              <a:rPr lang="pt-PT" dirty="0" err="1"/>
              <a:t>of</a:t>
            </a:r>
            <a:r>
              <a:rPr lang="pt-PT" dirty="0"/>
              <a:t> time </a:t>
            </a:r>
            <a:r>
              <a:rPr lang="pt-PT" dirty="0" err="1"/>
              <a:t>and</a:t>
            </a:r>
            <a:r>
              <a:rPr lang="pt-PT" dirty="0"/>
              <a:t> </a:t>
            </a:r>
            <a:r>
              <a:rPr lang="pt-PT" dirty="0" err="1"/>
              <a:t>of</a:t>
            </a:r>
            <a:r>
              <a:rPr lang="pt-PT" dirty="0"/>
              <a:t> </a:t>
            </a:r>
            <a:r>
              <a:rPr lang="pt-PT" dirty="0" err="1"/>
              <a:t>other</a:t>
            </a:r>
            <a:r>
              <a:rPr lang="pt-PT" dirty="0"/>
              <a:t> </a:t>
            </a:r>
            <a:r>
              <a:rPr lang="pt-PT" dirty="0" err="1"/>
              <a:t>resources</a:t>
            </a:r>
            <a:r>
              <a:rPr lang="pt-PT" dirty="0"/>
              <a:t>.</a:t>
            </a:r>
          </a:p>
          <a:p>
            <a:endParaRPr lang="pt-PT" dirty="0"/>
          </a:p>
          <a:p>
            <a:r>
              <a:rPr lang="pt-PT" dirty="0" err="1"/>
              <a:t>This</a:t>
            </a:r>
            <a:r>
              <a:rPr lang="pt-PT" dirty="0"/>
              <a:t> </a:t>
            </a:r>
            <a:r>
              <a:rPr lang="pt-PT" dirty="0" err="1"/>
              <a:t>should</a:t>
            </a:r>
            <a:r>
              <a:rPr lang="pt-PT" dirty="0"/>
              <a:t> </a:t>
            </a:r>
            <a:r>
              <a:rPr lang="pt-PT" dirty="0" err="1"/>
              <a:t>be</a:t>
            </a:r>
            <a:r>
              <a:rPr lang="pt-PT" dirty="0"/>
              <a:t> </a:t>
            </a:r>
            <a:r>
              <a:rPr lang="pt-PT" dirty="0" err="1"/>
              <a:t>possible</a:t>
            </a:r>
            <a:r>
              <a:rPr lang="pt-PT" dirty="0"/>
              <a:t> </a:t>
            </a:r>
            <a:r>
              <a:rPr lang="pt-PT" dirty="0" err="1"/>
              <a:t>without</a:t>
            </a:r>
            <a:r>
              <a:rPr lang="pt-PT" dirty="0"/>
              <a:t> </a:t>
            </a:r>
            <a:r>
              <a:rPr lang="pt-PT" dirty="0" err="1"/>
              <a:t>having</a:t>
            </a:r>
            <a:r>
              <a:rPr lang="pt-PT" dirty="0"/>
              <a:t> to </a:t>
            </a:r>
            <a:r>
              <a:rPr lang="pt-PT" dirty="0" err="1"/>
              <a:t>burden</a:t>
            </a:r>
            <a:r>
              <a:rPr lang="pt-PT" dirty="0"/>
              <a:t> </a:t>
            </a:r>
            <a:r>
              <a:rPr lang="pt-PT" dirty="0" err="1"/>
              <a:t>Coordinators</a:t>
            </a:r>
            <a:r>
              <a:rPr lang="pt-PT" dirty="0"/>
              <a:t> </a:t>
            </a:r>
            <a:r>
              <a:rPr lang="pt-PT" dirty="0" err="1"/>
              <a:t>with</a:t>
            </a:r>
            <a:r>
              <a:rPr lang="pt-PT" dirty="0"/>
              <a:t> </a:t>
            </a:r>
            <a:r>
              <a:rPr lang="pt-PT" dirty="0" err="1"/>
              <a:t>keeping</a:t>
            </a:r>
            <a:r>
              <a:rPr lang="pt-PT" dirty="0"/>
              <a:t> </a:t>
            </a:r>
            <a:r>
              <a:rPr lang="pt-PT" dirty="0" err="1"/>
              <a:t>new</a:t>
            </a:r>
            <a:r>
              <a:rPr lang="pt-PT" dirty="0"/>
              <a:t> </a:t>
            </a:r>
            <a:r>
              <a:rPr lang="pt-PT" dirty="0" err="1"/>
              <a:t>systems</a:t>
            </a:r>
            <a:r>
              <a:rPr lang="pt-PT" dirty="0"/>
              <a:t> </a:t>
            </a:r>
            <a:r>
              <a:rPr lang="pt-PT" dirty="0" err="1"/>
              <a:t>manually</a:t>
            </a:r>
            <a:r>
              <a:rPr lang="pt-PT" dirty="0"/>
              <a:t> </a:t>
            </a:r>
            <a:r>
              <a:rPr lang="pt-PT" dirty="0" err="1"/>
              <a:t>up</a:t>
            </a:r>
            <a:r>
              <a:rPr lang="pt-PT" dirty="0"/>
              <a:t> to date. </a:t>
            </a:r>
            <a:r>
              <a:rPr lang="pt-PT" dirty="0" err="1"/>
              <a:t>Everything</a:t>
            </a:r>
            <a:r>
              <a:rPr lang="pt-PT" dirty="0"/>
              <a:t> </a:t>
            </a:r>
            <a:r>
              <a:rPr lang="pt-PT" dirty="0" err="1"/>
              <a:t>should</a:t>
            </a:r>
            <a:r>
              <a:rPr lang="pt-PT" dirty="0"/>
              <a:t> </a:t>
            </a:r>
            <a:r>
              <a:rPr lang="pt-PT" dirty="0" err="1"/>
              <a:t>be</a:t>
            </a:r>
            <a:r>
              <a:rPr lang="pt-PT" dirty="0"/>
              <a:t> as </a:t>
            </a:r>
            <a:r>
              <a:rPr lang="pt-PT" dirty="0" err="1"/>
              <a:t>automatic</a:t>
            </a:r>
            <a:r>
              <a:rPr lang="pt-PT" dirty="0"/>
              <a:t> as </a:t>
            </a:r>
            <a:r>
              <a:rPr lang="pt-PT" dirty="0" err="1"/>
              <a:t>possible</a:t>
            </a:r>
            <a:r>
              <a:rPr lang="pt-PT" dirty="0"/>
              <a:t>.</a:t>
            </a:r>
          </a:p>
          <a:p>
            <a:endParaRPr lang="pt-PT" dirty="0"/>
          </a:p>
          <a:p>
            <a:endParaRPr lang="pt-PT" dirty="0"/>
          </a:p>
          <a:p>
            <a:endParaRPr lang="en-US" dirty="0"/>
          </a:p>
          <a:p>
            <a:endParaRPr lang="pt-PT" dirty="0"/>
          </a:p>
          <a:p>
            <a:endParaRPr lang="en-US" dirty="0"/>
          </a:p>
        </p:txBody>
      </p:sp>
      <p:sp>
        <p:nvSpPr>
          <p:cNvPr id="4" name="Slide Number Placeholder 3">
            <a:extLst>
              <a:ext uri="{FF2B5EF4-FFF2-40B4-BE49-F238E27FC236}">
                <a16:creationId xmlns:a16="http://schemas.microsoft.com/office/drawing/2014/main" id="{9288CB3F-A715-1E80-FAD0-25014290CD24}"/>
              </a:ext>
            </a:extLst>
          </p:cNvPr>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2813797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a:p>
            <a:endParaRPr lang="pt-PT" dirty="0"/>
          </a:p>
          <a:p>
            <a:r>
              <a:rPr lang="pt-PT" dirty="0"/>
              <a:t>To </a:t>
            </a:r>
            <a:r>
              <a:rPr lang="pt-PT" dirty="0" err="1"/>
              <a:t>that</a:t>
            </a:r>
            <a:r>
              <a:rPr lang="pt-PT" dirty="0"/>
              <a:t> </a:t>
            </a:r>
            <a:r>
              <a:rPr lang="pt-PT" dirty="0" err="1"/>
              <a:t>effect</a:t>
            </a:r>
            <a:r>
              <a:rPr lang="pt-PT" dirty="0"/>
              <a:t>, a 2D </a:t>
            </a:r>
            <a:r>
              <a:rPr lang="pt-PT" dirty="0" err="1"/>
              <a:t>view</a:t>
            </a:r>
            <a:r>
              <a:rPr lang="pt-PT" dirty="0"/>
              <a:t> </a:t>
            </a:r>
            <a:r>
              <a:rPr lang="pt-PT" dirty="0" err="1"/>
              <a:t>was</a:t>
            </a:r>
            <a:r>
              <a:rPr lang="pt-PT" dirty="0"/>
              <a:t> </a:t>
            </a:r>
            <a:r>
              <a:rPr lang="pt-PT" dirty="0" err="1"/>
              <a:t>created</a:t>
            </a:r>
            <a:r>
              <a:rPr lang="pt-PT" dirty="0"/>
              <a:t> in 2021 </a:t>
            </a:r>
            <a:r>
              <a:rPr lang="pt-PT" dirty="0" err="1"/>
              <a:t>by</a:t>
            </a:r>
            <a:r>
              <a:rPr lang="pt-PT" dirty="0"/>
              <a:t> a </a:t>
            </a:r>
            <a:r>
              <a:rPr lang="pt-PT" dirty="0" err="1"/>
              <a:t>Summer</a:t>
            </a:r>
            <a:r>
              <a:rPr lang="pt-PT" dirty="0"/>
              <a:t> </a:t>
            </a:r>
            <a:r>
              <a:rPr lang="pt-PT" dirty="0" err="1"/>
              <a:t>student</a:t>
            </a:r>
            <a:r>
              <a:rPr lang="pt-PT" dirty="0"/>
              <a:t> (</a:t>
            </a:r>
            <a:r>
              <a:rPr lang="pt-PT" dirty="0" err="1"/>
              <a:t>supervised</a:t>
            </a:r>
            <a:r>
              <a:rPr lang="pt-PT" dirty="0"/>
              <a:t> </a:t>
            </a:r>
            <a:r>
              <a:rPr lang="pt-PT" dirty="0" err="1"/>
              <a:t>by</a:t>
            </a:r>
            <a:r>
              <a:rPr lang="pt-PT" dirty="0"/>
              <a:t> Fernando), to visualize </a:t>
            </a:r>
            <a:r>
              <a:rPr lang="pt-PT" dirty="0" err="1"/>
              <a:t>ongoing</a:t>
            </a:r>
            <a:r>
              <a:rPr lang="pt-PT" dirty="0"/>
              <a:t> </a:t>
            </a:r>
            <a:r>
              <a:rPr lang="pt-PT" dirty="0" err="1"/>
              <a:t>maintenance</a:t>
            </a:r>
            <a:r>
              <a:rPr lang="pt-PT" dirty="0"/>
              <a:t> </a:t>
            </a:r>
            <a:r>
              <a:rPr lang="pt-PT" dirty="0" err="1"/>
              <a:t>tasks</a:t>
            </a:r>
            <a:r>
              <a:rPr lang="pt-PT" dirty="0"/>
              <a:t> </a:t>
            </a:r>
            <a:r>
              <a:rPr lang="pt-PT" dirty="0" err="1"/>
              <a:t>on</a:t>
            </a:r>
            <a:r>
              <a:rPr lang="pt-PT" dirty="0"/>
              <a:t> 2D </a:t>
            </a:r>
            <a:r>
              <a:rPr lang="pt-PT" dirty="0" err="1"/>
              <a:t>drawings</a:t>
            </a:r>
            <a:r>
              <a:rPr lang="pt-PT" dirty="0"/>
              <a:t> </a:t>
            </a:r>
            <a:r>
              <a:rPr lang="pt-PT" dirty="0" err="1"/>
              <a:t>of</a:t>
            </a:r>
            <a:r>
              <a:rPr lang="pt-PT" dirty="0"/>
              <a:t> </a:t>
            </a:r>
            <a:r>
              <a:rPr lang="pt-PT" dirty="0" err="1"/>
              <a:t>facilities</a:t>
            </a:r>
            <a:r>
              <a:rPr lang="pt-PT" dirty="0"/>
              <a:t>, for a </a:t>
            </a:r>
            <a:r>
              <a:rPr lang="pt-PT" dirty="0" err="1"/>
              <a:t>selected</a:t>
            </a:r>
            <a:r>
              <a:rPr lang="pt-PT" dirty="0"/>
              <a:t> date. </a:t>
            </a:r>
          </a:p>
          <a:p>
            <a:r>
              <a:rPr lang="pt-PT" dirty="0" err="1"/>
              <a:t>The</a:t>
            </a:r>
            <a:r>
              <a:rPr lang="pt-PT" dirty="0"/>
              <a:t> </a:t>
            </a:r>
            <a:r>
              <a:rPr lang="pt-PT" dirty="0" err="1"/>
              <a:t>model</a:t>
            </a:r>
            <a:r>
              <a:rPr lang="pt-PT" dirty="0"/>
              <a:t> </a:t>
            </a:r>
            <a:r>
              <a:rPr lang="pt-PT" dirty="0" err="1"/>
              <a:t>is</a:t>
            </a:r>
            <a:r>
              <a:rPr lang="pt-PT" dirty="0"/>
              <a:t> </a:t>
            </a:r>
            <a:r>
              <a:rPr lang="pt-PT" dirty="0" err="1"/>
              <a:t>static</a:t>
            </a:r>
            <a:r>
              <a:rPr lang="pt-PT" dirty="0"/>
              <a:t> </a:t>
            </a:r>
            <a:r>
              <a:rPr lang="pt-PT" dirty="0" err="1"/>
              <a:t>but</a:t>
            </a:r>
            <a:r>
              <a:rPr lang="pt-PT" dirty="0"/>
              <a:t> </a:t>
            </a:r>
            <a:r>
              <a:rPr lang="pt-PT" dirty="0" err="1"/>
              <a:t>the</a:t>
            </a:r>
            <a:r>
              <a:rPr lang="pt-PT" dirty="0"/>
              <a:t> </a:t>
            </a:r>
            <a:r>
              <a:rPr lang="pt-PT" dirty="0" err="1"/>
              <a:t>locations</a:t>
            </a:r>
            <a:r>
              <a:rPr lang="pt-PT" dirty="0"/>
              <a:t> are </a:t>
            </a:r>
            <a:r>
              <a:rPr lang="pt-PT" dirty="0" err="1"/>
              <a:t>colored</a:t>
            </a:r>
            <a:r>
              <a:rPr lang="pt-PT" dirty="0"/>
              <a:t> </a:t>
            </a:r>
            <a:r>
              <a:rPr lang="pt-PT" dirty="0" err="1"/>
              <a:t>with</a:t>
            </a:r>
            <a:r>
              <a:rPr lang="pt-PT" dirty="0"/>
              <a:t> </a:t>
            </a:r>
            <a:r>
              <a:rPr lang="pt-PT" dirty="0" err="1"/>
              <a:t>the</a:t>
            </a:r>
            <a:r>
              <a:rPr lang="pt-PT" dirty="0"/>
              <a:t> color </a:t>
            </a:r>
            <a:r>
              <a:rPr lang="pt-PT" dirty="0" err="1"/>
              <a:t>of</a:t>
            </a:r>
            <a:r>
              <a:rPr lang="pt-PT" dirty="0"/>
              <a:t> </a:t>
            </a:r>
            <a:r>
              <a:rPr lang="pt-PT" dirty="0" err="1"/>
              <a:t>the</a:t>
            </a:r>
            <a:r>
              <a:rPr lang="pt-PT" dirty="0"/>
              <a:t> </a:t>
            </a:r>
            <a:r>
              <a:rPr lang="pt-PT" dirty="0" err="1"/>
              <a:t>responsible</a:t>
            </a:r>
            <a:r>
              <a:rPr lang="pt-PT" dirty="0"/>
              <a:t> </a:t>
            </a:r>
            <a:r>
              <a:rPr lang="pt-PT" dirty="0" err="1"/>
              <a:t>group</a:t>
            </a:r>
            <a:r>
              <a:rPr lang="pt-PT" dirty="0"/>
              <a:t> </a:t>
            </a:r>
            <a:r>
              <a:rPr lang="pt-PT" dirty="0" err="1"/>
              <a:t>whenever</a:t>
            </a:r>
            <a:r>
              <a:rPr lang="pt-PT" dirty="0"/>
              <a:t> </a:t>
            </a:r>
            <a:r>
              <a:rPr lang="pt-PT" dirty="0" err="1"/>
              <a:t>an</a:t>
            </a:r>
            <a:r>
              <a:rPr lang="pt-PT" dirty="0"/>
              <a:t> </a:t>
            </a:r>
            <a:r>
              <a:rPr lang="pt-PT" dirty="0" err="1"/>
              <a:t>acitivity</a:t>
            </a:r>
            <a:r>
              <a:rPr lang="pt-PT" dirty="0"/>
              <a:t> </a:t>
            </a:r>
            <a:r>
              <a:rPr lang="pt-PT" dirty="0" err="1"/>
              <a:t>is</a:t>
            </a:r>
            <a:r>
              <a:rPr lang="pt-PT" dirty="0"/>
              <a:t> </a:t>
            </a:r>
            <a:r>
              <a:rPr lang="pt-PT" dirty="0" err="1"/>
              <a:t>ongoing</a:t>
            </a:r>
            <a:r>
              <a:rPr lang="pt-PT" dirty="0"/>
              <a:t>.</a:t>
            </a:r>
          </a:p>
          <a:p>
            <a:endParaRPr lang="pt-PT"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I </a:t>
            </a:r>
            <a:r>
              <a:rPr lang="en-US" sz="1200" dirty="0" err="1"/>
              <a:t>thas</a:t>
            </a:r>
            <a:r>
              <a:rPr lang="en-US" sz="1200" dirty="0"/>
              <a:t> been in use and visible to all users since summer 2021 for the PS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It was extended to several other facilities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It includes a power point generation functionality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2759958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38C45D-94A3-40B3-13D8-266734DF7B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DA4BED-F91C-047A-002B-5E57A1CCAC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917517-BE2D-A0D3-F0BD-EC66E9C00F65}"/>
              </a:ext>
            </a:extLst>
          </p:cNvPr>
          <p:cNvSpPr>
            <a:spLocks noGrp="1"/>
          </p:cNvSpPr>
          <p:nvPr>
            <p:ph type="body" idx="1"/>
          </p:nvPr>
        </p:nvSpPr>
        <p:spPr/>
        <p:txBody>
          <a:bodyPr/>
          <a:lstStyle/>
          <a:p>
            <a:r>
              <a:rPr lang="pt-PT" dirty="0"/>
              <a:t>To improve </a:t>
            </a:r>
            <a:r>
              <a:rPr lang="pt-PT" dirty="0" err="1"/>
              <a:t>this</a:t>
            </a:r>
            <a:r>
              <a:rPr lang="pt-PT" dirty="0"/>
              <a:t>, a 3D </a:t>
            </a:r>
            <a:r>
              <a:rPr lang="pt-PT" dirty="0" err="1"/>
              <a:t>view</a:t>
            </a:r>
            <a:r>
              <a:rPr lang="pt-PT" dirty="0"/>
              <a:t> </a:t>
            </a:r>
            <a:r>
              <a:rPr lang="pt-PT" dirty="0" err="1"/>
              <a:t>was</a:t>
            </a:r>
            <a:r>
              <a:rPr lang="pt-PT" dirty="0"/>
              <a:t> </a:t>
            </a:r>
            <a:r>
              <a:rPr lang="pt-PT" dirty="0" err="1"/>
              <a:t>created</a:t>
            </a:r>
            <a:r>
              <a:rPr lang="pt-PT" dirty="0"/>
              <a:t> </a:t>
            </a:r>
            <a:r>
              <a:rPr lang="pt-PT" dirty="0" err="1"/>
              <a:t>two</a:t>
            </a:r>
            <a:r>
              <a:rPr lang="pt-PT" dirty="0"/>
              <a:t> </a:t>
            </a:r>
            <a:r>
              <a:rPr lang="pt-PT" dirty="0" err="1"/>
              <a:t>years</a:t>
            </a:r>
            <a:r>
              <a:rPr lang="pt-PT" dirty="0"/>
              <a:t> ago </a:t>
            </a:r>
            <a:r>
              <a:rPr lang="pt-PT" dirty="0" err="1"/>
              <a:t>by</a:t>
            </a:r>
            <a:r>
              <a:rPr lang="pt-PT" dirty="0"/>
              <a:t> </a:t>
            </a:r>
            <a:r>
              <a:rPr lang="pt-PT" dirty="0" err="1"/>
              <a:t>another</a:t>
            </a:r>
            <a:r>
              <a:rPr lang="pt-PT" dirty="0"/>
              <a:t> Portuguese</a:t>
            </a:r>
            <a:r>
              <a:rPr lang="pt-PT" sz="1200" b="0" i="0" dirty="0">
                <a:solidFill>
                  <a:schemeClr val="tx1"/>
                </a:solidFill>
                <a:effectLst/>
                <a:latin typeface="+mn-lt"/>
              </a:rPr>
              <a:t> </a:t>
            </a:r>
            <a:r>
              <a:rPr lang="en-US" sz="1800" b="0" i="0" dirty="0">
                <a:solidFill>
                  <a:srgbClr val="242424"/>
                </a:solidFill>
                <a:effectLst/>
                <a:latin typeface="Calibri" panose="020F0502020204030204" pitchFamily="34" charset="0"/>
              </a:rPr>
              <a:t>Master Student from FEUP, (also supervised by Fernando).</a:t>
            </a:r>
          </a:p>
          <a:p>
            <a:pPr algn="l">
              <a:buFont typeface="Arial" panose="020B0604020202020204" pitchFamily="34" charset="0"/>
              <a:buNone/>
            </a:pPr>
            <a:r>
              <a:rPr lang="en-US" sz="1800" b="0" i="0" dirty="0">
                <a:solidFill>
                  <a:srgbClr val="242424"/>
                </a:solidFill>
                <a:effectLst/>
                <a:latin typeface="Calibri" panose="020F0502020204030204" pitchFamily="34" charset="0"/>
              </a:rPr>
              <a:t>It is used and visible to all users since end 2023 for the PS and </a:t>
            </a:r>
            <a:r>
              <a:rPr lang="en-US" sz="1800" b="0" i="0" dirty="0" err="1">
                <a:solidFill>
                  <a:srgbClr val="242424"/>
                </a:solidFill>
                <a:effectLst/>
                <a:latin typeface="Calibri" panose="020F0502020204030204" pitchFamily="34" charset="0"/>
              </a:rPr>
              <a:t>i</a:t>
            </a:r>
            <a:r>
              <a:rPr lang="pt-PT" dirty="0"/>
              <a:t>t </a:t>
            </a:r>
            <a:r>
              <a:rPr lang="pt-PT" dirty="0" err="1"/>
              <a:t>was</a:t>
            </a:r>
            <a:r>
              <a:rPr lang="pt-PT" dirty="0"/>
              <a:t> </a:t>
            </a:r>
            <a:r>
              <a:rPr lang="pt-PT" dirty="0" err="1"/>
              <a:t>expanded</a:t>
            </a:r>
            <a:r>
              <a:rPr lang="pt-PT" dirty="0"/>
              <a:t> to LINAC3 </a:t>
            </a:r>
            <a:r>
              <a:rPr lang="pt-PT" dirty="0" err="1"/>
              <a:t>and</a:t>
            </a:r>
            <a:r>
              <a:rPr lang="pt-PT" dirty="0"/>
              <a:t> LINAC4. </a:t>
            </a:r>
            <a:r>
              <a:rPr lang="pt-PT" dirty="0" err="1"/>
              <a:t>It</a:t>
            </a:r>
            <a:r>
              <a:rPr lang="pt-PT" dirty="0"/>
              <a:t> </a:t>
            </a:r>
            <a:r>
              <a:rPr lang="pt-PT" dirty="0" err="1"/>
              <a:t>is</a:t>
            </a:r>
            <a:r>
              <a:rPr lang="pt-PT" dirty="0"/>
              <a:t> similar to </a:t>
            </a:r>
            <a:r>
              <a:rPr lang="pt-PT" dirty="0" err="1"/>
              <a:t>the</a:t>
            </a:r>
            <a:r>
              <a:rPr lang="pt-PT" dirty="0"/>
              <a:t> 2D </a:t>
            </a:r>
            <a:r>
              <a:rPr lang="pt-PT" dirty="0" err="1"/>
              <a:t>view</a:t>
            </a:r>
            <a:r>
              <a:rPr lang="pt-PT" dirty="0"/>
              <a:t> </a:t>
            </a:r>
            <a:r>
              <a:rPr lang="pt-PT" dirty="0" err="1"/>
              <a:t>and</a:t>
            </a:r>
            <a:r>
              <a:rPr lang="pt-PT" dirty="0"/>
              <a:t> as </a:t>
            </a:r>
            <a:r>
              <a:rPr lang="pt-PT" dirty="0" err="1"/>
              <a:t>it</a:t>
            </a:r>
            <a:r>
              <a:rPr lang="pt-PT" dirty="0"/>
              <a:t> </a:t>
            </a:r>
            <a:r>
              <a:rPr lang="pt-PT" dirty="0" err="1"/>
              <a:t>is</a:t>
            </a:r>
            <a:r>
              <a:rPr lang="pt-PT" dirty="0"/>
              <a:t> </a:t>
            </a:r>
            <a:r>
              <a:rPr lang="pt-PT" dirty="0" err="1"/>
              <a:t>still</a:t>
            </a:r>
            <a:r>
              <a:rPr lang="pt-PT" dirty="0"/>
              <a:t> </a:t>
            </a:r>
            <a:r>
              <a:rPr lang="pt-PT" dirty="0" err="1"/>
              <a:t>static</a:t>
            </a:r>
            <a:r>
              <a:rPr lang="pt-PT" dirty="0"/>
              <a:t> </a:t>
            </a:r>
            <a:r>
              <a:rPr lang="pt-PT" dirty="0" err="1"/>
              <a:t>but</a:t>
            </a:r>
            <a:r>
              <a:rPr lang="pt-PT" dirty="0"/>
              <a:t> </a:t>
            </a:r>
            <a:r>
              <a:rPr lang="pt-PT" dirty="0" err="1"/>
              <a:t>it</a:t>
            </a:r>
            <a:r>
              <a:rPr lang="pt-PT" dirty="0"/>
              <a:t> </a:t>
            </a:r>
            <a:r>
              <a:rPr lang="pt-PT" dirty="0" err="1"/>
              <a:t>is</a:t>
            </a:r>
            <a:r>
              <a:rPr lang="pt-PT" dirty="0"/>
              <a:t> </a:t>
            </a:r>
            <a:r>
              <a:rPr lang="pt-PT" dirty="0" err="1"/>
              <a:t>interactive</a:t>
            </a:r>
            <a:r>
              <a:rPr lang="pt-PT" dirty="0"/>
              <a:t> </a:t>
            </a:r>
            <a:r>
              <a:rPr lang="pt-PT" dirty="0" err="1"/>
              <a:t>and</a:t>
            </a:r>
            <a:r>
              <a:rPr lang="pt-PT" dirty="0"/>
              <a:t> displays </a:t>
            </a:r>
            <a:r>
              <a:rPr lang="pt-PT" dirty="0" err="1"/>
              <a:t>the</a:t>
            </a:r>
            <a:r>
              <a:rPr lang="pt-PT" dirty="0"/>
              <a:t> </a:t>
            </a:r>
            <a:r>
              <a:rPr lang="pt-PT" dirty="0" err="1"/>
              <a:t>machines</a:t>
            </a:r>
            <a:r>
              <a:rPr lang="pt-PT" dirty="0"/>
              <a:t> as </a:t>
            </a:r>
            <a:r>
              <a:rPr lang="pt-PT" dirty="0" err="1"/>
              <a:t>they</a:t>
            </a:r>
            <a:r>
              <a:rPr lang="pt-PT" dirty="0"/>
              <a:t> look </a:t>
            </a:r>
            <a:r>
              <a:rPr lang="pt-PT" dirty="0" err="1"/>
              <a:t>like</a:t>
            </a:r>
            <a:r>
              <a:rPr lang="pt-PT" dirty="0"/>
              <a:t> in real </a:t>
            </a:r>
            <a:r>
              <a:rPr lang="pt-PT" dirty="0" err="1"/>
              <a:t>life</a:t>
            </a:r>
            <a:r>
              <a:rPr lang="pt-PT" dirty="0"/>
              <a:t>.</a:t>
            </a:r>
          </a:p>
          <a:p>
            <a:endParaRPr lang="pt-PT" dirty="0"/>
          </a:p>
          <a:p>
            <a:pPr marL="0" marR="0" lvl="0" indent="0" algn="l" defTabSz="914400" rtl="0" eaLnBrk="1" fontAlgn="auto" latinLnBrk="0" hangingPunct="1">
              <a:lnSpc>
                <a:spcPct val="100000"/>
              </a:lnSpc>
              <a:spcBef>
                <a:spcPts val="0"/>
              </a:spcBef>
              <a:spcAft>
                <a:spcPts val="0"/>
              </a:spcAft>
              <a:buClrTx/>
              <a:buSzTx/>
              <a:buFontTx/>
              <a:buNone/>
              <a:tabLst/>
              <a:defRPr/>
            </a:pPr>
            <a:r>
              <a:rPr lang="pt-PT" dirty="0" err="1"/>
              <a:t>This</a:t>
            </a:r>
            <a:r>
              <a:rPr lang="pt-PT" dirty="0"/>
              <a:t> </a:t>
            </a:r>
            <a:r>
              <a:rPr lang="pt-PT" dirty="0" err="1"/>
              <a:t>tool</a:t>
            </a:r>
            <a:r>
              <a:rPr lang="pt-PT" dirty="0"/>
              <a:t> </a:t>
            </a:r>
            <a:r>
              <a:rPr lang="pt-PT" dirty="0" err="1"/>
              <a:t>however</a:t>
            </a:r>
            <a:r>
              <a:rPr lang="pt-PT" dirty="0"/>
              <a:t>, </a:t>
            </a:r>
            <a:r>
              <a:rPr lang="pt-PT" dirty="0" err="1"/>
              <a:t>could</a:t>
            </a:r>
            <a:r>
              <a:rPr lang="pt-PT" dirty="0"/>
              <a:t> </a:t>
            </a:r>
            <a:r>
              <a:rPr lang="pt-PT" dirty="0" err="1"/>
              <a:t>only</a:t>
            </a:r>
            <a:r>
              <a:rPr lang="pt-PT" dirty="0"/>
              <a:t> </a:t>
            </a:r>
            <a:r>
              <a:rPr lang="pt-PT" dirty="0" err="1"/>
              <a:t>be</a:t>
            </a:r>
            <a:r>
              <a:rPr lang="pt-PT" dirty="0"/>
              <a:t> </a:t>
            </a:r>
            <a:r>
              <a:rPr lang="pt-PT" dirty="0" err="1"/>
              <a:t>used</a:t>
            </a:r>
            <a:r>
              <a:rPr lang="pt-PT" dirty="0"/>
              <a:t> for </a:t>
            </a:r>
            <a:r>
              <a:rPr lang="pt-PT" dirty="0" err="1"/>
              <a:t>maintenance</a:t>
            </a:r>
            <a:r>
              <a:rPr lang="pt-PT" dirty="0"/>
              <a:t> </a:t>
            </a:r>
            <a:r>
              <a:rPr lang="pt-PT" dirty="0" err="1"/>
              <a:t>tasks</a:t>
            </a:r>
            <a:r>
              <a:rPr lang="pt-PT" dirty="0"/>
              <a:t>, </a:t>
            </a:r>
            <a:r>
              <a:rPr lang="pt-PT" dirty="0" err="1"/>
              <a:t>it</a:t>
            </a:r>
            <a:r>
              <a:rPr lang="pt-PT" dirty="0"/>
              <a:t> </a:t>
            </a:r>
            <a:r>
              <a:rPr lang="pt-PT" dirty="0" err="1"/>
              <a:t>did</a:t>
            </a:r>
            <a:r>
              <a:rPr lang="pt-PT" dirty="0"/>
              <a:t> </a:t>
            </a:r>
            <a:r>
              <a:rPr lang="pt-PT" dirty="0" err="1"/>
              <a:t>not</a:t>
            </a:r>
            <a:r>
              <a:rPr lang="pt-PT" dirty="0"/>
              <a:t> </a:t>
            </a:r>
            <a:r>
              <a:rPr lang="pt-PT" dirty="0" err="1"/>
              <a:t>support</a:t>
            </a:r>
            <a:r>
              <a:rPr lang="pt-PT" dirty="0"/>
              <a:t> </a:t>
            </a:r>
            <a:r>
              <a:rPr lang="pt-PT" dirty="0" err="1"/>
              <a:t>installations</a:t>
            </a:r>
            <a:r>
              <a:rPr lang="pt-PT" dirty="0"/>
              <a:t> </a:t>
            </a:r>
            <a:r>
              <a:rPr lang="pt-PT" dirty="0" err="1"/>
              <a:t>or</a:t>
            </a:r>
            <a:r>
              <a:rPr lang="pt-PT" dirty="0"/>
              <a:t> </a:t>
            </a:r>
            <a:r>
              <a:rPr lang="pt-PT" dirty="0" err="1"/>
              <a:t>removals</a:t>
            </a:r>
            <a:r>
              <a:rPr lang="pt-PT" dirty="0"/>
              <a:t>.</a:t>
            </a:r>
          </a:p>
          <a:p>
            <a:endParaRPr lang="pt-PT" dirty="0"/>
          </a:p>
          <a:p>
            <a:r>
              <a:rPr lang="pt-PT" dirty="0" err="1"/>
              <a:t>Here</a:t>
            </a:r>
            <a:r>
              <a:rPr lang="pt-PT" dirty="0"/>
              <a:t> </a:t>
            </a:r>
            <a:r>
              <a:rPr lang="pt-PT" dirty="0" err="1"/>
              <a:t>the</a:t>
            </a:r>
            <a:r>
              <a:rPr lang="pt-PT" dirty="0"/>
              <a:t> </a:t>
            </a:r>
            <a:r>
              <a:rPr lang="pt-PT" dirty="0" err="1"/>
              <a:t>octants</a:t>
            </a:r>
            <a:r>
              <a:rPr lang="pt-PT" dirty="0"/>
              <a:t> </a:t>
            </a:r>
            <a:r>
              <a:rPr lang="pt-PT" dirty="0" err="1"/>
              <a:t>of</a:t>
            </a:r>
            <a:r>
              <a:rPr lang="pt-PT" dirty="0"/>
              <a:t> </a:t>
            </a:r>
            <a:r>
              <a:rPr lang="pt-PT" dirty="0" err="1"/>
              <a:t>the</a:t>
            </a:r>
            <a:r>
              <a:rPr lang="pt-PT" dirty="0"/>
              <a:t> PS </a:t>
            </a:r>
            <a:r>
              <a:rPr lang="pt-PT" dirty="0" err="1"/>
              <a:t>appear</a:t>
            </a:r>
            <a:r>
              <a:rPr lang="pt-PT" dirty="0"/>
              <a:t> </a:t>
            </a:r>
            <a:r>
              <a:rPr lang="pt-PT" dirty="0" err="1"/>
              <a:t>colored</a:t>
            </a:r>
            <a:r>
              <a:rPr lang="pt-PT" dirty="0"/>
              <a:t> in </a:t>
            </a:r>
            <a:r>
              <a:rPr lang="pt-PT" dirty="0" err="1"/>
              <a:t>the</a:t>
            </a:r>
            <a:r>
              <a:rPr lang="pt-PT" dirty="0"/>
              <a:t> global </a:t>
            </a:r>
            <a:r>
              <a:rPr lang="pt-PT" dirty="0" err="1"/>
              <a:t>view</a:t>
            </a:r>
            <a:r>
              <a:rPr lang="pt-PT" dirty="0"/>
              <a:t> </a:t>
            </a:r>
            <a:r>
              <a:rPr lang="pt-PT" dirty="0" err="1"/>
              <a:t>which</a:t>
            </a:r>
            <a:r>
              <a:rPr lang="pt-PT" dirty="0"/>
              <a:t> </a:t>
            </a:r>
            <a:r>
              <a:rPr lang="pt-PT" dirty="0" err="1"/>
              <a:t>indicates</a:t>
            </a:r>
            <a:r>
              <a:rPr lang="pt-PT" dirty="0"/>
              <a:t> </a:t>
            </a:r>
            <a:r>
              <a:rPr lang="pt-PT" dirty="0" err="1"/>
              <a:t>that</a:t>
            </a:r>
            <a:r>
              <a:rPr lang="pt-PT" dirty="0"/>
              <a:t>, for </a:t>
            </a:r>
            <a:r>
              <a:rPr lang="pt-PT" dirty="0" err="1"/>
              <a:t>the</a:t>
            </a:r>
            <a:r>
              <a:rPr lang="pt-PT" dirty="0"/>
              <a:t> </a:t>
            </a:r>
            <a:r>
              <a:rPr lang="pt-PT" dirty="0" err="1"/>
              <a:t>selected</a:t>
            </a:r>
            <a:r>
              <a:rPr lang="pt-PT" dirty="0"/>
              <a:t> date, </a:t>
            </a:r>
            <a:r>
              <a:rPr lang="pt-PT" dirty="0" err="1"/>
              <a:t>there</a:t>
            </a:r>
            <a:r>
              <a:rPr lang="pt-PT" dirty="0"/>
              <a:t> are </a:t>
            </a:r>
            <a:r>
              <a:rPr lang="pt-PT" dirty="0" err="1"/>
              <a:t>tasks</a:t>
            </a:r>
            <a:r>
              <a:rPr lang="pt-PT" dirty="0"/>
              <a:t> </a:t>
            </a:r>
            <a:r>
              <a:rPr lang="pt-PT" dirty="0" err="1"/>
              <a:t>ongoing</a:t>
            </a:r>
            <a:r>
              <a:rPr lang="pt-PT" dirty="0"/>
              <a:t> </a:t>
            </a:r>
            <a:r>
              <a:rPr lang="pt-PT" dirty="0" err="1"/>
              <a:t>inside</a:t>
            </a:r>
            <a:r>
              <a:rPr lang="pt-PT" dirty="0"/>
              <a:t> </a:t>
            </a:r>
            <a:r>
              <a:rPr lang="pt-PT" dirty="0" err="1"/>
              <a:t>of</a:t>
            </a:r>
            <a:r>
              <a:rPr lang="pt-PT" dirty="0"/>
              <a:t> </a:t>
            </a:r>
            <a:r>
              <a:rPr lang="pt-PT" dirty="0" err="1"/>
              <a:t>the</a:t>
            </a:r>
            <a:r>
              <a:rPr lang="pt-PT" dirty="0"/>
              <a:t> </a:t>
            </a:r>
            <a:r>
              <a:rPr lang="pt-PT" dirty="0" err="1"/>
              <a:t>octants</a:t>
            </a:r>
            <a:endParaRPr lang="pt-PT" dirty="0"/>
          </a:p>
          <a:p>
            <a:endParaRPr lang="pt-PT" dirty="0"/>
          </a:p>
          <a:p>
            <a:r>
              <a:rPr lang="pt-PT" dirty="0" err="1"/>
              <a:t>The</a:t>
            </a:r>
            <a:r>
              <a:rPr lang="pt-PT" dirty="0"/>
              <a:t> 3D </a:t>
            </a:r>
            <a:r>
              <a:rPr lang="pt-PT" dirty="0" err="1"/>
              <a:t>model</a:t>
            </a:r>
            <a:r>
              <a:rPr lang="pt-PT" dirty="0"/>
              <a:t> </a:t>
            </a:r>
            <a:r>
              <a:rPr lang="pt-PT" dirty="0" err="1"/>
              <a:t>is</a:t>
            </a:r>
            <a:r>
              <a:rPr lang="pt-PT" dirty="0"/>
              <a:t> </a:t>
            </a:r>
            <a:r>
              <a:rPr lang="pt-PT" dirty="0" err="1"/>
              <a:t>automatically</a:t>
            </a:r>
            <a:r>
              <a:rPr lang="pt-PT" dirty="0"/>
              <a:t> </a:t>
            </a:r>
            <a:r>
              <a:rPr lang="pt-PT" dirty="0" err="1"/>
              <a:t>colored</a:t>
            </a:r>
            <a:r>
              <a:rPr lang="pt-PT" dirty="0"/>
              <a:t> </a:t>
            </a:r>
            <a:r>
              <a:rPr lang="pt-PT" dirty="0" err="1"/>
              <a:t>based</a:t>
            </a:r>
            <a:r>
              <a:rPr lang="pt-PT" dirty="0"/>
              <a:t> </a:t>
            </a:r>
            <a:r>
              <a:rPr lang="pt-PT" dirty="0" err="1"/>
              <a:t>on</a:t>
            </a:r>
            <a:r>
              <a:rPr lang="pt-PT" dirty="0"/>
              <a:t> </a:t>
            </a:r>
            <a:r>
              <a:rPr lang="pt-PT" dirty="0" err="1"/>
              <a:t>the</a:t>
            </a:r>
            <a:r>
              <a:rPr lang="pt-PT" dirty="0"/>
              <a:t> </a:t>
            </a:r>
            <a:r>
              <a:rPr lang="pt-PT" dirty="0" err="1"/>
              <a:t>task</a:t>
            </a:r>
            <a:r>
              <a:rPr lang="pt-PT" dirty="0"/>
              <a:t> </a:t>
            </a:r>
            <a:r>
              <a:rPr lang="pt-PT" dirty="0" err="1"/>
              <a:t>information</a:t>
            </a:r>
            <a:r>
              <a:rPr lang="pt-PT" dirty="0"/>
              <a:t>.</a:t>
            </a:r>
          </a:p>
        </p:txBody>
      </p:sp>
      <p:sp>
        <p:nvSpPr>
          <p:cNvPr id="4" name="Slide Number Placeholder 3">
            <a:extLst>
              <a:ext uri="{FF2B5EF4-FFF2-40B4-BE49-F238E27FC236}">
                <a16:creationId xmlns:a16="http://schemas.microsoft.com/office/drawing/2014/main" id="{4303D658-F8BC-6D9A-7696-6943DC97C127}"/>
              </a:ext>
            </a:extLst>
          </p:cNvPr>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4292915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536543-B5EA-3392-02E1-317856C11B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9BEFDE-D777-DD7D-80C5-E373D36B8C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2AF64A-1478-F427-1544-4CFD93694ABE}"/>
              </a:ext>
            </a:extLst>
          </p:cNvPr>
          <p:cNvSpPr>
            <a:spLocks noGrp="1"/>
          </p:cNvSpPr>
          <p:nvPr>
            <p:ph type="body" idx="1"/>
          </p:nvPr>
        </p:nvSpPr>
        <p:spPr/>
        <p:txBody>
          <a:bodyPr/>
          <a:lstStyle/>
          <a:p>
            <a:r>
              <a:rPr lang="pt-PT" dirty="0"/>
              <a:t>-&gt; </a:t>
            </a:r>
            <a:r>
              <a:rPr lang="pt-PT" dirty="0" err="1"/>
              <a:t>By</a:t>
            </a:r>
            <a:r>
              <a:rPr lang="pt-PT" dirty="0"/>
              <a:t> </a:t>
            </a:r>
            <a:r>
              <a:rPr lang="pt-PT" dirty="0" err="1"/>
              <a:t>double</a:t>
            </a:r>
            <a:r>
              <a:rPr lang="pt-PT" dirty="0"/>
              <a:t> </a:t>
            </a:r>
            <a:r>
              <a:rPr lang="pt-PT" dirty="0" err="1"/>
              <a:t>clicking</a:t>
            </a:r>
            <a:r>
              <a:rPr lang="pt-PT" dirty="0"/>
              <a:t> </a:t>
            </a:r>
            <a:r>
              <a:rPr lang="pt-PT" dirty="0" err="1"/>
              <a:t>an</a:t>
            </a:r>
            <a:r>
              <a:rPr lang="pt-PT" dirty="0"/>
              <a:t> </a:t>
            </a:r>
            <a:r>
              <a:rPr lang="pt-PT" dirty="0" err="1"/>
              <a:t>octant</a:t>
            </a:r>
            <a:r>
              <a:rPr lang="pt-PT" dirty="0"/>
              <a:t>, a </a:t>
            </a:r>
            <a:r>
              <a:rPr lang="pt-PT" dirty="0" err="1"/>
              <a:t>detailed</a:t>
            </a:r>
            <a:r>
              <a:rPr lang="pt-PT" dirty="0"/>
              <a:t> </a:t>
            </a:r>
            <a:r>
              <a:rPr lang="pt-PT" dirty="0" err="1"/>
              <a:t>view</a:t>
            </a:r>
            <a:r>
              <a:rPr lang="pt-PT" dirty="0"/>
              <a:t> </a:t>
            </a:r>
            <a:r>
              <a:rPr lang="pt-PT" dirty="0" err="1"/>
              <a:t>is</a:t>
            </a:r>
            <a:r>
              <a:rPr lang="pt-PT" dirty="0"/>
              <a:t> </a:t>
            </a:r>
            <a:r>
              <a:rPr lang="pt-PT" dirty="0" err="1"/>
              <a:t>loaded</a:t>
            </a:r>
            <a:r>
              <a:rPr lang="pt-PT" dirty="0"/>
              <a:t>.</a:t>
            </a:r>
          </a:p>
          <a:p>
            <a:endParaRPr lang="pt-PT" dirty="0"/>
          </a:p>
          <a:p>
            <a:r>
              <a:rPr lang="pt-PT" dirty="0" err="1"/>
              <a:t>But</a:t>
            </a:r>
            <a:r>
              <a:rPr lang="pt-PT" dirty="0"/>
              <a:t> </a:t>
            </a:r>
            <a:r>
              <a:rPr lang="pt-PT" dirty="0" err="1"/>
              <a:t>now</a:t>
            </a:r>
            <a:r>
              <a:rPr lang="pt-PT" dirty="0"/>
              <a:t> </a:t>
            </a:r>
            <a:r>
              <a:rPr lang="pt-PT" dirty="0" err="1"/>
              <a:t>that</a:t>
            </a:r>
            <a:r>
              <a:rPr lang="pt-PT" dirty="0"/>
              <a:t> CERN </a:t>
            </a:r>
            <a:r>
              <a:rPr lang="pt-PT" dirty="0" err="1"/>
              <a:t>is</a:t>
            </a:r>
            <a:r>
              <a:rPr lang="pt-PT" dirty="0"/>
              <a:t> </a:t>
            </a:r>
            <a:r>
              <a:rPr lang="pt-PT" dirty="0" err="1"/>
              <a:t>approaching</a:t>
            </a:r>
            <a:r>
              <a:rPr lang="pt-PT" dirty="0"/>
              <a:t> a Long </a:t>
            </a:r>
            <a:r>
              <a:rPr lang="pt-PT" dirty="0" err="1"/>
              <a:t>Shutdown</a:t>
            </a:r>
            <a:r>
              <a:rPr lang="pt-PT" dirty="0"/>
              <a:t>  </a:t>
            </a:r>
            <a:r>
              <a:rPr lang="pt-PT" dirty="0" err="1"/>
              <a:t>and</a:t>
            </a:r>
            <a:r>
              <a:rPr lang="pt-PT" dirty="0"/>
              <a:t> </a:t>
            </a:r>
            <a:r>
              <a:rPr lang="pt-PT" dirty="0" err="1"/>
              <a:t>there</a:t>
            </a:r>
            <a:r>
              <a:rPr lang="pt-PT" dirty="0"/>
              <a:t> </a:t>
            </a:r>
            <a:r>
              <a:rPr lang="pt-PT" dirty="0" err="1"/>
              <a:t>will</a:t>
            </a:r>
            <a:r>
              <a:rPr lang="pt-PT" dirty="0"/>
              <a:t> </a:t>
            </a:r>
            <a:r>
              <a:rPr lang="pt-PT" dirty="0" err="1"/>
              <a:t>be</a:t>
            </a:r>
            <a:r>
              <a:rPr lang="pt-PT" dirty="0"/>
              <a:t> </a:t>
            </a:r>
            <a:r>
              <a:rPr lang="pt-PT" dirty="0" err="1"/>
              <a:t>many</a:t>
            </a:r>
            <a:r>
              <a:rPr lang="pt-PT" dirty="0"/>
              <a:t> </a:t>
            </a:r>
            <a:r>
              <a:rPr lang="pt-PT" dirty="0" err="1"/>
              <a:t>changes</a:t>
            </a:r>
            <a:r>
              <a:rPr lang="pt-PT" dirty="0"/>
              <a:t> in </a:t>
            </a:r>
            <a:r>
              <a:rPr lang="pt-PT" dirty="0" err="1"/>
              <a:t>several</a:t>
            </a:r>
            <a:r>
              <a:rPr lang="pt-PT" dirty="0"/>
              <a:t> </a:t>
            </a:r>
            <a:r>
              <a:rPr lang="pt-PT" dirty="0" err="1"/>
              <a:t>facilities</a:t>
            </a:r>
            <a:r>
              <a:rPr lang="pt-PT" dirty="0"/>
              <a:t>, </a:t>
            </a:r>
            <a:r>
              <a:rPr lang="pt-PT" dirty="0" err="1"/>
              <a:t>an</a:t>
            </a:r>
            <a:r>
              <a:rPr lang="pt-PT" dirty="0"/>
              <a:t> </a:t>
            </a:r>
            <a:r>
              <a:rPr lang="pt-PT" dirty="0" err="1"/>
              <a:t>interesting</a:t>
            </a:r>
            <a:r>
              <a:rPr lang="pt-PT" dirty="0"/>
              <a:t> </a:t>
            </a:r>
            <a:r>
              <a:rPr lang="pt-PT" dirty="0" err="1"/>
              <a:t>idea</a:t>
            </a:r>
            <a:r>
              <a:rPr lang="pt-PT" dirty="0"/>
              <a:t> </a:t>
            </a:r>
            <a:r>
              <a:rPr lang="pt-PT" dirty="0" err="1"/>
              <a:t>is</a:t>
            </a:r>
            <a:r>
              <a:rPr lang="pt-PT" dirty="0"/>
              <a:t> to </a:t>
            </a:r>
            <a:r>
              <a:rPr lang="pt-PT" dirty="0" err="1"/>
              <a:t>be</a:t>
            </a:r>
            <a:r>
              <a:rPr lang="pt-PT" dirty="0"/>
              <a:t> </a:t>
            </a:r>
            <a:r>
              <a:rPr lang="pt-PT" dirty="0" err="1"/>
              <a:t>able</a:t>
            </a:r>
            <a:r>
              <a:rPr lang="pt-PT" dirty="0"/>
              <a:t> to </a:t>
            </a:r>
            <a:r>
              <a:rPr lang="pt-PT" dirty="0" err="1"/>
              <a:t>make</a:t>
            </a:r>
            <a:r>
              <a:rPr lang="pt-PT" dirty="0"/>
              <a:t> </a:t>
            </a:r>
            <a:r>
              <a:rPr lang="pt-PT" dirty="0" err="1"/>
              <a:t>the</a:t>
            </a:r>
            <a:r>
              <a:rPr lang="pt-PT" dirty="0"/>
              <a:t> </a:t>
            </a:r>
            <a:r>
              <a:rPr lang="pt-PT" dirty="0" err="1"/>
              <a:t>models</a:t>
            </a:r>
            <a:r>
              <a:rPr lang="pt-PT" dirty="0"/>
              <a:t> </a:t>
            </a:r>
            <a:r>
              <a:rPr lang="pt-PT" dirty="0" err="1"/>
              <a:t>evolutive</a:t>
            </a:r>
            <a:r>
              <a:rPr lang="pt-PT" dirty="0"/>
              <a:t>, </a:t>
            </a:r>
            <a:r>
              <a:rPr lang="pt-PT" dirty="0" err="1"/>
              <a:t>that</a:t>
            </a:r>
            <a:r>
              <a:rPr lang="pt-PT" dirty="0"/>
              <a:t> </a:t>
            </a:r>
            <a:r>
              <a:rPr lang="pt-PT" dirty="0" err="1"/>
              <a:t>is</a:t>
            </a:r>
            <a:r>
              <a:rPr lang="pt-PT" dirty="0"/>
              <a:t>, as </a:t>
            </a:r>
            <a:r>
              <a:rPr lang="pt-PT" dirty="0" err="1"/>
              <a:t>components</a:t>
            </a:r>
            <a:r>
              <a:rPr lang="pt-PT" dirty="0"/>
              <a:t> </a:t>
            </a:r>
            <a:r>
              <a:rPr lang="pt-PT" dirty="0" err="1"/>
              <a:t>progressively</a:t>
            </a:r>
            <a:r>
              <a:rPr lang="pt-PT" dirty="0"/>
              <a:t> </a:t>
            </a:r>
            <a:r>
              <a:rPr lang="pt-PT" dirty="0" err="1"/>
              <a:t>change</a:t>
            </a:r>
            <a:r>
              <a:rPr lang="pt-PT" dirty="0"/>
              <a:t>, </a:t>
            </a:r>
            <a:r>
              <a:rPr lang="pt-PT" dirty="0" err="1"/>
              <a:t>and</a:t>
            </a:r>
            <a:r>
              <a:rPr lang="pt-PT" dirty="0"/>
              <a:t> are </a:t>
            </a:r>
            <a:r>
              <a:rPr lang="pt-PT" dirty="0" err="1"/>
              <a:t>removed</a:t>
            </a:r>
            <a:r>
              <a:rPr lang="pt-PT" dirty="0"/>
              <a:t> </a:t>
            </a:r>
            <a:r>
              <a:rPr lang="pt-PT" dirty="0" err="1"/>
              <a:t>or</a:t>
            </a:r>
            <a:r>
              <a:rPr lang="pt-PT" dirty="0"/>
              <a:t> </a:t>
            </a:r>
            <a:r>
              <a:rPr lang="pt-PT" dirty="0" err="1"/>
              <a:t>installed</a:t>
            </a:r>
            <a:r>
              <a:rPr lang="pt-PT" dirty="0"/>
              <a:t> in </a:t>
            </a:r>
            <a:r>
              <a:rPr lang="pt-PT" dirty="0" err="1"/>
              <a:t>the</a:t>
            </a:r>
            <a:r>
              <a:rPr lang="pt-PT" dirty="0"/>
              <a:t> real </a:t>
            </a:r>
            <a:r>
              <a:rPr lang="pt-PT" dirty="0" err="1"/>
              <a:t>world</a:t>
            </a:r>
            <a:r>
              <a:rPr lang="pt-PT" dirty="0"/>
              <a:t>, </a:t>
            </a:r>
            <a:r>
              <a:rPr lang="pt-PT" dirty="0" err="1"/>
              <a:t>the</a:t>
            </a:r>
            <a:r>
              <a:rPr lang="pt-PT" dirty="0"/>
              <a:t> </a:t>
            </a:r>
            <a:r>
              <a:rPr lang="pt-PT" dirty="0" err="1"/>
              <a:t>same</a:t>
            </a:r>
            <a:r>
              <a:rPr lang="pt-PT" dirty="0"/>
              <a:t> must </a:t>
            </a:r>
            <a:r>
              <a:rPr lang="pt-PT" dirty="0" err="1"/>
              <a:t>happen</a:t>
            </a:r>
            <a:r>
              <a:rPr lang="pt-PT" dirty="0"/>
              <a:t> in </a:t>
            </a:r>
            <a:r>
              <a:rPr lang="pt-PT" dirty="0" err="1"/>
              <a:t>the</a:t>
            </a:r>
            <a:r>
              <a:rPr lang="pt-PT" dirty="0"/>
              <a:t> 3D </a:t>
            </a:r>
            <a:r>
              <a:rPr lang="pt-PT" dirty="0" err="1"/>
              <a:t>models</a:t>
            </a:r>
            <a:r>
              <a:rPr lang="pt-PT" dirty="0"/>
              <a:t>.</a:t>
            </a:r>
          </a:p>
          <a:p>
            <a:endParaRPr lang="pt-PT" dirty="0"/>
          </a:p>
          <a:p>
            <a:r>
              <a:rPr lang="pt-PT" b="0" strike="sngStrike" dirty="0">
                <a:effectLst/>
              </a:rPr>
              <a:t>[??“</a:t>
            </a:r>
            <a:r>
              <a:rPr lang="pt-PT" b="0" strike="sngStrike" dirty="0" err="1">
                <a:effectLst/>
              </a:rPr>
              <a:t>What</a:t>
            </a:r>
            <a:r>
              <a:rPr lang="pt-PT" b="0" strike="sngStrike" dirty="0">
                <a:effectLst/>
              </a:rPr>
              <a:t> </a:t>
            </a:r>
            <a:r>
              <a:rPr lang="pt-PT" b="0" strike="sngStrike" dirty="0" err="1">
                <a:effectLst/>
              </a:rPr>
              <a:t>will</a:t>
            </a:r>
            <a:r>
              <a:rPr lang="pt-PT" b="0" strike="sngStrike" dirty="0">
                <a:effectLst/>
              </a:rPr>
              <a:t> TCC2 in </a:t>
            </a:r>
            <a:r>
              <a:rPr lang="pt-PT" b="0" strike="sngStrike" dirty="0" err="1">
                <a:effectLst/>
              </a:rPr>
              <a:t>the</a:t>
            </a:r>
            <a:r>
              <a:rPr lang="pt-PT" b="0" strike="sngStrike" dirty="0">
                <a:effectLst/>
              </a:rPr>
              <a:t> </a:t>
            </a:r>
            <a:r>
              <a:rPr lang="pt-PT" b="0" strike="sngStrike" dirty="0" err="1">
                <a:effectLst/>
              </a:rPr>
              <a:t>North</a:t>
            </a:r>
            <a:r>
              <a:rPr lang="pt-PT" b="0" strike="sngStrike" dirty="0">
                <a:effectLst/>
              </a:rPr>
              <a:t> </a:t>
            </a:r>
            <a:r>
              <a:rPr lang="pt-PT" b="0" strike="sngStrike" dirty="0" err="1">
                <a:effectLst/>
              </a:rPr>
              <a:t>Area</a:t>
            </a:r>
            <a:r>
              <a:rPr lang="pt-PT" b="0" strike="sngStrike" dirty="0">
                <a:effectLst/>
              </a:rPr>
              <a:t> look </a:t>
            </a:r>
            <a:r>
              <a:rPr lang="pt-PT" b="0" strike="sngStrike" dirty="0" err="1">
                <a:effectLst/>
              </a:rPr>
              <a:t>like</a:t>
            </a:r>
            <a:r>
              <a:rPr lang="pt-PT" b="0" strike="sngStrike" dirty="0">
                <a:effectLst/>
              </a:rPr>
              <a:t> in </a:t>
            </a:r>
            <a:r>
              <a:rPr lang="pt-PT" b="0" strike="sngStrike" dirty="0" err="1">
                <a:effectLst/>
              </a:rPr>
              <a:t>October</a:t>
            </a:r>
            <a:r>
              <a:rPr lang="pt-PT" b="0" strike="sngStrike" dirty="0">
                <a:effectLst/>
              </a:rPr>
              <a:t> 2027?” </a:t>
            </a:r>
            <a:r>
              <a:rPr lang="pt-PT" b="0" strike="sngStrike" dirty="0" err="1">
                <a:effectLst/>
              </a:rPr>
              <a:t>is</a:t>
            </a:r>
            <a:r>
              <a:rPr lang="pt-PT" b="0" strike="sngStrike" dirty="0">
                <a:effectLst/>
              </a:rPr>
              <a:t> </a:t>
            </a:r>
            <a:r>
              <a:rPr lang="pt-PT" b="0" strike="sngStrike" dirty="0" err="1">
                <a:effectLst/>
              </a:rPr>
              <a:t>an</a:t>
            </a:r>
            <a:r>
              <a:rPr lang="pt-PT" b="0" strike="sngStrike" dirty="0">
                <a:effectLst/>
              </a:rPr>
              <a:t> </a:t>
            </a:r>
            <a:r>
              <a:rPr lang="pt-PT" b="0" strike="sngStrike" dirty="0" err="1">
                <a:effectLst/>
              </a:rPr>
              <a:t>example</a:t>
            </a:r>
            <a:r>
              <a:rPr lang="pt-PT" b="0" strike="sngStrike" dirty="0">
                <a:effectLst/>
              </a:rPr>
              <a:t> </a:t>
            </a:r>
            <a:r>
              <a:rPr lang="pt-PT" b="0" strike="sngStrike" dirty="0" err="1">
                <a:effectLst/>
              </a:rPr>
              <a:t>of</a:t>
            </a:r>
            <a:r>
              <a:rPr lang="pt-PT" b="0" strike="sngStrike" dirty="0">
                <a:effectLst/>
              </a:rPr>
              <a:t> a </a:t>
            </a:r>
            <a:r>
              <a:rPr lang="pt-PT" b="0" strike="sngStrike" dirty="0" err="1">
                <a:effectLst/>
              </a:rPr>
              <a:t>question</a:t>
            </a:r>
            <a:r>
              <a:rPr lang="pt-PT" b="0" strike="sngStrike" dirty="0">
                <a:effectLst/>
              </a:rPr>
              <a:t> </a:t>
            </a:r>
            <a:r>
              <a:rPr lang="pt-PT" b="0" strike="sngStrike" dirty="0" err="1">
                <a:effectLst/>
              </a:rPr>
              <a:t>that</a:t>
            </a:r>
            <a:r>
              <a:rPr lang="pt-PT" b="0" strike="sngStrike" dirty="0">
                <a:effectLst/>
              </a:rPr>
              <a:t> </a:t>
            </a:r>
            <a:r>
              <a:rPr lang="pt-PT" b="0" strike="sngStrike" dirty="0" err="1">
                <a:effectLst/>
              </a:rPr>
              <a:t>we</a:t>
            </a:r>
            <a:r>
              <a:rPr lang="pt-PT" b="0" strike="sngStrike" dirty="0">
                <a:effectLst/>
              </a:rPr>
              <a:t> </a:t>
            </a:r>
            <a:r>
              <a:rPr lang="pt-PT" b="0" strike="sngStrike" dirty="0" err="1">
                <a:effectLst/>
              </a:rPr>
              <a:t>want</a:t>
            </a:r>
            <a:r>
              <a:rPr lang="pt-PT" b="0" strike="sngStrike" dirty="0">
                <a:effectLst/>
              </a:rPr>
              <a:t> to </a:t>
            </a:r>
            <a:r>
              <a:rPr lang="pt-PT" b="0" strike="sngStrike" dirty="0" err="1">
                <a:effectLst/>
              </a:rPr>
              <a:t>be</a:t>
            </a:r>
            <a:r>
              <a:rPr lang="pt-PT" b="0" strike="sngStrike" dirty="0">
                <a:effectLst/>
              </a:rPr>
              <a:t> </a:t>
            </a:r>
            <a:r>
              <a:rPr lang="pt-PT" b="0" strike="sngStrike" dirty="0" err="1">
                <a:effectLst/>
              </a:rPr>
              <a:t>able</a:t>
            </a:r>
            <a:r>
              <a:rPr lang="pt-PT" b="0" strike="sngStrike" dirty="0">
                <a:effectLst/>
              </a:rPr>
              <a:t> to </a:t>
            </a:r>
            <a:r>
              <a:rPr lang="pt-PT" b="0" strike="sngStrike" dirty="0" err="1">
                <a:effectLst/>
              </a:rPr>
              <a:t>answer</a:t>
            </a:r>
            <a:r>
              <a:rPr lang="pt-PT" b="0" strike="sngStrike" dirty="0">
                <a:effectLst/>
              </a:rPr>
              <a:t> </a:t>
            </a:r>
            <a:r>
              <a:rPr lang="pt-PT" b="0" strike="sngStrike" dirty="0" err="1">
                <a:effectLst/>
              </a:rPr>
              <a:t>quickly</a:t>
            </a:r>
            <a:r>
              <a:rPr lang="pt-PT" b="0" strike="sngStrike" dirty="0">
                <a:effectLst/>
              </a:rPr>
              <a:t> </a:t>
            </a:r>
            <a:r>
              <a:rPr lang="pt-PT" b="0" strike="sngStrike" dirty="0" err="1">
                <a:effectLst/>
              </a:rPr>
              <a:t>and</a:t>
            </a:r>
            <a:r>
              <a:rPr lang="pt-PT" b="0" strike="sngStrike" dirty="0">
                <a:effectLst/>
              </a:rPr>
              <a:t> </a:t>
            </a:r>
            <a:r>
              <a:rPr lang="pt-PT" b="0" strike="sngStrike" dirty="0" err="1">
                <a:effectLst/>
              </a:rPr>
              <a:t>visually</a:t>
            </a:r>
            <a:r>
              <a:rPr lang="pt-PT" b="0" strike="sngStrike" dirty="0">
                <a:effectLst/>
              </a:rPr>
              <a:t>.]</a:t>
            </a:r>
          </a:p>
          <a:p>
            <a:endParaRPr lang="en-US" dirty="0"/>
          </a:p>
          <a:p>
            <a:endParaRPr lang="en-US" dirty="0"/>
          </a:p>
          <a:p>
            <a:r>
              <a:rPr lang="en-US" dirty="0"/>
              <a:t>A tool like this can be used to better organize and simulate future activities, which should bring value to Facility Coordinators and for the teams that perform the activities.</a:t>
            </a:r>
          </a:p>
        </p:txBody>
      </p:sp>
      <p:sp>
        <p:nvSpPr>
          <p:cNvPr id="4" name="Slide Number Placeholder 3">
            <a:extLst>
              <a:ext uri="{FF2B5EF4-FFF2-40B4-BE49-F238E27FC236}">
                <a16:creationId xmlns:a16="http://schemas.microsoft.com/office/drawing/2014/main" id="{A52B6F28-210A-CFC5-7A97-3FE3D16041F5}"/>
              </a:ext>
            </a:extLst>
          </p:cNvPr>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9779525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FR" dirty="0"/>
              <a:t>2025-06-19</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lvl1pPr>
              <a:defRPr/>
            </a:lvl1pPr>
          </a:lstStyle>
          <a:p>
            <a:r>
              <a:rPr lang="en-US" dirty="0"/>
              <a:t>João Matos | 3D Automatic Representation Based On The Planning Progress</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dirty="0"/>
              <a:t>2025-06-19</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João Matos | 3D Automatic Representation Based On The Planning Progress</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dirty="0"/>
              <a:t>2025-06-19</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João Matos | 3D Automatic Representation Based On The Planning Progress</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dirty="0"/>
              <a:t>2025-06-19</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João Matos | 3D Automatic Representation Based On The Planning Progress</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FR" dirty="0"/>
              <a:t>2025-06-19</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dirty="0"/>
              <a:t>João Matos | 3D Automatic Representation Based On The Planning Progress</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dirty="0"/>
              <a:t>2025-06-19</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João Matos | 3D Automatic Representation Based On The Planning Progress</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dirty="0"/>
              <a:t>2025-06-19</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João Matos | 3D Automatic Representation Based On The Planning Progress</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dirty="0"/>
              <a:t>2025-06-19</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João Matos | 3D Automatic Representation Based On The Planning Progress</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dirty="0"/>
              <a:t>2025-06-19</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João Matos | 3D Automatic Representation Based On The Planning Progress</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FR" dirty="0"/>
              <a:t>2025-06-19</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dirty="0"/>
              <a:t>João Matos | 3D Automatic Representation Based On The Planning Progress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FR" dirty="0"/>
              <a:t>2025-06-19</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João Matos | 3D Automatic Representation Based On The Planning Progress</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FR" dirty="0"/>
              <a:t>2025-06-19</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dirty="0"/>
              <a:t>João Matos | 3D Automatic Representation Based On The Planning Progress</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FR" dirty="0"/>
              <a:t>2025-06-19</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dirty="0"/>
              <a:t>João Matos | 3D Automatic Representation Based On The Planning Progress</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fr-FR" dirty="0"/>
              <a:t>2025-06-19</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dirty="0"/>
              <a:t>João Matos | 3D Automatic Representation Based On The Planning Progress</a:t>
            </a:r>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r>
              <a:rPr lang="fr-FR" dirty="0"/>
              <a:t>2025-06-19</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João Matos | 3D Automatic Representation Based On The Planning Progress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dirty="0"/>
              <a:t>2025-06-19</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João Matos | 3D Automatic Representation Based On The Planning Progress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fr-FR"/>
              <a:t>YYYY-MM-DD</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 | Reference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dirty="0"/>
              <a:t>2025-06-19</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João Matos | 3D Automatic Representation Based On The Planning Progress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FR" dirty="0"/>
              <a:t>2025-06-19</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dirty="0"/>
              <a:t>João Matos | 3D Automatic Representation Based On The Planning Progress</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fr-FR" dirty="0"/>
              <a:t>2025-06-19</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João Matos | 3D Automatic Representation Based On The Planning Progress</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5"/>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pic>
        <p:nvPicPr>
          <p:cNvPr id="5" name="Google Shape;385;p50">
            <a:extLst>
              <a:ext uri="{FF2B5EF4-FFF2-40B4-BE49-F238E27FC236}">
                <a16:creationId xmlns:a16="http://schemas.microsoft.com/office/drawing/2014/main" id="{A1602E41-3E7F-011E-7BB4-7BEA478E5DBB}"/>
              </a:ext>
            </a:extLst>
          </p:cNvPr>
          <p:cNvPicPr preferRelativeResize="0"/>
          <p:nvPr userDrawn="1"/>
        </p:nvPicPr>
        <p:blipFill rotWithShape="1">
          <a:blip r:embed="rId26">
            <a:alphaModFix/>
          </a:blip>
          <a:srcRect/>
          <a:stretch/>
        </p:blipFill>
        <p:spPr>
          <a:xfrm>
            <a:off x="2134457" y="6395580"/>
            <a:ext cx="1015200" cy="318900"/>
          </a:xfrm>
          <a:prstGeom prst="rect">
            <a:avLst/>
          </a:prstGeom>
          <a:noFill/>
          <a:ln>
            <a:noFill/>
          </a:ln>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5.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26.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9.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3D Automatic Representation Based On The Planning Progress</a:t>
            </a:r>
            <a:br>
              <a:rPr lang="en-US" noProof="0" dirty="0"/>
            </a:br>
            <a:endParaRPr lang="en-US" noProof="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noProof="0" dirty="0"/>
              <a:t>Forum on Tracking Detector Mechanics 2025 – João Matos</a:t>
            </a:r>
          </a:p>
          <a:p>
            <a:pPr algn="l"/>
            <a:r>
              <a:rPr lang="en-US" sz="1800" noProof="0" dirty="0"/>
              <a:t>2025-06-19 </a:t>
            </a:r>
          </a:p>
          <a:p>
            <a:pPr algn="l"/>
            <a:endParaRPr lang="en-US" sz="1800" noProof="0" dirty="0"/>
          </a:p>
        </p:txBody>
      </p:sp>
      <p:sp>
        <p:nvSpPr>
          <p:cNvPr id="7" name="TextBox 6">
            <a:extLst>
              <a:ext uri="{FF2B5EF4-FFF2-40B4-BE49-F238E27FC236}">
                <a16:creationId xmlns:a16="http://schemas.microsoft.com/office/drawing/2014/main" id="{0DDA1893-64E7-4801-8783-60D4FE79DFE3}"/>
              </a:ext>
            </a:extLst>
          </p:cNvPr>
          <p:cNvSpPr txBox="1"/>
          <p:nvPr/>
        </p:nvSpPr>
        <p:spPr>
          <a:xfrm>
            <a:off x="5591944" y="6134707"/>
            <a:ext cx="6096000" cy="369332"/>
          </a:xfrm>
          <a:prstGeom prst="rect">
            <a:avLst/>
          </a:prstGeom>
          <a:noFill/>
        </p:spPr>
        <p:txBody>
          <a:bodyPr wrap="square">
            <a:spAutoFit/>
          </a:bodyPr>
          <a:lstStyle/>
          <a:p>
            <a:pPr algn="r"/>
            <a:r>
              <a:rPr lang="en-US" dirty="0">
                <a:solidFill>
                  <a:srgbClr val="FFFFFF"/>
                </a:solidFill>
              </a:rPr>
              <a:t>https://indico.cern.ch/event/1482847/</a:t>
            </a:r>
            <a:endParaRPr lang="en-US" noProof="0" dirty="0"/>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1A9FD-9465-1092-5E9D-7051E548FFC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549DC9E-79BC-B28F-22ED-8E7A01404A46}"/>
              </a:ext>
            </a:extLst>
          </p:cNvPr>
          <p:cNvSpPr>
            <a:spLocks noGrp="1"/>
          </p:cNvSpPr>
          <p:nvPr>
            <p:ph type="title"/>
          </p:nvPr>
        </p:nvSpPr>
        <p:spPr>
          <a:xfrm>
            <a:off x="407988" y="373593"/>
            <a:ext cx="11376025" cy="1065742"/>
          </a:xfrm>
        </p:spPr>
        <p:txBody>
          <a:bodyPr anchor="t">
            <a:normAutofit/>
          </a:bodyPr>
          <a:lstStyle/>
          <a:p>
            <a:r>
              <a:rPr lang="en-US" noProof="0" dirty="0"/>
              <a:t>1.4. Methodology</a:t>
            </a:r>
          </a:p>
        </p:txBody>
      </p:sp>
      <p:sp>
        <p:nvSpPr>
          <p:cNvPr id="4" name="Date Placeholder 3">
            <a:extLst>
              <a:ext uri="{FF2B5EF4-FFF2-40B4-BE49-F238E27FC236}">
                <a16:creationId xmlns:a16="http://schemas.microsoft.com/office/drawing/2014/main" id="{4B110D35-EE13-AB89-263A-8C79FA9F7B72}"/>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2025-06-19</a:t>
            </a:r>
          </a:p>
        </p:txBody>
      </p:sp>
      <p:sp>
        <p:nvSpPr>
          <p:cNvPr id="5" name="Footer Placeholder 4">
            <a:extLst>
              <a:ext uri="{FF2B5EF4-FFF2-40B4-BE49-F238E27FC236}">
                <a16:creationId xmlns:a16="http://schemas.microsoft.com/office/drawing/2014/main" id="{5305EF30-E807-DCDD-CAB6-A44EA4F2E20E}"/>
              </a:ext>
            </a:extLst>
          </p:cNvPr>
          <p:cNvSpPr>
            <a:spLocks noGrp="1"/>
          </p:cNvSpPr>
          <p:nvPr>
            <p:ph type="ftr" sz="quarter" idx="11"/>
          </p:nvPr>
        </p:nvSpPr>
        <p:spPr>
          <a:xfrm>
            <a:off x="4259262" y="6383848"/>
            <a:ext cx="6572221" cy="365125"/>
          </a:xfrm>
        </p:spPr>
        <p:txBody>
          <a:bodyPr anchor="ctr">
            <a:normAutofit/>
          </a:bodyPr>
          <a:lstStyle/>
          <a:p>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C7271C0A-F13F-D8E4-BBF0-360902820D94}"/>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10</a:t>
            </a:fld>
            <a:endParaRPr lang="en-US" noProof="0" dirty="0"/>
          </a:p>
        </p:txBody>
      </p:sp>
      <p:graphicFrame>
        <p:nvGraphicFramePr>
          <p:cNvPr id="2" name="Diagram 1">
            <a:extLst>
              <a:ext uri="{FF2B5EF4-FFF2-40B4-BE49-F238E27FC236}">
                <a16:creationId xmlns:a16="http://schemas.microsoft.com/office/drawing/2014/main" id="{CEE2C8D4-B5D8-A979-D260-427362542592}"/>
              </a:ext>
            </a:extLst>
          </p:cNvPr>
          <p:cNvGraphicFramePr/>
          <p:nvPr>
            <p:extLst>
              <p:ext uri="{D42A27DB-BD31-4B8C-83A1-F6EECF244321}">
                <p14:modId xmlns:p14="http://schemas.microsoft.com/office/powerpoint/2010/main" val="2852360205"/>
              </p:ext>
            </p:extLst>
          </p:nvPr>
        </p:nvGraphicFramePr>
        <p:xfrm>
          <a:off x="2032000" y="906692"/>
          <a:ext cx="8128000" cy="52296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0BEEFAB7-04BD-2CD1-85BC-A87E10990612}"/>
              </a:ext>
            </a:extLst>
          </p:cNvPr>
          <p:cNvSpPr txBox="1"/>
          <p:nvPr/>
        </p:nvSpPr>
        <p:spPr>
          <a:xfrm>
            <a:off x="551384" y="5255031"/>
            <a:ext cx="5544616" cy="1107996"/>
          </a:xfrm>
          <a:prstGeom prst="rect">
            <a:avLst/>
          </a:prstGeom>
          <a:noFill/>
        </p:spPr>
        <p:txBody>
          <a:bodyPr wrap="square" lIns="0" tIns="0" rIns="0" bIns="0" rtlCol="0">
            <a:spAutoFit/>
          </a:bodyPr>
          <a:lstStyle/>
          <a:p>
            <a:pPr algn="l"/>
            <a:r>
              <a:rPr lang="pt-PT" dirty="0" err="1">
                <a:solidFill>
                  <a:schemeClr val="tx2"/>
                </a:solidFill>
              </a:rPr>
              <a:t>Supervision</a:t>
            </a:r>
            <a:r>
              <a:rPr lang="pt-PT" dirty="0">
                <a:solidFill>
                  <a:schemeClr val="tx2"/>
                </a:solidFill>
              </a:rPr>
              <a:t>:</a:t>
            </a:r>
          </a:p>
          <a:p>
            <a:pPr marL="285750" indent="-285750" algn="l">
              <a:buFont typeface="Arial" panose="020B0604020202020204" pitchFamily="34" charset="0"/>
              <a:buChar char="•"/>
            </a:pPr>
            <a:r>
              <a:rPr lang="pt-PT" dirty="0">
                <a:solidFill>
                  <a:schemeClr val="accent3">
                    <a:lumMod val="75000"/>
                  </a:schemeClr>
                </a:solidFill>
              </a:rPr>
              <a:t>FEUP</a:t>
            </a:r>
            <a:r>
              <a:rPr lang="pt-PT" dirty="0">
                <a:solidFill>
                  <a:schemeClr val="tx2"/>
                </a:solidFill>
              </a:rPr>
              <a:t> - Prof. Daniel Silva; Prof. Alexandre </a:t>
            </a:r>
            <a:r>
              <a:rPr lang="pt-PT" dirty="0" err="1">
                <a:solidFill>
                  <a:schemeClr val="tx2"/>
                </a:solidFill>
              </a:rPr>
              <a:t>Valle</a:t>
            </a:r>
            <a:endParaRPr lang="pt-PT" dirty="0">
              <a:solidFill>
                <a:schemeClr val="tx2"/>
              </a:solidFill>
            </a:endParaRPr>
          </a:p>
          <a:p>
            <a:pPr marL="285750" indent="-285750" algn="l">
              <a:buFont typeface="Arial" panose="020B0604020202020204" pitchFamily="34" charset="0"/>
              <a:buChar char="•"/>
            </a:pPr>
            <a:r>
              <a:rPr lang="pt-PT" dirty="0"/>
              <a:t>CERN</a:t>
            </a:r>
            <a:r>
              <a:rPr lang="pt-PT" dirty="0">
                <a:solidFill>
                  <a:schemeClr val="tx2"/>
                </a:solidFill>
              </a:rPr>
              <a:t> - Fernando Pedrosa; Afonso Caiado</a:t>
            </a:r>
          </a:p>
          <a:p>
            <a:pPr algn="l"/>
            <a:endParaRPr lang="en-US" dirty="0"/>
          </a:p>
        </p:txBody>
      </p:sp>
    </p:spTree>
    <p:extLst>
      <p:ext uri="{BB962C8B-B14F-4D97-AF65-F5344CB8AC3E}">
        <p14:creationId xmlns:p14="http://schemas.microsoft.com/office/powerpoint/2010/main" val="2867562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8B35E-4231-24CE-D6F4-A33E4EF4CC32}"/>
              </a:ext>
            </a:extLst>
          </p:cNvPr>
          <p:cNvSpPr>
            <a:spLocks noGrp="1"/>
          </p:cNvSpPr>
          <p:nvPr>
            <p:ph type="title"/>
          </p:nvPr>
        </p:nvSpPr>
        <p:spPr/>
        <p:txBody>
          <a:bodyPr/>
          <a:lstStyle/>
          <a:p>
            <a:r>
              <a:rPr lang="en-US" noProof="0" dirty="0"/>
              <a:t>2. Prototype</a:t>
            </a:r>
          </a:p>
        </p:txBody>
      </p:sp>
      <p:sp>
        <p:nvSpPr>
          <p:cNvPr id="3" name="Text Placeholder 2">
            <a:extLst>
              <a:ext uri="{FF2B5EF4-FFF2-40B4-BE49-F238E27FC236}">
                <a16:creationId xmlns:a16="http://schemas.microsoft.com/office/drawing/2014/main" id="{16ECBA51-6C00-1093-23C6-DCC5EEC62F97}"/>
              </a:ext>
            </a:extLst>
          </p:cNvPr>
          <p:cNvSpPr>
            <a:spLocks noGrp="1"/>
          </p:cNvSpPr>
          <p:nvPr>
            <p:ph type="body" idx="1"/>
          </p:nvPr>
        </p:nvSpPr>
        <p:spPr/>
        <p:txBody>
          <a:bodyPr/>
          <a:lstStyle/>
          <a:p>
            <a:endParaRPr lang="en-US" noProof="0" dirty="0"/>
          </a:p>
        </p:txBody>
      </p:sp>
      <p:sp>
        <p:nvSpPr>
          <p:cNvPr id="4" name="Date Placeholder 3">
            <a:extLst>
              <a:ext uri="{FF2B5EF4-FFF2-40B4-BE49-F238E27FC236}">
                <a16:creationId xmlns:a16="http://schemas.microsoft.com/office/drawing/2014/main" id="{674DE5F5-7ED3-76D3-B8B8-49B84255BA41}"/>
              </a:ext>
            </a:extLst>
          </p:cNvPr>
          <p:cNvSpPr>
            <a:spLocks noGrp="1"/>
          </p:cNvSpPr>
          <p:nvPr>
            <p:ph type="dt" sz="half" idx="10"/>
          </p:nvPr>
        </p:nvSpPr>
        <p:spPr/>
        <p:txBody>
          <a:bodyPr/>
          <a:lstStyle/>
          <a:p>
            <a:r>
              <a:rPr lang="en-US" noProof="0" dirty="0"/>
              <a:t>2025-06-19</a:t>
            </a:r>
          </a:p>
        </p:txBody>
      </p:sp>
      <p:sp>
        <p:nvSpPr>
          <p:cNvPr id="5" name="Footer Placeholder 4">
            <a:extLst>
              <a:ext uri="{FF2B5EF4-FFF2-40B4-BE49-F238E27FC236}">
                <a16:creationId xmlns:a16="http://schemas.microsoft.com/office/drawing/2014/main" id="{7F4C7140-4271-7838-6843-7EFBC2D54F36}"/>
              </a:ext>
            </a:extLst>
          </p:cNvPr>
          <p:cNvSpPr>
            <a:spLocks noGrp="1"/>
          </p:cNvSpPr>
          <p:nvPr>
            <p:ph type="ftr" sz="quarter" idx="11"/>
          </p:nvPr>
        </p:nvSpPr>
        <p:spPr/>
        <p:txBody>
          <a:bodyPr/>
          <a:lstStyle/>
          <a:p>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C1E5780D-C946-DEBB-0F47-4F3C391E6A7A}"/>
              </a:ext>
            </a:extLst>
          </p:cNvPr>
          <p:cNvSpPr>
            <a:spLocks noGrp="1"/>
          </p:cNvSpPr>
          <p:nvPr>
            <p:ph type="sldNum" sz="quarter" idx="12"/>
          </p:nvPr>
        </p:nvSpPr>
        <p:spPr/>
        <p:txBody>
          <a:bodyPr/>
          <a:lstStyle/>
          <a:p>
            <a:fld id="{36B5EA5A-BC32-A742-B11B-8E7414D5B535}" type="slidenum">
              <a:rPr lang="en-US" noProof="0" smtClean="0"/>
              <a:pPr/>
              <a:t>11</a:t>
            </a:fld>
            <a:endParaRPr lang="en-US" noProof="0" dirty="0"/>
          </a:p>
        </p:txBody>
      </p:sp>
    </p:spTree>
    <p:extLst>
      <p:ext uri="{BB962C8B-B14F-4D97-AF65-F5344CB8AC3E}">
        <p14:creationId xmlns:p14="http://schemas.microsoft.com/office/powerpoint/2010/main" val="1248608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F9B17-38D7-1E2F-14AC-53EC5398E77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F7E553F-9BBE-95EB-3747-ED38CB5A03EC}"/>
              </a:ext>
            </a:extLst>
          </p:cNvPr>
          <p:cNvSpPr>
            <a:spLocks noGrp="1"/>
          </p:cNvSpPr>
          <p:nvPr>
            <p:ph type="title"/>
          </p:nvPr>
        </p:nvSpPr>
        <p:spPr/>
        <p:txBody>
          <a:bodyPr/>
          <a:lstStyle/>
          <a:p>
            <a:r>
              <a:rPr lang="en-US" noProof="0" dirty="0"/>
              <a:t>2.1. General Objectives</a:t>
            </a:r>
          </a:p>
        </p:txBody>
      </p:sp>
      <p:sp>
        <p:nvSpPr>
          <p:cNvPr id="4" name="Date Placeholder 3">
            <a:extLst>
              <a:ext uri="{FF2B5EF4-FFF2-40B4-BE49-F238E27FC236}">
                <a16:creationId xmlns:a16="http://schemas.microsoft.com/office/drawing/2014/main" id="{727DBEBF-C90A-20A0-E7EF-898EFD61CB20}"/>
              </a:ext>
            </a:extLst>
          </p:cNvPr>
          <p:cNvSpPr>
            <a:spLocks noGrp="1"/>
          </p:cNvSpPr>
          <p:nvPr>
            <p:ph type="dt" sz="half" idx="10"/>
          </p:nvPr>
        </p:nvSpPr>
        <p:spPr/>
        <p:txBody>
          <a:bodyPr/>
          <a:lstStyle/>
          <a:p>
            <a:r>
              <a:rPr lang="en-US" noProof="0" dirty="0"/>
              <a:t>2025-06-19</a:t>
            </a:r>
          </a:p>
        </p:txBody>
      </p:sp>
      <p:sp>
        <p:nvSpPr>
          <p:cNvPr id="5" name="Footer Placeholder 4">
            <a:extLst>
              <a:ext uri="{FF2B5EF4-FFF2-40B4-BE49-F238E27FC236}">
                <a16:creationId xmlns:a16="http://schemas.microsoft.com/office/drawing/2014/main" id="{D6A8E5A9-AD17-5143-3B50-C14675FE13F8}"/>
              </a:ext>
            </a:extLst>
          </p:cNvPr>
          <p:cNvSpPr>
            <a:spLocks noGrp="1"/>
          </p:cNvSpPr>
          <p:nvPr>
            <p:ph type="ftr" sz="quarter" idx="11"/>
          </p:nvPr>
        </p:nvSpPr>
        <p:spPr/>
        <p:txBody>
          <a:bodyPr/>
          <a:lstStyle/>
          <a:p>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639893DC-9E71-37D0-3B4E-226AC336A6D3}"/>
              </a:ext>
            </a:extLst>
          </p:cNvPr>
          <p:cNvSpPr>
            <a:spLocks noGrp="1"/>
          </p:cNvSpPr>
          <p:nvPr>
            <p:ph type="sldNum" sz="quarter" idx="12"/>
          </p:nvPr>
        </p:nvSpPr>
        <p:spPr/>
        <p:txBody>
          <a:bodyPr/>
          <a:lstStyle/>
          <a:p>
            <a:fld id="{36B5EA5A-BC32-A742-B11B-8E7414D5B535}" type="slidenum">
              <a:rPr lang="en-US" noProof="0" smtClean="0"/>
              <a:pPr/>
              <a:t>12</a:t>
            </a:fld>
            <a:endParaRPr lang="en-US" noProof="0" dirty="0"/>
          </a:p>
        </p:txBody>
      </p:sp>
      <p:graphicFrame>
        <p:nvGraphicFramePr>
          <p:cNvPr id="7" name="Content Placeholder 9">
            <a:extLst>
              <a:ext uri="{FF2B5EF4-FFF2-40B4-BE49-F238E27FC236}">
                <a16:creationId xmlns:a16="http://schemas.microsoft.com/office/drawing/2014/main" id="{5E29EDC5-BCFF-4B5E-DD8C-E627C2DB1460}"/>
              </a:ext>
            </a:extLst>
          </p:cNvPr>
          <p:cNvGraphicFramePr>
            <a:graphicFrameLocks noGrp="1"/>
          </p:cNvGraphicFramePr>
          <p:nvPr>
            <p:ph idx="1"/>
            <p:extLst>
              <p:ext uri="{D42A27DB-BD31-4B8C-83A1-F6EECF244321}">
                <p14:modId xmlns:p14="http://schemas.microsoft.com/office/powerpoint/2010/main" val="1735129755"/>
              </p:ext>
            </p:extLst>
          </p:nvPr>
        </p:nvGraphicFramePr>
        <p:xfrm>
          <a:off x="1163761" y="1695723"/>
          <a:ext cx="9864477" cy="4139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092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3E808-4BB6-4B49-CD4F-663FDD06B23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73A5A8B-395E-783D-FE66-9BD2460EC0CD}"/>
              </a:ext>
            </a:extLst>
          </p:cNvPr>
          <p:cNvSpPr>
            <a:spLocks noGrp="1"/>
          </p:cNvSpPr>
          <p:nvPr>
            <p:ph type="title"/>
          </p:nvPr>
        </p:nvSpPr>
        <p:spPr/>
        <p:txBody>
          <a:bodyPr/>
          <a:lstStyle/>
          <a:p>
            <a:r>
              <a:rPr lang="en-US" noProof="0" dirty="0"/>
              <a:t>2.2. Technical Objectives</a:t>
            </a:r>
          </a:p>
        </p:txBody>
      </p:sp>
      <p:sp>
        <p:nvSpPr>
          <p:cNvPr id="4" name="Date Placeholder 3">
            <a:extLst>
              <a:ext uri="{FF2B5EF4-FFF2-40B4-BE49-F238E27FC236}">
                <a16:creationId xmlns:a16="http://schemas.microsoft.com/office/drawing/2014/main" id="{49C4E574-279D-2BCA-9038-8DC17E7E865E}"/>
              </a:ext>
            </a:extLst>
          </p:cNvPr>
          <p:cNvSpPr>
            <a:spLocks noGrp="1"/>
          </p:cNvSpPr>
          <p:nvPr>
            <p:ph type="dt" sz="half" idx="10"/>
          </p:nvPr>
        </p:nvSpPr>
        <p:spPr/>
        <p:txBody>
          <a:bodyPr/>
          <a:lstStyle/>
          <a:p>
            <a:r>
              <a:rPr lang="en-US" noProof="0" dirty="0"/>
              <a:t>2025-06-19</a:t>
            </a:r>
          </a:p>
        </p:txBody>
      </p:sp>
      <p:sp>
        <p:nvSpPr>
          <p:cNvPr id="5" name="Footer Placeholder 4">
            <a:extLst>
              <a:ext uri="{FF2B5EF4-FFF2-40B4-BE49-F238E27FC236}">
                <a16:creationId xmlns:a16="http://schemas.microsoft.com/office/drawing/2014/main" id="{6F565937-463E-D7AB-E3C0-8F1931C445FB}"/>
              </a:ext>
            </a:extLst>
          </p:cNvPr>
          <p:cNvSpPr>
            <a:spLocks noGrp="1"/>
          </p:cNvSpPr>
          <p:nvPr>
            <p:ph type="ftr" sz="quarter" idx="11"/>
          </p:nvPr>
        </p:nvSpPr>
        <p:spPr/>
        <p:txBody>
          <a:bodyPr/>
          <a:lstStyle/>
          <a:p>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B59BEDA2-479B-533C-23D6-D541E98D656D}"/>
              </a:ext>
            </a:extLst>
          </p:cNvPr>
          <p:cNvSpPr>
            <a:spLocks noGrp="1"/>
          </p:cNvSpPr>
          <p:nvPr>
            <p:ph type="sldNum" sz="quarter" idx="12"/>
          </p:nvPr>
        </p:nvSpPr>
        <p:spPr/>
        <p:txBody>
          <a:bodyPr/>
          <a:lstStyle/>
          <a:p>
            <a:fld id="{36B5EA5A-BC32-A742-B11B-8E7414D5B535}" type="slidenum">
              <a:rPr lang="en-US" noProof="0" smtClean="0"/>
              <a:pPr/>
              <a:t>13</a:t>
            </a:fld>
            <a:endParaRPr lang="en-US" noProof="0" dirty="0"/>
          </a:p>
        </p:txBody>
      </p:sp>
      <p:sp>
        <p:nvSpPr>
          <p:cNvPr id="2" name="Rectangle 1">
            <a:extLst>
              <a:ext uri="{FF2B5EF4-FFF2-40B4-BE49-F238E27FC236}">
                <a16:creationId xmlns:a16="http://schemas.microsoft.com/office/drawing/2014/main" id="{9CB95BD6-CE0E-8079-E683-2FAB4912FCE9}"/>
              </a:ext>
            </a:extLst>
          </p:cNvPr>
          <p:cNvSpPr/>
          <p:nvPr/>
        </p:nvSpPr>
        <p:spPr>
          <a:xfrm flipH="1">
            <a:off x="8927838" y="2384060"/>
            <a:ext cx="372923" cy="2671483"/>
          </a:xfrm>
          <a:prstGeom prst="rect">
            <a:avLst/>
          </a:prstGeom>
          <a:solidFill>
            <a:srgbClr val="0079A4">
              <a:alpha val="72941"/>
            </a:srgbClr>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noProof="0" dirty="0"/>
          </a:p>
        </p:txBody>
      </p:sp>
      <p:cxnSp>
        <p:nvCxnSpPr>
          <p:cNvPr id="7" name="Straight Connector 6">
            <a:extLst>
              <a:ext uri="{FF2B5EF4-FFF2-40B4-BE49-F238E27FC236}">
                <a16:creationId xmlns:a16="http://schemas.microsoft.com/office/drawing/2014/main" id="{EA7E8247-E0E3-D0B1-F082-F1E6F2070715}"/>
              </a:ext>
            </a:extLst>
          </p:cNvPr>
          <p:cNvCxnSpPr>
            <a:cxnSpLocks/>
          </p:cNvCxnSpPr>
          <p:nvPr/>
        </p:nvCxnSpPr>
        <p:spPr>
          <a:xfrm>
            <a:off x="7835042" y="2926732"/>
            <a:ext cx="1165412" cy="0"/>
          </a:xfrm>
          <a:prstGeom prst="line">
            <a:avLst/>
          </a:prstGeom>
          <a:ln w="31750">
            <a:solidFill>
              <a:srgbClr val="149029"/>
            </a:solidFill>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4FCD5BF5-C9CF-960E-3CB7-434A834A78DC}"/>
              </a:ext>
            </a:extLst>
          </p:cNvPr>
          <p:cNvCxnSpPr>
            <a:cxnSpLocks/>
          </p:cNvCxnSpPr>
          <p:nvPr/>
        </p:nvCxnSpPr>
        <p:spPr>
          <a:xfrm>
            <a:off x="9197672" y="3400740"/>
            <a:ext cx="537881" cy="0"/>
          </a:xfrm>
          <a:prstGeom prst="line">
            <a:avLst/>
          </a:prstGeom>
          <a:ln w="31750">
            <a:solidFill>
              <a:srgbClr val="C00000"/>
            </a:solidFill>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99687C43-2FC8-C1F6-3E28-AED86EBDEAC9}"/>
              </a:ext>
            </a:extLst>
          </p:cNvPr>
          <p:cNvCxnSpPr>
            <a:cxnSpLocks/>
          </p:cNvCxnSpPr>
          <p:nvPr/>
        </p:nvCxnSpPr>
        <p:spPr>
          <a:xfrm>
            <a:off x="8417748" y="4293459"/>
            <a:ext cx="1165412" cy="0"/>
          </a:xfrm>
          <a:prstGeom prst="line">
            <a:avLst/>
          </a:prstGeom>
          <a:ln w="31750">
            <a:solidFill>
              <a:srgbClr val="C00000"/>
            </a:solidFill>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E82FE827-467D-6BA6-71E7-984B6E4E9F63}"/>
              </a:ext>
            </a:extLst>
          </p:cNvPr>
          <p:cNvCxnSpPr>
            <a:cxnSpLocks/>
          </p:cNvCxnSpPr>
          <p:nvPr/>
        </p:nvCxnSpPr>
        <p:spPr>
          <a:xfrm>
            <a:off x="8803229" y="3678646"/>
            <a:ext cx="358589" cy="0"/>
          </a:xfrm>
          <a:prstGeom prst="line">
            <a:avLst/>
          </a:prstGeom>
          <a:ln w="31750">
            <a:solidFill>
              <a:srgbClr val="149029"/>
            </a:solidFill>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2DB48233-58CF-2BBA-04CA-EE9B6CE082E4}"/>
              </a:ext>
            </a:extLst>
          </p:cNvPr>
          <p:cNvCxnSpPr>
            <a:cxnSpLocks/>
          </p:cNvCxnSpPr>
          <p:nvPr/>
        </p:nvCxnSpPr>
        <p:spPr>
          <a:xfrm>
            <a:off x="6983624" y="5055543"/>
            <a:ext cx="3929331" cy="0"/>
          </a:xfrm>
          <a:prstGeom prst="line">
            <a:avLst/>
          </a:prstGeom>
          <a:ln w="31750">
            <a:solidFill>
              <a:srgbClr val="2F2F2F"/>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13A35822-D231-3AED-435C-4332299AECFC}"/>
              </a:ext>
            </a:extLst>
          </p:cNvPr>
          <p:cNvSpPr txBox="1"/>
          <p:nvPr/>
        </p:nvSpPr>
        <p:spPr>
          <a:xfrm>
            <a:off x="8184664" y="2505587"/>
            <a:ext cx="618565" cy="369332"/>
          </a:xfrm>
          <a:prstGeom prst="rect">
            <a:avLst/>
          </a:prstGeom>
          <a:noFill/>
        </p:spPr>
        <p:txBody>
          <a:bodyPr wrap="square" rtlCol="0">
            <a:spAutoFit/>
          </a:bodyPr>
          <a:lstStyle/>
          <a:p>
            <a:r>
              <a:rPr lang="en-US" sz="1800" noProof="0" dirty="0">
                <a:solidFill>
                  <a:schemeClr val="tx2"/>
                </a:solidFill>
              </a:rPr>
              <a:t>E</a:t>
            </a:r>
            <a:r>
              <a:rPr lang="en-US" sz="1800" baseline="-25000" noProof="0" dirty="0">
                <a:solidFill>
                  <a:schemeClr val="tx2"/>
                </a:solidFill>
              </a:rPr>
              <a:t>1</a:t>
            </a:r>
          </a:p>
        </p:txBody>
      </p:sp>
      <p:sp>
        <p:nvSpPr>
          <p:cNvPr id="14" name="TextBox 13">
            <a:extLst>
              <a:ext uri="{FF2B5EF4-FFF2-40B4-BE49-F238E27FC236}">
                <a16:creationId xmlns:a16="http://schemas.microsoft.com/office/drawing/2014/main" id="{CD9CBC6F-E6C0-7AB5-2C19-1E8AC265E6E7}"/>
              </a:ext>
            </a:extLst>
          </p:cNvPr>
          <p:cNvSpPr txBox="1"/>
          <p:nvPr/>
        </p:nvSpPr>
        <p:spPr>
          <a:xfrm>
            <a:off x="8484986" y="3274764"/>
            <a:ext cx="618565" cy="369332"/>
          </a:xfrm>
          <a:prstGeom prst="rect">
            <a:avLst/>
          </a:prstGeom>
          <a:noFill/>
        </p:spPr>
        <p:txBody>
          <a:bodyPr wrap="square" rtlCol="0">
            <a:spAutoFit/>
          </a:bodyPr>
          <a:lstStyle/>
          <a:p>
            <a:r>
              <a:rPr lang="en-US" sz="1800" noProof="0" dirty="0">
                <a:solidFill>
                  <a:schemeClr val="tx2"/>
                </a:solidFill>
              </a:rPr>
              <a:t>E</a:t>
            </a:r>
            <a:r>
              <a:rPr lang="en-US" sz="1800" baseline="-25000" noProof="0" dirty="0">
                <a:solidFill>
                  <a:schemeClr val="tx2"/>
                </a:solidFill>
              </a:rPr>
              <a:t>3</a:t>
            </a:r>
          </a:p>
        </p:txBody>
      </p:sp>
      <p:sp>
        <p:nvSpPr>
          <p:cNvPr id="15" name="TextBox 14">
            <a:extLst>
              <a:ext uri="{FF2B5EF4-FFF2-40B4-BE49-F238E27FC236}">
                <a16:creationId xmlns:a16="http://schemas.microsoft.com/office/drawing/2014/main" id="{BDD8F576-65AC-7B5F-2F7F-0112EB582D29}"/>
              </a:ext>
            </a:extLst>
          </p:cNvPr>
          <p:cNvSpPr txBox="1"/>
          <p:nvPr/>
        </p:nvSpPr>
        <p:spPr>
          <a:xfrm>
            <a:off x="9269397" y="2919249"/>
            <a:ext cx="618565" cy="369332"/>
          </a:xfrm>
          <a:prstGeom prst="rect">
            <a:avLst/>
          </a:prstGeom>
          <a:noFill/>
        </p:spPr>
        <p:txBody>
          <a:bodyPr wrap="square" rtlCol="0">
            <a:spAutoFit/>
          </a:bodyPr>
          <a:lstStyle/>
          <a:p>
            <a:r>
              <a:rPr lang="en-US" sz="1800" noProof="0" dirty="0">
                <a:solidFill>
                  <a:schemeClr val="tx2"/>
                </a:solidFill>
              </a:rPr>
              <a:t>E</a:t>
            </a:r>
            <a:r>
              <a:rPr lang="en-US" sz="1800" baseline="-25000" noProof="0" dirty="0">
                <a:solidFill>
                  <a:schemeClr val="tx2"/>
                </a:solidFill>
              </a:rPr>
              <a:t>2</a:t>
            </a:r>
          </a:p>
        </p:txBody>
      </p:sp>
      <p:sp>
        <p:nvSpPr>
          <p:cNvPr id="16" name="TextBox 15">
            <a:extLst>
              <a:ext uri="{FF2B5EF4-FFF2-40B4-BE49-F238E27FC236}">
                <a16:creationId xmlns:a16="http://schemas.microsoft.com/office/drawing/2014/main" id="{AAFC00E4-8C83-FCED-B788-706E0FA7B6DB}"/>
              </a:ext>
            </a:extLst>
          </p:cNvPr>
          <p:cNvSpPr txBox="1"/>
          <p:nvPr/>
        </p:nvSpPr>
        <p:spPr>
          <a:xfrm>
            <a:off x="9206641" y="3924127"/>
            <a:ext cx="618565" cy="369332"/>
          </a:xfrm>
          <a:prstGeom prst="rect">
            <a:avLst/>
          </a:prstGeom>
          <a:noFill/>
        </p:spPr>
        <p:txBody>
          <a:bodyPr wrap="square" rtlCol="0">
            <a:spAutoFit/>
          </a:bodyPr>
          <a:lstStyle/>
          <a:p>
            <a:r>
              <a:rPr lang="en-US" sz="1800" noProof="0" dirty="0">
                <a:solidFill>
                  <a:schemeClr val="tx2"/>
                </a:solidFill>
              </a:rPr>
              <a:t>E</a:t>
            </a:r>
            <a:r>
              <a:rPr lang="en-US" sz="1800" baseline="-25000" noProof="0" dirty="0">
                <a:solidFill>
                  <a:schemeClr val="tx2"/>
                </a:solidFill>
              </a:rPr>
              <a:t>4</a:t>
            </a:r>
          </a:p>
        </p:txBody>
      </p:sp>
      <p:cxnSp>
        <p:nvCxnSpPr>
          <p:cNvPr id="17" name="Straight Arrow Connector 16">
            <a:extLst>
              <a:ext uri="{FF2B5EF4-FFF2-40B4-BE49-F238E27FC236}">
                <a16:creationId xmlns:a16="http://schemas.microsoft.com/office/drawing/2014/main" id="{A57F0F7D-BEEB-7EBE-E064-3FF934EDB7BA}"/>
              </a:ext>
            </a:extLst>
          </p:cNvPr>
          <p:cNvCxnSpPr>
            <a:cxnSpLocks/>
          </p:cNvCxnSpPr>
          <p:nvPr/>
        </p:nvCxnSpPr>
        <p:spPr>
          <a:xfrm>
            <a:off x="9000454" y="2919249"/>
            <a:ext cx="1508221" cy="7483"/>
          </a:xfrm>
          <a:prstGeom prst="straightConnector1">
            <a:avLst/>
          </a:prstGeom>
          <a:ln>
            <a:solidFill>
              <a:srgbClr val="2F2F2F"/>
            </a:solidFill>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47636DAE-C985-C50A-243F-CDAF791C90FF}"/>
              </a:ext>
            </a:extLst>
          </p:cNvPr>
          <p:cNvCxnSpPr>
            <a:cxnSpLocks/>
          </p:cNvCxnSpPr>
          <p:nvPr/>
        </p:nvCxnSpPr>
        <p:spPr>
          <a:xfrm>
            <a:off x="7320136" y="3400740"/>
            <a:ext cx="1886505" cy="0"/>
          </a:xfrm>
          <a:prstGeom prst="straightConnector1">
            <a:avLst/>
          </a:prstGeom>
          <a:ln>
            <a:solidFill>
              <a:srgbClr val="2F2F2F"/>
            </a:solidFill>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51D5E75F-081F-9A59-9E0A-844B89C3E937}"/>
              </a:ext>
            </a:extLst>
          </p:cNvPr>
          <p:cNvCxnSpPr>
            <a:cxnSpLocks/>
          </p:cNvCxnSpPr>
          <p:nvPr/>
        </p:nvCxnSpPr>
        <p:spPr>
          <a:xfrm>
            <a:off x="9179747" y="3675318"/>
            <a:ext cx="1328928" cy="0"/>
          </a:xfrm>
          <a:prstGeom prst="straightConnector1">
            <a:avLst/>
          </a:prstGeom>
          <a:ln>
            <a:solidFill>
              <a:srgbClr val="2F2F2F"/>
            </a:solidFill>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632E7D05-441D-76AD-42C2-36888D1CEC58}"/>
              </a:ext>
            </a:extLst>
          </p:cNvPr>
          <p:cNvCxnSpPr>
            <a:cxnSpLocks/>
          </p:cNvCxnSpPr>
          <p:nvPr/>
        </p:nvCxnSpPr>
        <p:spPr>
          <a:xfrm flipV="1">
            <a:off x="7320136" y="4289366"/>
            <a:ext cx="1097612" cy="4093"/>
          </a:xfrm>
          <a:prstGeom prst="straightConnector1">
            <a:avLst/>
          </a:prstGeom>
          <a:ln>
            <a:solidFill>
              <a:srgbClr val="2F2F2F"/>
            </a:solidFill>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B53A373E-2424-8E65-E63A-061DC9AEDCA4}"/>
              </a:ext>
            </a:extLst>
          </p:cNvPr>
          <p:cNvSpPr txBox="1"/>
          <p:nvPr/>
        </p:nvSpPr>
        <p:spPr>
          <a:xfrm>
            <a:off x="10319573" y="4733970"/>
            <a:ext cx="432048" cy="276999"/>
          </a:xfrm>
          <a:prstGeom prst="rect">
            <a:avLst/>
          </a:prstGeom>
          <a:noFill/>
        </p:spPr>
        <p:txBody>
          <a:bodyPr wrap="square" lIns="0" tIns="0" rIns="0" bIns="0" rtlCol="0">
            <a:spAutoFit/>
          </a:bodyPr>
          <a:lstStyle/>
          <a:p>
            <a:pPr algn="l"/>
            <a:r>
              <a:rPr lang="en-US" noProof="0" dirty="0">
                <a:solidFill>
                  <a:schemeClr val="tx2"/>
                </a:solidFill>
              </a:rPr>
              <a:t>time</a:t>
            </a:r>
          </a:p>
        </p:txBody>
      </p:sp>
      <p:sp>
        <p:nvSpPr>
          <p:cNvPr id="37" name="Oval 36">
            <a:extLst>
              <a:ext uri="{FF2B5EF4-FFF2-40B4-BE49-F238E27FC236}">
                <a16:creationId xmlns:a16="http://schemas.microsoft.com/office/drawing/2014/main" id="{EFF3BE28-ED73-3FD9-7C45-C4220CCA85BE}"/>
              </a:ext>
            </a:extLst>
          </p:cNvPr>
          <p:cNvSpPr/>
          <p:nvPr/>
        </p:nvSpPr>
        <p:spPr>
          <a:xfrm>
            <a:off x="2886815" y="2067215"/>
            <a:ext cx="432000" cy="432000"/>
          </a:xfrm>
          <a:prstGeom prst="ellipse">
            <a:avLst/>
          </a:prstGeom>
          <a:solidFill>
            <a:srgbClr val="0079A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8" name="Oval 37">
            <a:extLst>
              <a:ext uri="{FF2B5EF4-FFF2-40B4-BE49-F238E27FC236}">
                <a16:creationId xmlns:a16="http://schemas.microsoft.com/office/drawing/2014/main" id="{42400559-34BA-7015-61B1-242AF39846AF}"/>
              </a:ext>
            </a:extLst>
          </p:cNvPr>
          <p:cNvSpPr/>
          <p:nvPr/>
        </p:nvSpPr>
        <p:spPr>
          <a:xfrm>
            <a:off x="2320519" y="2931061"/>
            <a:ext cx="432000" cy="432000"/>
          </a:xfrm>
          <a:prstGeom prst="ellipse">
            <a:avLst/>
          </a:prstGeom>
          <a:solidFill>
            <a:srgbClr val="0079A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9" name="Oval 38">
            <a:extLst>
              <a:ext uri="{FF2B5EF4-FFF2-40B4-BE49-F238E27FC236}">
                <a16:creationId xmlns:a16="http://schemas.microsoft.com/office/drawing/2014/main" id="{24E5BC32-E2DD-CC8C-286B-5104C400C289}"/>
              </a:ext>
            </a:extLst>
          </p:cNvPr>
          <p:cNvSpPr/>
          <p:nvPr/>
        </p:nvSpPr>
        <p:spPr>
          <a:xfrm>
            <a:off x="3404714" y="2922664"/>
            <a:ext cx="432000" cy="432000"/>
          </a:xfrm>
          <a:prstGeom prst="ellipse">
            <a:avLst/>
          </a:prstGeom>
          <a:solidFill>
            <a:srgbClr val="0079A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0" name="Oval 39">
            <a:extLst>
              <a:ext uri="{FF2B5EF4-FFF2-40B4-BE49-F238E27FC236}">
                <a16:creationId xmlns:a16="http://schemas.microsoft.com/office/drawing/2014/main" id="{C8DFEEE4-3F29-C3E9-CA83-DEC8699244CA}"/>
              </a:ext>
            </a:extLst>
          </p:cNvPr>
          <p:cNvSpPr/>
          <p:nvPr/>
        </p:nvSpPr>
        <p:spPr>
          <a:xfrm>
            <a:off x="2752519" y="3835582"/>
            <a:ext cx="432000" cy="432000"/>
          </a:xfrm>
          <a:prstGeom prst="ellipse">
            <a:avLst/>
          </a:prstGeom>
          <a:solidFill>
            <a:srgbClr val="0079A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1" name="Oval 40">
            <a:extLst>
              <a:ext uri="{FF2B5EF4-FFF2-40B4-BE49-F238E27FC236}">
                <a16:creationId xmlns:a16="http://schemas.microsoft.com/office/drawing/2014/main" id="{48166987-D408-CB42-EF30-0F6D0B8E78D8}"/>
              </a:ext>
            </a:extLst>
          </p:cNvPr>
          <p:cNvSpPr/>
          <p:nvPr/>
        </p:nvSpPr>
        <p:spPr>
          <a:xfrm>
            <a:off x="1873432" y="3821765"/>
            <a:ext cx="432000" cy="432000"/>
          </a:xfrm>
          <a:prstGeom prst="ellipse">
            <a:avLst/>
          </a:prstGeom>
          <a:solidFill>
            <a:srgbClr val="0079A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2" name="Oval 41">
            <a:extLst>
              <a:ext uri="{FF2B5EF4-FFF2-40B4-BE49-F238E27FC236}">
                <a16:creationId xmlns:a16="http://schemas.microsoft.com/office/drawing/2014/main" id="{9BE2409C-9C0F-C037-F87D-08A25DF71DBC}"/>
              </a:ext>
            </a:extLst>
          </p:cNvPr>
          <p:cNvSpPr/>
          <p:nvPr/>
        </p:nvSpPr>
        <p:spPr>
          <a:xfrm>
            <a:off x="2321951" y="4624460"/>
            <a:ext cx="432000" cy="432000"/>
          </a:xfrm>
          <a:prstGeom prst="ellipse">
            <a:avLst/>
          </a:prstGeom>
          <a:solidFill>
            <a:srgbClr val="0079A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3" name="Oval 42">
            <a:extLst>
              <a:ext uri="{FF2B5EF4-FFF2-40B4-BE49-F238E27FC236}">
                <a16:creationId xmlns:a16="http://schemas.microsoft.com/office/drawing/2014/main" id="{C96C4AF0-DC17-3B84-308D-B9718ECF03E7}"/>
              </a:ext>
            </a:extLst>
          </p:cNvPr>
          <p:cNvSpPr/>
          <p:nvPr/>
        </p:nvSpPr>
        <p:spPr>
          <a:xfrm>
            <a:off x="3791792" y="3867746"/>
            <a:ext cx="432000" cy="432000"/>
          </a:xfrm>
          <a:prstGeom prst="ellipse">
            <a:avLst/>
          </a:prstGeom>
          <a:solidFill>
            <a:srgbClr val="0079A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45" name="Straight Connector 44">
            <a:extLst>
              <a:ext uri="{FF2B5EF4-FFF2-40B4-BE49-F238E27FC236}">
                <a16:creationId xmlns:a16="http://schemas.microsoft.com/office/drawing/2014/main" id="{FF6A7AEB-9D2B-65E1-9E4E-369D4BF049F1}"/>
              </a:ext>
            </a:extLst>
          </p:cNvPr>
          <p:cNvCxnSpPr>
            <a:stCxn id="37" idx="4"/>
            <a:endCxn id="38" idx="0"/>
          </p:cNvCxnSpPr>
          <p:nvPr/>
        </p:nvCxnSpPr>
        <p:spPr>
          <a:xfrm flipH="1">
            <a:off x="2536519" y="2499215"/>
            <a:ext cx="566296" cy="431846"/>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1220FF05-C0A4-7CE3-F67C-0925CFB0F005}"/>
              </a:ext>
            </a:extLst>
          </p:cNvPr>
          <p:cNvCxnSpPr>
            <a:cxnSpLocks/>
            <a:stCxn id="39" idx="0"/>
            <a:endCxn id="37" idx="4"/>
          </p:cNvCxnSpPr>
          <p:nvPr/>
        </p:nvCxnSpPr>
        <p:spPr>
          <a:xfrm flipH="1" flipV="1">
            <a:off x="3102815" y="2499215"/>
            <a:ext cx="517899" cy="423449"/>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6F5FF54-BF2F-2991-08D9-65CEA86D7A2B}"/>
              </a:ext>
            </a:extLst>
          </p:cNvPr>
          <p:cNvCxnSpPr>
            <a:cxnSpLocks/>
            <a:stCxn id="41" idx="0"/>
            <a:endCxn id="38" idx="4"/>
          </p:cNvCxnSpPr>
          <p:nvPr/>
        </p:nvCxnSpPr>
        <p:spPr>
          <a:xfrm flipV="1">
            <a:off x="2089432" y="3363061"/>
            <a:ext cx="447087" cy="458704"/>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AD9AADD-B557-EEB7-65FB-7CD1F5BFDCEE}"/>
              </a:ext>
            </a:extLst>
          </p:cNvPr>
          <p:cNvCxnSpPr>
            <a:cxnSpLocks/>
            <a:stCxn id="40" idx="0"/>
            <a:endCxn id="38" idx="4"/>
          </p:cNvCxnSpPr>
          <p:nvPr/>
        </p:nvCxnSpPr>
        <p:spPr>
          <a:xfrm flipH="1" flipV="1">
            <a:off x="2536519" y="3363061"/>
            <a:ext cx="432000" cy="472521"/>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E8087100-CA4B-26AD-F6B7-CB73312D8558}"/>
              </a:ext>
            </a:extLst>
          </p:cNvPr>
          <p:cNvCxnSpPr>
            <a:cxnSpLocks/>
            <a:stCxn id="42" idx="0"/>
            <a:endCxn id="40" idx="4"/>
          </p:cNvCxnSpPr>
          <p:nvPr/>
        </p:nvCxnSpPr>
        <p:spPr>
          <a:xfrm flipV="1">
            <a:off x="2537951" y="4267582"/>
            <a:ext cx="430568" cy="356878"/>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A170C18-212E-6DB4-DF8B-B12424501CCC}"/>
              </a:ext>
            </a:extLst>
          </p:cNvPr>
          <p:cNvCxnSpPr>
            <a:cxnSpLocks/>
            <a:stCxn id="43" idx="0"/>
            <a:endCxn id="39" idx="4"/>
          </p:cNvCxnSpPr>
          <p:nvPr/>
        </p:nvCxnSpPr>
        <p:spPr>
          <a:xfrm flipH="1" flipV="1">
            <a:off x="3620714" y="3354664"/>
            <a:ext cx="387078" cy="513082"/>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CE12453-5C4E-FA3E-321E-48DD8CD637E9}"/>
              </a:ext>
            </a:extLst>
          </p:cNvPr>
          <p:cNvSpPr txBox="1"/>
          <p:nvPr/>
        </p:nvSpPr>
        <p:spPr>
          <a:xfrm>
            <a:off x="1982588" y="5517232"/>
            <a:ext cx="2403862" cy="276999"/>
          </a:xfrm>
          <a:prstGeom prst="rect">
            <a:avLst/>
          </a:prstGeom>
          <a:noFill/>
        </p:spPr>
        <p:txBody>
          <a:bodyPr wrap="square" lIns="0" tIns="0" rIns="0" bIns="0" rtlCol="0">
            <a:spAutoFit/>
          </a:bodyPr>
          <a:lstStyle/>
          <a:p>
            <a:pPr algn="l"/>
            <a:r>
              <a:rPr lang="pt-PT" dirty="0" err="1"/>
              <a:t>Efficient</a:t>
            </a:r>
            <a:r>
              <a:rPr lang="pt-PT" dirty="0"/>
              <a:t> data </a:t>
            </a:r>
            <a:r>
              <a:rPr lang="pt-PT" dirty="0" err="1"/>
              <a:t>structure</a:t>
            </a:r>
            <a:endParaRPr lang="en-US" dirty="0"/>
          </a:p>
        </p:txBody>
      </p:sp>
      <p:sp>
        <p:nvSpPr>
          <p:cNvPr id="21" name="TextBox 20">
            <a:extLst>
              <a:ext uri="{FF2B5EF4-FFF2-40B4-BE49-F238E27FC236}">
                <a16:creationId xmlns:a16="http://schemas.microsoft.com/office/drawing/2014/main" id="{A9C136F5-95C8-20A6-3F13-E932D3AB714A}"/>
              </a:ext>
            </a:extLst>
          </p:cNvPr>
          <p:cNvSpPr txBox="1"/>
          <p:nvPr/>
        </p:nvSpPr>
        <p:spPr>
          <a:xfrm>
            <a:off x="7680176" y="5506076"/>
            <a:ext cx="2403862" cy="276999"/>
          </a:xfrm>
          <a:prstGeom prst="rect">
            <a:avLst/>
          </a:prstGeom>
          <a:noFill/>
        </p:spPr>
        <p:txBody>
          <a:bodyPr wrap="square" lIns="0" tIns="0" rIns="0" bIns="0" rtlCol="0">
            <a:spAutoFit/>
          </a:bodyPr>
          <a:lstStyle/>
          <a:p>
            <a:pPr algn="l"/>
            <a:r>
              <a:rPr lang="pt-PT" dirty="0" err="1"/>
              <a:t>Adjustable</a:t>
            </a:r>
            <a:r>
              <a:rPr lang="pt-PT" dirty="0"/>
              <a:t> time </a:t>
            </a:r>
            <a:r>
              <a:rPr lang="pt-PT" dirty="0" err="1"/>
              <a:t>window</a:t>
            </a:r>
            <a:endParaRPr lang="en-US" dirty="0"/>
          </a:p>
        </p:txBody>
      </p:sp>
    </p:spTree>
    <p:extLst>
      <p:ext uri="{BB962C8B-B14F-4D97-AF65-F5344CB8AC3E}">
        <p14:creationId xmlns:p14="http://schemas.microsoft.com/office/powerpoint/2010/main" val="1526714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710F5-BE3B-1530-4FBB-B899CE24C979}"/>
              </a:ext>
            </a:extLst>
          </p:cNvPr>
          <p:cNvSpPr>
            <a:spLocks noGrp="1"/>
          </p:cNvSpPr>
          <p:nvPr>
            <p:ph type="title"/>
          </p:nvPr>
        </p:nvSpPr>
        <p:spPr/>
        <p:txBody>
          <a:bodyPr/>
          <a:lstStyle/>
          <a:p>
            <a:r>
              <a:rPr lang="en-US" noProof="0" dirty="0"/>
              <a:t>2.3. Starting Point</a:t>
            </a:r>
          </a:p>
        </p:txBody>
      </p:sp>
      <p:sp>
        <p:nvSpPr>
          <p:cNvPr id="5" name="Date Placeholder 4">
            <a:extLst>
              <a:ext uri="{FF2B5EF4-FFF2-40B4-BE49-F238E27FC236}">
                <a16:creationId xmlns:a16="http://schemas.microsoft.com/office/drawing/2014/main" id="{75E63FA5-15CB-D385-7CD9-6DEAD526FAEE}"/>
              </a:ext>
            </a:extLst>
          </p:cNvPr>
          <p:cNvSpPr>
            <a:spLocks noGrp="1"/>
          </p:cNvSpPr>
          <p:nvPr>
            <p:ph type="dt" sz="half" idx="10"/>
          </p:nvPr>
        </p:nvSpPr>
        <p:spPr/>
        <p:txBody>
          <a:bodyPr/>
          <a:lstStyle/>
          <a:p>
            <a:r>
              <a:rPr lang="en-US" noProof="0" dirty="0"/>
              <a:t>2025-06-19</a:t>
            </a:r>
          </a:p>
        </p:txBody>
      </p:sp>
      <p:sp>
        <p:nvSpPr>
          <p:cNvPr id="6" name="Footer Placeholder 5">
            <a:extLst>
              <a:ext uri="{FF2B5EF4-FFF2-40B4-BE49-F238E27FC236}">
                <a16:creationId xmlns:a16="http://schemas.microsoft.com/office/drawing/2014/main" id="{6E3BFEFC-5652-73E2-FB45-CBBDC579C268}"/>
              </a:ext>
            </a:extLst>
          </p:cNvPr>
          <p:cNvSpPr>
            <a:spLocks noGrp="1"/>
          </p:cNvSpPr>
          <p:nvPr>
            <p:ph type="ftr" sz="quarter" idx="11"/>
          </p:nvPr>
        </p:nvSpPr>
        <p:spPr/>
        <p:txBody>
          <a:bodyPr/>
          <a:lstStyle/>
          <a:p>
            <a:r>
              <a:rPr lang="en-US" noProof="0" dirty="0"/>
              <a:t>João Matos | 3D Automatic Representation Based On The Planning Progress</a:t>
            </a:r>
          </a:p>
        </p:txBody>
      </p:sp>
      <p:sp>
        <p:nvSpPr>
          <p:cNvPr id="7" name="Slide Number Placeholder 6">
            <a:extLst>
              <a:ext uri="{FF2B5EF4-FFF2-40B4-BE49-F238E27FC236}">
                <a16:creationId xmlns:a16="http://schemas.microsoft.com/office/drawing/2014/main" id="{827615F7-7919-5C38-7279-69A70742C22B}"/>
              </a:ext>
            </a:extLst>
          </p:cNvPr>
          <p:cNvSpPr>
            <a:spLocks noGrp="1"/>
          </p:cNvSpPr>
          <p:nvPr>
            <p:ph type="sldNum" sz="quarter" idx="12"/>
          </p:nvPr>
        </p:nvSpPr>
        <p:spPr/>
        <p:txBody>
          <a:bodyPr/>
          <a:lstStyle/>
          <a:p>
            <a:fld id="{36B5EA5A-BC32-A742-B11B-8E7414D5B535}" type="slidenum">
              <a:rPr lang="en-US" noProof="0" smtClean="0"/>
              <a:pPr/>
              <a:t>14</a:t>
            </a:fld>
            <a:endParaRPr lang="en-US" noProof="0" dirty="0"/>
          </a:p>
        </p:txBody>
      </p:sp>
      <p:pic>
        <p:nvPicPr>
          <p:cNvPr id="7170" name="Picture 2" descr="Basic Information about 3JS - Xtreme Thoughts">
            <a:extLst>
              <a:ext uri="{FF2B5EF4-FFF2-40B4-BE49-F238E27FC236}">
                <a16:creationId xmlns:a16="http://schemas.microsoft.com/office/drawing/2014/main" id="{D84992EC-1BF9-1C37-E7A3-1DB37C8013C0}"/>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3637974" y="4077072"/>
            <a:ext cx="3907398" cy="197528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diagram of a file flow&#10;&#10;AI-generated content may be incorrect.">
            <a:extLst>
              <a:ext uri="{FF2B5EF4-FFF2-40B4-BE49-F238E27FC236}">
                <a16:creationId xmlns:a16="http://schemas.microsoft.com/office/drawing/2014/main" id="{DF02934F-C209-E1C8-E256-1368BCCDBA08}"/>
              </a:ext>
            </a:extLst>
          </p:cNvPr>
          <p:cNvPicPr>
            <a:picLocks noChangeAspect="1"/>
          </p:cNvPicPr>
          <p:nvPr/>
        </p:nvPicPr>
        <p:blipFill>
          <a:blip r:embed="rId4"/>
          <a:stretch>
            <a:fillRect/>
          </a:stretch>
        </p:blipFill>
        <p:spPr>
          <a:xfrm>
            <a:off x="551694" y="1215122"/>
            <a:ext cx="11088612" cy="2695241"/>
          </a:xfrm>
          <a:prstGeom prst="rect">
            <a:avLst/>
          </a:prstGeom>
          <a:noFill/>
        </p:spPr>
      </p:pic>
      <p:sp>
        <p:nvSpPr>
          <p:cNvPr id="3" name="TextBox 2">
            <a:extLst>
              <a:ext uri="{FF2B5EF4-FFF2-40B4-BE49-F238E27FC236}">
                <a16:creationId xmlns:a16="http://schemas.microsoft.com/office/drawing/2014/main" id="{D50FB2D2-E3CB-6924-04B1-D0C685AAD927}"/>
              </a:ext>
            </a:extLst>
          </p:cNvPr>
          <p:cNvSpPr txBox="1"/>
          <p:nvPr/>
        </p:nvSpPr>
        <p:spPr>
          <a:xfrm>
            <a:off x="3453572" y="1656000"/>
            <a:ext cx="1368152" cy="396000"/>
          </a:xfrm>
          <a:prstGeom prst="rect">
            <a:avLst/>
          </a:prstGeom>
          <a:solidFill>
            <a:srgbClr val="FFF2CC"/>
          </a:solidFill>
        </p:spPr>
        <p:txBody>
          <a:bodyPr wrap="square" lIns="0" tIns="0" rIns="0" bIns="0" rtlCol="0">
            <a:spAutoFit/>
          </a:bodyPr>
          <a:lstStyle/>
          <a:p>
            <a:pPr algn="l"/>
            <a:endParaRPr lang="en-US" dirty="0"/>
          </a:p>
        </p:txBody>
      </p:sp>
      <p:sp>
        <p:nvSpPr>
          <p:cNvPr id="8" name="TextBox 7">
            <a:extLst>
              <a:ext uri="{FF2B5EF4-FFF2-40B4-BE49-F238E27FC236}">
                <a16:creationId xmlns:a16="http://schemas.microsoft.com/office/drawing/2014/main" id="{A4450C84-4C4B-EABD-86EB-D32F8BA9D239}"/>
              </a:ext>
            </a:extLst>
          </p:cNvPr>
          <p:cNvSpPr txBox="1"/>
          <p:nvPr/>
        </p:nvSpPr>
        <p:spPr>
          <a:xfrm>
            <a:off x="8328248" y="1656000"/>
            <a:ext cx="1368152" cy="396000"/>
          </a:xfrm>
          <a:prstGeom prst="rect">
            <a:avLst/>
          </a:prstGeom>
          <a:solidFill>
            <a:srgbClr val="FFF2CC"/>
          </a:solidFill>
        </p:spPr>
        <p:txBody>
          <a:bodyPr wrap="square" lIns="0" tIns="0" rIns="0" bIns="0" rtlCol="0">
            <a:spAutoFit/>
          </a:bodyPr>
          <a:lstStyle/>
          <a:p>
            <a:pPr algn="l"/>
            <a:endParaRPr lang="en-US" dirty="0"/>
          </a:p>
        </p:txBody>
      </p:sp>
      <p:sp>
        <p:nvSpPr>
          <p:cNvPr id="10" name="TextBox 9">
            <a:extLst>
              <a:ext uri="{FF2B5EF4-FFF2-40B4-BE49-F238E27FC236}">
                <a16:creationId xmlns:a16="http://schemas.microsoft.com/office/drawing/2014/main" id="{BBC5C607-BEB0-B872-B719-BAD1BC7BA327}"/>
              </a:ext>
            </a:extLst>
          </p:cNvPr>
          <p:cNvSpPr txBox="1"/>
          <p:nvPr/>
        </p:nvSpPr>
        <p:spPr>
          <a:xfrm>
            <a:off x="3525426" y="1736522"/>
            <a:ext cx="1368152" cy="215444"/>
          </a:xfrm>
          <a:prstGeom prst="rect">
            <a:avLst/>
          </a:prstGeom>
          <a:noFill/>
        </p:spPr>
        <p:txBody>
          <a:bodyPr wrap="square" lIns="0" tIns="0" rIns="0" bIns="0" rtlCol="0">
            <a:spAutoFit/>
          </a:bodyPr>
          <a:lstStyle/>
          <a:p>
            <a:pPr algn="l"/>
            <a:r>
              <a:rPr lang="pt-PT" sz="1400" dirty="0">
                <a:solidFill>
                  <a:schemeClr val="bg2">
                    <a:lumMod val="10000"/>
                  </a:schemeClr>
                </a:solidFill>
              </a:rPr>
              <a:t>CAD </a:t>
            </a:r>
            <a:r>
              <a:rPr lang="pt-PT" sz="1400" dirty="0" err="1">
                <a:solidFill>
                  <a:schemeClr val="bg2">
                    <a:lumMod val="10000"/>
                  </a:schemeClr>
                </a:solidFill>
              </a:rPr>
              <a:t>Assistant</a:t>
            </a:r>
            <a:endParaRPr lang="en-US" sz="1400" dirty="0">
              <a:solidFill>
                <a:schemeClr val="bg2">
                  <a:lumMod val="10000"/>
                </a:schemeClr>
              </a:solidFill>
            </a:endParaRPr>
          </a:p>
        </p:txBody>
      </p:sp>
      <p:sp>
        <p:nvSpPr>
          <p:cNvPr id="11" name="TextBox 10">
            <a:extLst>
              <a:ext uri="{FF2B5EF4-FFF2-40B4-BE49-F238E27FC236}">
                <a16:creationId xmlns:a16="http://schemas.microsoft.com/office/drawing/2014/main" id="{87A06D4A-4F3C-223B-E06E-FE5F043390C2}"/>
              </a:ext>
            </a:extLst>
          </p:cNvPr>
          <p:cNvSpPr txBox="1"/>
          <p:nvPr/>
        </p:nvSpPr>
        <p:spPr>
          <a:xfrm>
            <a:off x="8544272" y="1736522"/>
            <a:ext cx="1368152" cy="215444"/>
          </a:xfrm>
          <a:prstGeom prst="rect">
            <a:avLst/>
          </a:prstGeom>
          <a:noFill/>
        </p:spPr>
        <p:txBody>
          <a:bodyPr wrap="square" lIns="0" tIns="0" rIns="0" bIns="0" rtlCol="0">
            <a:spAutoFit/>
          </a:bodyPr>
          <a:lstStyle/>
          <a:p>
            <a:pPr algn="l"/>
            <a:r>
              <a:rPr lang="pt-PT" sz="1400" dirty="0" err="1">
                <a:solidFill>
                  <a:schemeClr val="bg2">
                    <a:lumMod val="10000"/>
                  </a:schemeClr>
                </a:solidFill>
              </a:rPr>
              <a:t>GLTFPack</a:t>
            </a:r>
            <a:endParaRPr lang="en-US" sz="1400" dirty="0">
              <a:solidFill>
                <a:schemeClr val="bg2">
                  <a:lumMod val="10000"/>
                </a:schemeClr>
              </a:solidFill>
            </a:endParaRPr>
          </a:p>
        </p:txBody>
      </p:sp>
    </p:spTree>
    <p:extLst>
      <p:ext uri="{BB962C8B-B14F-4D97-AF65-F5344CB8AC3E}">
        <p14:creationId xmlns:p14="http://schemas.microsoft.com/office/powerpoint/2010/main" val="47804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E43FB6-F48A-122B-34B7-CFA9228DF2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E2A1E3-DD4F-5F7A-4B32-02414699617C}"/>
              </a:ext>
            </a:extLst>
          </p:cNvPr>
          <p:cNvSpPr>
            <a:spLocks noGrp="1"/>
          </p:cNvSpPr>
          <p:nvPr>
            <p:ph type="title"/>
          </p:nvPr>
        </p:nvSpPr>
        <p:spPr>
          <a:xfrm>
            <a:off x="407988" y="365125"/>
            <a:ext cx="11380812" cy="1084263"/>
          </a:xfrm>
        </p:spPr>
        <p:txBody>
          <a:bodyPr anchor="t">
            <a:normAutofit/>
          </a:bodyPr>
          <a:lstStyle/>
          <a:p>
            <a:r>
              <a:rPr lang="en-US" noProof="0" dirty="0"/>
              <a:t>2.3. Starting Point</a:t>
            </a:r>
          </a:p>
        </p:txBody>
      </p:sp>
      <p:sp>
        <p:nvSpPr>
          <p:cNvPr id="16" name="Text Placeholder 2">
            <a:extLst>
              <a:ext uri="{FF2B5EF4-FFF2-40B4-BE49-F238E27FC236}">
                <a16:creationId xmlns:a16="http://schemas.microsoft.com/office/drawing/2014/main" id="{8A268FEF-C353-7C9C-AA05-9A8C01639E7B}"/>
              </a:ext>
            </a:extLst>
          </p:cNvPr>
          <p:cNvSpPr>
            <a:spLocks noGrp="1"/>
          </p:cNvSpPr>
          <p:nvPr>
            <p:ph type="body" idx="1"/>
          </p:nvPr>
        </p:nvSpPr>
        <p:spPr>
          <a:xfrm>
            <a:off x="407987" y="1592263"/>
            <a:ext cx="5616575" cy="668337"/>
          </a:xfrm>
        </p:spPr>
        <p:txBody>
          <a:bodyPr/>
          <a:lstStyle/>
          <a:p>
            <a:r>
              <a:rPr lang="pt-PT" dirty="0"/>
              <a:t>Original – 178 MB, 6.8m </a:t>
            </a:r>
            <a:r>
              <a:rPr lang="pt-PT" dirty="0" err="1"/>
              <a:t>polygons</a:t>
            </a:r>
            <a:endParaRPr lang="en-US" dirty="0"/>
          </a:p>
        </p:txBody>
      </p:sp>
      <p:pic>
        <p:nvPicPr>
          <p:cNvPr id="11" name="Content Placeholder 10">
            <a:extLst>
              <a:ext uri="{FF2B5EF4-FFF2-40B4-BE49-F238E27FC236}">
                <a16:creationId xmlns:a16="http://schemas.microsoft.com/office/drawing/2014/main" id="{26EC7C11-B4E1-884B-94C1-F0B870C29E7D}"/>
              </a:ext>
            </a:extLst>
          </p:cNvPr>
          <p:cNvPicPr>
            <a:picLocks noGrp="1" noChangeAspect="1"/>
          </p:cNvPicPr>
          <p:nvPr>
            <p:ph sz="half" idx="2"/>
          </p:nvPr>
        </p:nvPicPr>
        <p:blipFill>
          <a:blip r:embed="rId3"/>
          <a:srcRect l="-280" t="19403" r="277" b="-351"/>
          <a:stretch/>
        </p:blipFill>
        <p:spPr>
          <a:xfrm>
            <a:off x="6168057" y="2443673"/>
            <a:ext cx="5616575" cy="3773488"/>
          </a:xfrm>
          <a:prstGeom prst="rect">
            <a:avLst/>
          </a:prstGeom>
          <a:noFill/>
        </p:spPr>
      </p:pic>
      <p:sp>
        <p:nvSpPr>
          <p:cNvPr id="18" name="Text Placeholder 4">
            <a:extLst>
              <a:ext uri="{FF2B5EF4-FFF2-40B4-BE49-F238E27FC236}">
                <a16:creationId xmlns:a16="http://schemas.microsoft.com/office/drawing/2014/main" id="{6D7E143E-363D-7FA5-845D-871454CB748F}"/>
              </a:ext>
            </a:extLst>
          </p:cNvPr>
          <p:cNvSpPr>
            <a:spLocks noGrp="1"/>
          </p:cNvSpPr>
          <p:nvPr>
            <p:ph type="body" sz="quarter" idx="3"/>
          </p:nvPr>
        </p:nvSpPr>
        <p:spPr>
          <a:xfrm>
            <a:off x="6172200" y="1604966"/>
            <a:ext cx="5616600" cy="655634"/>
          </a:xfrm>
        </p:spPr>
        <p:txBody>
          <a:bodyPr/>
          <a:lstStyle/>
          <a:p>
            <a:r>
              <a:rPr lang="pt-PT" dirty="0" err="1"/>
              <a:t>Simplified</a:t>
            </a:r>
            <a:r>
              <a:rPr lang="pt-PT" dirty="0"/>
              <a:t> – 19 MB, 700k </a:t>
            </a:r>
            <a:r>
              <a:rPr lang="pt-PT" dirty="0" err="1"/>
              <a:t>polygons</a:t>
            </a:r>
            <a:endParaRPr lang="en-US" dirty="0"/>
          </a:p>
        </p:txBody>
      </p:sp>
      <p:pic>
        <p:nvPicPr>
          <p:cNvPr id="8" name="Picture 7">
            <a:extLst>
              <a:ext uri="{FF2B5EF4-FFF2-40B4-BE49-F238E27FC236}">
                <a16:creationId xmlns:a16="http://schemas.microsoft.com/office/drawing/2014/main" id="{15000D69-3C8C-10EA-85F3-25ECFCC6960E}"/>
              </a:ext>
            </a:extLst>
          </p:cNvPr>
          <p:cNvPicPr>
            <a:picLocks noChangeAspect="1"/>
          </p:cNvPicPr>
          <p:nvPr/>
        </p:nvPicPr>
        <p:blipFill>
          <a:blip r:embed="rId4"/>
          <a:srcRect l="-90" t="16111" r="92" b="362"/>
          <a:stretch/>
        </p:blipFill>
        <p:spPr>
          <a:xfrm>
            <a:off x="412179" y="2427287"/>
            <a:ext cx="5611813" cy="3773488"/>
          </a:xfrm>
          <a:prstGeom prst="rect">
            <a:avLst/>
          </a:prstGeom>
          <a:noFill/>
        </p:spPr>
      </p:pic>
      <p:sp>
        <p:nvSpPr>
          <p:cNvPr id="5" name="Date Placeholder 4">
            <a:extLst>
              <a:ext uri="{FF2B5EF4-FFF2-40B4-BE49-F238E27FC236}">
                <a16:creationId xmlns:a16="http://schemas.microsoft.com/office/drawing/2014/main" id="{FB530572-5B9B-B8EC-D26C-2C53B10A0DD9}"/>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2025-06-19</a:t>
            </a:r>
          </a:p>
        </p:txBody>
      </p:sp>
      <p:sp>
        <p:nvSpPr>
          <p:cNvPr id="6" name="Footer Placeholder 5">
            <a:extLst>
              <a:ext uri="{FF2B5EF4-FFF2-40B4-BE49-F238E27FC236}">
                <a16:creationId xmlns:a16="http://schemas.microsoft.com/office/drawing/2014/main" id="{DF637E75-62FD-F03C-72BE-A818AF7EEC1F}"/>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noProof="0" dirty="0"/>
              <a:t>João Matos | 3D Automatic Representation Based On The Planning Progress</a:t>
            </a:r>
          </a:p>
        </p:txBody>
      </p:sp>
      <p:sp>
        <p:nvSpPr>
          <p:cNvPr id="7" name="Slide Number Placeholder 6">
            <a:extLst>
              <a:ext uri="{FF2B5EF4-FFF2-40B4-BE49-F238E27FC236}">
                <a16:creationId xmlns:a16="http://schemas.microsoft.com/office/drawing/2014/main" id="{9E10C3D4-3034-099B-7829-0D1251C3C3BE}"/>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15</a:t>
            </a:fld>
            <a:endParaRPr lang="en-US" noProof="0"/>
          </a:p>
        </p:txBody>
      </p:sp>
    </p:spTree>
    <p:extLst>
      <p:ext uri="{BB962C8B-B14F-4D97-AF65-F5344CB8AC3E}">
        <p14:creationId xmlns:p14="http://schemas.microsoft.com/office/powerpoint/2010/main" val="2752588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FA419-F51D-3761-21C8-18BBD83287B3}"/>
            </a:ext>
          </a:extLst>
        </p:cNvPr>
        <p:cNvGrpSpPr/>
        <p:nvPr/>
      </p:nvGrpSpPr>
      <p:grpSpPr>
        <a:xfrm>
          <a:off x="0" y="0"/>
          <a:ext cx="0" cy="0"/>
          <a:chOff x="0" y="0"/>
          <a:chExt cx="0" cy="0"/>
        </a:xfrm>
      </p:grpSpPr>
      <p:sp>
        <p:nvSpPr>
          <p:cNvPr id="13" name="Title 1">
            <a:extLst>
              <a:ext uri="{FF2B5EF4-FFF2-40B4-BE49-F238E27FC236}">
                <a16:creationId xmlns:a16="http://schemas.microsoft.com/office/drawing/2014/main" id="{E3473051-6F0F-977C-B40A-6A21C88A737E}"/>
              </a:ext>
            </a:extLst>
          </p:cNvPr>
          <p:cNvSpPr>
            <a:spLocks noGrp="1"/>
          </p:cNvSpPr>
          <p:nvPr>
            <p:ph type="title"/>
          </p:nvPr>
        </p:nvSpPr>
        <p:spPr>
          <a:xfrm>
            <a:off x="407988" y="373593"/>
            <a:ext cx="11376025" cy="1065742"/>
          </a:xfrm>
        </p:spPr>
        <p:txBody>
          <a:bodyPr/>
          <a:lstStyle/>
          <a:p>
            <a:r>
              <a:rPr lang="en-US" noProof="0" dirty="0"/>
              <a:t>2.3. Starting Point</a:t>
            </a:r>
          </a:p>
        </p:txBody>
      </p:sp>
      <p:sp>
        <p:nvSpPr>
          <p:cNvPr id="4" name="Date Placeholder 3">
            <a:extLst>
              <a:ext uri="{FF2B5EF4-FFF2-40B4-BE49-F238E27FC236}">
                <a16:creationId xmlns:a16="http://schemas.microsoft.com/office/drawing/2014/main" id="{C20CFA45-928A-3B73-6EF7-A73E71B960AC}"/>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2025-06-19</a:t>
            </a:r>
          </a:p>
        </p:txBody>
      </p:sp>
      <p:sp>
        <p:nvSpPr>
          <p:cNvPr id="5" name="Footer Placeholder 4">
            <a:extLst>
              <a:ext uri="{FF2B5EF4-FFF2-40B4-BE49-F238E27FC236}">
                <a16:creationId xmlns:a16="http://schemas.microsoft.com/office/drawing/2014/main" id="{5C612875-38CB-03AA-C929-140F31F82663}"/>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6838A1DA-C572-A5D1-3B41-4E229F77F9E3}"/>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16</a:t>
            </a:fld>
            <a:endParaRPr lang="en-US" noProof="0" dirty="0"/>
          </a:p>
        </p:txBody>
      </p:sp>
      <p:pic>
        <p:nvPicPr>
          <p:cNvPr id="8" name="Content Placeholder 7">
            <a:extLst>
              <a:ext uri="{FF2B5EF4-FFF2-40B4-BE49-F238E27FC236}">
                <a16:creationId xmlns:a16="http://schemas.microsoft.com/office/drawing/2014/main" id="{AB7D994C-BF30-2E0B-9877-363CE8F28331}"/>
              </a:ext>
            </a:extLst>
          </p:cNvPr>
          <p:cNvPicPr>
            <a:picLocks noGrp="1" noChangeAspect="1"/>
          </p:cNvPicPr>
          <p:nvPr>
            <p:ph type="pic" sz="quarter" idx="13"/>
          </p:nvPr>
        </p:nvPicPr>
        <p:blipFill>
          <a:blip r:embed="rId3"/>
          <a:stretch/>
        </p:blipFill>
        <p:spPr>
          <a:xfrm>
            <a:off x="407988" y="1556792"/>
            <a:ext cx="11376025" cy="4396531"/>
          </a:xfrm>
          <a:prstGeom prst="rect">
            <a:avLst/>
          </a:prstGeom>
          <a:noFill/>
        </p:spPr>
      </p:pic>
    </p:spTree>
    <p:extLst>
      <p:ext uri="{BB962C8B-B14F-4D97-AF65-F5344CB8AC3E}">
        <p14:creationId xmlns:p14="http://schemas.microsoft.com/office/powerpoint/2010/main" val="2476692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02344-E9D3-EA05-4C4F-6D26B69CFD1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604F11C-48B8-199E-6A51-7EDD05FBA832}"/>
              </a:ext>
            </a:extLst>
          </p:cNvPr>
          <p:cNvSpPr>
            <a:spLocks noGrp="1"/>
          </p:cNvSpPr>
          <p:nvPr>
            <p:ph type="title"/>
          </p:nvPr>
        </p:nvSpPr>
        <p:spPr>
          <a:xfrm>
            <a:off x="407988" y="365125"/>
            <a:ext cx="11380812" cy="1084263"/>
          </a:xfrm>
        </p:spPr>
        <p:txBody>
          <a:bodyPr anchor="t">
            <a:normAutofit/>
          </a:bodyPr>
          <a:lstStyle/>
          <a:p>
            <a:r>
              <a:rPr lang="en-US" noProof="0" dirty="0"/>
              <a:t>2.4. Task Information</a:t>
            </a:r>
          </a:p>
        </p:txBody>
      </p:sp>
      <p:sp>
        <p:nvSpPr>
          <p:cNvPr id="4" name="Date Placeholder 3">
            <a:extLst>
              <a:ext uri="{FF2B5EF4-FFF2-40B4-BE49-F238E27FC236}">
                <a16:creationId xmlns:a16="http://schemas.microsoft.com/office/drawing/2014/main" id="{749F8FF4-5088-4641-EBBE-32012C2EDADD}"/>
              </a:ext>
            </a:extLst>
          </p:cNvPr>
          <p:cNvSpPr>
            <a:spLocks noGrp="1"/>
          </p:cNvSpPr>
          <p:nvPr>
            <p:ph type="dt" sz="half" idx="15"/>
          </p:nvPr>
        </p:nvSpPr>
        <p:spPr>
          <a:xfrm>
            <a:off x="3287688" y="6378349"/>
            <a:ext cx="828700" cy="365125"/>
          </a:xfrm>
        </p:spPr>
        <p:txBody>
          <a:bodyPr anchor="ctr">
            <a:normAutofit/>
          </a:bodyPr>
          <a:lstStyle/>
          <a:p>
            <a:pPr>
              <a:spcAft>
                <a:spcPts val="600"/>
              </a:spcAft>
            </a:pPr>
            <a:r>
              <a:rPr lang="en-US" noProof="0" dirty="0"/>
              <a:t>2025-06-19</a:t>
            </a:r>
          </a:p>
        </p:txBody>
      </p:sp>
      <p:sp>
        <p:nvSpPr>
          <p:cNvPr id="5" name="Footer Placeholder 4">
            <a:extLst>
              <a:ext uri="{FF2B5EF4-FFF2-40B4-BE49-F238E27FC236}">
                <a16:creationId xmlns:a16="http://schemas.microsoft.com/office/drawing/2014/main" id="{8AB78280-6479-73C5-9C1C-FF65B41D6A73}"/>
              </a:ext>
            </a:extLst>
          </p:cNvPr>
          <p:cNvSpPr>
            <a:spLocks noGrp="1"/>
          </p:cNvSpPr>
          <p:nvPr>
            <p:ph type="ftr" sz="quarter" idx="16"/>
          </p:nvPr>
        </p:nvSpPr>
        <p:spPr>
          <a:xfrm>
            <a:off x="4259262" y="6383848"/>
            <a:ext cx="6572221" cy="365125"/>
          </a:xfrm>
        </p:spPr>
        <p:txBody>
          <a:bodyPr anchor="ctr">
            <a:normAutofit/>
          </a:bodyPr>
          <a:lstStyle/>
          <a:p>
            <a:pPr>
              <a:spcAft>
                <a:spcPts val="600"/>
              </a:spcAft>
            </a:pPr>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3D25A9E7-5E84-4081-8DC0-4B2199ABB6E5}"/>
              </a:ext>
            </a:extLst>
          </p:cNvPr>
          <p:cNvSpPr>
            <a:spLocks noGrp="1"/>
          </p:cNvSpPr>
          <p:nvPr>
            <p:ph type="sldNum" sz="quarter" idx="17"/>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17</a:t>
            </a:fld>
            <a:endParaRPr lang="en-US" noProof="0" dirty="0"/>
          </a:p>
        </p:txBody>
      </p:sp>
      <p:pic>
        <p:nvPicPr>
          <p:cNvPr id="7" name="Picture 6" descr="A diagram of a software development&#10;&#10;AI-generated content may be incorrect.">
            <a:extLst>
              <a:ext uri="{FF2B5EF4-FFF2-40B4-BE49-F238E27FC236}">
                <a16:creationId xmlns:a16="http://schemas.microsoft.com/office/drawing/2014/main" id="{2FADBCC0-6714-4C73-AD83-F9F17730514B}"/>
              </a:ext>
            </a:extLst>
          </p:cNvPr>
          <p:cNvPicPr>
            <a:picLocks noChangeAspect="1"/>
          </p:cNvPicPr>
          <p:nvPr/>
        </p:nvPicPr>
        <p:blipFill>
          <a:blip r:embed="rId3"/>
          <a:stretch>
            <a:fillRect/>
          </a:stretch>
        </p:blipFill>
        <p:spPr>
          <a:xfrm>
            <a:off x="3562350" y="804862"/>
            <a:ext cx="5067300" cy="5248275"/>
          </a:xfrm>
          <a:prstGeom prst="rect">
            <a:avLst/>
          </a:prstGeom>
        </p:spPr>
      </p:pic>
    </p:spTree>
    <p:extLst>
      <p:ext uri="{BB962C8B-B14F-4D97-AF65-F5344CB8AC3E}">
        <p14:creationId xmlns:p14="http://schemas.microsoft.com/office/powerpoint/2010/main" val="138397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E2CC4-D3F1-3D37-D211-26E9EC299F7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B63AB11-6426-0FA5-30EA-989418DBA580}"/>
              </a:ext>
            </a:extLst>
          </p:cNvPr>
          <p:cNvSpPr>
            <a:spLocks noGrp="1"/>
          </p:cNvSpPr>
          <p:nvPr>
            <p:ph type="title"/>
          </p:nvPr>
        </p:nvSpPr>
        <p:spPr>
          <a:xfrm>
            <a:off x="407988" y="365125"/>
            <a:ext cx="11380812" cy="1084263"/>
          </a:xfrm>
        </p:spPr>
        <p:txBody>
          <a:bodyPr anchor="t">
            <a:normAutofit/>
          </a:bodyPr>
          <a:lstStyle/>
          <a:p>
            <a:r>
              <a:rPr lang="en-US" noProof="0" dirty="0"/>
              <a:t>2.4. Task Information</a:t>
            </a:r>
          </a:p>
        </p:txBody>
      </p:sp>
      <p:sp>
        <p:nvSpPr>
          <p:cNvPr id="4" name="Date Placeholder 3">
            <a:extLst>
              <a:ext uri="{FF2B5EF4-FFF2-40B4-BE49-F238E27FC236}">
                <a16:creationId xmlns:a16="http://schemas.microsoft.com/office/drawing/2014/main" id="{5B30490F-C7B3-497B-1976-0B023AC49FD1}"/>
              </a:ext>
            </a:extLst>
          </p:cNvPr>
          <p:cNvSpPr>
            <a:spLocks noGrp="1"/>
          </p:cNvSpPr>
          <p:nvPr>
            <p:ph type="dt" sz="half" idx="15"/>
          </p:nvPr>
        </p:nvSpPr>
        <p:spPr>
          <a:xfrm>
            <a:off x="3287688" y="6378349"/>
            <a:ext cx="828700" cy="365125"/>
          </a:xfrm>
        </p:spPr>
        <p:txBody>
          <a:bodyPr anchor="ctr">
            <a:normAutofit/>
          </a:bodyPr>
          <a:lstStyle/>
          <a:p>
            <a:pPr>
              <a:spcAft>
                <a:spcPts val="600"/>
              </a:spcAft>
            </a:pPr>
            <a:r>
              <a:rPr lang="en-US" noProof="0" dirty="0"/>
              <a:t>2025-06-19</a:t>
            </a:r>
          </a:p>
        </p:txBody>
      </p:sp>
      <p:sp>
        <p:nvSpPr>
          <p:cNvPr id="5" name="Footer Placeholder 4">
            <a:extLst>
              <a:ext uri="{FF2B5EF4-FFF2-40B4-BE49-F238E27FC236}">
                <a16:creationId xmlns:a16="http://schemas.microsoft.com/office/drawing/2014/main" id="{F9A0DEC8-49E4-9109-1260-1AC47CAEF78E}"/>
              </a:ext>
            </a:extLst>
          </p:cNvPr>
          <p:cNvSpPr>
            <a:spLocks noGrp="1"/>
          </p:cNvSpPr>
          <p:nvPr>
            <p:ph type="ftr" sz="quarter" idx="16"/>
          </p:nvPr>
        </p:nvSpPr>
        <p:spPr>
          <a:xfrm>
            <a:off x="4259262" y="6383848"/>
            <a:ext cx="6572221" cy="365125"/>
          </a:xfrm>
        </p:spPr>
        <p:txBody>
          <a:bodyPr anchor="ctr">
            <a:normAutofit/>
          </a:bodyPr>
          <a:lstStyle/>
          <a:p>
            <a:pPr>
              <a:spcAft>
                <a:spcPts val="600"/>
              </a:spcAft>
            </a:pPr>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B932C67E-827E-DF65-9F20-BF241CED1746}"/>
              </a:ext>
            </a:extLst>
          </p:cNvPr>
          <p:cNvSpPr>
            <a:spLocks noGrp="1"/>
          </p:cNvSpPr>
          <p:nvPr>
            <p:ph type="sldNum" sz="quarter" idx="17"/>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18</a:t>
            </a:fld>
            <a:endParaRPr lang="en-US" noProof="0" dirty="0"/>
          </a:p>
        </p:txBody>
      </p:sp>
      <p:pic>
        <p:nvPicPr>
          <p:cNvPr id="11" name="Picture 10">
            <a:extLst>
              <a:ext uri="{FF2B5EF4-FFF2-40B4-BE49-F238E27FC236}">
                <a16:creationId xmlns:a16="http://schemas.microsoft.com/office/drawing/2014/main" id="{88E9D6A0-EA86-256B-154B-42CC7EF19E56}"/>
              </a:ext>
            </a:extLst>
          </p:cNvPr>
          <p:cNvPicPr>
            <a:picLocks noChangeAspect="1"/>
          </p:cNvPicPr>
          <p:nvPr/>
        </p:nvPicPr>
        <p:blipFill>
          <a:blip r:embed="rId3"/>
          <a:stretch>
            <a:fillRect/>
          </a:stretch>
        </p:blipFill>
        <p:spPr>
          <a:xfrm>
            <a:off x="504238" y="1364006"/>
            <a:ext cx="11050542" cy="17814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Speech Bubble: Rectangle with Corners Rounded 11">
            <a:extLst>
              <a:ext uri="{FF2B5EF4-FFF2-40B4-BE49-F238E27FC236}">
                <a16:creationId xmlns:a16="http://schemas.microsoft.com/office/drawing/2014/main" id="{30473725-11AB-8844-32F4-EEE6593705AE}"/>
              </a:ext>
            </a:extLst>
          </p:cNvPr>
          <p:cNvSpPr/>
          <p:nvPr/>
        </p:nvSpPr>
        <p:spPr>
          <a:xfrm>
            <a:off x="407988" y="3769743"/>
            <a:ext cx="2951708" cy="2323553"/>
          </a:xfrm>
          <a:prstGeom prst="wedgeRoundRectCallout">
            <a:avLst>
              <a:gd name="adj1" fmla="val 179746"/>
              <a:gd name="adj2" fmla="val -120395"/>
              <a:gd name="adj3" fmla="val 16667"/>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2">
                    <a:lumMod val="10000"/>
                  </a:schemeClr>
                </a:solidFill>
              </a:rPr>
              <a:t>Equipment name</a:t>
            </a:r>
          </a:p>
        </p:txBody>
      </p:sp>
      <p:sp>
        <p:nvSpPr>
          <p:cNvPr id="13" name="Speech Bubble: Rectangle with Corners Rounded 12">
            <a:extLst>
              <a:ext uri="{FF2B5EF4-FFF2-40B4-BE49-F238E27FC236}">
                <a16:creationId xmlns:a16="http://schemas.microsoft.com/office/drawing/2014/main" id="{4868CA8F-D57A-89AF-A7E5-F2B23A804565}"/>
              </a:ext>
            </a:extLst>
          </p:cNvPr>
          <p:cNvSpPr/>
          <p:nvPr/>
        </p:nvSpPr>
        <p:spPr>
          <a:xfrm>
            <a:off x="4676954" y="3769743"/>
            <a:ext cx="2838091" cy="2323553"/>
          </a:xfrm>
          <a:prstGeom prst="wedgeRoundRectCallout">
            <a:avLst>
              <a:gd name="adj1" fmla="val 106219"/>
              <a:gd name="adj2" fmla="val -74677"/>
              <a:gd name="adj3" fmla="val 16667"/>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2">
                    <a:lumMod val="10000"/>
                  </a:schemeClr>
                </a:solidFill>
              </a:rPr>
              <a:t>Model version</a:t>
            </a:r>
          </a:p>
        </p:txBody>
      </p:sp>
      <p:sp>
        <p:nvSpPr>
          <p:cNvPr id="14" name="Speech Bubble: Rectangle with Corners Rounded 13">
            <a:extLst>
              <a:ext uri="{FF2B5EF4-FFF2-40B4-BE49-F238E27FC236}">
                <a16:creationId xmlns:a16="http://schemas.microsoft.com/office/drawing/2014/main" id="{A8B91A95-0AA9-5DE1-3407-1AEB3DA59B67}"/>
              </a:ext>
            </a:extLst>
          </p:cNvPr>
          <p:cNvSpPr/>
          <p:nvPr/>
        </p:nvSpPr>
        <p:spPr>
          <a:xfrm>
            <a:off x="8689372" y="3769743"/>
            <a:ext cx="2838091" cy="2323553"/>
          </a:xfrm>
          <a:prstGeom prst="wedgeRoundRectCallout">
            <a:avLst>
              <a:gd name="adj1" fmla="val 30231"/>
              <a:gd name="adj2" fmla="val -74006"/>
              <a:gd name="adj3" fmla="val 16667"/>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2">
                    <a:lumMod val="10000"/>
                  </a:schemeClr>
                </a:solidFill>
              </a:rPr>
              <a:t>Task type</a:t>
            </a:r>
          </a:p>
          <a:p>
            <a:pPr algn="ctr"/>
            <a:endParaRPr lang="en-GB" dirty="0">
              <a:solidFill>
                <a:schemeClr val="bg2">
                  <a:lumMod val="10000"/>
                </a:schemeClr>
              </a:solidFill>
            </a:endParaRPr>
          </a:p>
        </p:txBody>
      </p:sp>
    </p:spTree>
    <p:extLst>
      <p:ext uri="{BB962C8B-B14F-4D97-AF65-F5344CB8AC3E}">
        <p14:creationId xmlns:p14="http://schemas.microsoft.com/office/powerpoint/2010/main" val="3291834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FA96F6C-8733-CAFC-9765-B14DA1894706}"/>
              </a:ext>
            </a:extLst>
          </p:cNvPr>
          <p:cNvSpPr>
            <a:spLocks noGrp="1"/>
          </p:cNvSpPr>
          <p:nvPr>
            <p:ph type="title"/>
          </p:nvPr>
        </p:nvSpPr>
        <p:spPr>
          <a:xfrm>
            <a:off x="407988" y="373593"/>
            <a:ext cx="11376025" cy="1065742"/>
          </a:xfrm>
        </p:spPr>
        <p:txBody>
          <a:bodyPr anchor="t">
            <a:normAutofit/>
          </a:bodyPr>
          <a:lstStyle/>
          <a:p>
            <a:r>
              <a:rPr lang="en-US" noProof="0" dirty="0"/>
              <a:t>2.5. Challenges</a:t>
            </a:r>
          </a:p>
        </p:txBody>
      </p:sp>
      <p:sp>
        <p:nvSpPr>
          <p:cNvPr id="4" name="Date Placeholder 3">
            <a:extLst>
              <a:ext uri="{FF2B5EF4-FFF2-40B4-BE49-F238E27FC236}">
                <a16:creationId xmlns:a16="http://schemas.microsoft.com/office/drawing/2014/main" id="{51379D72-01EC-0886-5D96-99DE16B07F7F}"/>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2025-06-19</a:t>
            </a:r>
          </a:p>
        </p:txBody>
      </p:sp>
      <p:sp>
        <p:nvSpPr>
          <p:cNvPr id="5" name="Footer Placeholder 4">
            <a:extLst>
              <a:ext uri="{FF2B5EF4-FFF2-40B4-BE49-F238E27FC236}">
                <a16:creationId xmlns:a16="http://schemas.microsoft.com/office/drawing/2014/main" id="{10FB4839-36F0-7AE4-DC31-1531680E5A1A}"/>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487484B3-4953-52DD-F55F-1552AEF39C1B}"/>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19</a:t>
            </a:fld>
            <a:endParaRPr lang="en-US" noProof="0" dirty="0"/>
          </a:p>
        </p:txBody>
      </p:sp>
      <p:pic>
        <p:nvPicPr>
          <p:cNvPr id="2" name="Picture 1">
            <a:extLst>
              <a:ext uri="{FF2B5EF4-FFF2-40B4-BE49-F238E27FC236}">
                <a16:creationId xmlns:a16="http://schemas.microsoft.com/office/drawing/2014/main" id="{A6D33310-5B32-0653-C2FF-AC33788BF139}"/>
              </a:ext>
            </a:extLst>
          </p:cNvPr>
          <p:cNvPicPr>
            <a:picLocks noChangeAspect="1"/>
          </p:cNvPicPr>
          <p:nvPr/>
        </p:nvPicPr>
        <p:blipFill>
          <a:blip r:embed="rId3"/>
          <a:stretch>
            <a:fillRect/>
          </a:stretch>
        </p:blipFill>
        <p:spPr>
          <a:xfrm>
            <a:off x="7536160" y="1027215"/>
            <a:ext cx="3733468" cy="4803570"/>
          </a:xfrm>
          <a:prstGeom prst="rect">
            <a:avLst/>
          </a:prstGeom>
        </p:spPr>
      </p:pic>
      <p:sp>
        <p:nvSpPr>
          <p:cNvPr id="9" name="TextBox 8">
            <a:extLst>
              <a:ext uri="{FF2B5EF4-FFF2-40B4-BE49-F238E27FC236}">
                <a16:creationId xmlns:a16="http://schemas.microsoft.com/office/drawing/2014/main" id="{DFFF9B13-C83A-43F9-3A11-3D701307A7FA}"/>
              </a:ext>
            </a:extLst>
          </p:cNvPr>
          <p:cNvSpPr txBox="1"/>
          <p:nvPr/>
        </p:nvSpPr>
        <p:spPr>
          <a:xfrm>
            <a:off x="5780601" y="2487921"/>
            <a:ext cx="1296144" cy="2123658"/>
          </a:xfrm>
          <a:prstGeom prst="rect">
            <a:avLst/>
          </a:prstGeom>
          <a:noFill/>
        </p:spPr>
        <p:txBody>
          <a:bodyPr wrap="square" lIns="0" tIns="0" rIns="0" bIns="0" rtlCol="0">
            <a:spAutoFit/>
          </a:bodyPr>
          <a:lstStyle/>
          <a:p>
            <a:pPr algn="ctr"/>
            <a:r>
              <a:rPr lang="en-US" sz="13800" b="1" dirty="0"/>
              <a:t>≠</a:t>
            </a:r>
            <a:endParaRPr lang="en-US" b="1" dirty="0"/>
          </a:p>
        </p:txBody>
      </p:sp>
      <p:pic>
        <p:nvPicPr>
          <p:cNvPr id="11" name="Picture 10">
            <a:extLst>
              <a:ext uri="{FF2B5EF4-FFF2-40B4-BE49-F238E27FC236}">
                <a16:creationId xmlns:a16="http://schemas.microsoft.com/office/drawing/2014/main" id="{7029C19A-E72E-31B9-6C72-E9B9A74B73AC}"/>
              </a:ext>
            </a:extLst>
          </p:cNvPr>
          <p:cNvPicPr>
            <a:picLocks noChangeAspect="1"/>
          </p:cNvPicPr>
          <p:nvPr/>
        </p:nvPicPr>
        <p:blipFill>
          <a:blip r:embed="rId4"/>
          <a:stretch>
            <a:fillRect/>
          </a:stretch>
        </p:blipFill>
        <p:spPr>
          <a:xfrm>
            <a:off x="1415480" y="1085025"/>
            <a:ext cx="3384377" cy="4745760"/>
          </a:xfrm>
          <a:prstGeom prst="rect">
            <a:avLst/>
          </a:prstGeom>
        </p:spPr>
      </p:pic>
      <p:sp>
        <p:nvSpPr>
          <p:cNvPr id="7" name="TextBox 6">
            <a:extLst>
              <a:ext uri="{FF2B5EF4-FFF2-40B4-BE49-F238E27FC236}">
                <a16:creationId xmlns:a16="http://schemas.microsoft.com/office/drawing/2014/main" id="{0D8EA03F-269F-2384-8E62-37815374729B}"/>
              </a:ext>
            </a:extLst>
          </p:cNvPr>
          <p:cNvSpPr txBox="1"/>
          <p:nvPr/>
        </p:nvSpPr>
        <p:spPr>
          <a:xfrm>
            <a:off x="1415480" y="5877897"/>
            <a:ext cx="3384377" cy="276999"/>
          </a:xfrm>
          <a:prstGeom prst="rect">
            <a:avLst/>
          </a:prstGeom>
          <a:noFill/>
        </p:spPr>
        <p:txBody>
          <a:bodyPr wrap="square" lIns="0" tIns="0" rIns="0" bIns="0" rtlCol="0">
            <a:spAutoFit/>
          </a:bodyPr>
          <a:lstStyle/>
          <a:p>
            <a:pPr algn="l"/>
            <a:r>
              <a:rPr lang="pt-PT" dirty="0" err="1"/>
              <a:t>Structure</a:t>
            </a:r>
            <a:r>
              <a:rPr lang="pt-PT" dirty="0"/>
              <a:t> </a:t>
            </a:r>
            <a:r>
              <a:rPr lang="pt-PT" dirty="0" err="1"/>
              <a:t>of</a:t>
            </a:r>
            <a:r>
              <a:rPr lang="pt-PT" dirty="0"/>
              <a:t> </a:t>
            </a:r>
            <a:r>
              <a:rPr lang="pt-PT" dirty="0" err="1"/>
              <a:t>the</a:t>
            </a:r>
            <a:r>
              <a:rPr lang="pt-PT" dirty="0"/>
              <a:t> TCC2 3D </a:t>
            </a:r>
            <a:r>
              <a:rPr lang="pt-PT" dirty="0" err="1"/>
              <a:t>model</a:t>
            </a:r>
            <a:endParaRPr lang="en-US" dirty="0"/>
          </a:p>
        </p:txBody>
      </p:sp>
      <p:sp>
        <p:nvSpPr>
          <p:cNvPr id="8" name="TextBox 7">
            <a:extLst>
              <a:ext uri="{FF2B5EF4-FFF2-40B4-BE49-F238E27FC236}">
                <a16:creationId xmlns:a16="http://schemas.microsoft.com/office/drawing/2014/main" id="{22CCF6D6-88FC-EA94-242D-9E21B7243401}"/>
              </a:ext>
            </a:extLst>
          </p:cNvPr>
          <p:cNvSpPr txBox="1"/>
          <p:nvPr/>
        </p:nvSpPr>
        <p:spPr>
          <a:xfrm>
            <a:off x="6888088" y="5877897"/>
            <a:ext cx="4813339" cy="276999"/>
          </a:xfrm>
          <a:prstGeom prst="rect">
            <a:avLst/>
          </a:prstGeom>
          <a:noFill/>
        </p:spPr>
        <p:txBody>
          <a:bodyPr wrap="square" lIns="0" tIns="0" rIns="0" bIns="0" rtlCol="0">
            <a:spAutoFit/>
          </a:bodyPr>
          <a:lstStyle/>
          <a:p>
            <a:pPr algn="l"/>
            <a:r>
              <a:rPr lang="pt-PT" dirty="0"/>
              <a:t>Some </a:t>
            </a:r>
            <a:r>
              <a:rPr lang="pt-PT" dirty="0" err="1"/>
              <a:t>of</a:t>
            </a:r>
            <a:r>
              <a:rPr lang="pt-PT" dirty="0"/>
              <a:t> </a:t>
            </a:r>
            <a:r>
              <a:rPr lang="pt-PT" dirty="0" err="1"/>
              <a:t>the</a:t>
            </a:r>
            <a:r>
              <a:rPr lang="pt-PT" dirty="0"/>
              <a:t> </a:t>
            </a:r>
            <a:r>
              <a:rPr lang="pt-PT" dirty="0" err="1"/>
              <a:t>equipment</a:t>
            </a:r>
            <a:r>
              <a:rPr lang="pt-PT" dirty="0"/>
              <a:t> in TCC2, </a:t>
            </a:r>
            <a:r>
              <a:rPr lang="pt-PT" dirty="0" err="1"/>
              <a:t>from</a:t>
            </a:r>
            <a:r>
              <a:rPr lang="pt-PT" dirty="0"/>
              <a:t> layout</a:t>
            </a:r>
            <a:endParaRPr lang="en-US" dirty="0"/>
          </a:p>
        </p:txBody>
      </p:sp>
    </p:spTree>
    <p:extLst>
      <p:ext uri="{BB962C8B-B14F-4D97-AF65-F5344CB8AC3E}">
        <p14:creationId xmlns:p14="http://schemas.microsoft.com/office/powerpoint/2010/main" val="2627401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69219DE-FEDB-E889-45B5-60A95EE41915}"/>
              </a:ext>
            </a:extLst>
          </p:cNvPr>
          <p:cNvSpPr>
            <a:spLocks noGrp="1"/>
          </p:cNvSpPr>
          <p:nvPr>
            <p:ph idx="1"/>
          </p:nvPr>
        </p:nvSpPr>
        <p:spPr/>
        <p:txBody>
          <a:bodyPr/>
          <a:lstStyle/>
          <a:p>
            <a:pPr marL="514350" indent="-514350">
              <a:buFont typeface="+mj-lt"/>
              <a:buAutoNum type="arabicPeriod"/>
            </a:pPr>
            <a:r>
              <a:rPr lang="pt-PT" sz="3200" dirty="0" err="1">
                <a:solidFill>
                  <a:schemeClr val="tx2"/>
                </a:solidFill>
                <a:latin typeface="Arial"/>
              </a:rPr>
              <a:t>Introduction</a:t>
            </a:r>
            <a:endParaRPr lang="pt-PT" sz="3200" dirty="0">
              <a:solidFill>
                <a:schemeClr val="tx2"/>
              </a:solidFill>
              <a:latin typeface="Arial"/>
            </a:endParaRPr>
          </a:p>
          <a:p>
            <a:pPr marL="514350" indent="-514350">
              <a:buFont typeface="+mj-lt"/>
              <a:buAutoNum type="arabicPeriod"/>
            </a:pPr>
            <a:r>
              <a:rPr lang="pt-PT" sz="3200" dirty="0" err="1">
                <a:solidFill>
                  <a:schemeClr val="tx2"/>
                </a:solidFill>
                <a:latin typeface="Arial"/>
              </a:rPr>
              <a:t>Prototype</a:t>
            </a:r>
            <a:endParaRPr lang="pt-PT" sz="3200" dirty="0">
              <a:solidFill>
                <a:schemeClr val="tx2"/>
              </a:solidFill>
              <a:latin typeface="Arial"/>
            </a:endParaRPr>
          </a:p>
          <a:p>
            <a:pPr marL="514350" indent="-514350">
              <a:buFont typeface="+mj-lt"/>
              <a:buAutoNum type="arabicPeriod"/>
            </a:pPr>
            <a:r>
              <a:rPr lang="pt-PT" sz="3200" dirty="0" err="1">
                <a:solidFill>
                  <a:schemeClr val="tx2"/>
                </a:solidFill>
                <a:latin typeface="Arial"/>
              </a:rPr>
              <a:t>Validation</a:t>
            </a:r>
            <a:endParaRPr lang="pt-PT" sz="3200" dirty="0">
              <a:solidFill>
                <a:schemeClr val="tx2"/>
              </a:solidFill>
              <a:latin typeface="Arial"/>
            </a:endParaRPr>
          </a:p>
        </p:txBody>
      </p:sp>
      <p:sp>
        <p:nvSpPr>
          <p:cNvPr id="3" name="Date Placeholder 2">
            <a:extLst>
              <a:ext uri="{FF2B5EF4-FFF2-40B4-BE49-F238E27FC236}">
                <a16:creationId xmlns:a16="http://schemas.microsoft.com/office/drawing/2014/main" id="{37BE2697-421D-D46F-7226-8646E664C945}"/>
              </a:ext>
            </a:extLst>
          </p:cNvPr>
          <p:cNvSpPr>
            <a:spLocks noGrp="1"/>
          </p:cNvSpPr>
          <p:nvPr>
            <p:ph type="dt" sz="half" idx="10"/>
          </p:nvPr>
        </p:nvSpPr>
        <p:spPr/>
        <p:txBody>
          <a:bodyPr/>
          <a:lstStyle/>
          <a:p>
            <a:r>
              <a:rPr lang="fr-FR" dirty="0"/>
              <a:t>2025-06-19</a:t>
            </a:r>
          </a:p>
        </p:txBody>
      </p:sp>
      <p:sp>
        <p:nvSpPr>
          <p:cNvPr id="4" name="Footer Placeholder 3">
            <a:extLst>
              <a:ext uri="{FF2B5EF4-FFF2-40B4-BE49-F238E27FC236}">
                <a16:creationId xmlns:a16="http://schemas.microsoft.com/office/drawing/2014/main" id="{EF3F54C9-CE29-ED9E-2001-9C472E9DC5CC}"/>
              </a:ext>
            </a:extLst>
          </p:cNvPr>
          <p:cNvSpPr>
            <a:spLocks noGrp="1"/>
          </p:cNvSpPr>
          <p:nvPr>
            <p:ph type="ftr" sz="quarter" idx="11"/>
          </p:nvPr>
        </p:nvSpPr>
        <p:spPr/>
        <p:txBody>
          <a:bodyPr/>
          <a:lstStyle/>
          <a:p>
            <a:r>
              <a:rPr lang="en-US" dirty="0"/>
              <a:t>João Matos | 3D Automatic Representation Based On The Planning Progress</a:t>
            </a:r>
          </a:p>
        </p:txBody>
      </p:sp>
      <p:sp>
        <p:nvSpPr>
          <p:cNvPr id="5" name="Slide Number Placeholder 4">
            <a:extLst>
              <a:ext uri="{FF2B5EF4-FFF2-40B4-BE49-F238E27FC236}">
                <a16:creationId xmlns:a16="http://schemas.microsoft.com/office/drawing/2014/main" id="{9A7C7FD6-1A8E-E893-FF69-A0A4E08739D3}"/>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6" name="Title 5">
            <a:extLst>
              <a:ext uri="{FF2B5EF4-FFF2-40B4-BE49-F238E27FC236}">
                <a16:creationId xmlns:a16="http://schemas.microsoft.com/office/drawing/2014/main" id="{E576F967-F9F6-8725-0498-6BF89A5EADCD}"/>
              </a:ext>
            </a:extLst>
          </p:cNvPr>
          <p:cNvSpPr>
            <a:spLocks noGrp="1"/>
          </p:cNvSpPr>
          <p:nvPr>
            <p:ph type="title"/>
          </p:nvPr>
        </p:nvSpPr>
        <p:spPr/>
        <p:txBody>
          <a:bodyPr/>
          <a:lstStyle/>
          <a:p>
            <a:r>
              <a:rPr lang="pt-PT" dirty="0"/>
              <a:t>Agenda</a:t>
            </a:r>
            <a:endParaRPr lang="en-US" dirty="0"/>
          </a:p>
        </p:txBody>
      </p:sp>
    </p:spTree>
    <p:extLst>
      <p:ext uri="{BB962C8B-B14F-4D97-AF65-F5344CB8AC3E}">
        <p14:creationId xmlns:p14="http://schemas.microsoft.com/office/powerpoint/2010/main" val="13018850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D2FDA-5CAD-69C1-A97F-6CD35737141E}"/>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96F0EB88-DDF6-41F9-4F6C-DF73AD7B8EAD}"/>
              </a:ext>
            </a:extLst>
          </p:cNvPr>
          <p:cNvPicPr>
            <a:picLocks noChangeAspect="1"/>
          </p:cNvPicPr>
          <p:nvPr/>
        </p:nvPicPr>
        <p:blipFill>
          <a:blip r:embed="rId3"/>
          <a:srcRect b="2133"/>
          <a:stretch/>
        </p:blipFill>
        <p:spPr>
          <a:xfrm>
            <a:off x="407987" y="1475161"/>
            <a:ext cx="11376024" cy="4528460"/>
          </a:xfrm>
          <a:prstGeom prst="rect">
            <a:avLst/>
          </a:prstGeom>
        </p:spPr>
      </p:pic>
      <p:sp>
        <p:nvSpPr>
          <p:cNvPr id="3" name="Title 2">
            <a:extLst>
              <a:ext uri="{FF2B5EF4-FFF2-40B4-BE49-F238E27FC236}">
                <a16:creationId xmlns:a16="http://schemas.microsoft.com/office/drawing/2014/main" id="{53F21959-398F-E226-F0E6-819548E338BA}"/>
              </a:ext>
            </a:extLst>
          </p:cNvPr>
          <p:cNvSpPr>
            <a:spLocks noGrp="1"/>
          </p:cNvSpPr>
          <p:nvPr>
            <p:ph type="title"/>
          </p:nvPr>
        </p:nvSpPr>
        <p:spPr>
          <a:xfrm>
            <a:off x="407988" y="373593"/>
            <a:ext cx="11376025" cy="1065742"/>
          </a:xfrm>
        </p:spPr>
        <p:txBody>
          <a:bodyPr anchor="t">
            <a:normAutofit/>
          </a:bodyPr>
          <a:lstStyle/>
          <a:p>
            <a:r>
              <a:rPr lang="en-US" noProof="0" dirty="0"/>
              <a:t>2.6. Technical Remarks</a:t>
            </a:r>
          </a:p>
        </p:txBody>
      </p:sp>
      <p:sp>
        <p:nvSpPr>
          <p:cNvPr id="4" name="Date Placeholder 3">
            <a:extLst>
              <a:ext uri="{FF2B5EF4-FFF2-40B4-BE49-F238E27FC236}">
                <a16:creationId xmlns:a16="http://schemas.microsoft.com/office/drawing/2014/main" id="{CD0D12B6-F106-79AF-2019-2C6DF1C91FC8}"/>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2025-05-16</a:t>
            </a:r>
          </a:p>
        </p:txBody>
      </p:sp>
      <p:sp>
        <p:nvSpPr>
          <p:cNvPr id="5" name="Footer Placeholder 4">
            <a:extLst>
              <a:ext uri="{FF2B5EF4-FFF2-40B4-BE49-F238E27FC236}">
                <a16:creationId xmlns:a16="http://schemas.microsoft.com/office/drawing/2014/main" id="{033EFA6B-DEDC-C407-8515-B050D5355F44}"/>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noProof="0" dirty="0"/>
              <a:t>João Matos | Evolutive 3D Model With Planning Information</a:t>
            </a:r>
          </a:p>
        </p:txBody>
      </p:sp>
      <p:sp>
        <p:nvSpPr>
          <p:cNvPr id="6" name="Slide Number Placeholder 5">
            <a:extLst>
              <a:ext uri="{FF2B5EF4-FFF2-40B4-BE49-F238E27FC236}">
                <a16:creationId xmlns:a16="http://schemas.microsoft.com/office/drawing/2014/main" id="{AFB93C6E-A880-36C9-4059-237A5B20B01E}"/>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20</a:t>
            </a:fld>
            <a:endParaRPr lang="en-US" noProof="0" dirty="0"/>
          </a:p>
        </p:txBody>
      </p:sp>
      <p:sp>
        <p:nvSpPr>
          <p:cNvPr id="8" name="TextBox 7">
            <a:extLst>
              <a:ext uri="{FF2B5EF4-FFF2-40B4-BE49-F238E27FC236}">
                <a16:creationId xmlns:a16="http://schemas.microsoft.com/office/drawing/2014/main" id="{63EBE9B8-94BD-F224-8395-38CC2EA1D2F8}"/>
              </a:ext>
            </a:extLst>
          </p:cNvPr>
          <p:cNvSpPr txBox="1"/>
          <p:nvPr/>
        </p:nvSpPr>
        <p:spPr>
          <a:xfrm>
            <a:off x="1504850" y="2984928"/>
            <a:ext cx="936104" cy="830997"/>
          </a:xfrm>
          <a:prstGeom prst="rect">
            <a:avLst/>
          </a:prstGeom>
          <a:noFill/>
        </p:spPr>
        <p:txBody>
          <a:bodyPr wrap="square" lIns="0" tIns="0" rIns="0" bIns="0" rtlCol="0">
            <a:spAutoFit/>
          </a:bodyPr>
          <a:lstStyle/>
          <a:p>
            <a:pPr algn="l"/>
            <a:r>
              <a:rPr lang="en-US" sz="5400" noProof="0" dirty="0">
                <a:solidFill>
                  <a:srgbClr val="FF0000"/>
                </a:solidFill>
              </a:rPr>
              <a:t>1</a:t>
            </a:r>
          </a:p>
        </p:txBody>
      </p:sp>
      <p:sp>
        <p:nvSpPr>
          <p:cNvPr id="10" name="TextBox 9">
            <a:extLst>
              <a:ext uri="{FF2B5EF4-FFF2-40B4-BE49-F238E27FC236}">
                <a16:creationId xmlns:a16="http://schemas.microsoft.com/office/drawing/2014/main" id="{B5114163-F0AD-E487-B47A-39608413897B}"/>
              </a:ext>
            </a:extLst>
          </p:cNvPr>
          <p:cNvSpPr txBox="1"/>
          <p:nvPr/>
        </p:nvSpPr>
        <p:spPr>
          <a:xfrm>
            <a:off x="5627947" y="3013501"/>
            <a:ext cx="936104" cy="830997"/>
          </a:xfrm>
          <a:prstGeom prst="rect">
            <a:avLst/>
          </a:prstGeom>
          <a:noFill/>
        </p:spPr>
        <p:txBody>
          <a:bodyPr wrap="square" lIns="0" tIns="0" rIns="0" bIns="0" rtlCol="0">
            <a:spAutoFit/>
          </a:bodyPr>
          <a:lstStyle/>
          <a:p>
            <a:pPr algn="l"/>
            <a:r>
              <a:rPr lang="en-US" sz="5400" noProof="0" dirty="0">
                <a:solidFill>
                  <a:srgbClr val="FF0000"/>
                </a:solidFill>
              </a:rPr>
              <a:t>2</a:t>
            </a:r>
          </a:p>
        </p:txBody>
      </p:sp>
      <p:sp>
        <p:nvSpPr>
          <p:cNvPr id="12" name="TextBox 11">
            <a:extLst>
              <a:ext uri="{FF2B5EF4-FFF2-40B4-BE49-F238E27FC236}">
                <a16:creationId xmlns:a16="http://schemas.microsoft.com/office/drawing/2014/main" id="{82405F40-6271-1FB4-2314-B9E19F8CC473}"/>
              </a:ext>
            </a:extLst>
          </p:cNvPr>
          <p:cNvSpPr txBox="1"/>
          <p:nvPr/>
        </p:nvSpPr>
        <p:spPr>
          <a:xfrm>
            <a:off x="10436616" y="3003137"/>
            <a:ext cx="936104" cy="830997"/>
          </a:xfrm>
          <a:prstGeom prst="rect">
            <a:avLst/>
          </a:prstGeom>
          <a:noFill/>
        </p:spPr>
        <p:txBody>
          <a:bodyPr wrap="square" lIns="0" tIns="0" rIns="0" bIns="0" rtlCol="0">
            <a:spAutoFit/>
          </a:bodyPr>
          <a:lstStyle/>
          <a:p>
            <a:pPr algn="l"/>
            <a:r>
              <a:rPr lang="en-US" sz="5400" noProof="0" dirty="0">
                <a:solidFill>
                  <a:srgbClr val="FF0000"/>
                </a:solidFill>
              </a:rPr>
              <a:t>3</a:t>
            </a:r>
          </a:p>
        </p:txBody>
      </p:sp>
      <p:sp>
        <p:nvSpPr>
          <p:cNvPr id="13" name="TextBox 12">
            <a:extLst>
              <a:ext uri="{FF2B5EF4-FFF2-40B4-BE49-F238E27FC236}">
                <a16:creationId xmlns:a16="http://schemas.microsoft.com/office/drawing/2014/main" id="{285479D7-C3A4-1767-D481-C3D3144AE066}"/>
              </a:ext>
            </a:extLst>
          </p:cNvPr>
          <p:cNvSpPr txBox="1"/>
          <p:nvPr/>
        </p:nvSpPr>
        <p:spPr>
          <a:xfrm>
            <a:off x="5492480" y="5085183"/>
            <a:ext cx="736915" cy="430887"/>
          </a:xfrm>
          <a:prstGeom prst="rect">
            <a:avLst/>
          </a:prstGeom>
          <a:noFill/>
        </p:spPr>
        <p:txBody>
          <a:bodyPr wrap="square" lIns="0" tIns="0" rIns="0" bIns="0" rtlCol="0">
            <a:spAutoFit/>
          </a:bodyPr>
          <a:lstStyle/>
          <a:p>
            <a:pPr algn="l"/>
            <a:r>
              <a:rPr lang="en-US" sz="2800" noProof="0" dirty="0">
                <a:solidFill>
                  <a:srgbClr val="FF0000"/>
                </a:solidFill>
              </a:rPr>
              <a:t>1</a:t>
            </a:r>
          </a:p>
        </p:txBody>
      </p:sp>
      <p:sp>
        <p:nvSpPr>
          <p:cNvPr id="14" name="TextBox 13">
            <a:extLst>
              <a:ext uri="{FF2B5EF4-FFF2-40B4-BE49-F238E27FC236}">
                <a16:creationId xmlns:a16="http://schemas.microsoft.com/office/drawing/2014/main" id="{C9D147F6-3DB8-7A36-11F8-E23A005F8AB6}"/>
              </a:ext>
            </a:extLst>
          </p:cNvPr>
          <p:cNvSpPr txBox="1"/>
          <p:nvPr/>
        </p:nvSpPr>
        <p:spPr>
          <a:xfrm>
            <a:off x="6280886" y="4713491"/>
            <a:ext cx="736915" cy="430887"/>
          </a:xfrm>
          <a:prstGeom prst="rect">
            <a:avLst/>
          </a:prstGeom>
          <a:noFill/>
        </p:spPr>
        <p:txBody>
          <a:bodyPr wrap="square" lIns="0" tIns="0" rIns="0" bIns="0" rtlCol="0">
            <a:spAutoFit/>
          </a:bodyPr>
          <a:lstStyle/>
          <a:p>
            <a:pPr algn="l"/>
            <a:r>
              <a:rPr lang="en-US" sz="2800" noProof="0" dirty="0">
                <a:solidFill>
                  <a:srgbClr val="FF0000"/>
                </a:solidFill>
              </a:rPr>
              <a:t>2</a:t>
            </a:r>
          </a:p>
        </p:txBody>
      </p:sp>
      <p:sp>
        <p:nvSpPr>
          <p:cNvPr id="15" name="TextBox 14">
            <a:extLst>
              <a:ext uri="{FF2B5EF4-FFF2-40B4-BE49-F238E27FC236}">
                <a16:creationId xmlns:a16="http://schemas.microsoft.com/office/drawing/2014/main" id="{4EFD3F80-1C9E-7810-77F7-D1388B230E76}"/>
              </a:ext>
            </a:extLst>
          </p:cNvPr>
          <p:cNvSpPr txBox="1"/>
          <p:nvPr/>
        </p:nvSpPr>
        <p:spPr>
          <a:xfrm>
            <a:off x="6808457" y="5116299"/>
            <a:ext cx="736915" cy="430887"/>
          </a:xfrm>
          <a:prstGeom prst="rect">
            <a:avLst/>
          </a:prstGeom>
          <a:noFill/>
        </p:spPr>
        <p:txBody>
          <a:bodyPr wrap="square" lIns="0" tIns="0" rIns="0" bIns="0" rtlCol="0">
            <a:spAutoFit/>
          </a:bodyPr>
          <a:lstStyle/>
          <a:p>
            <a:pPr algn="l"/>
            <a:r>
              <a:rPr lang="en-US" sz="2800" noProof="0" dirty="0">
                <a:solidFill>
                  <a:srgbClr val="FF0000"/>
                </a:solidFill>
              </a:rPr>
              <a:t>3</a:t>
            </a:r>
          </a:p>
        </p:txBody>
      </p:sp>
    </p:spTree>
    <p:extLst>
      <p:ext uri="{BB962C8B-B14F-4D97-AF65-F5344CB8AC3E}">
        <p14:creationId xmlns:p14="http://schemas.microsoft.com/office/powerpoint/2010/main" val="57026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9AFCC9-4313-3F10-5703-FB593A605E1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1C33D7A-0C46-8169-DE21-C14591021567}"/>
              </a:ext>
            </a:extLst>
          </p:cNvPr>
          <p:cNvSpPr>
            <a:spLocks noGrp="1"/>
          </p:cNvSpPr>
          <p:nvPr>
            <p:ph type="title"/>
          </p:nvPr>
        </p:nvSpPr>
        <p:spPr>
          <a:xfrm>
            <a:off x="407988" y="373593"/>
            <a:ext cx="11376025" cy="1065742"/>
          </a:xfrm>
        </p:spPr>
        <p:txBody>
          <a:bodyPr anchor="t">
            <a:normAutofit/>
          </a:bodyPr>
          <a:lstStyle/>
          <a:p>
            <a:r>
              <a:rPr lang="en-US" noProof="0" dirty="0"/>
              <a:t>2.6. Technical Remarks</a:t>
            </a:r>
          </a:p>
        </p:txBody>
      </p:sp>
      <p:sp>
        <p:nvSpPr>
          <p:cNvPr id="4" name="Date Placeholder 3">
            <a:extLst>
              <a:ext uri="{FF2B5EF4-FFF2-40B4-BE49-F238E27FC236}">
                <a16:creationId xmlns:a16="http://schemas.microsoft.com/office/drawing/2014/main" id="{54290092-03E3-50A5-2403-3023A12B5C50}"/>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2025-05-16</a:t>
            </a:r>
          </a:p>
        </p:txBody>
      </p:sp>
      <p:sp>
        <p:nvSpPr>
          <p:cNvPr id="5" name="Footer Placeholder 4">
            <a:extLst>
              <a:ext uri="{FF2B5EF4-FFF2-40B4-BE49-F238E27FC236}">
                <a16:creationId xmlns:a16="http://schemas.microsoft.com/office/drawing/2014/main" id="{7A26F47E-9C0E-10AF-9B2F-22A1D32CDCEC}"/>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noProof="0" dirty="0"/>
              <a:t>João Matos | Evolutive 3D Model With Planning Information</a:t>
            </a:r>
          </a:p>
        </p:txBody>
      </p:sp>
      <p:sp>
        <p:nvSpPr>
          <p:cNvPr id="6" name="Slide Number Placeholder 5">
            <a:extLst>
              <a:ext uri="{FF2B5EF4-FFF2-40B4-BE49-F238E27FC236}">
                <a16:creationId xmlns:a16="http://schemas.microsoft.com/office/drawing/2014/main" id="{9BB7BEA5-32C8-FF52-1725-D9937B2D6136}"/>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21</a:t>
            </a:fld>
            <a:endParaRPr lang="en-US" noProof="0" dirty="0"/>
          </a:p>
        </p:txBody>
      </p:sp>
      <p:sp>
        <p:nvSpPr>
          <p:cNvPr id="15" name="TextBox 14">
            <a:extLst>
              <a:ext uri="{FF2B5EF4-FFF2-40B4-BE49-F238E27FC236}">
                <a16:creationId xmlns:a16="http://schemas.microsoft.com/office/drawing/2014/main" id="{DCC76BEE-3107-2C8C-4C8F-D48CA915BE9C}"/>
              </a:ext>
            </a:extLst>
          </p:cNvPr>
          <p:cNvSpPr txBox="1"/>
          <p:nvPr/>
        </p:nvSpPr>
        <p:spPr>
          <a:xfrm>
            <a:off x="7484122" y="3562019"/>
            <a:ext cx="736915" cy="430887"/>
          </a:xfrm>
          <a:prstGeom prst="rect">
            <a:avLst/>
          </a:prstGeom>
          <a:noFill/>
        </p:spPr>
        <p:txBody>
          <a:bodyPr wrap="square" lIns="0" tIns="0" rIns="0" bIns="0" rtlCol="0">
            <a:spAutoFit/>
          </a:bodyPr>
          <a:lstStyle/>
          <a:p>
            <a:pPr algn="l"/>
            <a:r>
              <a:rPr lang="en-US" sz="2800" noProof="0" dirty="0">
                <a:solidFill>
                  <a:srgbClr val="FF0000"/>
                </a:solidFill>
              </a:rPr>
              <a:t>3</a:t>
            </a:r>
          </a:p>
        </p:txBody>
      </p:sp>
      <p:pic>
        <p:nvPicPr>
          <p:cNvPr id="16" name="Picture 15" descr="A screenshot of a video game&#10;&#10;AI-generated content may be incorrect.">
            <a:extLst>
              <a:ext uri="{FF2B5EF4-FFF2-40B4-BE49-F238E27FC236}">
                <a16:creationId xmlns:a16="http://schemas.microsoft.com/office/drawing/2014/main" id="{7ADB40B2-1310-65E3-5EC4-E7A5AE34C46A}"/>
              </a:ext>
            </a:extLst>
          </p:cNvPr>
          <p:cNvPicPr>
            <a:picLocks noChangeAspect="1"/>
          </p:cNvPicPr>
          <p:nvPr/>
        </p:nvPicPr>
        <p:blipFill>
          <a:blip r:embed="rId3"/>
          <a:stretch>
            <a:fillRect/>
          </a:stretch>
        </p:blipFill>
        <p:spPr>
          <a:xfrm>
            <a:off x="407988" y="1268761"/>
            <a:ext cx="11345708" cy="4758762"/>
          </a:xfrm>
          <a:prstGeom prst="rect">
            <a:avLst/>
          </a:prstGeom>
        </p:spPr>
      </p:pic>
    </p:spTree>
    <p:extLst>
      <p:ext uri="{BB962C8B-B14F-4D97-AF65-F5344CB8AC3E}">
        <p14:creationId xmlns:p14="http://schemas.microsoft.com/office/powerpoint/2010/main" val="2004532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9495E-1BF3-AB12-467F-307BA7AF7A9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374148E-688D-0CFC-EA2B-9B0970D5C36F}"/>
              </a:ext>
            </a:extLst>
          </p:cNvPr>
          <p:cNvSpPr>
            <a:spLocks noGrp="1"/>
          </p:cNvSpPr>
          <p:nvPr>
            <p:ph type="title"/>
          </p:nvPr>
        </p:nvSpPr>
        <p:spPr>
          <a:xfrm>
            <a:off x="407988" y="373593"/>
            <a:ext cx="11376025" cy="1065742"/>
          </a:xfrm>
        </p:spPr>
        <p:txBody>
          <a:bodyPr anchor="t">
            <a:normAutofit/>
          </a:bodyPr>
          <a:lstStyle/>
          <a:p>
            <a:r>
              <a:rPr lang="en-US" noProof="0" dirty="0"/>
              <a:t>2.7. Current Status</a:t>
            </a:r>
          </a:p>
        </p:txBody>
      </p:sp>
      <p:sp>
        <p:nvSpPr>
          <p:cNvPr id="4" name="Date Placeholder 3">
            <a:extLst>
              <a:ext uri="{FF2B5EF4-FFF2-40B4-BE49-F238E27FC236}">
                <a16:creationId xmlns:a16="http://schemas.microsoft.com/office/drawing/2014/main" id="{B8B15B59-262E-F1EC-53E7-2844E6232F4A}"/>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2025-06-19</a:t>
            </a:r>
          </a:p>
        </p:txBody>
      </p:sp>
      <p:sp>
        <p:nvSpPr>
          <p:cNvPr id="5" name="Footer Placeholder 4">
            <a:extLst>
              <a:ext uri="{FF2B5EF4-FFF2-40B4-BE49-F238E27FC236}">
                <a16:creationId xmlns:a16="http://schemas.microsoft.com/office/drawing/2014/main" id="{6D903E9B-5E49-D177-7AA3-89245725CCCA}"/>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A5EBE067-0194-7852-4A73-467A098DB7D7}"/>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22</a:t>
            </a:fld>
            <a:endParaRPr lang="en-US" noProof="0" dirty="0"/>
          </a:p>
        </p:txBody>
      </p:sp>
      <p:pic>
        <p:nvPicPr>
          <p:cNvPr id="12" name="Picture 11">
            <a:extLst>
              <a:ext uri="{FF2B5EF4-FFF2-40B4-BE49-F238E27FC236}">
                <a16:creationId xmlns:a16="http://schemas.microsoft.com/office/drawing/2014/main" id="{D1373375-C019-82E1-0634-F2B2FA3C751F}"/>
              </a:ext>
            </a:extLst>
          </p:cNvPr>
          <p:cNvPicPr>
            <a:picLocks noChangeAspect="1"/>
          </p:cNvPicPr>
          <p:nvPr/>
        </p:nvPicPr>
        <p:blipFill>
          <a:blip r:embed="rId3"/>
          <a:stretch>
            <a:fillRect/>
          </a:stretch>
        </p:blipFill>
        <p:spPr>
          <a:xfrm>
            <a:off x="982905" y="908720"/>
            <a:ext cx="10226190" cy="5292055"/>
          </a:xfrm>
          <a:prstGeom prst="rect">
            <a:avLst/>
          </a:prstGeom>
          <a:noFill/>
        </p:spPr>
      </p:pic>
    </p:spTree>
    <p:extLst>
      <p:ext uri="{BB962C8B-B14F-4D97-AF65-F5344CB8AC3E}">
        <p14:creationId xmlns:p14="http://schemas.microsoft.com/office/powerpoint/2010/main" val="2384983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9D3B7C-950C-59AE-F405-9DAC71F72AC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91A07AF-DDCF-EC0E-3F7E-FE4CEC589ABE}"/>
              </a:ext>
            </a:extLst>
          </p:cNvPr>
          <p:cNvSpPr>
            <a:spLocks noGrp="1"/>
          </p:cNvSpPr>
          <p:nvPr>
            <p:ph type="title"/>
          </p:nvPr>
        </p:nvSpPr>
        <p:spPr>
          <a:xfrm>
            <a:off x="407988" y="373593"/>
            <a:ext cx="11376025" cy="1065742"/>
          </a:xfrm>
        </p:spPr>
        <p:txBody>
          <a:bodyPr anchor="t">
            <a:normAutofit/>
          </a:bodyPr>
          <a:lstStyle/>
          <a:p>
            <a:r>
              <a:rPr lang="en-US" noProof="0" dirty="0"/>
              <a:t>2.</a:t>
            </a:r>
            <a:r>
              <a:rPr lang="en-US" dirty="0"/>
              <a:t>7</a:t>
            </a:r>
            <a:r>
              <a:rPr lang="en-US" noProof="0" dirty="0"/>
              <a:t>. Current Status</a:t>
            </a:r>
          </a:p>
        </p:txBody>
      </p:sp>
      <p:sp>
        <p:nvSpPr>
          <p:cNvPr id="4" name="Date Placeholder 3">
            <a:extLst>
              <a:ext uri="{FF2B5EF4-FFF2-40B4-BE49-F238E27FC236}">
                <a16:creationId xmlns:a16="http://schemas.microsoft.com/office/drawing/2014/main" id="{C32ED7EF-71DA-E242-436A-EDCE89B0762F}"/>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2025-06-19</a:t>
            </a:r>
            <a:endParaRPr lang="en-US" noProof="0"/>
          </a:p>
        </p:txBody>
      </p:sp>
      <p:sp>
        <p:nvSpPr>
          <p:cNvPr id="5" name="Footer Placeholder 4">
            <a:extLst>
              <a:ext uri="{FF2B5EF4-FFF2-40B4-BE49-F238E27FC236}">
                <a16:creationId xmlns:a16="http://schemas.microsoft.com/office/drawing/2014/main" id="{E57518A2-BBDB-5B6A-BD4D-2D09B2B68ABE}"/>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noProof="0" dirty="0"/>
              <a:t>João Matos | 3D Automatic Representation Based On The Planning Progress</a:t>
            </a:r>
            <a:endParaRPr lang="en-US" noProof="0"/>
          </a:p>
        </p:txBody>
      </p:sp>
      <p:sp>
        <p:nvSpPr>
          <p:cNvPr id="6" name="Slide Number Placeholder 5">
            <a:extLst>
              <a:ext uri="{FF2B5EF4-FFF2-40B4-BE49-F238E27FC236}">
                <a16:creationId xmlns:a16="http://schemas.microsoft.com/office/drawing/2014/main" id="{4DA7FBA9-47FC-4137-6D94-C081A612927B}"/>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23</a:t>
            </a:fld>
            <a:endParaRPr lang="en-US" noProof="0"/>
          </a:p>
        </p:txBody>
      </p:sp>
      <p:pic>
        <p:nvPicPr>
          <p:cNvPr id="7" name="Arc_OwydGlg322">
            <a:hlinkClick r:id="" action="ppaction://media"/>
            <a:extLst>
              <a:ext uri="{FF2B5EF4-FFF2-40B4-BE49-F238E27FC236}">
                <a16:creationId xmlns:a16="http://schemas.microsoft.com/office/drawing/2014/main" id="{CB2CAB74-BAFF-AACD-7C02-CD801BF18A8B}"/>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907710" y="949524"/>
            <a:ext cx="10376580" cy="5292055"/>
          </a:xfrm>
          <a:prstGeom prst="rect">
            <a:avLst/>
          </a:prstGeom>
          <a:noFill/>
        </p:spPr>
      </p:pic>
    </p:spTree>
    <p:extLst>
      <p:ext uri="{BB962C8B-B14F-4D97-AF65-F5344CB8AC3E}">
        <p14:creationId xmlns:p14="http://schemas.microsoft.com/office/powerpoint/2010/main" val="139490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3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ABC869-E948-3065-7ABD-ED9D42509312}"/>
              </a:ext>
            </a:extLst>
          </p:cNvPr>
          <p:cNvSpPr>
            <a:spLocks noGrp="1"/>
          </p:cNvSpPr>
          <p:nvPr>
            <p:ph type="title"/>
          </p:nvPr>
        </p:nvSpPr>
        <p:spPr>
          <a:xfrm>
            <a:off x="407988" y="365125"/>
            <a:ext cx="11380812" cy="1084263"/>
          </a:xfrm>
        </p:spPr>
        <p:txBody>
          <a:bodyPr anchor="t">
            <a:normAutofit/>
          </a:bodyPr>
          <a:lstStyle/>
          <a:p>
            <a:r>
              <a:rPr lang="en-US" noProof="0" dirty="0"/>
              <a:t>2.8. Using Larger Models</a:t>
            </a:r>
          </a:p>
        </p:txBody>
      </p:sp>
      <p:sp>
        <p:nvSpPr>
          <p:cNvPr id="4" name="Date Placeholder 3">
            <a:extLst>
              <a:ext uri="{FF2B5EF4-FFF2-40B4-BE49-F238E27FC236}">
                <a16:creationId xmlns:a16="http://schemas.microsoft.com/office/drawing/2014/main" id="{C5DDD3B7-9C92-8B8D-D807-1085F61DDC7C}"/>
              </a:ext>
            </a:extLst>
          </p:cNvPr>
          <p:cNvSpPr>
            <a:spLocks noGrp="1"/>
          </p:cNvSpPr>
          <p:nvPr>
            <p:ph type="dt" sz="half" idx="15"/>
          </p:nvPr>
        </p:nvSpPr>
        <p:spPr>
          <a:xfrm>
            <a:off x="3287688" y="6378349"/>
            <a:ext cx="828700" cy="365125"/>
          </a:xfrm>
        </p:spPr>
        <p:txBody>
          <a:bodyPr anchor="ctr">
            <a:normAutofit/>
          </a:bodyPr>
          <a:lstStyle/>
          <a:p>
            <a:pPr>
              <a:spcAft>
                <a:spcPts val="600"/>
              </a:spcAft>
            </a:pPr>
            <a:r>
              <a:rPr lang="en-US" noProof="0" dirty="0"/>
              <a:t>2025-06-19</a:t>
            </a:r>
          </a:p>
        </p:txBody>
      </p:sp>
      <p:sp>
        <p:nvSpPr>
          <p:cNvPr id="5" name="Footer Placeholder 4">
            <a:extLst>
              <a:ext uri="{FF2B5EF4-FFF2-40B4-BE49-F238E27FC236}">
                <a16:creationId xmlns:a16="http://schemas.microsoft.com/office/drawing/2014/main" id="{BB142A61-2944-9495-BD1E-5D41AE37BB22}"/>
              </a:ext>
            </a:extLst>
          </p:cNvPr>
          <p:cNvSpPr>
            <a:spLocks noGrp="1"/>
          </p:cNvSpPr>
          <p:nvPr>
            <p:ph type="ftr" sz="quarter" idx="16"/>
          </p:nvPr>
        </p:nvSpPr>
        <p:spPr>
          <a:xfrm>
            <a:off x="4259262" y="6383848"/>
            <a:ext cx="6572221" cy="365125"/>
          </a:xfrm>
        </p:spPr>
        <p:txBody>
          <a:bodyPr anchor="ctr">
            <a:normAutofit/>
          </a:bodyPr>
          <a:lstStyle/>
          <a:p>
            <a:pPr>
              <a:spcAft>
                <a:spcPts val="600"/>
              </a:spcAft>
            </a:pPr>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8BE32171-2450-C883-E004-39D844589CF0}"/>
              </a:ext>
            </a:extLst>
          </p:cNvPr>
          <p:cNvSpPr>
            <a:spLocks noGrp="1"/>
          </p:cNvSpPr>
          <p:nvPr>
            <p:ph type="sldNum" sz="quarter" idx="17"/>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24</a:t>
            </a:fld>
            <a:endParaRPr lang="en-US" noProof="0" dirty="0"/>
          </a:p>
        </p:txBody>
      </p:sp>
      <p:pic>
        <p:nvPicPr>
          <p:cNvPr id="9" name="Arc_EPnKIEMw8M-00.00.00.000-00.00.24.083">
            <a:hlinkClick r:id="" action="ppaction://media"/>
            <a:extLst>
              <a:ext uri="{FF2B5EF4-FFF2-40B4-BE49-F238E27FC236}">
                <a16:creationId xmlns:a16="http://schemas.microsoft.com/office/drawing/2014/main" id="{F2D9E145-8F5F-D5CB-6EC5-A0F8B77965E2}"/>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055440" y="1052736"/>
            <a:ext cx="10081120" cy="5146884"/>
          </a:xfrm>
          <a:prstGeom prst="rect">
            <a:avLst/>
          </a:prstGeom>
        </p:spPr>
      </p:pic>
    </p:spTree>
    <p:extLst>
      <p:ext uri="{BB962C8B-B14F-4D97-AF65-F5344CB8AC3E}">
        <p14:creationId xmlns:p14="http://schemas.microsoft.com/office/powerpoint/2010/main" val="93507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10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0E3EA-9F90-155C-F086-19A5835F5A9C}"/>
              </a:ext>
            </a:extLst>
          </p:cNvPr>
          <p:cNvSpPr>
            <a:spLocks noGrp="1"/>
          </p:cNvSpPr>
          <p:nvPr>
            <p:ph type="title"/>
          </p:nvPr>
        </p:nvSpPr>
        <p:spPr/>
        <p:txBody>
          <a:bodyPr/>
          <a:lstStyle/>
          <a:p>
            <a:r>
              <a:rPr lang="en-US" noProof="0" dirty="0"/>
              <a:t>3. Validation</a:t>
            </a:r>
          </a:p>
        </p:txBody>
      </p:sp>
      <p:sp>
        <p:nvSpPr>
          <p:cNvPr id="4" name="Date Placeholder 3">
            <a:extLst>
              <a:ext uri="{FF2B5EF4-FFF2-40B4-BE49-F238E27FC236}">
                <a16:creationId xmlns:a16="http://schemas.microsoft.com/office/drawing/2014/main" id="{D5C01F3D-64C0-A9A1-0023-45FF54102A8A}"/>
              </a:ext>
            </a:extLst>
          </p:cNvPr>
          <p:cNvSpPr>
            <a:spLocks noGrp="1"/>
          </p:cNvSpPr>
          <p:nvPr>
            <p:ph type="dt" sz="half" idx="10"/>
          </p:nvPr>
        </p:nvSpPr>
        <p:spPr/>
        <p:txBody>
          <a:bodyPr/>
          <a:lstStyle/>
          <a:p>
            <a:r>
              <a:rPr lang="en-US" noProof="0" dirty="0"/>
              <a:t>2025-06-19</a:t>
            </a:r>
          </a:p>
        </p:txBody>
      </p:sp>
      <p:sp>
        <p:nvSpPr>
          <p:cNvPr id="5" name="Footer Placeholder 4">
            <a:extLst>
              <a:ext uri="{FF2B5EF4-FFF2-40B4-BE49-F238E27FC236}">
                <a16:creationId xmlns:a16="http://schemas.microsoft.com/office/drawing/2014/main" id="{0BA23269-57F7-EECB-2B35-F29458DE8BD9}"/>
              </a:ext>
            </a:extLst>
          </p:cNvPr>
          <p:cNvSpPr>
            <a:spLocks noGrp="1"/>
          </p:cNvSpPr>
          <p:nvPr>
            <p:ph type="ftr" sz="quarter" idx="11"/>
          </p:nvPr>
        </p:nvSpPr>
        <p:spPr/>
        <p:txBody>
          <a:bodyPr/>
          <a:lstStyle/>
          <a:p>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EC5A18F7-4E57-0795-400A-64E834B94D3E}"/>
              </a:ext>
            </a:extLst>
          </p:cNvPr>
          <p:cNvSpPr>
            <a:spLocks noGrp="1"/>
          </p:cNvSpPr>
          <p:nvPr>
            <p:ph type="sldNum" sz="quarter" idx="12"/>
          </p:nvPr>
        </p:nvSpPr>
        <p:spPr/>
        <p:txBody>
          <a:bodyPr/>
          <a:lstStyle/>
          <a:p>
            <a:fld id="{36B5EA5A-BC32-A742-B11B-8E7414D5B535}" type="slidenum">
              <a:rPr lang="en-US" noProof="0" smtClean="0"/>
              <a:pPr/>
              <a:t>25</a:t>
            </a:fld>
            <a:endParaRPr lang="en-US" noProof="0" dirty="0"/>
          </a:p>
        </p:txBody>
      </p:sp>
      <p:sp>
        <p:nvSpPr>
          <p:cNvPr id="8" name="Text Placeholder 7">
            <a:extLst>
              <a:ext uri="{FF2B5EF4-FFF2-40B4-BE49-F238E27FC236}">
                <a16:creationId xmlns:a16="http://schemas.microsoft.com/office/drawing/2014/main" id="{94B3CC0A-7FD9-8E81-1DDB-EF2B237A338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6289657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1278D-0AAF-ACF5-0490-97246CA73CBF}"/>
              </a:ext>
            </a:extLst>
          </p:cNvPr>
          <p:cNvSpPr>
            <a:spLocks noGrp="1"/>
          </p:cNvSpPr>
          <p:nvPr>
            <p:ph type="title"/>
          </p:nvPr>
        </p:nvSpPr>
        <p:spPr>
          <a:xfrm>
            <a:off x="407988" y="373593"/>
            <a:ext cx="11376025" cy="1065742"/>
          </a:xfrm>
        </p:spPr>
        <p:txBody>
          <a:bodyPr vert="horz" lIns="0" tIns="0" rIns="0" bIns="0" rtlCol="0" anchor="t" anchorCtr="0">
            <a:normAutofit/>
          </a:bodyPr>
          <a:lstStyle/>
          <a:p>
            <a:r>
              <a:rPr lang="en-US" b="1" kern="1200" noProof="0">
                <a:latin typeface="+mj-lt"/>
                <a:ea typeface="+mj-ea"/>
                <a:cs typeface="+mj-cs"/>
              </a:rPr>
              <a:t>3.1. Testing</a:t>
            </a:r>
          </a:p>
        </p:txBody>
      </p:sp>
      <p:sp>
        <p:nvSpPr>
          <p:cNvPr id="4" name="TextBox 3">
            <a:extLst>
              <a:ext uri="{FF2B5EF4-FFF2-40B4-BE49-F238E27FC236}">
                <a16:creationId xmlns:a16="http://schemas.microsoft.com/office/drawing/2014/main" id="{6644217A-BD11-B722-FB28-0701C48325E3}"/>
              </a:ext>
            </a:extLst>
          </p:cNvPr>
          <p:cNvSpPr txBox="1"/>
          <p:nvPr/>
        </p:nvSpPr>
        <p:spPr>
          <a:xfrm>
            <a:off x="407987" y="1592264"/>
            <a:ext cx="5616575" cy="4608512"/>
          </a:xfrm>
          <a:prstGeom prst="rect">
            <a:avLst/>
          </a:prstGeom>
        </p:spPr>
        <p:txBody>
          <a:bodyPr vert="horz" lIns="0" tIns="0" rIns="0" bIns="0" rtlCol="0">
            <a:normAutofit/>
          </a:bodyPr>
          <a:lstStyle/>
          <a:p>
            <a:pPr>
              <a:spcBef>
                <a:spcPts val="1800"/>
              </a:spcBef>
              <a:spcAft>
                <a:spcPts val="400"/>
              </a:spcAft>
            </a:pPr>
            <a:endParaRPr lang="en-US" sz="2100" b="1" dirty="0">
              <a:solidFill>
                <a:schemeClr val="tx2">
                  <a:lumMod val="50000"/>
                </a:schemeClr>
              </a:solidFill>
            </a:endParaRPr>
          </a:p>
          <a:p>
            <a:pPr marL="342900" indent="-342900">
              <a:spcBef>
                <a:spcPts val="1800"/>
              </a:spcBef>
              <a:spcAft>
                <a:spcPts val="400"/>
              </a:spcAft>
              <a:buFont typeface="Arial" panose="020B0604020202020204" pitchFamily="34" charset="0"/>
              <a:buChar char="•"/>
            </a:pPr>
            <a:r>
              <a:rPr lang="en-US" sz="2100" b="1" dirty="0">
                <a:solidFill>
                  <a:schemeClr val="tx2">
                    <a:lumMod val="50000"/>
                  </a:schemeClr>
                </a:solidFill>
              </a:rPr>
              <a:t>25 supervised tests</a:t>
            </a:r>
          </a:p>
          <a:p>
            <a:pPr marL="342900" indent="-342900">
              <a:spcBef>
                <a:spcPts val="1800"/>
              </a:spcBef>
              <a:spcAft>
                <a:spcPts val="400"/>
              </a:spcAft>
              <a:buFont typeface="Arial" panose="020B0604020202020204" pitchFamily="34" charset="0"/>
              <a:buChar char="•"/>
            </a:pPr>
            <a:r>
              <a:rPr lang="en-US" sz="2100" b="1" dirty="0">
                <a:solidFill>
                  <a:schemeClr val="tx2">
                    <a:lumMod val="50000"/>
                  </a:schemeClr>
                </a:solidFill>
              </a:rPr>
              <a:t>Mean SUS score: 79.4</a:t>
            </a:r>
          </a:p>
          <a:p>
            <a:pPr>
              <a:spcBef>
                <a:spcPts val="1800"/>
              </a:spcBef>
              <a:spcAft>
                <a:spcPts val="400"/>
              </a:spcAft>
            </a:pPr>
            <a:endParaRPr lang="en-US" sz="2100" b="1" dirty="0">
              <a:solidFill>
                <a:schemeClr val="tx2">
                  <a:lumMod val="50000"/>
                </a:schemeClr>
              </a:solidFill>
            </a:endParaRPr>
          </a:p>
        </p:txBody>
      </p:sp>
      <p:pic>
        <p:nvPicPr>
          <p:cNvPr id="9" name="Picture 8" descr="A graph of a number of correct answers&#10;&#10;AI-generated content may be incorrect.">
            <a:extLst>
              <a:ext uri="{FF2B5EF4-FFF2-40B4-BE49-F238E27FC236}">
                <a16:creationId xmlns:a16="http://schemas.microsoft.com/office/drawing/2014/main" id="{9F23712B-A986-B775-8DA4-3EC6D167F111}"/>
              </a:ext>
            </a:extLst>
          </p:cNvPr>
          <p:cNvPicPr>
            <a:picLocks noChangeAspect="1"/>
          </p:cNvPicPr>
          <p:nvPr/>
        </p:nvPicPr>
        <p:blipFill>
          <a:blip r:embed="rId3"/>
          <a:stretch>
            <a:fillRect/>
          </a:stretch>
        </p:blipFill>
        <p:spPr>
          <a:xfrm>
            <a:off x="4147844" y="1340768"/>
            <a:ext cx="7399385" cy="4846595"/>
          </a:xfrm>
          <a:prstGeom prst="rect">
            <a:avLst/>
          </a:prstGeom>
          <a:noFill/>
        </p:spPr>
      </p:pic>
      <p:sp>
        <p:nvSpPr>
          <p:cNvPr id="5" name="Date Placeholder 4">
            <a:extLst>
              <a:ext uri="{FF2B5EF4-FFF2-40B4-BE49-F238E27FC236}">
                <a16:creationId xmlns:a16="http://schemas.microsoft.com/office/drawing/2014/main" id="{5CC0CF82-5C39-BC56-7D46-83BCB2C6A6F4}"/>
              </a:ext>
            </a:extLst>
          </p:cNvPr>
          <p:cNvSpPr>
            <a:spLocks noGrp="1"/>
          </p:cNvSpPr>
          <p:nvPr>
            <p:ph type="dt" sz="half" idx="10"/>
          </p:nvPr>
        </p:nvSpPr>
        <p:spPr>
          <a:xfrm>
            <a:off x="3287688" y="6378349"/>
            <a:ext cx="828700" cy="365125"/>
          </a:xfrm>
        </p:spPr>
        <p:txBody>
          <a:bodyPr vert="horz" lIns="0" tIns="0" rIns="0" bIns="0" rtlCol="0" anchor="ctr">
            <a:normAutofit/>
          </a:bodyPr>
          <a:lstStyle/>
          <a:p>
            <a:pPr>
              <a:spcAft>
                <a:spcPts val="600"/>
              </a:spcAft>
            </a:pPr>
            <a:r>
              <a:rPr lang="en-US" noProof="0" dirty="0"/>
              <a:t>2025-06-19</a:t>
            </a:r>
          </a:p>
        </p:txBody>
      </p:sp>
      <p:sp>
        <p:nvSpPr>
          <p:cNvPr id="6" name="Footer Placeholder 5">
            <a:extLst>
              <a:ext uri="{FF2B5EF4-FFF2-40B4-BE49-F238E27FC236}">
                <a16:creationId xmlns:a16="http://schemas.microsoft.com/office/drawing/2014/main" id="{605E093E-5AD9-AC37-E43B-4AB021479761}"/>
              </a:ext>
            </a:extLst>
          </p:cNvPr>
          <p:cNvSpPr>
            <a:spLocks noGrp="1"/>
          </p:cNvSpPr>
          <p:nvPr>
            <p:ph type="ftr" sz="quarter" idx="11"/>
          </p:nvPr>
        </p:nvSpPr>
        <p:spPr>
          <a:xfrm>
            <a:off x="4259262" y="6383848"/>
            <a:ext cx="6572221" cy="365125"/>
          </a:xfrm>
        </p:spPr>
        <p:txBody>
          <a:bodyPr vert="horz" lIns="91440" tIns="45720" rIns="91440" bIns="45720" rtlCol="0" anchor="ctr">
            <a:normAutofit/>
          </a:bodyPr>
          <a:lstStyle/>
          <a:p>
            <a:pPr>
              <a:spcAft>
                <a:spcPts val="600"/>
              </a:spcAft>
            </a:pPr>
            <a:r>
              <a:rPr lang="en-US" kern="1200" noProof="0">
                <a:latin typeface="+mn-lt"/>
                <a:ea typeface="+mn-ea"/>
                <a:cs typeface="+mn-cs"/>
              </a:rPr>
              <a:t>João Matos | 3D Automatic Representation Based On The Planning Progress</a:t>
            </a:r>
          </a:p>
        </p:txBody>
      </p:sp>
      <p:sp>
        <p:nvSpPr>
          <p:cNvPr id="7" name="Slide Number Placeholder 6">
            <a:extLst>
              <a:ext uri="{FF2B5EF4-FFF2-40B4-BE49-F238E27FC236}">
                <a16:creationId xmlns:a16="http://schemas.microsoft.com/office/drawing/2014/main" id="{CB391E44-42A8-F55B-57FB-2FE7F95F9C42}"/>
              </a:ext>
            </a:extLst>
          </p:cNvPr>
          <p:cNvSpPr>
            <a:spLocks noGrp="1"/>
          </p:cNvSpPr>
          <p:nvPr>
            <p:ph type="sldNum" sz="quarter" idx="12"/>
          </p:nvPr>
        </p:nvSpPr>
        <p:spPr>
          <a:xfrm>
            <a:off x="11107546" y="6383848"/>
            <a:ext cx="681254" cy="365125"/>
          </a:xfrm>
        </p:spPr>
        <p:txBody>
          <a:bodyPr vert="horz" lIns="0" tIns="0" rIns="0" bIns="0" rtlCol="0" anchor="ctr">
            <a:normAutofit/>
          </a:bodyPr>
          <a:lstStyle/>
          <a:p>
            <a:pPr>
              <a:spcAft>
                <a:spcPts val="600"/>
              </a:spcAft>
            </a:pPr>
            <a:fld id="{36B5EA5A-BC32-A742-B11B-8E7414D5B535}" type="slidenum">
              <a:rPr lang="en-US" noProof="0" smtClean="0"/>
              <a:pPr>
                <a:spcAft>
                  <a:spcPts val="600"/>
                </a:spcAft>
              </a:pPr>
              <a:t>26</a:t>
            </a:fld>
            <a:endParaRPr lang="en-US" noProof="0" dirty="0"/>
          </a:p>
        </p:txBody>
      </p:sp>
    </p:spTree>
    <p:extLst>
      <p:ext uri="{BB962C8B-B14F-4D97-AF65-F5344CB8AC3E}">
        <p14:creationId xmlns:p14="http://schemas.microsoft.com/office/powerpoint/2010/main" val="4149883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FC33E5-287A-6240-72B7-DD53762752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6E5568-CA01-AEEB-97D2-60EC102E5947}"/>
              </a:ext>
            </a:extLst>
          </p:cNvPr>
          <p:cNvSpPr>
            <a:spLocks noGrp="1"/>
          </p:cNvSpPr>
          <p:nvPr>
            <p:ph type="title"/>
          </p:nvPr>
        </p:nvSpPr>
        <p:spPr/>
        <p:txBody>
          <a:bodyPr/>
          <a:lstStyle/>
          <a:p>
            <a:r>
              <a:rPr lang="en-US" noProof="0" dirty="0"/>
              <a:t>3.2. More Options</a:t>
            </a:r>
          </a:p>
        </p:txBody>
      </p:sp>
      <p:pic>
        <p:nvPicPr>
          <p:cNvPr id="14" name="Content Placeholder 13" descr="Several containers in a building&#10;&#10;AI-generated content may be incorrect.">
            <a:extLst>
              <a:ext uri="{FF2B5EF4-FFF2-40B4-BE49-F238E27FC236}">
                <a16:creationId xmlns:a16="http://schemas.microsoft.com/office/drawing/2014/main" id="{C3BE0CC6-0437-9B3A-DD98-CCC65BCC68C0}"/>
              </a:ext>
            </a:extLst>
          </p:cNvPr>
          <p:cNvPicPr>
            <a:picLocks noGrp="1" noChangeAspect="1"/>
          </p:cNvPicPr>
          <p:nvPr>
            <p:ph sz="half" idx="1"/>
          </p:nvPr>
        </p:nvPicPr>
        <p:blipFill>
          <a:blip r:embed="rId3"/>
          <a:stretch>
            <a:fillRect/>
          </a:stretch>
        </p:blipFill>
        <p:spPr>
          <a:xfrm>
            <a:off x="407988" y="1268760"/>
            <a:ext cx="5616575" cy="3744383"/>
          </a:xfrm>
        </p:spPr>
      </p:pic>
      <p:pic>
        <p:nvPicPr>
          <p:cNvPr id="12" name="Content Placeholder 11" descr="A transparent boxes with wheels&#10;&#10;AI-generated content may be incorrect.">
            <a:extLst>
              <a:ext uri="{FF2B5EF4-FFF2-40B4-BE49-F238E27FC236}">
                <a16:creationId xmlns:a16="http://schemas.microsoft.com/office/drawing/2014/main" id="{69C37853-03D3-8985-8FE8-095C090E50E9}"/>
              </a:ext>
            </a:extLst>
          </p:cNvPr>
          <p:cNvPicPr>
            <a:picLocks noGrp="1" noChangeAspect="1"/>
          </p:cNvPicPr>
          <p:nvPr>
            <p:ph sz="half" idx="2"/>
          </p:nvPr>
        </p:nvPicPr>
        <p:blipFill>
          <a:blip r:embed="rId4"/>
          <a:stretch>
            <a:fillRect/>
          </a:stretch>
        </p:blipFill>
        <p:spPr>
          <a:xfrm>
            <a:off x="6172200" y="1268760"/>
            <a:ext cx="5611813" cy="3741208"/>
          </a:xfrm>
        </p:spPr>
      </p:pic>
      <p:sp>
        <p:nvSpPr>
          <p:cNvPr id="5" name="Date Placeholder 4">
            <a:extLst>
              <a:ext uri="{FF2B5EF4-FFF2-40B4-BE49-F238E27FC236}">
                <a16:creationId xmlns:a16="http://schemas.microsoft.com/office/drawing/2014/main" id="{FDDE3B9C-8BB3-838D-0140-92925FCED61F}"/>
              </a:ext>
            </a:extLst>
          </p:cNvPr>
          <p:cNvSpPr>
            <a:spLocks noGrp="1"/>
          </p:cNvSpPr>
          <p:nvPr>
            <p:ph type="dt" sz="half" idx="10"/>
          </p:nvPr>
        </p:nvSpPr>
        <p:spPr/>
        <p:txBody>
          <a:bodyPr/>
          <a:lstStyle/>
          <a:p>
            <a:r>
              <a:rPr lang="en-US" noProof="0" dirty="0"/>
              <a:t>2025-06-19</a:t>
            </a:r>
          </a:p>
        </p:txBody>
      </p:sp>
      <p:sp>
        <p:nvSpPr>
          <p:cNvPr id="6" name="Footer Placeholder 5">
            <a:extLst>
              <a:ext uri="{FF2B5EF4-FFF2-40B4-BE49-F238E27FC236}">
                <a16:creationId xmlns:a16="http://schemas.microsoft.com/office/drawing/2014/main" id="{DF870479-3CB4-C955-EB1E-76E74EDB653D}"/>
              </a:ext>
            </a:extLst>
          </p:cNvPr>
          <p:cNvSpPr>
            <a:spLocks noGrp="1"/>
          </p:cNvSpPr>
          <p:nvPr>
            <p:ph type="ftr" sz="quarter" idx="11"/>
          </p:nvPr>
        </p:nvSpPr>
        <p:spPr/>
        <p:txBody>
          <a:bodyPr/>
          <a:lstStyle/>
          <a:p>
            <a:r>
              <a:rPr lang="en-US" noProof="0" dirty="0"/>
              <a:t>João Matos | 3D Automatic Representation Based On The Planning Progress</a:t>
            </a:r>
          </a:p>
        </p:txBody>
      </p:sp>
      <p:sp>
        <p:nvSpPr>
          <p:cNvPr id="7" name="Slide Number Placeholder 6">
            <a:extLst>
              <a:ext uri="{FF2B5EF4-FFF2-40B4-BE49-F238E27FC236}">
                <a16:creationId xmlns:a16="http://schemas.microsoft.com/office/drawing/2014/main" id="{16819FEF-07BD-E3F2-1F5E-713DB18CB30E}"/>
              </a:ext>
            </a:extLst>
          </p:cNvPr>
          <p:cNvSpPr>
            <a:spLocks noGrp="1"/>
          </p:cNvSpPr>
          <p:nvPr>
            <p:ph type="sldNum" sz="quarter" idx="12"/>
          </p:nvPr>
        </p:nvSpPr>
        <p:spPr/>
        <p:txBody>
          <a:bodyPr/>
          <a:lstStyle/>
          <a:p>
            <a:fld id="{36B5EA5A-BC32-A742-B11B-8E7414D5B535}" type="slidenum">
              <a:rPr lang="en-US" noProof="0" smtClean="0"/>
              <a:pPr/>
              <a:t>27</a:t>
            </a:fld>
            <a:endParaRPr lang="en-US" noProof="0" dirty="0"/>
          </a:p>
        </p:txBody>
      </p:sp>
      <p:sp>
        <p:nvSpPr>
          <p:cNvPr id="15" name="Rectangle 14">
            <a:extLst>
              <a:ext uri="{FF2B5EF4-FFF2-40B4-BE49-F238E27FC236}">
                <a16:creationId xmlns:a16="http://schemas.microsoft.com/office/drawing/2014/main" id="{3BB948D4-09AF-D9BE-9E35-B5B80881948F}"/>
              </a:ext>
            </a:extLst>
          </p:cNvPr>
          <p:cNvSpPr/>
          <p:nvPr/>
        </p:nvSpPr>
        <p:spPr>
          <a:xfrm>
            <a:off x="4007768" y="4509120"/>
            <a:ext cx="1440160" cy="288032"/>
          </a:xfrm>
          <a:prstGeom prst="rect">
            <a:avLst/>
          </a:prstGeom>
          <a:solidFill>
            <a:srgbClr val="F1F1F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76CF003-49A5-833E-3ABF-3B6990E8516C}"/>
              </a:ext>
            </a:extLst>
          </p:cNvPr>
          <p:cNvSpPr txBox="1"/>
          <p:nvPr/>
        </p:nvSpPr>
        <p:spPr>
          <a:xfrm>
            <a:off x="1478350" y="5275911"/>
            <a:ext cx="3897569" cy="276999"/>
          </a:xfrm>
          <a:prstGeom prst="rect">
            <a:avLst/>
          </a:prstGeom>
          <a:noFill/>
        </p:spPr>
        <p:txBody>
          <a:bodyPr wrap="square" lIns="0" tIns="0" rIns="0" bIns="0" rtlCol="0">
            <a:spAutoFit/>
          </a:bodyPr>
          <a:lstStyle/>
          <a:p>
            <a:pPr algn="l"/>
            <a:r>
              <a:rPr lang="pt-PT" dirty="0" err="1"/>
              <a:t>Displaying</a:t>
            </a:r>
            <a:r>
              <a:rPr lang="pt-PT" dirty="0"/>
              <a:t> </a:t>
            </a:r>
            <a:r>
              <a:rPr lang="pt-PT" dirty="0" err="1"/>
              <a:t>other</a:t>
            </a:r>
            <a:r>
              <a:rPr lang="pt-PT" dirty="0"/>
              <a:t> </a:t>
            </a:r>
            <a:r>
              <a:rPr lang="pt-PT" dirty="0" err="1"/>
              <a:t>relevant</a:t>
            </a:r>
            <a:r>
              <a:rPr lang="pt-PT" dirty="0"/>
              <a:t> </a:t>
            </a:r>
            <a:r>
              <a:rPr lang="pt-PT" dirty="0" err="1"/>
              <a:t>information</a:t>
            </a:r>
            <a:endParaRPr lang="en-US" dirty="0"/>
          </a:p>
        </p:txBody>
      </p:sp>
      <p:sp>
        <p:nvSpPr>
          <p:cNvPr id="8" name="TextBox 7">
            <a:extLst>
              <a:ext uri="{FF2B5EF4-FFF2-40B4-BE49-F238E27FC236}">
                <a16:creationId xmlns:a16="http://schemas.microsoft.com/office/drawing/2014/main" id="{8E4C6AC5-944A-1343-F2A8-33EF1F28B5D3}"/>
              </a:ext>
            </a:extLst>
          </p:cNvPr>
          <p:cNvSpPr txBox="1"/>
          <p:nvPr/>
        </p:nvSpPr>
        <p:spPr>
          <a:xfrm>
            <a:off x="7532106" y="5278631"/>
            <a:ext cx="3727370" cy="276999"/>
          </a:xfrm>
          <a:prstGeom prst="rect">
            <a:avLst/>
          </a:prstGeom>
          <a:noFill/>
        </p:spPr>
        <p:txBody>
          <a:bodyPr wrap="square" lIns="0" tIns="0" rIns="0" bIns="0" rtlCol="0">
            <a:spAutoFit/>
          </a:bodyPr>
          <a:lstStyle/>
          <a:p>
            <a:pPr algn="l"/>
            <a:r>
              <a:rPr lang="pt-PT" dirty="0" err="1"/>
              <a:t>Adding</a:t>
            </a:r>
            <a:r>
              <a:rPr lang="pt-PT" dirty="0"/>
              <a:t> more visual </a:t>
            </a:r>
            <a:r>
              <a:rPr lang="pt-PT" dirty="0" err="1"/>
              <a:t>elements</a:t>
            </a:r>
            <a:endParaRPr lang="en-US" dirty="0"/>
          </a:p>
        </p:txBody>
      </p:sp>
    </p:spTree>
    <p:extLst>
      <p:ext uri="{BB962C8B-B14F-4D97-AF65-F5344CB8AC3E}">
        <p14:creationId xmlns:p14="http://schemas.microsoft.com/office/powerpoint/2010/main" val="3346651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AF6E6D3-290F-CCB9-9AE4-989B8AB046BA}"/>
              </a:ext>
            </a:extLst>
          </p:cNvPr>
          <p:cNvSpPr>
            <a:spLocks noGrp="1"/>
          </p:cNvSpPr>
          <p:nvPr>
            <p:ph idx="1"/>
          </p:nvPr>
        </p:nvSpPr>
        <p:spPr/>
        <p:txBody>
          <a:bodyPr/>
          <a:lstStyle/>
          <a:p>
            <a:endParaRPr lang="en-US" dirty="0"/>
          </a:p>
        </p:txBody>
      </p:sp>
      <p:sp>
        <p:nvSpPr>
          <p:cNvPr id="3" name="Title 2">
            <a:extLst>
              <a:ext uri="{FF2B5EF4-FFF2-40B4-BE49-F238E27FC236}">
                <a16:creationId xmlns:a16="http://schemas.microsoft.com/office/drawing/2014/main" id="{A262D68F-E659-D6CF-2303-F39BD68A22A5}"/>
              </a:ext>
            </a:extLst>
          </p:cNvPr>
          <p:cNvSpPr>
            <a:spLocks noGrp="1"/>
          </p:cNvSpPr>
          <p:nvPr>
            <p:ph type="title"/>
          </p:nvPr>
        </p:nvSpPr>
        <p:spPr/>
        <p:txBody>
          <a:bodyPr/>
          <a:lstStyle/>
          <a:p>
            <a:r>
              <a:rPr lang="pt-PT" dirty="0"/>
              <a:t>A1 – Link </a:t>
            </a:r>
            <a:r>
              <a:rPr lang="pt-PT" dirty="0" err="1"/>
              <a:t>With</a:t>
            </a:r>
            <a:r>
              <a:rPr lang="pt-PT" dirty="0"/>
              <a:t> Layout </a:t>
            </a:r>
            <a:endParaRPr lang="en-US" dirty="0"/>
          </a:p>
        </p:txBody>
      </p:sp>
      <p:sp>
        <p:nvSpPr>
          <p:cNvPr id="4" name="Date Placeholder 3">
            <a:extLst>
              <a:ext uri="{FF2B5EF4-FFF2-40B4-BE49-F238E27FC236}">
                <a16:creationId xmlns:a16="http://schemas.microsoft.com/office/drawing/2014/main" id="{C2D65BED-EDA7-4444-5911-CC4ADFEAE514}"/>
              </a:ext>
            </a:extLst>
          </p:cNvPr>
          <p:cNvSpPr>
            <a:spLocks noGrp="1"/>
          </p:cNvSpPr>
          <p:nvPr>
            <p:ph type="dt" sz="half" idx="10"/>
          </p:nvPr>
        </p:nvSpPr>
        <p:spPr/>
        <p:txBody>
          <a:bodyPr/>
          <a:lstStyle/>
          <a:p>
            <a:r>
              <a:rPr lang="fr-FR"/>
              <a:t>2025-06-19</a:t>
            </a:r>
            <a:endParaRPr lang="en-US" dirty="0"/>
          </a:p>
        </p:txBody>
      </p:sp>
      <p:sp>
        <p:nvSpPr>
          <p:cNvPr id="5" name="Footer Placeholder 4">
            <a:extLst>
              <a:ext uri="{FF2B5EF4-FFF2-40B4-BE49-F238E27FC236}">
                <a16:creationId xmlns:a16="http://schemas.microsoft.com/office/drawing/2014/main" id="{EC36B161-7EDC-7EAA-2CBC-DAA65C606C30}"/>
              </a:ext>
            </a:extLst>
          </p:cNvPr>
          <p:cNvSpPr>
            <a:spLocks noGrp="1"/>
          </p:cNvSpPr>
          <p:nvPr>
            <p:ph type="ftr" sz="quarter" idx="11"/>
          </p:nvPr>
        </p:nvSpPr>
        <p:spPr/>
        <p:txBody>
          <a:bodyPr/>
          <a:lstStyle/>
          <a:p>
            <a:r>
              <a:rPr lang="en-US"/>
              <a:t>João Matos | 3D Automatic Representation Based On The Planning Progress</a:t>
            </a:r>
            <a:endParaRPr lang="en-US" dirty="0"/>
          </a:p>
        </p:txBody>
      </p:sp>
      <p:sp>
        <p:nvSpPr>
          <p:cNvPr id="6" name="Slide Number Placeholder 5">
            <a:extLst>
              <a:ext uri="{FF2B5EF4-FFF2-40B4-BE49-F238E27FC236}">
                <a16:creationId xmlns:a16="http://schemas.microsoft.com/office/drawing/2014/main" id="{8C2AA78F-ABA4-795A-4A30-A1BACC286E2F}"/>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7" name="Picture 6">
            <a:extLst>
              <a:ext uri="{FF2B5EF4-FFF2-40B4-BE49-F238E27FC236}">
                <a16:creationId xmlns:a16="http://schemas.microsoft.com/office/drawing/2014/main" id="{C9397B4D-DEF6-D2A3-AEFC-DD54E662329A}"/>
              </a:ext>
            </a:extLst>
          </p:cNvPr>
          <p:cNvPicPr>
            <a:picLocks noChangeAspect="1"/>
          </p:cNvPicPr>
          <p:nvPr/>
        </p:nvPicPr>
        <p:blipFill>
          <a:blip r:embed="rId2"/>
          <a:stretch>
            <a:fillRect/>
          </a:stretch>
        </p:blipFill>
        <p:spPr>
          <a:xfrm>
            <a:off x="506983" y="1616909"/>
            <a:ext cx="11178033" cy="37178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62627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FF6BA-AF1F-97C2-A300-D378DB509C32}"/>
              </a:ext>
            </a:extLst>
          </p:cNvPr>
          <p:cNvSpPr>
            <a:spLocks noGrp="1"/>
          </p:cNvSpPr>
          <p:nvPr>
            <p:ph type="title"/>
          </p:nvPr>
        </p:nvSpPr>
        <p:spPr/>
        <p:txBody>
          <a:bodyPr/>
          <a:lstStyle/>
          <a:p>
            <a:r>
              <a:rPr lang="en-US" noProof="0" dirty="0"/>
              <a:t>1. Introduction</a:t>
            </a:r>
          </a:p>
        </p:txBody>
      </p:sp>
      <p:sp>
        <p:nvSpPr>
          <p:cNvPr id="3" name="Text Placeholder 2">
            <a:extLst>
              <a:ext uri="{FF2B5EF4-FFF2-40B4-BE49-F238E27FC236}">
                <a16:creationId xmlns:a16="http://schemas.microsoft.com/office/drawing/2014/main" id="{45A2E244-8845-A597-0A9C-4274CCC14909}"/>
              </a:ext>
            </a:extLst>
          </p:cNvPr>
          <p:cNvSpPr>
            <a:spLocks noGrp="1"/>
          </p:cNvSpPr>
          <p:nvPr>
            <p:ph type="body" idx="1"/>
          </p:nvPr>
        </p:nvSpPr>
        <p:spPr/>
        <p:txBody>
          <a:bodyPr/>
          <a:lstStyle/>
          <a:p>
            <a:endParaRPr lang="en-US" noProof="0" dirty="0"/>
          </a:p>
        </p:txBody>
      </p:sp>
      <p:sp>
        <p:nvSpPr>
          <p:cNvPr id="4" name="Date Placeholder 3">
            <a:extLst>
              <a:ext uri="{FF2B5EF4-FFF2-40B4-BE49-F238E27FC236}">
                <a16:creationId xmlns:a16="http://schemas.microsoft.com/office/drawing/2014/main" id="{C53DEB34-E0F5-C492-8562-06AAC7E5C7FB}"/>
              </a:ext>
            </a:extLst>
          </p:cNvPr>
          <p:cNvSpPr>
            <a:spLocks noGrp="1"/>
          </p:cNvSpPr>
          <p:nvPr>
            <p:ph type="dt" sz="half" idx="10"/>
          </p:nvPr>
        </p:nvSpPr>
        <p:spPr/>
        <p:txBody>
          <a:bodyPr/>
          <a:lstStyle/>
          <a:p>
            <a:r>
              <a:rPr lang="en-US" noProof="0" dirty="0"/>
              <a:t>2025-06-19</a:t>
            </a:r>
          </a:p>
        </p:txBody>
      </p:sp>
      <p:sp>
        <p:nvSpPr>
          <p:cNvPr id="5" name="Footer Placeholder 4">
            <a:extLst>
              <a:ext uri="{FF2B5EF4-FFF2-40B4-BE49-F238E27FC236}">
                <a16:creationId xmlns:a16="http://schemas.microsoft.com/office/drawing/2014/main" id="{0BA2F88D-BD7B-7803-870E-A5A600D07FF1}"/>
              </a:ext>
            </a:extLst>
          </p:cNvPr>
          <p:cNvSpPr>
            <a:spLocks noGrp="1"/>
          </p:cNvSpPr>
          <p:nvPr>
            <p:ph type="ftr" sz="quarter" idx="11"/>
          </p:nvPr>
        </p:nvSpPr>
        <p:spPr/>
        <p:txBody>
          <a:bodyPr/>
          <a:lstStyle/>
          <a:p>
            <a:r>
              <a:rPr lang="en-US" noProof="0" dirty="0"/>
              <a:t>João Matos | </a:t>
            </a:r>
            <a:r>
              <a:rPr lang="en-US" dirty="0"/>
              <a:t>3D Automatic Representation Based On The Planning Progress</a:t>
            </a:r>
            <a:endParaRPr lang="en-US" noProof="0" dirty="0"/>
          </a:p>
        </p:txBody>
      </p:sp>
      <p:sp>
        <p:nvSpPr>
          <p:cNvPr id="6" name="Slide Number Placeholder 5">
            <a:extLst>
              <a:ext uri="{FF2B5EF4-FFF2-40B4-BE49-F238E27FC236}">
                <a16:creationId xmlns:a16="http://schemas.microsoft.com/office/drawing/2014/main" id="{C1DBAC36-4093-0C69-0243-3DF3A292695B}"/>
              </a:ext>
            </a:extLst>
          </p:cNvPr>
          <p:cNvSpPr>
            <a:spLocks noGrp="1"/>
          </p:cNvSpPr>
          <p:nvPr>
            <p:ph type="sldNum" sz="quarter" idx="12"/>
          </p:nvPr>
        </p:nvSpPr>
        <p:spPr/>
        <p:txBody>
          <a:bodyPr/>
          <a:lstStyle/>
          <a:p>
            <a:fld id="{36B5EA5A-BC32-A742-B11B-8E7414D5B535}" type="slidenum">
              <a:rPr lang="en-US" noProof="0" smtClean="0"/>
              <a:pPr/>
              <a:t>3</a:t>
            </a:fld>
            <a:endParaRPr lang="en-US" noProof="0" dirty="0"/>
          </a:p>
        </p:txBody>
      </p:sp>
    </p:spTree>
    <p:extLst>
      <p:ext uri="{BB962C8B-B14F-4D97-AF65-F5344CB8AC3E}">
        <p14:creationId xmlns:p14="http://schemas.microsoft.com/office/powerpoint/2010/main" val="2772777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99EFC-2B5A-AA5B-68A6-1E8CF01CF74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ADABEE1-6F5E-0AF7-7782-8FF075DE399B}"/>
              </a:ext>
            </a:extLst>
          </p:cNvPr>
          <p:cNvSpPr>
            <a:spLocks noGrp="1"/>
          </p:cNvSpPr>
          <p:nvPr>
            <p:ph type="title"/>
          </p:nvPr>
        </p:nvSpPr>
        <p:spPr>
          <a:xfrm>
            <a:off x="407988" y="365125"/>
            <a:ext cx="11380812" cy="1084263"/>
          </a:xfrm>
        </p:spPr>
        <p:txBody>
          <a:bodyPr anchor="t">
            <a:normAutofit/>
          </a:bodyPr>
          <a:lstStyle/>
          <a:p>
            <a:r>
              <a:rPr lang="en-US" noProof="0" dirty="0"/>
              <a:t>1.1. Personal Context</a:t>
            </a:r>
          </a:p>
        </p:txBody>
      </p:sp>
      <p:pic>
        <p:nvPicPr>
          <p:cNvPr id="7" name="Picture Placeholder 6" descr="A group of buildings with a green lawn">
            <a:extLst>
              <a:ext uri="{FF2B5EF4-FFF2-40B4-BE49-F238E27FC236}">
                <a16:creationId xmlns:a16="http://schemas.microsoft.com/office/drawing/2014/main" id="{75C5EA46-9E72-E896-6B7C-EBD45988368D}"/>
              </a:ext>
            </a:extLst>
          </p:cNvPr>
          <p:cNvPicPr>
            <a:picLocks noGrp="1" noChangeAspect="1"/>
          </p:cNvPicPr>
          <p:nvPr>
            <p:ph type="pic" sz="quarter" idx="13"/>
          </p:nvPr>
        </p:nvPicPr>
        <p:blipFill>
          <a:blip r:embed="rId3"/>
          <a:srcRect t="28482" b="28482"/>
          <a:stretch>
            <a:fillRect/>
          </a:stretch>
        </p:blipFill>
        <p:spPr>
          <a:xfrm>
            <a:off x="0" y="1592263"/>
            <a:ext cx="12192000" cy="2946400"/>
          </a:xfrm>
        </p:spPr>
      </p:pic>
      <p:sp>
        <p:nvSpPr>
          <p:cNvPr id="13" name="Text Placeholder 3">
            <a:extLst>
              <a:ext uri="{FF2B5EF4-FFF2-40B4-BE49-F238E27FC236}">
                <a16:creationId xmlns:a16="http://schemas.microsoft.com/office/drawing/2014/main" id="{2B8DA766-E927-8B86-5CB2-2656AC8FFA66}"/>
              </a:ext>
            </a:extLst>
          </p:cNvPr>
          <p:cNvSpPr>
            <a:spLocks noGrp="1"/>
          </p:cNvSpPr>
          <p:nvPr>
            <p:ph type="body" sz="quarter" idx="14"/>
          </p:nvPr>
        </p:nvSpPr>
        <p:spPr>
          <a:xfrm>
            <a:off x="1991544" y="4294188"/>
            <a:ext cx="3708400" cy="1906587"/>
          </a:xfrm>
        </p:spPr>
        <p:txBody>
          <a:bodyPr/>
          <a:lstStyle/>
          <a:p>
            <a:r>
              <a:rPr lang="pt-PT" dirty="0"/>
              <a:t>Trainee </a:t>
            </a:r>
            <a:r>
              <a:rPr lang="pt-PT" dirty="0" err="1"/>
              <a:t>at</a:t>
            </a:r>
            <a:r>
              <a:rPr lang="pt-PT" dirty="0"/>
              <a:t> CERN</a:t>
            </a:r>
          </a:p>
          <a:p>
            <a:r>
              <a:rPr lang="pt-PT" dirty="0" err="1"/>
              <a:t>March</a:t>
            </a:r>
            <a:r>
              <a:rPr lang="pt-PT" dirty="0"/>
              <a:t> - </a:t>
            </a:r>
            <a:r>
              <a:rPr lang="pt-PT" dirty="0" err="1"/>
              <a:t>May</a:t>
            </a:r>
            <a:endParaRPr lang="pt-PT" dirty="0"/>
          </a:p>
          <a:p>
            <a:pPr>
              <a:lnSpc>
                <a:spcPct val="150000"/>
              </a:lnSpc>
              <a:spcBef>
                <a:spcPts val="0"/>
              </a:spcBef>
              <a:spcAft>
                <a:spcPts val="0"/>
              </a:spcAft>
            </a:pPr>
            <a:endParaRPr lang="pt-PT" dirty="0"/>
          </a:p>
        </p:txBody>
      </p:sp>
      <p:sp>
        <p:nvSpPr>
          <p:cNvPr id="4" name="Date Placeholder 3">
            <a:extLst>
              <a:ext uri="{FF2B5EF4-FFF2-40B4-BE49-F238E27FC236}">
                <a16:creationId xmlns:a16="http://schemas.microsoft.com/office/drawing/2014/main" id="{DD042654-83E2-CA76-FC13-CBA4574D3B2B}"/>
              </a:ext>
            </a:extLst>
          </p:cNvPr>
          <p:cNvSpPr>
            <a:spLocks noGrp="1"/>
          </p:cNvSpPr>
          <p:nvPr>
            <p:ph type="dt" sz="half" idx="16"/>
          </p:nvPr>
        </p:nvSpPr>
        <p:spPr>
          <a:xfrm>
            <a:off x="3287688" y="6378349"/>
            <a:ext cx="828700" cy="365125"/>
          </a:xfrm>
        </p:spPr>
        <p:txBody>
          <a:bodyPr anchor="ctr">
            <a:normAutofit/>
          </a:bodyPr>
          <a:lstStyle/>
          <a:p>
            <a:pPr>
              <a:spcAft>
                <a:spcPts val="600"/>
              </a:spcAft>
            </a:pPr>
            <a:r>
              <a:rPr lang="en-US" noProof="0" dirty="0"/>
              <a:t>2025-06-19</a:t>
            </a:r>
          </a:p>
        </p:txBody>
      </p:sp>
      <p:sp>
        <p:nvSpPr>
          <p:cNvPr id="5" name="Footer Placeholder 4">
            <a:extLst>
              <a:ext uri="{FF2B5EF4-FFF2-40B4-BE49-F238E27FC236}">
                <a16:creationId xmlns:a16="http://schemas.microsoft.com/office/drawing/2014/main" id="{0E866618-7FA8-A8C6-5A04-085D4B223DD3}"/>
              </a:ext>
            </a:extLst>
          </p:cNvPr>
          <p:cNvSpPr>
            <a:spLocks noGrp="1"/>
          </p:cNvSpPr>
          <p:nvPr>
            <p:ph type="ftr" sz="quarter" idx="17"/>
          </p:nvPr>
        </p:nvSpPr>
        <p:spPr>
          <a:xfrm>
            <a:off x="4259262" y="6383848"/>
            <a:ext cx="6572221" cy="365125"/>
          </a:xfrm>
        </p:spPr>
        <p:txBody>
          <a:bodyPr anchor="ctr">
            <a:normAutofit/>
          </a:bodyPr>
          <a:lstStyle/>
          <a:p>
            <a:pPr>
              <a:spcAft>
                <a:spcPts val="600"/>
              </a:spcAft>
            </a:pPr>
            <a:r>
              <a:rPr lang="en-US" noProof="0" dirty="0"/>
              <a:t>João Matos | </a:t>
            </a:r>
            <a:r>
              <a:rPr lang="en-US" dirty="0"/>
              <a:t>3D Automatic Representation Based On The Planning Progress</a:t>
            </a:r>
            <a:endParaRPr lang="en-US" noProof="0" dirty="0"/>
          </a:p>
        </p:txBody>
      </p:sp>
      <p:sp>
        <p:nvSpPr>
          <p:cNvPr id="6" name="Slide Number Placeholder 5">
            <a:extLst>
              <a:ext uri="{FF2B5EF4-FFF2-40B4-BE49-F238E27FC236}">
                <a16:creationId xmlns:a16="http://schemas.microsoft.com/office/drawing/2014/main" id="{E8775AF8-7262-F2C4-0999-79DA2DC55ECC}"/>
              </a:ext>
            </a:extLst>
          </p:cNvPr>
          <p:cNvSpPr>
            <a:spLocks noGrp="1"/>
          </p:cNvSpPr>
          <p:nvPr>
            <p:ph type="sldNum" sz="quarter" idx="18"/>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4</a:t>
            </a:fld>
            <a:endParaRPr lang="en-US" noProof="0"/>
          </a:p>
        </p:txBody>
      </p:sp>
      <p:sp>
        <p:nvSpPr>
          <p:cNvPr id="17" name="Text Placeholder 8">
            <a:extLst>
              <a:ext uri="{FF2B5EF4-FFF2-40B4-BE49-F238E27FC236}">
                <a16:creationId xmlns:a16="http://schemas.microsoft.com/office/drawing/2014/main" id="{079A30AD-60E5-2064-A9B5-BB3B9862B265}"/>
              </a:ext>
            </a:extLst>
          </p:cNvPr>
          <p:cNvSpPr>
            <a:spLocks noGrp="1"/>
          </p:cNvSpPr>
          <p:nvPr>
            <p:ph type="body" sz="quarter" idx="19"/>
          </p:nvPr>
        </p:nvSpPr>
        <p:spPr>
          <a:xfrm>
            <a:off x="6312024" y="4294188"/>
            <a:ext cx="3703132" cy="1906587"/>
          </a:xfrm>
        </p:spPr>
        <p:txBody>
          <a:bodyPr/>
          <a:lstStyle/>
          <a:p>
            <a:r>
              <a:rPr lang="pt-PT" dirty="0" err="1"/>
              <a:t>MSc</a:t>
            </a:r>
            <a:r>
              <a:rPr lang="pt-PT" dirty="0"/>
              <a:t> </a:t>
            </a:r>
            <a:r>
              <a:rPr lang="pt-PT" dirty="0" err="1"/>
              <a:t>Student</a:t>
            </a:r>
            <a:endParaRPr lang="pt-PT" dirty="0"/>
          </a:p>
          <a:p>
            <a:r>
              <a:rPr lang="pt-PT" dirty="0"/>
              <a:t>FEUP</a:t>
            </a:r>
            <a:endParaRPr lang="en-US" dirty="0"/>
          </a:p>
        </p:txBody>
      </p:sp>
    </p:spTree>
    <p:extLst>
      <p:ext uri="{BB962C8B-B14F-4D97-AF65-F5344CB8AC3E}">
        <p14:creationId xmlns:p14="http://schemas.microsoft.com/office/powerpoint/2010/main" val="928572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407988" y="373593"/>
            <a:ext cx="11376025" cy="1065742"/>
          </a:xfrm>
        </p:spPr>
        <p:txBody>
          <a:bodyPr anchor="t">
            <a:normAutofit/>
          </a:bodyPr>
          <a:lstStyle/>
          <a:p>
            <a:r>
              <a:rPr lang="en-US" noProof="0" dirty="0"/>
              <a:t>1.2. Project Context</a:t>
            </a:r>
          </a:p>
        </p:txBody>
      </p:sp>
      <p:sp>
        <p:nvSpPr>
          <p:cNvPr id="6" name="Date Placeholder 5">
            <a:extLst>
              <a:ext uri="{FF2B5EF4-FFF2-40B4-BE49-F238E27FC236}">
                <a16:creationId xmlns:a16="http://schemas.microsoft.com/office/drawing/2014/main" id="{ED5376EF-90B4-4C0F-A2D9-8EF50E059181}"/>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2025-06-19</a:t>
            </a:r>
          </a:p>
        </p:txBody>
      </p:sp>
      <p:sp>
        <p:nvSpPr>
          <p:cNvPr id="8" name="Footer Placeholder 7">
            <a:extLst>
              <a:ext uri="{FF2B5EF4-FFF2-40B4-BE49-F238E27FC236}">
                <a16:creationId xmlns:a16="http://schemas.microsoft.com/office/drawing/2014/main" id="{F6E9E4A5-D9EE-4764-B97A-BA936F4AE2F6}"/>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noProof="0" dirty="0"/>
              <a:t>João Matos | </a:t>
            </a:r>
            <a:r>
              <a:rPr lang="en-US" dirty="0"/>
              <a:t>3D Automatic Representation Based On The Planning Progress</a:t>
            </a:r>
            <a:endParaRPr lang="en-US" noProof="0" dirty="0"/>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5</a:t>
            </a:fld>
            <a:endParaRPr lang="en-US" noProof="0" dirty="0"/>
          </a:p>
        </p:txBody>
      </p:sp>
      <p:pic>
        <p:nvPicPr>
          <p:cNvPr id="1026" name="Picture 2" descr="A diagram of a complex cycle&#10;&#10;AI-generated content may be incorrect.">
            <a:extLst>
              <a:ext uri="{FF2B5EF4-FFF2-40B4-BE49-F238E27FC236}">
                <a16:creationId xmlns:a16="http://schemas.microsoft.com/office/drawing/2014/main" id="{0AB506BA-21CA-6BC6-71D8-921481D1F910}"/>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tretch/>
        </p:blipFill>
        <p:spPr bwMode="auto">
          <a:xfrm>
            <a:off x="1455958" y="980728"/>
            <a:ext cx="9280083" cy="5220047"/>
          </a:xfrm>
          <a:prstGeom prst="rect">
            <a:avLst/>
          </a:prstGeom>
          <a:solidFill>
            <a:srgbClr val="FFFFFF"/>
          </a:solidFill>
        </p:spPr>
      </p:pic>
    </p:spTree>
    <p:extLst>
      <p:ext uri="{BB962C8B-B14F-4D97-AF65-F5344CB8AC3E}">
        <p14:creationId xmlns:p14="http://schemas.microsoft.com/office/powerpoint/2010/main" val="3265571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07D75-D281-4E96-8B93-F7A73F0EC633}"/>
            </a:ext>
          </a:extLst>
        </p:cNvPr>
        <p:cNvGrpSpPr/>
        <p:nvPr/>
      </p:nvGrpSpPr>
      <p:grpSpPr>
        <a:xfrm>
          <a:off x="0" y="0"/>
          <a:ext cx="0" cy="0"/>
          <a:chOff x="0" y="0"/>
          <a:chExt cx="0" cy="0"/>
        </a:xfrm>
      </p:grpSpPr>
      <p:pic>
        <p:nvPicPr>
          <p:cNvPr id="2" name="Picture 1" descr="Several people standing in a factory&#10;&#10;AI-generated content may be incorrect.">
            <a:extLst>
              <a:ext uri="{FF2B5EF4-FFF2-40B4-BE49-F238E27FC236}">
                <a16:creationId xmlns:a16="http://schemas.microsoft.com/office/drawing/2014/main" id="{873511FC-232B-C7F6-E69C-E633058F991F}"/>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t="11800" b="3360"/>
          <a:stretch>
            <a:fillRect/>
          </a:stretch>
        </p:blipFill>
        <p:spPr bwMode="auto">
          <a:xfrm>
            <a:off x="407989" y="1592263"/>
            <a:ext cx="11376024" cy="4608512"/>
          </a:xfrm>
          <a:prstGeom prst="rect">
            <a:avLst/>
          </a:prstGeom>
          <a:noFill/>
          <a:ln w="9525">
            <a:noFill/>
            <a:miter lim="800000"/>
            <a:headEnd/>
            <a:tailEnd/>
          </a:ln>
          <a:effectLst/>
        </p:spPr>
      </p:pic>
      <p:sp>
        <p:nvSpPr>
          <p:cNvPr id="6" name="Date Placeholder 5">
            <a:extLst>
              <a:ext uri="{FF2B5EF4-FFF2-40B4-BE49-F238E27FC236}">
                <a16:creationId xmlns:a16="http://schemas.microsoft.com/office/drawing/2014/main" id="{5F242034-1818-5BF2-A275-0ED42FBBD1F9}"/>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2025-06-19</a:t>
            </a:r>
          </a:p>
        </p:txBody>
      </p:sp>
      <p:sp>
        <p:nvSpPr>
          <p:cNvPr id="8" name="Footer Placeholder 7">
            <a:extLst>
              <a:ext uri="{FF2B5EF4-FFF2-40B4-BE49-F238E27FC236}">
                <a16:creationId xmlns:a16="http://schemas.microsoft.com/office/drawing/2014/main" id="{CDEBC0F6-190F-F40A-9FA6-052EEC45B1FE}"/>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noProof="0" dirty="0"/>
              <a:t>João Matos | 3D Automatic Representation Based On The Planning Progress</a:t>
            </a:r>
          </a:p>
        </p:txBody>
      </p:sp>
      <p:sp>
        <p:nvSpPr>
          <p:cNvPr id="7" name="Slide Number Placeholder 6">
            <a:extLst>
              <a:ext uri="{FF2B5EF4-FFF2-40B4-BE49-F238E27FC236}">
                <a16:creationId xmlns:a16="http://schemas.microsoft.com/office/drawing/2014/main" id="{70E47734-314F-43E1-3DF1-5327C097384B}"/>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6</a:t>
            </a:fld>
            <a:endParaRPr lang="en-US" noProof="0" dirty="0"/>
          </a:p>
        </p:txBody>
      </p:sp>
      <p:sp>
        <p:nvSpPr>
          <p:cNvPr id="18" name="Title 17">
            <a:extLst>
              <a:ext uri="{FF2B5EF4-FFF2-40B4-BE49-F238E27FC236}">
                <a16:creationId xmlns:a16="http://schemas.microsoft.com/office/drawing/2014/main" id="{EC7CBE37-86CE-AD2D-048E-47DDFA023340}"/>
              </a:ext>
            </a:extLst>
          </p:cNvPr>
          <p:cNvSpPr>
            <a:spLocks noGrp="1"/>
          </p:cNvSpPr>
          <p:nvPr>
            <p:ph type="title"/>
          </p:nvPr>
        </p:nvSpPr>
        <p:spPr>
          <a:xfrm>
            <a:off x="407988" y="373593"/>
            <a:ext cx="11376025" cy="1065742"/>
          </a:xfrm>
        </p:spPr>
        <p:txBody>
          <a:bodyPr anchor="t">
            <a:normAutofit/>
          </a:bodyPr>
          <a:lstStyle/>
          <a:p>
            <a:r>
              <a:rPr lang="en-US" noProof="0" dirty="0"/>
              <a:t>1.2. Project Context</a:t>
            </a:r>
          </a:p>
        </p:txBody>
      </p:sp>
    </p:spTree>
    <p:extLst>
      <p:ext uri="{BB962C8B-B14F-4D97-AF65-F5344CB8AC3E}">
        <p14:creationId xmlns:p14="http://schemas.microsoft.com/office/powerpoint/2010/main" val="117575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407988" y="373593"/>
            <a:ext cx="11376025" cy="1065742"/>
          </a:xfrm>
        </p:spPr>
        <p:txBody>
          <a:bodyPr anchor="t">
            <a:normAutofit/>
          </a:bodyPr>
          <a:lstStyle/>
          <a:p>
            <a:r>
              <a:rPr lang="en-US" noProof="0" dirty="0"/>
              <a:t>1.2. Project Context</a:t>
            </a:r>
          </a:p>
        </p:txBody>
      </p:sp>
      <p:sp>
        <p:nvSpPr>
          <p:cNvPr id="4" name="Date Placeholder 3">
            <a:extLst>
              <a:ext uri="{FF2B5EF4-FFF2-40B4-BE49-F238E27FC236}">
                <a16:creationId xmlns:a16="http://schemas.microsoft.com/office/drawing/2014/main" id="{C38D7E7D-5397-440A-B8F1-969C672EA11E}"/>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2025-06-19</a:t>
            </a:r>
          </a:p>
        </p:txBody>
      </p:sp>
      <p:sp>
        <p:nvSpPr>
          <p:cNvPr id="5" name="Footer Placeholder 4">
            <a:extLst>
              <a:ext uri="{FF2B5EF4-FFF2-40B4-BE49-F238E27FC236}">
                <a16:creationId xmlns:a16="http://schemas.microsoft.com/office/drawing/2014/main" id="{9FF549D6-C48E-4873-B9F4-C63090C7D231}"/>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7</a:t>
            </a:fld>
            <a:endParaRPr lang="en-US" noProof="0" dirty="0"/>
          </a:p>
        </p:txBody>
      </p:sp>
      <p:pic>
        <p:nvPicPr>
          <p:cNvPr id="10" name="Picture 9">
            <a:extLst>
              <a:ext uri="{FF2B5EF4-FFF2-40B4-BE49-F238E27FC236}">
                <a16:creationId xmlns:a16="http://schemas.microsoft.com/office/drawing/2014/main" id="{574669D9-6A9A-5C24-5D8E-E18E67B051A0}"/>
              </a:ext>
            </a:extLst>
          </p:cNvPr>
          <p:cNvPicPr>
            <a:picLocks noChangeAspect="1"/>
          </p:cNvPicPr>
          <p:nvPr/>
        </p:nvPicPr>
        <p:blipFill>
          <a:blip r:embed="rId3"/>
          <a:stretch>
            <a:fillRect/>
          </a:stretch>
        </p:blipFill>
        <p:spPr>
          <a:xfrm>
            <a:off x="5631947" y="1628800"/>
            <a:ext cx="6132394" cy="4200690"/>
          </a:xfrm>
          <a:prstGeom prst="rect">
            <a:avLst/>
          </a:prstGeom>
          <a:noFill/>
        </p:spPr>
      </p:pic>
      <p:sp>
        <p:nvSpPr>
          <p:cNvPr id="2" name="TextBox 1">
            <a:extLst>
              <a:ext uri="{FF2B5EF4-FFF2-40B4-BE49-F238E27FC236}">
                <a16:creationId xmlns:a16="http://schemas.microsoft.com/office/drawing/2014/main" id="{4FD0B55A-BBE2-A8B0-65BE-F70A37FD6B97}"/>
              </a:ext>
            </a:extLst>
          </p:cNvPr>
          <p:cNvSpPr txBox="1"/>
          <p:nvPr/>
        </p:nvSpPr>
        <p:spPr>
          <a:xfrm>
            <a:off x="695400" y="1558395"/>
            <a:ext cx="4536504" cy="1135632"/>
          </a:xfrm>
          <a:prstGeom prst="rect">
            <a:avLst/>
          </a:prstGeom>
          <a:noFill/>
        </p:spPr>
        <p:txBody>
          <a:bodyPr wrap="square" lIns="0" tIns="0" rIns="0" bIns="0" rtlCol="0">
            <a:spAutoFit/>
          </a:bodyPr>
          <a:lstStyle/>
          <a:p>
            <a:pPr marL="285750" indent="-285750" algn="just">
              <a:lnSpc>
                <a:spcPct val="200000"/>
              </a:lnSpc>
              <a:buFont typeface="Arial" panose="020B0604020202020204" pitchFamily="34" charset="0"/>
              <a:buChar char="•"/>
            </a:pPr>
            <a:r>
              <a:rPr lang="en-US" sz="2000" dirty="0"/>
              <a:t>2021 Summer student</a:t>
            </a:r>
          </a:p>
          <a:p>
            <a:pPr marL="285750" indent="-285750" algn="just">
              <a:lnSpc>
                <a:spcPct val="200000"/>
              </a:lnSpc>
              <a:buFont typeface="Arial" panose="020B0604020202020204" pitchFamily="34" charset="0"/>
              <a:buChar char="•"/>
            </a:pPr>
            <a:r>
              <a:rPr lang="en-US" sz="2000" dirty="0"/>
              <a:t>Expanded to several facilities</a:t>
            </a:r>
          </a:p>
        </p:txBody>
      </p:sp>
    </p:spTree>
    <p:extLst>
      <p:ext uri="{BB962C8B-B14F-4D97-AF65-F5344CB8AC3E}">
        <p14:creationId xmlns:p14="http://schemas.microsoft.com/office/powerpoint/2010/main" val="32507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A3F529-349F-9C53-11AD-9714D420663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24D9405E-9858-FD03-68B9-F51C5FE80AFF}"/>
              </a:ext>
            </a:extLst>
          </p:cNvPr>
          <p:cNvSpPr>
            <a:spLocks noGrp="1"/>
          </p:cNvSpPr>
          <p:nvPr>
            <p:ph type="title"/>
          </p:nvPr>
        </p:nvSpPr>
        <p:spPr>
          <a:xfrm>
            <a:off x="407988" y="373593"/>
            <a:ext cx="11376025" cy="1065742"/>
          </a:xfrm>
        </p:spPr>
        <p:txBody>
          <a:bodyPr anchor="t">
            <a:normAutofit/>
          </a:bodyPr>
          <a:lstStyle/>
          <a:p>
            <a:r>
              <a:rPr lang="en-US" noProof="0" dirty="0"/>
              <a:t>1.2. Project Context</a:t>
            </a:r>
          </a:p>
        </p:txBody>
      </p:sp>
      <p:sp>
        <p:nvSpPr>
          <p:cNvPr id="4" name="Date Placeholder 3">
            <a:extLst>
              <a:ext uri="{FF2B5EF4-FFF2-40B4-BE49-F238E27FC236}">
                <a16:creationId xmlns:a16="http://schemas.microsoft.com/office/drawing/2014/main" id="{784BEB04-F52B-6853-D4E2-669494F3819B}"/>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2025-06-19</a:t>
            </a:r>
          </a:p>
        </p:txBody>
      </p:sp>
      <p:sp>
        <p:nvSpPr>
          <p:cNvPr id="5" name="Footer Placeholder 4">
            <a:extLst>
              <a:ext uri="{FF2B5EF4-FFF2-40B4-BE49-F238E27FC236}">
                <a16:creationId xmlns:a16="http://schemas.microsoft.com/office/drawing/2014/main" id="{547B65CD-3146-D195-C5BE-4FF4495C83DC}"/>
              </a:ext>
            </a:extLst>
          </p:cNvPr>
          <p:cNvSpPr>
            <a:spLocks noGrp="1"/>
          </p:cNvSpPr>
          <p:nvPr>
            <p:ph type="ftr" sz="quarter" idx="11"/>
          </p:nvPr>
        </p:nvSpPr>
        <p:spPr>
          <a:xfrm>
            <a:off x="4259262" y="6383848"/>
            <a:ext cx="6572221" cy="365125"/>
          </a:xfrm>
        </p:spPr>
        <p:txBody>
          <a:bodyPr anchor="ctr">
            <a:normAutofit/>
          </a:bodyPr>
          <a:lstStyle/>
          <a:p>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CC5CA464-731D-028E-6D2B-ED4A43D64F50}"/>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8</a:t>
            </a:fld>
            <a:endParaRPr lang="en-US" noProof="0" dirty="0"/>
          </a:p>
        </p:txBody>
      </p:sp>
      <p:pic>
        <p:nvPicPr>
          <p:cNvPr id="2" name="Content Placeholder 1">
            <a:extLst>
              <a:ext uri="{FF2B5EF4-FFF2-40B4-BE49-F238E27FC236}">
                <a16:creationId xmlns:a16="http://schemas.microsoft.com/office/drawing/2014/main" id="{600C339F-E0BD-2E46-7E2B-43BE0E9C7DDB}"/>
              </a:ext>
            </a:extLst>
          </p:cNvPr>
          <p:cNvPicPr>
            <a:picLocks noGrp="1" noChangeAspect="1"/>
          </p:cNvPicPr>
          <p:nvPr>
            <p:ph type="pic" sz="quarter" idx="13"/>
          </p:nvPr>
        </p:nvPicPr>
        <p:blipFill>
          <a:blip r:embed="rId3"/>
          <a:stretch/>
        </p:blipFill>
        <p:spPr>
          <a:xfrm>
            <a:off x="4943872" y="1689385"/>
            <a:ext cx="7039108" cy="3537151"/>
          </a:xfrm>
          <a:prstGeom prst="rect">
            <a:avLst/>
          </a:prstGeom>
          <a:noFill/>
        </p:spPr>
      </p:pic>
      <p:sp>
        <p:nvSpPr>
          <p:cNvPr id="3" name="TextBox 2">
            <a:extLst>
              <a:ext uri="{FF2B5EF4-FFF2-40B4-BE49-F238E27FC236}">
                <a16:creationId xmlns:a16="http://schemas.microsoft.com/office/drawing/2014/main" id="{F3FB5482-38FC-E3C3-5E86-FE2CAC6A2E92}"/>
              </a:ext>
            </a:extLst>
          </p:cNvPr>
          <p:cNvSpPr txBox="1"/>
          <p:nvPr/>
        </p:nvSpPr>
        <p:spPr>
          <a:xfrm>
            <a:off x="695400" y="1558395"/>
            <a:ext cx="4176464" cy="1751185"/>
          </a:xfrm>
          <a:prstGeom prst="rect">
            <a:avLst/>
          </a:prstGeom>
          <a:noFill/>
        </p:spPr>
        <p:txBody>
          <a:bodyPr wrap="square" lIns="0" tIns="0" rIns="0" bIns="0" rtlCol="0">
            <a:spAutoFit/>
          </a:bodyPr>
          <a:lstStyle/>
          <a:p>
            <a:pPr marL="285750" indent="-285750" algn="just">
              <a:lnSpc>
                <a:spcPct val="200000"/>
              </a:lnSpc>
              <a:buFont typeface="Arial" panose="020B0604020202020204" pitchFamily="34" charset="0"/>
              <a:buChar char="•"/>
            </a:pPr>
            <a:r>
              <a:rPr lang="en-US" sz="2000" dirty="0"/>
              <a:t>2023 FEUP Master’s student</a:t>
            </a:r>
          </a:p>
          <a:p>
            <a:pPr marL="285750" indent="-285750" algn="just">
              <a:lnSpc>
                <a:spcPct val="200000"/>
              </a:lnSpc>
              <a:buFont typeface="Arial" panose="020B0604020202020204" pitchFamily="34" charset="0"/>
              <a:buChar char="•"/>
            </a:pPr>
            <a:r>
              <a:rPr lang="en-US" sz="2000" dirty="0"/>
              <a:t>Expanded to LINAC3 and LINAC4</a:t>
            </a:r>
          </a:p>
          <a:p>
            <a:pPr marL="285750" indent="-285750" algn="just">
              <a:lnSpc>
                <a:spcPct val="200000"/>
              </a:lnSpc>
              <a:buFont typeface="Arial" panose="020B0604020202020204" pitchFamily="34" charset="0"/>
              <a:buChar char="•"/>
            </a:pPr>
            <a:r>
              <a:rPr lang="en-US" sz="2000" dirty="0"/>
              <a:t>Location based</a:t>
            </a:r>
          </a:p>
        </p:txBody>
      </p:sp>
    </p:spTree>
    <p:extLst>
      <p:ext uri="{BB962C8B-B14F-4D97-AF65-F5344CB8AC3E}">
        <p14:creationId xmlns:p14="http://schemas.microsoft.com/office/powerpoint/2010/main" val="1926757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7A0FA-CF93-9451-9384-F4C939D13FF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9BEC52E-9F8F-4DAD-555A-224019A80875}"/>
              </a:ext>
            </a:extLst>
          </p:cNvPr>
          <p:cNvSpPr>
            <a:spLocks noGrp="1"/>
          </p:cNvSpPr>
          <p:nvPr>
            <p:ph type="title"/>
          </p:nvPr>
        </p:nvSpPr>
        <p:spPr>
          <a:xfrm>
            <a:off x="407988" y="373593"/>
            <a:ext cx="11376025" cy="1065742"/>
          </a:xfrm>
        </p:spPr>
        <p:txBody>
          <a:bodyPr anchor="t">
            <a:normAutofit/>
          </a:bodyPr>
          <a:lstStyle/>
          <a:p>
            <a:r>
              <a:rPr lang="en-US" noProof="0" dirty="0"/>
              <a:t>1.3. Problem</a:t>
            </a:r>
          </a:p>
        </p:txBody>
      </p:sp>
      <p:sp>
        <p:nvSpPr>
          <p:cNvPr id="4" name="Date Placeholder 3">
            <a:extLst>
              <a:ext uri="{FF2B5EF4-FFF2-40B4-BE49-F238E27FC236}">
                <a16:creationId xmlns:a16="http://schemas.microsoft.com/office/drawing/2014/main" id="{A68F0B77-83B7-590A-0B4E-4B70020A718C}"/>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noProof="0" dirty="0"/>
              <a:t>2025-06-19</a:t>
            </a:r>
          </a:p>
        </p:txBody>
      </p:sp>
      <p:sp>
        <p:nvSpPr>
          <p:cNvPr id="5" name="Footer Placeholder 4">
            <a:extLst>
              <a:ext uri="{FF2B5EF4-FFF2-40B4-BE49-F238E27FC236}">
                <a16:creationId xmlns:a16="http://schemas.microsoft.com/office/drawing/2014/main" id="{E2116039-2149-BB72-A675-D9A284E4456D}"/>
              </a:ext>
            </a:extLst>
          </p:cNvPr>
          <p:cNvSpPr>
            <a:spLocks noGrp="1"/>
          </p:cNvSpPr>
          <p:nvPr>
            <p:ph type="ftr" sz="quarter" idx="11"/>
          </p:nvPr>
        </p:nvSpPr>
        <p:spPr>
          <a:xfrm>
            <a:off x="4259262" y="6383848"/>
            <a:ext cx="6572221" cy="365125"/>
          </a:xfrm>
        </p:spPr>
        <p:txBody>
          <a:bodyPr anchor="ctr">
            <a:normAutofit/>
          </a:bodyPr>
          <a:lstStyle/>
          <a:p>
            <a:r>
              <a:rPr lang="en-US" noProof="0" dirty="0"/>
              <a:t>João Matos | 3D Automatic Representation Based On The Planning Progress</a:t>
            </a:r>
          </a:p>
        </p:txBody>
      </p:sp>
      <p:sp>
        <p:nvSpPr>
          <p:cNvPr id="6" name="Slide Number Placeholder 5">
            <a:extLst>
              <a:ext uri="{FF2B5EF4-FFF2-40B4-BE49-F238E27FC236}">
                <a16:creationId xmlns:a16="http://schemas.microsoft.com/office/drawing/2014/main" id="{244ED97B-3F37-8F4C-EAE7-3D0DA357BF5C}"/>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noProof="0" smtClean="0"/>
              <a:pPr>
                <a:spcAft>
                  <a:spcPts val="600"/>
                </a:spcAft>
              </a:pPr>
              <a:t>9</a:t>
            </a:fld>
            <a:endParaRPr lang="en-US" noProof="0" dirty="0"/>
          </a:p>
        </p:txBody>
      </p:sp>
      <p:pic>
        <p:nvPicPr>
          <p:cNvPr id="2" name="Picture 1" descr="A computer generated image of a wheel&#10;&#10;AI-generated content may be incorrect.">
            <a:extLst>
              <a:ext uri="{FF2B5EF4-FFF2-40B4-BE49-F238E27FC236}">
                <a16:creationId xmlns:a16="http://schemas.microsoft.com/office/drawing/2014/main" id="{CA3B5F70-4146-60B8-831E-05BE1C902B7C}"/>
              </a:ext>
            </a:extLst>
          </p:cNvPr>
          <p:cNvPicPr>
            <a:picLocks noChangeAspect="1"/>
          </p:cNvPicPr>
          <p:nvPr/>
        </p:nvPicPr>
        <p:blipFill>
          <a:blip r:embed="rId3"/>
          <a:stretch>
            <a:fillRect/>
          </a:stretch>
        </p:blipFill>
        <p:spPr>
          <a:xfrm>
            <a:off x="1095037" y="940206"/>
            <a:ext cx="10001926" cy="5249304"/>
          </a:xfrm>
          <a:prstGeom prst="rect">
            <a:avLst/>
          </a:prstGeom>
        </p:spPr>
      </p:pic>
    </p:spTree>
    <p:extLst>
      <p:ext uri="{BB962C8B-B14F-4D97-AF65-F5344CB8AC3E}">
        <p14:creationId xmlns:p14="http://schemas.microsoft.com/office/powerpoint/2010/main" val="237801909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Template-EN.potx" id="{9883E548-A08A-4733-B3ED-4085E23997FF}" vid="{537EAA66-DC7A-40F5-8F88-11197F6231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Template>
  <TotalTime>2946</TotalTime>
  <Words>2935</Words>
  <Application>Microsoft Office PowerPoint</Application>
  <PresentationFormat>Widescreen</PresentationFormat>
  <Paragraphs>336</Paragraphs>
  <Slides>29</Slides>
  <Notes>28</Notes>
  <HiddenSlides>0</HiddenSlides>
  <MMClips>2</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Office Theme</vt:lpstr>
      <vt:lpstr>3D Automatic Representation Based On The Planning Progress </vt:lpstr>
      <vt:lpstr>Agenda</vt:lpstr>
      <vt:lpstr>1. Introduction</vt:lpstr>
      <vt:lpstr>1.1. Personal Context</vt:lpstr>
      <vt:lpstr>1.2. Project Context</vt:lpstr>
      <vt:lpstr>1.2. Project Context</vt:lpstr>
      <vt:lpstr>1.2. Project Context</vt:lpstr>
      <vt:lpstr>1.2. Project Context</vt:lpstr>
      <vt:lpstr>1.3. Problem</vt:lpstr>
      <vt:lpstr>1.4. Methodology</vt:lpstr>
      <vt:lpstr>2. Prototype</vt:lpstr>
      <vt:lpstr>2.1. General Objectives</vt:lpstr>
      <vt:lpstr>2.2. Technical Objectives</vt:lpstr>
      <vt:lpstr>2.3. Starting Point</vt:lpstr>
      <vt:lpstr>2.3. Starting Point</vt:lpstr>
      <vt:lpstr>2.3. Starting Point</vt:lpstr>
      <vt:lpstr>2.4. Task Information</vt:lpstr>
      <vt:lpstr>2.4. Task Information</vt:lpstr>
      <vt:lpstr>2.5. Challenges</vt:lpstr>
      <vt:lpstr>2.6. Technical Remarks</vt:lpstr>
      <vt:lpstr>2.6. Technical Remarks</vt:lpstr>
      <vt:lpstr>2.7. Current Status</vt:lpstr>
      <vt:lpstr>2.7. Current Status</vt:lpstr>
      <vt:lpstr>2.8. Using Larger Models</vt:lpstr>
      <vt:lpstr>3. Validation</vt:lpstr>
      <vt:lpstr>3.1. Testing</vt:lpstr>
      <vt:lpstr>3.2. More Options</vt:lpstr>
      <vt:lpstr>PowerPoint Presentation</vt:lpstr>
      <vt:lpstr>A1 – Link With Layout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João Matos</dc:creator>
  <cp:lastModifiedBy>João Matos</cp:lastModifiedBy>
  <cp:revision>15</cp:revision>
  <cp:lastPrinted>2020-01-30T13:49:18Z</cp:lastPrinted>
  <dcterms:created xsi:type="dcterms:W3CDTF">2025-05-14T10:03:51Z</dcterms:created>
  <dcterms:modified xsi:type="dcterms:W3CDTF">2025-06-19T08:29:04Z</dcterms:modified>
</cp:coreProperties>
</file>