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812" r:id="rId3"/>
    <p:sldId id="813" r:id="rId4"/>
    <p:sldId id="814" r:id="rId5"/>
    <p:sldId id="815" r:id="rId6"/>
    <p:sldId id="817" r:id="rId7"/>
    <p:sldId id="816" r:id="rId8"/>
    <p:sldId id="258" r:id="rId9"/>
    <p:sldId id="810" r:id="rId10"/>
    <p:sldId id="800" r:id="rId11"/>
    <p:sldId id="808" r:id="rId12"/>
    <p:sldId id="819" r:id="rId13"/>
  </p:sldIdLst>
  <p:sldSz cx="12192000" cy="6858000"/>
  <p:notesSz cx="6858000" cy="9144000"/>
  <p:defaultTextStyle>
    <a:defPPr>
      <a:defRPr lang="en-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423"/>
    <p:restoredTop sz="94669"/>
  </p:normalViewPr>
  <p:slideViewPr>
    <p:cSldViewPr snapToGrid="0">
      <p:cViewPr>
        <p:scale>
          <a:sx n="80" d="100"/>
          <a:sy n="80" d="100"/>
        </p:scale>
        <p:origin x="2088" y="9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9497CF-088F-D009-D960-009757EC23EA}"/>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IT"/>
          </a:p>
        </p:txBody>
      </p:sp>
      <p:sp>
        <p:nvSpPr>
          <p:cNvPr id="3" name="Subtitle 2">
            <a:extLst>
              <a:ext uri="{FF2B5EF4-FFF2-40B4-BE49-F238E27FC236}">
                <a16:creationId xmlns:a16="http://schemas.microsoft.com/office/drawing/2014/main" id="{EEA87AD2-BD0E-2FDE-94C2-235FE629D44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IT"/>
          </a:p>
        </p:txBody>
      </p:sp>
      <p:sp>
        <p:nvSpPr>
          <p:cNvPr id="4" name="Date Placeholder 3">
            <a:extLst>
              <a:ext uri="{FF2B5EF4-FFF2-40B4-BE49-F238E27FC236}">
                <a16:creationId xmlns:a16="http://schemas.microsoft.com/office/drawing/2014/main" id="{2A83437A-A421-21DD-0108-2A19AE92B219}"/>
              </a:ext>
            </a:extLst>
          </p:cNvPr>
          <p:cNvSpPr>
            <a:spLocks noGrp="1"/>
          </p:cNvSpPr>
          <p:nvPr>
            <p:ph type="dt" sz="half" idx="10"/>
          </p:nvPr>
        </p:nvSpPr>
        <p:spPr/>
        <p:txBody>
          <a:bodyPr/>
          <a:lstStyle/>
          <a:p>
            <a:fld id="{87DD9CA8-D87A-C141-B6D2-699319AE96B2}" type="datetimeFigureOut">
              <a:rPr lang="en-IT" smtClean="0"/>
              <a:t>13/06/25</a:t>
            </a:fld>
            <a:endParaRPr lang="en-IT"/>
          </a:p>
        </p:txBody>
      </p:sp>
      <p:sp>
        <p:nvSpPr>
          <p:cNvPr id="5" name="Footer Placeholder 4">
            <a:extLst>
              <a:ext uri="{FF2B5EF4-FFF2-40B4-BE49-F238E27FC236}">
                <a16:creationId xmlns:a16="http://schemas.microsoft.com/office/drawing/2014/main" id="{16A0D759-DEFF-4A75-1C63-0DBEC72887AB}"/>
              </a:ext>
            </a:extLst>
          </p:cNvPr>
          <p:cNvSpPr>
            <a:spLocks noGrp="1"/>
          </p:cNvSpPr>
          <p:nvPr>
            <p:ph type="ftr" sz="quarter" idx="11"/>
          </p:nvPr>
        </p:nvSpPr>
        <p:spPr/>
        <p:txBody>
          <a:bodyPr/>
          <a:lstStyle/>
          <a:p>
            <a:endParaRPr lang="en-IT"/>
          </a:p>
        </p:txBody>
      </p:sp>
      <p:sp>
        <p:nvSpPr>
          <p:cNvPr id="6" name="Slide Number Placeholder 5">
            <a:extLst>
              <a:ext uri="{FF2B5EF4-FFF2-40B4-BE49-F238E27FC236}">
                <a16:creationId xmlns:a16="http://schemas.microsoft.com/office/drawing/2014/main" id="{63DC62E7-637A-03E3-76D6-6E5AEFA05888}"/>
              </a:ext>
            </a:extLst>
          </p:cNvPr>
          <p:cNvSpPr>
            <a:spLocks noGrp="1"/>
          </p:cNvSpPr>
          <p:nvPr>
            <p:ph type="sldNum" sz="quarter" idx="12"/>
          </p:nvPr>
        </p:nvSpPr>
        <p:spPr/>
        <p:txBody>
          <a:bodyPr/>
          <a:lstStyle/>
          <a:p>
            <a:fld id="{4F451D77-AAC5-2045-9165-044AD9D69BC3}" type="slidenum">
              <a:rPr lang="en-IT" smtClean="0"/>
              <a:t>‹#›</a:t>
            </a:fld>
            <a:endParaRPr lang="en-IT"/>
          </a:p>
        </p:txBody>
      </p:sp>
    </p:spTree>
    <p:extLst>
      <p:ext uri="{BB962C8B-B14F-4D97-AF65-F5344CB8AC3E}">
        <p14:creationId xmlns:p14="http://schemas.microsoft.com/office/powerpoint/2010/main" val="12272090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047B9C-62B4-0211-1C6C-02F5F01FF32C}"/>
              </a:ext>
            </a:extLst>
          </p:cNvPr>
          <p:cNvSpPr>
            <a:spLocks noGrp="1"/>
          </p:cNvSpPr>
          <p:nvPr>
            <p:ph type="title"/>
          </p:nvPr>
        </p:nvSpPr>
        <p:spPr/>
        <p:txBody>
          <a:bodyPr/>
          <a:lstStyle/>
          <a:p>
            <a:r>
              <a:rPr lang="en-GB"/>
              <a:t>Click to edit Master title style</a:t>
            </a:r>
            <a:endParaRPr lang="en-IT"/>
          </a:p>
        </p:txBody>
      </p:sp>
      <p:sp>
        <p:nvSpPr>
          <p:cNvPr id="3" name="Vertical Text Placeholder 2">
            <a:extLst>
              <a:ext uri="{FF2B5EF4-FFF2-40B4-BE49-F238E27FC236}">
                <a16:creationId xmlns:a16="http://schemas.microsoft.com/office/drawing/2014/main" id="{93578AD2-7086-7E85-5F8D-DB0618A7AB01}"/>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4" name="Date Placeholder 3">
            <a:extLst>
              <a:ext uri="{FF2B5EF4-FFF2-40B4-BE49-F238E27FC236}">
                <a16:creationId xmlns:a16="http://schemas.microsoft.com/office/drawing/2014/main" id="{4866F8D8-F220-5231-C1B5-89C900CE3D99}"/>
              </a:ext>
            </a:extLst>
          </p:cNvPr>
          <p:cNvSpPr>
            <a:spLocks noGrp="1"/>
          </p:cNvSpPr>
          <p:nvPr>
            <p:ph type="dt" sz="half" idx="10"/>
          </p:nvPr>
        </p:nvSpPr>
        <p:spPr/>
        <p:txBody>
          <a:bodyPr/>
          <a:lstStyle/>
          <a:p>
            <a:fld id="{87DD9CA8-D87A-C141-B6D2-699319AE96B2}" type="datetimeFigureOut">
              <a:rPr lang="en-IT" smtClean="0"/>
              <a:t>13/06/25</a:t>
            </a:fld>
            <a:endParaRPr lang="en-IT"/>
          </a:p>
        </p:txBody>
      </p:sp>
      <p:sp>
        <p:nvSpPr>
          <p:cNvPr id="5" name="Footer Placeholder 4">
            <a:extLst>
              <a:ext uri="{FF2B5EF4-FFF2-40B4-BE49-F238E27FC236}">
                <a16:creationId xmlns:a16="http://schemas.microsoft.com/office/drawing/2014/main" id="{C24F6D46-49FD-ED82-A7CF-743D82B47993}"/>
              </a:ext>
            </a:extLst>
          </p:cNvPr>
          <p:cNvSpPr>
            <a:spLocks noGrp="1"/>
          </p:cNvSpPr>
          <p:nvPr>
            <p:ph type="ftr" sz="quarter" idx="11"/>
          </p:nvPr>
        </p:nvSpPr>
        <p:spPr/>
        <p:txBody>
          <a:bodyPr/>
          <a:lstStyle/>
          <a:p>
            <a:endParaRPr lang="en-IT"/>
          </a:p>
        </p:txBody>
      </p:sp>
      <p:sp>
        <p:nvSpPr>
          <p:cNvPr id="6" name="Slide Number Placeholder 5">
            <a:extLst>
              <a:ext uri="{FF2B5EF4-FFF2-40B4-BE49-F238E27FC236}">
                <a16:creationId xmlns:a16="http://schemas.microsoft.com/office/drawing/2014/main" id="{7DEDDAC4-BAD2-F1BD-0D3C-1E0A4347CC22}"/>
              </a:ext>
            </a:extLst>
          </p:cNvPr>
          <p:cNvSpPr>
            <a:spLocks noGrp="1"/>
          </p:cNvSpPr>
          <p:nvPr>
            <p:ph type="sldNum" sz="quarter" idx="12"/>
          </p:nvPr>
        </p:nvSpPr>
        <p:spPr/>
        <p:txBody>
          <a:bodyPr/>
          <a:lstStyle/>
          <a:p>
            <a:fld id="{4F451D77-AAC5-2045-9165-044AD9D69BC3}" type="slidenum">
              <a:rPr lang="en-IT" smtClean="0"/>
              <a:t>‹#›</a:t>
            </a:fld>
            <a:endParaRPr lang="en-IT"/>
          </a:p>
        </p:txBody>
      </p:sp>
    </p:spTree>
    <p:extLst>
      <p:ext uri="{BB962C8B-B14F-4D97-AF65-F5344CB8AC3E}">
        <p14:creationId xmlns:p14="http://schemas.microsoft.com/office/powerpoint/2010/main" val="33888302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FD8A889-D34B-A760-3063-D744BE032C2C}"/>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IT"/>
          </a:p>
        </p:txBody>
      </p:sp>
      <p:sp>
        <p:nvSpPr>
          <p:cNvPr id="3" name="Vertical Text Placeholder 2">
            <a:extLst>
              <a:ext uri="{FF2B5EF4-FFF2-40B4-BE49-F238E27FC236}">
                <a16:creationId xmlns:a16="http://schemas.microsoft.com/office/drawing/2014/main" id="{CA191FF6-2D4B-FE4E-6B73-82FE8C956627}"/>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4" name="Date Placeholder 3">
            <a:extLst>
              <a:ext uri="{FF2B5EF4-FFF2-40B4-BE49-F238E27FC236}">
                <a16:creationId xmlns:a16="http://schemas.microsoft.com/office/drawing/2014/main" id="{E4346E5F-915B-E9EE-751D-F8525630C278}"/>
              </a:ext>
            </a:extLst>
          </p:cNvPr>
          <p:cNvSpPr>
            <a:spLocks noGrp="1"/>
          </p:cNvSpPr>
          <p:nvPr>
            <p:ph type="dt" sz="half" idx="10"/>
          </p:nvPr>
        </p:nvSpPr>
        <p:spPr/>
        <p:txBody>
          <a:bodyPr/>
          <a:lstStyle/>
          <a:p>
            <a:fld id="{87DD9CA8-D87A-C141-B6D2-699319AE96B2}" type="datetimeFigureOut">
              <a:rPr lang="en-IT" smtClean="0"/>
              <a:t>13/06/25</a:t>
            </a:fld>
            <a:endParaRPr lang="en-IT"/>
          </a:p>
        </p:txBody>
      </p:sp>
      <p:sp>
        <p:nvSpPr>
          <p:cNvPr id="5" name="Footer Placeholder 4">
            <a:extLst>
              <a:ext uri="{FF2B5EF4-FFF2-40B4-BE49-F238E27FC236}">
                <a16:creationId xmlns:a16="http://schemas.microsoft.com/office/drawing/2014/main" id="{FFD6A029-59EA-7844-50C2-7862CCEC360E}"/>
              </a:ext>
            </a:extLst>
          </p:cNvPr>
          <p:cNvSpPr>
            <a:spLocks noGrp="1"/>
          </p:cNvSpPr>
          <p:nvPr>
            <p:ph type="ftr" sz="quarter" idx="11"/>
          </p:nvPr>
        </p:nvSpPr>
        <p:spPr/>
        <p:txBody>
          <a:bodyPr/>
          <a:lstStyle/>
          <a:p>
            <a:endParaRPr lang="en-IT"/>
          </a:p>
        </p:txBody>
      </p:sp>
      <p:sp>
        <p:nvSpPr>
          <p:cNvPr id="6" name="Slide Number Placeholder 5">
            <a:extLst>
              <a:ext uri="{FF2B5EF4-FFF2-40B4-BE49-F238E27FC236}">
                <a16:creationId xmlns:a16="http://schemas.microsoft.com/office/drawing/2014/main" id="{847361CD-C4B5-5AD2-E95D-F117F4507284}"/>
              </a:ext>
            </a:extLst>
          </p:cNvPr>
          <p:cNvSpPr>
            <a:spLocks noGrp="1"/>
          </p:cNvSpPr>
          <p:nvPr>
            <p:ph type="sldNum" sz="quarter" idx="12"/>
          </p:nvPr>
        </p:nvSpPr>
        <p:spPr/>
        <p:txBody>
          <a:bodyPr/>
          <a:lstStyle/>
          <a:p>
            <a:fld id="{4F451D77-AAC5-2045-9165-044AD9D69BC3}" type="slidenum">
              <a:rPr lang="en-IT" smtClean="0"/>
              <a:t>‹#›</a:t>
            </a:fld>
            <a:endParaRPr lang="en-IT"/>
          </a:p>
        </p:txBody>
      </p:sp>
    </p:spTree>
    <p:extLst>
      <p:ext uri="{BB962C8B-B14F-4D97-AF65-F5344CB8AC3E}">
        <p14:creationId xmlns:p14="http://schemas.microsoft.com/office/powerpoint/2010/main" val="14737824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85C728-BD5A-D668-6CF4-0F656C28B141}"/>
              </a:ext>
            </a:extLst>
          </p:cNvPr>
          <p:cNvSpPr>
            <a:spLocks noGrp="1"/>
          </p:cNvSpPr>
          <p:nvPr>
            <p:ph type="title"/>
          </p:nvPr>
        </p:nvSpPr>
        <p:spPr/>
        <p:txBody>
          <a:bodyPr/>
          <a:lstStyle/>
          <a:p>
            <a:r>
              <a:rPr lang="en-GB"/>
              <a:t>Click to edit Master title style</a:t>
            </a:r>
            <a:endParaRPr lang="en-IT"/>
          </a:p>
        </p:txBody>
      </p:sp>
      <p:sp>
        <p:nvSpPr>
          <p:cNvPr id="3" name="Content Placeholder 2">
            <a:extLst>
              <a:ext uri="{FF2B5EF4-FFF2-40B4-BE49-F238E27FC236}">
                <a16:creationId xmlns:a16="http://schemas.microsoft.com/office/drawing/2014/main" id="{456C54FC-B5AE-0BF4-AE88-805BBF1E0421}"/>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4" name="Date Placeholder 3">
            <a:extLst>
              <a:ext uri="{FF2B5EF4-FFF2-40B4-BE49-F238E27FC236}">
                <a16:creationId xmlns:a16="http://schemas.microsoft.com/office/drawing/2014/main" id="{3F7D17EB-E519-6E54-BDAB-B6E9841B47CA}"/>
              </a:ext>
            </a:extLst>
          </p:cNvPr>
          <p:cNvSpPr>
            <a:spLocks noGrp="1"/>
          </p:cNvSpPr>
          <p:nvPr>
            <p:ph type="dt" sz="half" idx="10"/>
          </p:nvPr>
        </p:nvSpPr>
        <p:spPr/>
        <p:txBody>
          <a:bodyPr/>
          <a:lstStyle/>
          <a:p>
            <a:fld id="{87DD9CA8-D87A-C141-B6D2-699319AE96B2}" type="datetimeFigureOut">
              <a:rPr lang="en-IT" smtClean="0"/>
              <a:t>13/06/25</a:t>
            </a:fld>
            <a:endParaRPr lang="en-IT"/>
          </a:p>
        </p:txBody>
      </p:sp>
      <p:sp>
        <p:nvSpPr>
          <p:cNvPr id="5" name="Footer Placeholder 4">
            <a:extLst>
              <a:ext uri="{FF2B5EF4-FFF2-40B4-BE49-F238E27FC236}">
                <a16:creationId xmlns:a16="http://schemas.microsoft.com/office/drawing/2014/main" id="{16F44F58-3E03-372B-2F7D-51E3B9033025}"/>
              </a:ext>
            </a:extLst>
          </p:cNvPr>
          <p:cNvSpPr>
            <a:spLocks noGrp="1"/>
          </p:cNvSpPr>
          <p:nvPr>
            <p:ph type="ftr" sz="quarter" idx="11"/>
          </p:nvPr>
        </p:nvSpPr>
        <p:spPr/>
        <p:txBody>
          <a:bodyPr/>
          <a:lstStyle/>
          <a:p>
            <a:endParaRPr lang="en-IT"/>
          </a:p>
        </p:txBody>
      </p:sp>
      <p:sp>
        <p:nvSpPr>
          <p:cNvPr id="6" name="Slide Number Placeholder 5">
            <a:extLst>
              <a:ext uri="{FF2B5EF4-FFF2-40B4-BE49-F238E27FC236}">
                <a16:creationId xmlns:a16="http://schemas.microsoft.com/office/drawing/2014/main" id="{F584F5D3-4198-9940-E544-EC44F79DC5B0}"/>
              </a:ext>
            </a:extLst>
          </p:cNvPr>
          <p:cNvSpPr>
            <a:spLocks noGrp="1"/>
          </p:cNvSpPr>
          <p:nvPr>
            <p:ph type="sldNum" sz="quarter" idx="12"/>
          </p:nvPr>
        </p:nvSpPr>
        <p:spPr/>
        <p:txBody>
          <a:bodyPr/>
          <a:lstStyle/>
          <a:p>
            <a:fld id="{4F451D77-AAC5-2045-9165-044AD9D69BC3}" type="slidenum">
              <a:rPr lang="en-IT" smtClean="0"/>
              <a:t>‹#›</a:t>
            </a:fld>
            <a:endParaRPr lang="en-IT"/>
          </a:p>
        </p:txBody>
      </p:sp>
    </p:spTree>
    <p:extLst>
      <p:ext uri="{BB962C8B-B14F-4D97-AF65-F5344CB8AC3E}">
        <p14:creationId xmlns:p14="http://schemas.microsoft.com/office/powerpoint/2010/main" val="2858562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0B7DD4-E024-A095-9EB0-69FC5D3D2644}"/>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IT"/>
          </a:p>
        </p:txBody>
      </p:sp>
      <p:sp>
        <p:nvSpPr>
          <p:cNvPr id="3" name="Text Placeholder 2">
            <a:extLst>
              <a:ext uri="{FF2B5EF4-FFF2-40B4-BE49-F238E27FC236}">
                <a16:creationId xmlns:a16="http://schemas.microsoft.com/office/drawing/2014/main" id="{B5A3535E-BBAF-A666-2E53-AA2FA47A5A9B}"/>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8F9C938F-4750-C465-EA3D-7E3FA06037DF}"/>
              </a:ext>
            </a:extLst>
          </p:cNvPr>
          <p:cNvSpPr>
            <a:spLocks noGrp="1"/>
          </p:cNvSpPr>
          <p:nvPr>
            <p:ph type="dt" sz="half" idx="10"/>
          </p:nvPr>
        </p:nvSpPr>
        <p:spPr/>
        <p:txBody>
          <a:bodyPr/>
          <a:lstStyle/>
          <a:p>
            <a:fld id="{87DD9CA8-D87A-C141-B6D2-699319AE96B2}" type="datetimeFigureOut">
              <a:rPr lang="en-IT" smtClean="0"/>
              <a:t>13/06/25</a:t>
            </a:fld>
            <a:endParaRPr lang="en-IT"/>
          </a:p>
        </p:txBody>
      </p:sp>
      <p:sp>
        <p:nvSpPr>
          <p:cNvPr id="5" name="Footer Placeholder 4">
            <a:extLst>
              <a:ext uri="{FF2B5EF4-FFF2-40B4-BE49-F238E27FC236}">
                <a16:creationId xmlns:a16="http://schemas.microsoft.com/office/drawing/2014/main" id="{499A2CD9-F8A9-24AD-550E-D171D004B85E}"/>
              </a:ext>
            </a:extLst>
          </p:cNvPr>
          <p:cNvSpPr>
            <a:spLocks noGrp="1"/>
          </p:cNvSpPr>
          <p:nvPr>
            <p:ph type="ftr" sz="quarter" idx="11"/>
          </p:nvPr>
        </p:nvSpPr>
        <p:spPr/>
        <p:txBody>
          <a:bodyPr/>
          <a:lstStyle/>
          <a:p>
            <a:endParaRPr lang="en-IT"/>
          </a:p>
        </p:txBody>
      </p:sp>
      <p:sp>
        <p:nvSpPr>
          <p:cNvPr id="6" name="Slide Number Placeholder 5">
            <a:extLst>
              <a:ext uri="{FF2B5EF4-FFF2-40B4-BE49-F238E27FC236}">
                <a16:creationId xmlns:a16="http://schemas.microsoft.com/office/drawing/2014/main" id="{24599BEC-355F-D835-08E3-E2FF7BC61533}"/>
              </a:ext>
            </a:extLst>
          </p:cNvPr>
          <p:cNvSpPr>
            <a:spLocks noGrp="1"/>
          </p:cNvSpPr>
          <p:nvPr>
            <p:ph type="sldNum" sz="quarter" idx="12"/>
          </p:nvPr>
        </p:nvSpPr>
        <p:spPr/>
        <p:txBody>
          <a:bodyPr/>
          <a:lstStyle/>
          <a:p>
            <a:fld id="{4F451D77-AAC5-2045-9165-044AD9D69BC3}" type="slidenum">
              <a:rPr lang="en-IT" smtClean="0"/>
              <a:t>‹#›</a:t>
            </a:fld>
            <a:endParaRPr lang="en-IT"/>
          </a:p>
        </p:txBody>
      </p:sp>
      <p:sp>
        <p:nvSpPr>
          <p:cNvPr id="7" name="Rectangle 6">
            <a:extLst>
              <a:ext uri="{FF2B5EF4-FFF2-40B4-BE49-F238E27FC236}">
                <a16:creationId xmlns:a16="http://schemas.microsoft.com/office/drawing/2014/main" id="{240B73BD-03EC-DE27-BD69-DE2458199344}"/>
              </a:ext>
            </a:extLst>
          </p:cNvPr>
          <p:cNvSpPr/>
          <p:nvPr userDrawn="1"/>
        </p:nvSpPr>
        <p:spPr>
          <a:xfrm rot="20158657">
            <a:off x="-282870" y="3140373"/>
            <a:ext cx="11055079" cy="923330"/>
          </a:xfrm>
          <a:prstGeom prst="rect">
            <a:avLst/>
          </a:prstGeom>
          <a:noFill/>
        </p:spPr>
        <p:txBody>
          <a:bodyPr wrap="none" lIns="91440" tIns="45720" rIns="91440" bIns="45720">
            <a:spAutoFit/>
          </a:bodyPr>
          <a:lstStyle/>
          <a:p>
            <a:pPr algn="ctr"/>
            <a:r>
              <a:rPr lang="en-GB" sz="5400" b="1" cap="none" spc="50" dirty="0">
                <a:ln w="0"/>
                <a:solidFill>
                  <a:schemeClr val="bg2">
                    <a:alpha val="35000"/>
                  </a:schemeClr>
                </a:solidFill>
                <a:effectLst>
                  <a:innerShdw blurRad="63500" dist="50800" dir="13500000">
                    <a:srgbClr val="000000">
                      <a:alpha val="50000"/>
                    </a:srgbClr>
                  </a:innerShdw>
                </a:effectLst>
              </a:rPr>
              <a:t>Confidential – not to be </a:t>
            </a:r>
            <a:r>
              <a:rPr lang="en-GB" sz="5400" b="1" cap="none" spc="50" dirty="0" err="1">
                <a:ln w="0"/>
                <a:solidFill>
                  <a:schemeClr val="bg2">
                    <a:alpha val="35000"/>
                  </a:schemeClr>
                </a:solidFill>
                <a:effectLst>
                  <a:innerShdw blurRad="63500" dist="50800" dir="13500000">
                    <a:srgbClr val="000000">
                      <a:alpha val="50000"/>
                    </a:srgbClr>
                  </a:innerShdw>
                </a:effectLst>
              </a:rPr>
              <a:t>distribued</a:t>
            </a:r>
            <a:endParaRPr lang="en-GB" sz="5400" b="1" cap="none" spc="50" dirty="0">
              <a:ln w="0"/>
              <a:solidFill>
                <a:schemeClr val="bg2">
                  <a:alpha val="35000"/>
                </a:schemeClr>
              </a:solidFill>
              <a:effectLst>
                <a:innerShdw blurRad="63500" dist="50800" dir="13500000">
                  <a:srgbClr val="000000">
                    <a:alpha val="50000"/>
                  </a:srgbClr>
                </a:innerShdw>
              </a:effectLst>
            </a:endParaRPr>
          </a:p>
        </p:txBody>
      </p:sp>
    </p:spTree>
    <p:extLst>
      <p:ext uri="{BB962C8B-B14F-4D97-AF65-F5344CB8AC3E}">
        <p14:creationId xmlns:p14="http://schemas.microsoft.com/office/powerpoint/2010/main" val="11442704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DC89DF-48B6-6109-4628-E9814BA4D025}"/>
              </a:ext>
            </a:extLst>
          </p:cNvPr>
          <p:cNvSpPr>
            <a:spLocks noGrp="1"/>
          </p:cNvSpPr>
          <p:nvPr>
            <p:ph type="title"/>
          </p:nvPr>
        </p:nvSpPr>
        <p:spPr/>
        <p:txBody>
          <a:bodyPr/>
          <a:lstStyle/>
          <a:p>
            <a:r>
              <a:rPr lang="en-GB"/>
              <a:t>Click to edit Master title style</a:t>
            </a:r>
            <a:endParaRPr lang="en-IT"/>
          </a:p>
        </p:txBody>
      </p:sp>
      <p:sp>
        <p:nvSpPr>
          <p:cNvPr id="3" name="Content Placeholder 2">
            <a:extLst>
              <a:ext uri="{FF2B5EF4-FFF2-40B4-BE49-F238E27FC236}">
                <a16:creationId xmlns:a16="http://schemas.microsoft.com/office/drawing/2014/main" id="{01CE2439-377B-577B-87A1-451CBC1201EF}"/>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4" name="Content Placeholder 3">
            <a:extLst>
              <a:ext uri="{FF2B5EF4-FFF2-40B4-BE49-F238E27FC236}">
                <a16:creationId xmlns:a16="http://schemas.microsoft.com/office/drawing/2014/main" id="{9CADCDD5-5B40-FE28-7B9A-3043AE7969D8}"/>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5" name="Date Placeholder 4">
            <a:extLst>
              <a:ext uri="{FF2B5EF4-FFF2-40B4-BE49-F238E27FC236}">
                <a16:creationId xmlns:a16="http://schemas.microsoft.com/office/drawing/2014/main" id="{A47347B9-3130-8248-E89B-570767813BE8}"/>
              </a:ext>
            </a:extLst>
          </p:cNvPr>
          <p:cNvSpPr>
            <a:spLocks noGrp="1"/>
          </p:cNvSpPr>
          <p:nvPr>
            <p:ph type="dt" sz="half" idx="10"/>
          </p:nvPr>
        </p:nvSpPr>
        <p:spPr/>
        <p:txBody>
          <a:bodyPr/>
          <a:lstStyle/>
          <a:p>
            <a:fld id="{87DD9CA8-D87A-C141-B6D2-699319AE96B2}" type="datetimeFigureOut">
              <a:rPr lang="en-IT" smtClean="0"/>
              <a:t>13/06/25</a:t>
            </a:fld>
            <a:endParaRPr lang="en-IT"/>
          </a:p>
        </p:txBody>
      </p:sp>
      <p:sp>
        <p:nvSpPr>
          <p:cNvPr id="6" name="Footer Placeholder 5">
            <a:extLst>
              <a:ext uri="{FF2B5EF4-FFF2-40B4-BE49-F238E27FC236}">
                <a16:creationId xmlns:a16="http://schemas.microsoft.com/office/drawing/2014/main" id="{F78B17FD-6323-DFFE-2371-B4935388D774}"/>
              </a:ext>
            </a:extLst>
          </p:cNvPr>
          <p:cNvSpPr>
            <a:spLocks noGrp="1"/>
          </p:cNvSpPr>
          <p:nvPr>
            <p:ph type="ftr" sz="quarter" idx="11"/>
          </p:nvPr>
        </p:nvSpPr>
        <p:spPr/>
        <p:txBody>
          <a:bodyPr/>
          <a:lstStyle/>
          <a:p>
            <a:endParaRPr lang="en-IT"/>
          </a:p>
        </p:txBody>
      </p:sp>
      <p:sp>
        <p:nvSpPr>
          <p:cNvPr id="7" name="Slide Number Placeholder 6">
            <a:extLst>
              <a:ext uri="{FF2B5EF4-FFF2-40B4-BE49-F238E27FC236}">
                <a16:creationId xmlns:a16="http://schemas.microsoft.com/office/drawing/2014/main" id="{CA875021-6459-0533-3B06-1DE281629DBD}"/>
              </a:ext>
            </a:extLst>
          </p:cNvPr>
          <p:cNvSpPr>
            <a:spLocks noGrp="1"/>
          </p:cNvSpPr>
          <p:nvPr>
            <p:ph type="sldNum" sz="quarter" idx="12"/>
          </p:nvPr>
        </p:nvSpPr>
        <p:spPr/>
        <p:txBody>
          <a:bodyPr/>
          <a:lstStyle/>
          <a:p>
            <a:fld id="{4F451D77-AAC5-2045-9165-044AD9D69BC3}" type="slidenum">
              <a:rPr lang="en-IT" smtClean="0"/>
              <a:t>‹#›</a:t>
            </a:fld>
            <a:endParaRPr lang="en-IT"/>
          </a:p>
        </p:txBody>
      </p:sp>
    </p:spTree>
    <p:extLst>
      <p:ext uri="{BB962C8B-B14F-4D97-AF65-F5344CB8AC3E}">
        <p14:creationId xmlns:p14="http://schemas.microsoft.com/office/powerpoint/2010/main" val="14558914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921BD-B3B9-32E8-2847-54A8653F36C4}"/>
              </a:ext>
            </a:extLst>
          </p:cNvPr>
          <p:cNvSpPr>
            <a:spLocks noGrp="1"/>
          </p:cNvSpPr>
          <p:nvPr>
            <p:ph type="title"/>
          </p:nvPr>
        </p:nvSpPr>
        <p:spPr>
          <a:xfrm>
            <a:off x="839788" y="365125"/>
            <a:ext cx="10515600" cy="1325563"/>
          </a:xfrm>
        </p:spPr>
        <p:txBody>
          <a:bodyPr/>
          <a:lstStyle/>
          <a:p>
            <a:r>
              <a:rPr lang="en-GB"/>
              <a:t>Click to edit Master title style</a:t>
            </a:r>
            <a:endParaRPr lang="en-IT"/>
          </a:p>
        </p:txBody>
      </p:sp>
      <p:sp>
        <p:nvSpPr>
          <p:cNvPr id="3" name="Text Placeholder 2">
            <a:extLst>
              <a:ext uri="{FF2B5EF4-FFF2-40B4-BE49-F238E27FC236}">
                <a16:creationId xmlns:a16="http://schemas.microsoft.com/office/drawing/2014/main" id="{4B9207D2-C1D3-83B0-5472-42D5C96BD76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FEEA7BE5-A6F7-F74B-3302-1547A86DD91C}"/>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5" name="Text Placeholder 4">
            <a:extLst>
              <a:ext uri="{FF2B5EF4-FFF2-40B4-BE49-F238E27FC236}">
                <a16:creationId xmlns:a16="http://schemas.microsoft.com/office/drawing/2014/main" id="{B1172192-E0D4-0AFF-8127-2699E12759E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223BF9E3-3123-BCB8-E931-59DF9AD2C05B}"/>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7" name="Date Placeholder 6">
            <a:extLst>
              <a:ext uri="{FF2B5EF4-FFF2-40B4-BE49-F238E27FC236}">
                <a16:creationId xmlns:a16="http://schemas.microsoft.com/office/drawing/2014/main" id="{CD34B244-BA38-A1C2-E643-D3F8B235754B}"/>
              </a:ext>
            </a:extLst>
          </p:cNvPr>
          <p:cNvSpPr>
            <a:spLocks noGrp="1"/>
          </p:cNvSpPr>
          <p:nvPr>
            <p:ph type="dt" sz="half" idx="10"/>
          </p:nvPr>
        </p:nvSpPr>
        <p:spPr/>
        <p:txBody>
          <a:bodyPr/>
          <a:lstStyle/>
          <a:p>
            <a:fld id="{87DD9CA8-D87A-C141-B6D2-699319AE96B2}" type="datetimeFigureOut">
              <a:rPr lang="en-IT" smtClean="0"/>
              <a:t>13/06/25</a:t>
            </a:fld>
            <a:endParaRPr lang="en-IT"/>
          </a:p>
        </p:txBody>
      </p:sp>
      <p:sp>
        <p:nvSpPr>
          <p:cNvPr id="8" name="Footer Placeholder 7">
            <a:extLst>
              <a:ext uri="{FF2B5EF4-FFF2-40B4-BE49-F238E27FC236}">
                <a16:creationId xmlns:a16="http://schemas.microsoft.com/office/drawing/2014/main" id="{55B2AD96-5D99-E137-C071-AF6C0F9F1B4F}"/>
              </a:ext>
            </a:extLst>
          </p:cNvPr>
          <p:cNvSpPr>
            <a:spLocks noGrp="1"/>
          </p:cNvSpPr>
          <p:nvPr>
            <p:ph type="ftr" sz="quarter" idx="11"/>
          </p:nvPr>
        </p:nvSpPr>
        <p:spPr/>
        <p:txBody>
          <a:bodyPr/>
          <a:lstStyle/>
          <a:p>
            <a:endParaRPr lang="en-IT"/>
          </a:p>
        </p:txBody>
      </p:sp>
      <p:sp>
        <p:nvSpPr>
          <p:cNvPr id="9" name="Slide Number Placeholder 8">
            <a:extLst>
              <a:ext uri="{FF2B5EF4-FFF2-40B4-BE49-F238E27FC236}">
                <a16:creationId xmlns:a16="http://schemas.microsoft.com/office/drawing/2014/main" id="{44471593-973F-7098-5FA5-4AE3AC8DA359}"/>
              </a:ext>
            </a:extLst>
          </p:cNvPr>
          <p:cNvSpPr>
            <a:spLocks noGrp="1"/>
          </p:cNvSpPr>
          <p:nvPr>
            <p:ph type="sldNum" sz="quarter" idx="12"/>
          </p:nvPr>
        </p:nvSpPr>
        <p:spPr/>
        <p:txBody>
          <a:bodyPr/>
          <a:lstStyle/>
          <a:p>
            <a:fld id="{4F451D77-AAC5-2045-9165-044AD9D69BC3}" type="slidenum">
              <a:rPr lang="en-IT" smtClean="0"/>
              <a:t>‹#›</a:t>
            </a:fld>
            <a:endParaRPr lang="en-IT"/>
          </a:p>
        </p:txBody>
      </p:sp>
    </p:spTree>
    <p:extLst>
      <p:ext uri="{BB962C8B-B14F-4D97-AF65-F5344CB8AC3E}">
        <p14:creationId xmlns:p14="http://schemas.microsoft.com/office/powerpoint/2010/main" val="22571692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FADAFE-0DCF-A737-D91E-7657B144BD85}"/>
              </a:ext>
            </a:extLst>
          </p:cNvPr>
          <p:cNvSpPr>
            <a:spLocks noGrp="1"/>
          </p:cNvSpPr>
          <p:nvPr>
            <p:ph type="title"/>
          </p:nvPr>
        </p:nvSpPr>
        <p:spPr/>
        <p:txBody>
          <a:bodyPr/>
          <a:lstStyle/>
          <a:p>
            <a:r>
              <a:rPr lang="en-GB"/>
              <a:t>Click to edit Master title style</a:t>
            </a:r>
            <a:endParaRPr lang="en-IT"/>
          </a:p>
        </p:txBody>
      </p:sp>
      <p:sp>
        <p:nvSpPr>
          <p:cNvPr id="3" name="Date Placeholder 2">
            <a:extLst>
              <a:ext uri="{FF2B5EF4-FFF2-40B4-BE49-F238E27FC236}">
                <a16:creationId xmlns:a16="http://schemas.microsoft.com/office/drawing/2014/main" id="{2191EBC7-2E40-C17F-C7FB-F74DDA8218F9}"/>
              </a:ext>
            </a:extLst>
          </p:cNvPr>
          <p:cNvSpPr>
            <a:spLocks noGrp="1"/>
          </p:cNvSpPr>
          <p:nvPr>
            <p:ph type="dt" sz="half" idx="10"/>
          </p:nvPr>
        </p:nvSpPr>
        <p:spPr/>
        <p:txBody>
          <a:bodyPr/>
          <a:lstStyle/>
          <a:p>
            <a:fld id="{87DD9CA8-D87A-C141-B6D2-699319AE96B2}" type="datetimeFigureOut">
              <a:rPr lang="en-IT" smtClean="0"/>
              <a:t>13/06/25</a:t>
            </a:fld>
            <a:endParaRPr lang="en-IT"/>
          </a:p>
        </p:txBody>
      </p:sp>
      <p:sp>
        <p:nvSpPr>
          <p:cNvPr id="4" name="Footer Placeholder 3">
            <a:extLst>
              <a:ext uri="{FF2B5EF4-FFF2-40B4-BE49-F238E27FC236}">
                <a16:creationId xmlns:a16="http://schemas.microsoft.com/office/drawing/2014/main" id="{A7AF8C91-5BCC-3408-46F4-683855A93090}"/>
              </a:ext>
            </a:extLst>
          </p:cNvPr>
          <p:cNvSpPr>
            <a:spLocks noGrp="1"/>
          </p:cNvSpPr>
          <p:nvPr>
            <p:ph type="ftr" sz="quarter" idx="11"/>
          </p:nvPr>
        </p:nvSpPr>
        <p:spPr/>
        <p:txBody>
          <a:bodyPr/>
          <a:lstStyle/>
          <a:p>
            <a:endParaRPr lang="en-IT"/>
          </a:p>
        </p:txBody>
      </p:sp>
      <p:sp>
        <p:nvSpPr>
          <p:cNvPr id="5" name="Slide Number Placeholder 4">
            <a:extLst>
              <a:ext uri="{FF2B5EF4-FFF2-40B4-BE49-F238E27FC236}">
                <a16:creationId xmlns:a16="http://schemas.microsoft.com/office/drawing/2014/main" id="{A68BF046-9CBB-CEF5-ED12-E419BD6137F5}"/>
              </a:ext>
            </a:extLst>
          </p:cNvPr>
          <p:cNvSpPr>
            <a:spLocks noGrp="1"/>
          </p:cNvSpPr>
          <p:nvPr>
            <p:ph type="sldNum" sz="quarter" idx="12"/>
          </p:nvPr>
        </p:nvSpPr>
        <p:spPr/>
        <p:txBody>
          <a:bodyPr/>
          <a:lstStyle/>
          <a:p>
            <a:fld id="{4F451D77-AAC5-2045-9165-044AD9D69BC3}" type="slidenum">
              <a:rPr lang="en-IT" smtClean="0"/>
              <a:t>‹#›</a:t>
            </a:fld>
            <a:endParaRPr lang="en-IT"/>
          </a:p>
        </p:txBody>
      </p:sp>
      <p:sp>
        <p:nvSpPr>
          <p:cNvPr id="6" name="Rectangle 5">
            <a:extLst>
              <a:ext uri="{FF2B5EF4-FFF2-40B4-BE49-F238E27FC236}">
                <a16:creationId xmlns:a16="http://schemas.microsoft.com/office/drawing/2014/main" id="{D82E68DC-8806-C879-F431-3E9A6A982C77}"/>
              </a:ext>
            </a:extLst>
          </p:cNvPr>
          <p:cNvSpPr/>
          <p:nvPr userDrawn="1"/>
        </p:nvSpPr>
        <p:spPr>
          <a:xfrm rot="20158657">
            <a:off x="-282870" y="3140373"/>
            <a:ext cx="11055079" cy="923330"/>
          </a:xfrm>
          <a:prstGeom prst="rect">
            <a:avLst/>
          </a:prstGeom>
          <a:noFill/>
        </p:spPr>
        <p:txBody>
          <a:bodyPr wrap="none" lIns="91440" tIns="45720" rIns="91440" bIns="45720">
            <a:spAutoFit/>
          </a:bodyPr>
          <a:lstStyle/>
          <a:p>
            <a:pPr algn="ctr"/>
            <a:r>
              <a:rPr lang="en-GB" sz="5400" b="1" cap="none" spc="50" dirty="0">
                <a:ln w="0"/>
                <a:solidFill>
                  <a:schemeClr val="bg2">
                    <a:alpha val="35000"/>
                  </a:schemeClr>
                </a:solidFill>
                <a:effectLst>
                  <a:innerShdw blurRad="63500" dist="50800" dir="13500000">
                    <a:srgbClr val="000000">
                      <a:alpha val="50000"/>
                    </a:srgbClr>
                  </a:innerShdw>
                </a:effectLst>
              </a:rPr>
              <a:t>Confidential – not to be </a:t>
            </a:r>
            <a:r>
              <a:rPr lang="en-GB" sz="5400" b="1" cap="none" spc="50" dirty="0" err="1">
                <a:ln w="0"/>
                <a:solidFill>
                  <a:schemeClr val="bg2">
                    <a:alpha val="35000"/>
                  </a:schemeClr>
                </a:solidFill>
                <a:effectLst>
                  <a:innerShdw blurRad="63500" dist="50800" dir="13500000">
                    <a:srgbClr val="000000">
                      <a:alpha val="50000"/>
                    </a:srgbClr>
                  </a:innerShdw>
                </a:effectLst>
              </a:rPr>
              <a:t>distribued</a:t>
            </a:r>
            <a:endParaRPr lang="en-GB" sz="5400" b="1" cap="none" spc="50" dirty="0">
              <a:ln w="0"/>
              <a:solidFill>
                <a:schemeClr val="bg2">
                  <a:alpha val="35000"/>
                </a:schemeClr>
              </a:solidFill>
              <a:effectLst>
                <a:innerShdw blurRad="63500" dist="50800" dir="13500000">
                  <a:srgbClr val="000000">
                    <a:alpha val="50000"/>
                  </a:srgbClr>
                </a:innerShdw>
              </a:effectLst>
            </a:endParaRPr>
          </a:p>
        </p:txBody>
      </p:sp>
    </p:spTree>
    <p:extLst>
      <p:ext uri="{BB962C8B-B14F-4D97-AF65-F5344CB8AC3E}">
        <p14:creationId xmlns:p14="http://schemas.microsoft.com/office/powerpoint/2010/main" val="16877908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3D4F52F-D492-79C9-D349-775539DA7BDE}"/>
              </a:ext>
            </a:extLst>
          </p:cNvPr>
          <p:cNvSpPr>
            <a:spLocks noGrp="1"/>
          </p:cNvSpPr>
          <p:nvPr>
            <p:ph type="dt" sz="half" idx="10"/>
          </p:nvPr>
        </p:nvSpPr>
        <p:spPr/>
        <p:txBody>
          <a:bodyPr/>
          <a:lstStyle/>
          <a:p>
            <a:fld id="{87DD9CA8-D87A-C141-B6D2-699319AE96B2}" type="datetimeFigureOut">
              <a:rPr lang="en-IT" smtClean="0"/>
              <a:t>13/06/25</a:t>
            </a:fld>
            <a:endParaRPr lang="en-IT"/>
          </a:p>
        </p:txBody>
      </p:sp>
      <p:sp>
        <p:nvSpPr>
          <p:cNvPr id="3" name="Footer Placeholder 2">
            <a:extLst>
              <a:ext uri="{FF2B5EF4-FFF2-40B4-BE49-F238E27FC236}">
                <a16:creationId xmlns:a16="http://schemas.microsoft.com/office/drawing/2014/main" id="{9F8CFE6B-6508-6D9D-CA27-A7F63189FC6A}"/>
              </a:ext>
            </a:extLst>
          </p:cNvPr>
          <p:cNvSpPr>
            <a:spLocks noGrp="1"/>
          </p:cNvSpPr>
          <p:nvPr>
            <p:ph type="ftr" sz="quarter" idx="11"/>
          </p:nvPr>
        </p:nvSpPr>
        <p:spPr/>
        <p:txBody>
          <a:bodyPr/>
          <a:lstStyle/>
          <a:p>
            <a:endParaRPr lang="en-IT"/>
          </a:p>
        </p:txBody>
      </p:sp>
      <p:sp>
        <p:nvSpPr>
          <p:cNvPr id="4" name="Slide Number Placeholder 3">
            <a:extLst>
              <a:ext uri="{FF2B5EF4-FFF2-40B4-BE49-F238E27FC236}">
                <a16:creationId xmlns:a16="http://schemas.microsoft.com/office/drawing/2014/main" id="{6ABE9339-B44F-AB12-17B7-8D90078F5AF5}"/>
              </a:ext>
            </a:extLst>
          </p:cNvPr>
          <p:cNvSpPr>
            <a:spLocks noGrp="1"/>
          </p:cNvSpPr>
          <p:nvPr>
            <p:ph type="sldNum" sz="quarter" idx="12"/>
          </p:nvPr>
        </p:nvSpPr>
        <p:spPr/>
        <p:txBody>
          <a:bodyPr/>
          <a:lstStyle/>
          <a:p>
            <a:fld id="{4F451D77-AAC5-2045-9165-044AD9D69BC3}" type="slidenum">
              <a:rPr lang="en-IT" smtClean="0"/>
              <a:t>‹#›</a:t>
            </a:fld>
            <a:endParaRPr lang="en-IT"/>
          </a:p>
        </p:txBody>
      </p:sp>
      <p:sp>
        <p:nvSpPr>
          <p:cNvPr id="5" name="Rectangle 4">
            <a:extLst>
              <a:ext uri="{FF2B5EF4-FFF2-40B4-BE49-F238E27FC236}">
                <a16:creationId xmlns:a16="http://schemas.microsoft.com/office/drawing/2014/main" id="{2FA48EB8-022D-296D-1900-B8707A5876DB}"/>
              </a:ext>
            </a:extLst>
          </p:cNvPr>
          <p:cNvSpPr/>
          <p:nvPr userDrawn="1"/>
        </p:nvSpPr>
        <p:spPr>
          <a:xfrm rot="20158657">
            <a:off x="-282870" y="3140373"/>
            <a:ext cx="11055079" cy="923330"/>
          </a:xfrm>
          <a:prstGeom prst="rect">
            <a:avLst/>
          </a:prstGeom>
          <a:noFill/>
        </p:spPr>
        <p:txBody>
          <a:bodyPr wrap="none" lIns="91440" tIns="45720" rIns="91440" bIns="45720">
            <a:spAutoFit/>
          </a:bodyPr>
          <a:lstStyle/>
          <a:p>
            <a:pPr algn="ctr"/>
            <a:r>
              <a:rPr lang="en-GB" sz="5400" b="1" cap="none" spc="50" dirty="0">
                <a:ln w="0"/>
                <a:solidFill>
                  <a:schemeClr val="bg2">
                    <a:alpha val="35000"/>
                  </a:schemeClr>
                </a:solidFill>
                <a:effectLst>
                  <a:innerShdw blurRad="63500" dist="50800" dir="13500000">
                    <a:srgbClr val="000000">
                      <a:alpha val="50000"/>
                    </a:srgbClr>
                  </a:innerShdw>
                </a:effectLst>
              </a:rPr>
              <a:t>Confidential – not to be </a:t>
            </a:r>
            <a:r>
              <a:rPr lang="en-GB" sz="5400" b="1" cap="none" spc="50" dirty="0" err="1">
                <a:ln w="0"/>
                <a:solidFill>
                  <a:schemeClr val="bg2">
                    <a:alpha val="35000"/>
                  </a:schemeClr>
                </a:solidFill>
                <a:effectLst>
                  <a:innerShdw blurRad="63500" dist="50800" dir="13500000">
                    <a:srgbClr val="000000">
                      <a:alpha val="50000"/>
                    </a:srgbClr>
                  </a:innerShdw>
                </a:effectLst>
              </a:rPr>
              <a:t>distribued</a:t>
            </a:r>
            <a:endParaRPr lang="en-GB" sz="5400" b="1" cap="none" spc="50" dirty="0">
              <a:ln w="0"/>
              <a:solidFill>
                <a:schemeClr val="bg2">
                  <a:alpha val="35000"/>
                </a:schemeClr>
              </a:solidFill>
              <a:effectLst>
                <a:innerShdw blurRad="63500" dist="50800" dir="13500000">
                  <a:srgbClr val="000000">
                    <a:alpha val="50000"/>
                  </a:srgbClr>
                </a:innerShdw>
              </a:effectLst>
            </a:endParaRPr>
          </a:p>
        </p:txBody>
      </p:sp>
    </p:spTree>
    <p:extLst>
      <p:ext uri="{BB962C8B-B14F-4D97-AF65-F5344CB8AC3E}">
        <p14:creationId xmlns:p14="http://schemas.microsoft.com/office/powerpoint/2010/main" val="30541499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8D0DAA-15FC-D0FB-9DC2-C119050FCDAA}"/>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IT"/>
          </a:p>
        </p:txBody>
      </p:sp>
      <p:sp>
        <p:nvSpPr>
          <p:cNvPr id="3" name="Content Placeholder 2">
            <a:extLst>
              <a:ext uri="{FF2B5EF4-FFF2-40B4-BE49-F238E27FC236}">
                <a16:creationId xmlns:a16="http://schemas.microsoft.com/office/drawing/2014/main" id="{6C513C42-87F7-6255-2F4A-373E3FDDE62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4" name="Text Placeholder 3">
            <a:extLst>
              <a:ext uri="{FF2B5EF4-FFF2-40B4-BE49-F238E27FC236}">
                <a16:creationId xmlns:a16="http://schemas.microsoft.com/office/drawing/2014/main" id="{DEB31999-B43A-30F3-1054-BC0ED20DC51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1A8C66E-6A4C-22CC-A3AF-0760AB99A959}"/>
              </a:ext>
            </a:extLst>
          </p:cNvPr>
          <p:cNvSpPr>
            <a:spLocks noGrp="1"/>
          </p:cNvSpPr>
          <p:nvPr>
            <p:ph type="dt" sz="half" idx="10"/>
          </p:nvPr>
        </p:nvSpPr>
        <p:spPr/>
        <p:txBody>
          <a:bodyPr/>
          <a:lstStyle/>
          <a:p>
            <a:fld id="{87DD9CA8-D87A-C141-B6D2-699319AE96B2}" type="datetimeFigureOut">
              <a:rPr lang="en-IT" smtClean="0"/>
              <a:t>13/06/25</a:t>
            </a:fld>
            <a:endParaRPr lang="en-IT"/>
          </a:p>
        </p:txBody>
      </p:sp>
      <p:sp>
        <p:nvSpPr>
          <p:cNvPr id="6" name="Footer Placeholder 5">
            <a:extLst>
              <a:ext uri="{FF2B5EF4-FFF2-40B4-BE49-F238E27FC236}">
                <a16:creationId xmlns:a16="http://schemas.microsoft.com/office/drawing/2014/main" id="{55723AE8-97EB-4405-F1A7-2512261E06BB}"/>
              </a:ext>
            </a:extLst>
          </p:cNvPr>
          <p:cNvSpPr>
            <a:spLocks noGrp="1"/>
          </p:cNvSpPr>
          <p:nvPr>
            <p:ph type="ftr" sz="quarter" idx="11"/>
          </p:nvPr>
        </p:nvSpPr>
        <p:spPr/>
        <p:txBody>
          <a:bodyPr/>
          <a:lstStyle/>
          <a:p>
            <a:endParaRPr lang="en-IT"/>
          </a:p>
        </p:txBody>
      </p:sp>
      <p:sp>
        <p:nvSpPr>
          <p:cNvPr id="7" name="Slide Number Placeholder 6">
            <a:extLst>
              <a:ext uri="{FF2B5EF4-FFF2-40B4-BE49-F238E27FC236}">
                <a16:creationId xmlns:a16="http://schemas.microsoft.com/office/drawing/2014/main" id="{BCEE7086-50BD-9895-92D2-44AE47401BB2}"/>
              </a:ext>
            </a:extLst>
          </p:cNvPr>
          <p:cNvSpPr>
            <a:spLocks noGrp="1"/>
          </p:cNvSpPr>
          <p:nvPr>
            <p:ph type="sldNum" sz="quarter" idx="12"/>
          </p:nvPr>
        </p:nvSpPr>
        <p:spPr/>
        <p:txBody>
          <a:bodyPr/>
          <a:lstStyle/>
          <a:p>
            <a:fld id="{4F451D77-AAC5-2045-9165-044AD9D69BC3}" type="slidenum">
              <a:rPr lang="en-IT" smtClean="0"/>
              <a:t>‹#›</a:t>
            </a:fld>
            <a:endParaRPr lang="en-IT"/>
          </a:p>
        </p:txBody>
      </p:sp>
    </p:spTree>
    <p:extLst>
      <p:ext uri="{BB962C8B-B14F-4D97-AF65-F5344CB8AC3E}">
        <p14:creationId xmlns:p14="http://schemas.microsoft.com/office/powerpoint/2010/main" val="922572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343F5B-EFA1-9B0C-7136-197B31489FDA}"/>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IT"/>
          </a:p>
        </p:txBody>
      </p:sp>
      <p:sp>
        <p:nvSpPr>
          <p:cNvPr id="3" name="Picture Placeholder 2">
            <a:extLst>
              <a:ext uri="{FF2B5EF4-FFF2-40B4-BE49-F238E27FC236}">
                <a16:creationId xmlns:a16="http://schemas.microsoft.com/office/drawing/2014/main" id="{A3B8C7D2-6017-A875-66CC-CF374C7B489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T"/>
          </a:p>
        </p:txBody>
      </p:sp>
      <p:sp>
        <p:nvSpPr>
          <p:cNvPr id="4" name="Text Placeholder 3">
            <a:extLst>
              <a:ext uri="{FF2B5EF4-FFF2-40B4-BE49-F238E27FC236}">
                <a16:creationId xmlns:a16="http://schemas.microsoft.com/office/drawing/2014/main" id="{58C9EE17-B19F-E6A4-D22A-5499433E5D0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D3EA9B8-3F16-D84A-FFD8-F76088F99F97}"/>
              </a:ext>
            </a:extLst>
          </p:cNvPr>
          <p:cNvSpPr>
            <a:spLocks noGrp="1"/>
          </p:cNvSpPr>
          <p:nvPr>
            <p:ph type="dt" sz="half" idx="10"/>
          </p:nvPr>
        </p:nvSpPr>
        <p:spPr/>
        <p:txBody>
          <a:bodyPr/>
          <a:lstStyle/>
          <a:p>
            <a:fld id="{87DD9CA8-D87A-C141-B6D2-699319AE96B2}" type="datetimeFigureOut">
              <a:rPr lang="en-IT" smtClean="0"/>
              <a:t>13/06/25</a:t>
            </a:fld>
            <a:endParaRPr lang="en-IT"/>
          </a:p>
        </p:txBody>
      </p:sp>
      <p:sp>
        <p:nvSpPr>
          <p:cNvPr id="6" name="Footer Placeholder 5">
            <a:extLst>
              <a:ext uri="{FF2B5EF4-FFF2-40B4-BE49-F238E27FC236}">
                <a16:creationId xmlns:a16="http://schemas.microsoft.com/office/drawing/2014/main" id="{21B06A80-6538-DC21-8A7B-3752D6B1EFB6}"/>
              </a:ext>
            </a:extLst>
          </p:cNvPr>
          <p:cNvSpPr>
            <a:spLocks noGrp="1"/>
          </p:cNvSpPr>
          <p:nvPr>
            <p:ph type="ftr" sz="quarter" idx="11"/>
          </p:nvPr>
        </p:nvSpPr>
        <p:spPr/>
        <p:txBody>
          <a:bodyPr/>
          <a:lstStyle/>
          <a:p>
            <a:endParaRPr lang="en-IT"/>
          </a:p>
        </p:txBody>
      </p:sp>
      <p:sp>
        <p:nvSpPr>
          <p:cNvPr id="7" name="Slide Number Placeholder 6">
            <a:extLst>
              <a:ext uri="{FF2B5EF4-FFF2-40B4-BE49-F238E27FC236}">
                <a16:creationId xmlns:a16="http://schemas.microsoft.com/office/drawing/2014/main" id="{F6BA59AB-0CA3-18EC-C350-DCFFDE06C679}"/>
              </a:ext>
            </a:extLst>
          </p:cNvPr>
          <p:cNvSpPr>
            <a:spLocks noGrp="1"/>
          </p:cNvSpPr>
          <p:nvPr>
            <p:ph type="sldNum" sz="quarter" idx="12"/>
          </p:nvPr>
        </p:nvSpPr>
        <p:spPr/>
        <p:txBody>
          <a:bodyPr/>
          <a:lstStyle/>
          <a:p>
            <a:fld id="{4F451D77-AAC5-2045-9165-044AD9D69BC3}" type="slidenum">
              <a:rPr lang="en-IT" smtClean="0"/>
              <a:t>‹#›</a:t>
            </a:fld>
            <a:endParaRPr lang="en-IT"/>
          </a:p>
        </p:txBody>
      </p:sp>
    </p:spTree>
    <p:extLst>
      <p:ext uri="{BB962C8B-B14F-4D97-AF65-F5344CB8AC3E}">
        <p14:creationId xmlns:p14="http://schemas.microsoft.com/office/powerpoint/2010/main" val="16127464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34E849-9ADC-6F59-F361-18A8299A3B4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IT"/>
          </a:p>
        </p:txBody>
      </p:sp>
      <p:sp>
        <p:nvSpPr>
          <p:cNvPr id="3" name="Text Placeholder 2">
            <a:extLst>
              <a:ext uri="{FF2B5EF4-FFF2-40B4-BE49-F238E27FC236}">
                <a16:creationId xmlns:a16="http://schemas.microsoft.com/office/drawing/2014/main" id="{AB3E47C8-4AB1-0F64-9794-2488E5799AF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4" name="Date Placeholder 3">
            <a:extLst>
              <a:ext uri="{FF2B5EF4-FFF2-40B4-BE49-F238E27FC236}">
                <a16:creationId xmlns:a16="http://schemas.microsoft.com/office/drawing/2014/main" id="{B62ED536-B078-C5E7-4E7B-195B1C6D822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7DD9CA8-D87A-C141-B6D2-699319AE96B2}" type="datetimeFigureOut">
              <a:rPr lang="en-IT" smtClean="0"/>
              <a:t>13/06/25</a:t>
            </a:fld>
            <a:endParaRPr lang="en-IT"/>
          </a:p>
        </p:txBody>
      </p:sp>
      <p:sp>
        <p:nvSpPr>
          <p:cNvPr id="5" name="Footer Placeholder 4">
            <a:extLst>
              <a:ext uri="{FF2B5EF4-FFF2-40B4-BE49-F238E27FC236}">
                <a16:creationId xmlns:a16="http://schemas.microsoft.com/office/drawing/2014/main" id="{1C55DBCD-1E1C-BC99-A609-0A1E5F01722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IT"/>
          </a:p>
        </p:txBody>
      </p:sp>
      <p:sp>
        <p:nvSpPr>
          <p:cNvPr id="6" name="Slide Number Placeholder 5">
            <a:extLst>
              <a:ext uri="{FF2B5EF4-FFF2-40B4-BE49-F238E27FC236}">
                <a16:creationId xmlns:a16="http://schemas.microsoft.com/office/drawing/2014/main" id="{A8FB2EA8-F188-2B1C-E2C3-1798E66C7CF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4F451D77-AAC5-2045-9165-044AD9D69BC3}" type="slidenum">
              <a:rPr lang="en-IT" smtClean="0"/>
              <a:t>‹#›</a:t>
            </a:fld>
            <a:endParaRPr lang="en-IT"/>
          </a:p>
        </p:txBody>
      </p:sp>
    </p:spTree>
    <p:extLst>
      <p:ext uri="{BB962C8B-B14F-4D97-AF65-F5344CB8AC3E}">
        <p14:creationId xmlns:p14="http://schemas.microsoft.com/office/powerpoint/2010/main" val="26803109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doi.org/10.1016/j.mne.2023.100235" TargetMode="External"/><Relationship Id="rId2" Type="http://schemas.openxmlformats.org/officeDocument/2006/relationships/hyperlink" Target="https://www.linarinanotech.com/" TargetMode="External"/><Relationship Id="rId1" Type="http://schemas.openxmlformats.org/officeDocument/2006/relationships/slideLayout" Target="../slideLayouts/slideLayout2.xml"/><Relationship Id="rId4" Type="http://schemas.openxmlformats.org/officeDocument/2006/relationships/hyperlink" Target="https://doi.org/10.1016/j.ijheatmasstransfer.2017.03.034"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847FC4-6728-C505-8605-F4C4F74D8929}"/>
              </a:ext>
            </a:extLst>
          </p:cNvPr>
          <p:cNvSpPr>
            <a:spLocks noGrp="1"/>
          </p:cNvSpPr>
          <p:nvPr>
            <p:ph type="ctrTitle"/>
          </p:nvPr>
        </p:nvSpPr>
        <p:spPr/>
        <p:txBody>
          <a:bodyPr>
            <a:normAutofit fontScale="90000"/>
          </a:bodyPr>
          <a:lstStyle/>
          <a:p>
            <a:r>
              <a:rPr lang="en-GB" b="1" dirty="0"/>
              <a:t>HENAPIX</a:t>
            </a:r>
            <a:br>
              <a:rPr lang="en-GB" b="1" dirty="0"/>
            </a:br>
            <a:r>
              <a:rPr lang="en-GB" b="1" dirty="0" err="1"/>
              <a:t>HE</a:t>
            </a:r>
            <a:r>
              <a:rPr lang="en-GB" dirty="0" err="1"/>
              <a:t>at</a:t>
            </a:r>
            <a:r>
              <a:rPr lang="en-GB" dirty="0"/>
              <a:t> pipe </a:t>
            </a:r>
            <a:r>
              <a:rPr lang="en-GB" b="1" dirty="0" err="1"/>
              <a:t>NA</a:t>
            </a:r>
            <a:r>
              <a:rPr lang="en-GB" dirty="0" err="1"/>
              <a:t>no</a:t>
            </a:r>
            <a:r>
              <a:rPr lang="en-GB" dirty="0"/>
              <a:t> Fiber </a:t>
            </a:r>
            <a:r>
              <a:rPr lang="en-GB" b="1" dirty="0" err="1"/>
              <a:t>PIX</a:t>
            </a:r>
            <a:r>
              <a:rPr lang="en-GB" dirty="0" err="1"/>
              <a:t>el</a:t>
            </a:r>
            <a:r>
              <a:rPr lang="en-GB" dirty="0"/>
              <a:t> detectors</a:t>
            </a:r>
          </a:p>
        </p:txBody>
      </p:sp>
      <p:sp>
        <p:nvSpPr>
          <p:cNvPr id="3" name="Subtitle 2">
            <a:extLst>
              <a:ext uri="{FF2B5EF4-FFF2-40B4-BE49-F238E27FC236}">
                <a16:creationId xmlns:a16="http://schemas.microsoft.com/office/drawing/2014/main" id="{C3914043-7F4B-4338-0FB5-70E8A8CF98FF}"/>
              </a:ext>
            </a:extLst>
          </p:cNvPr>
          <p:cNvSpPr>
            <a:spLocks noGrp="1"/>
          </p:cNvSpPr>
          <p:nvPr>
            <p:ph type="subTitle" idx="1"/>
          </p:nvPr>
        </p:nvSpPr>
        <p:spPr/>
        <p:txBody>
          <a:bodyPr/>
          <a:lstStyle/>
          <a:p>
            <a:endParaRPr lang="en-IT" dirty="0"/>
          </a:p>
          <a:p>
            <a:r>
              <a:rPr lang="en-US" dirty="0"/>
              <a:t>Fabrizio Palla</a:t>
            </a:r>
          </a:p>
          <a:p>
            <a:r>
              <a:rPr lang="en-US" dirty="0"/>
              <a:t>INFN Pisa</a:t>
            </a:r>
            <a:endParaRPr lang="en-IT" dirty="0"/>
          </a:p>
        </p:txBody>
      </p:sp>
    </p:spTree>
    <p:extLst>
      <p:ext uri="{BB962C8B-B14F-4D97-AF65-F5344CB8AC3E}">
        <p14:creationId xmlns:p14="http://schemas.microsoft.com/office/powerpoint/2010/main" val="17567054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CasellaDiTesto 23">
            <a:extLst>
              <a:ext uri="{FF2B5EF4-FFF2-40B4-BE49-F238E27FC236}">
                <a16:creationId xmlns:a16="http://schemas.microsoft.com/office/drawing/2014/main" id="{33072F09-5C89-2FF8-9FAD-9DCFA8C7B2F6}"/>
              </a:ext>
            </a:extLst>
          </p:cNvPr>
          <p:cNvSpPr txBox="1"/>
          <p:nvPr/>
        </p:nvSpPr>
        <p:spPr>
          <a:xfrm>
            <a:off x="124568" y="250315"/>
            <a:ext cx="10792248" cy="556038"/>
          </a:xfrm>
          <a:prstGeom prst="rect">
            <a:avLst/>
          </a:prstGeom>
          <a:noFill/>
        </p:spPr>
        <p:txBody>
          <a:bodyPr wrap="square" lIns="0" tIns="0" rIns="0" bIns="0" rtlCol="0">
            <a:noAutofit/>
          </a:bodyPr>
          <a:lstStyle/>
          <a:p>
            <a:pPr algn="l"/>
            <a:r>
              <a:rPr lang="en-GB" sz="4000" b="1" dirty="0">
                <a:latin typeface="Titillium Web" panose="00000500000000000000" pitchFamily="2" charset="0"/>
              </a:rPr>
              <a:t>How electrospinning works</a:t>
            </a:r>
          </a:p>
        </p:txBody>
      </p:sp>
      <p:sp>
        <p:nvSpPr>
          <p:cNvPr id="1030" name="CasellaDiTesto 1029">
            <a:extLst>
              <a:ext uri="{FF2B5EF4-FFF2-40B4-BE49-F238E27FC236}">
                <a16:creationId xmlns:a16="http://schemas.microsoft.com/office/drawing/2014/main" id="{4B359A08-F5E2-D3BE-8BD5-A638BD1B23A2}"/>
              </a:ext>
            </a:extLst>
          </p:cNvPr>
          <p:cNvSpPr txBox="1"/>
          <p:nvPr/>
        </p:nvSpPr>
        <p:spPr>
          <a:xfrm>
            <a:off x="8089143" y="1784257"/>
            <a:ext cx="1938275" cy="681135"/>
          </a:xfrm>
          <a:prstGeom prst="rect">
            <a:avLst/>
          </a:prstGeom>
          <a:noFill/>
        </p:spPr>
        <p:txBody>
          <a:bodyPr wrap="square" lIns="0" tIns="0" rIns="0" bIns="0" rtlCol="0">
            <a:normAutofit/>
          </a:bodyPr>
          <a:lstStyle/>
          <a:p>
            <a:pPr algn="ctr"/>
            <a:r>
              <a:rPr lang="en-GB" b="1" dirty="0">
                <a:latin typeface="Titillium Web" panose="00000500000000000000" pitchFamily="2" charset="0"/>
              </a:rPr>
              <a:t>Nanofibers create a tissue</a:t>
            </a:r>
          </a:p>
        </p:txBody>
      </p:sp>
      <p:grpSp>
        <p:nvGrpSpPr>
          <p:cNvPr id="1059" name="Gruppo 1058">
            <a:extLst>
              <a:ext uri="{FF2B5EF4-FFF2-40B4-BE49-F238E27FC236}">
                <a16:creationId xmlns:a16="http://schemas.microsoft.com/office/drawing/2014/main" id="{C5A7796A-8CAC-46BF-D384-2EBB0401F1F3}"/>
              </a:ext>
            </a:extLst>
          </p:cNvPr>
          <p:cNvGrpSpPr/>
          <p:nvPr/>
        </p:nvGrpSpPr>
        <p:grpSpPr>
          <a:xfrm>
            <a:off x="7862027" y="2313137"/>
            <a:ext cx="2465893" cy="2779789"/>
            <a:chOff x="7363907" y="2845077"/>
            <a:chExt cx="2465893" cy="2779789"/>
          </a:xfrm>
        </p:grpSpPr>
        <p:sp>
          <p:nvSpPr>
            <p:cNvPr id="1058" name="Rettangolo 1057">
              <a:extLst>
                <a:ext uri="{FF2B5EF4-FFF2-40B4-BE49-F238E27FC236}">
                  <a16:creationId xmlns:a16="http://schemas.microsoft.com/office/drawing/2014/main" id="{DCE31AD9-78F0-E1C7-F526-F398C22878A8}"/>
                </a:ext>
              </a:extLst>
            </p:cNvPr>
            <p:cNvSpPr/>
            <p:nvPr/>
          </p:nvSpPr>
          <p:spPr>
            <a:xfrm>
              <a:off x="7363907" y="2845077"/>
              <a:ext cx="2465893" cy="2779789"/>
            </a:xfrm>
            <a:prstGeom prst="rect">
              <a:avLst/>
            </a:prstGeom>
            <a:pattFill prst="wave">
              <a:fgClr>
                <a:schemeClr val="tx1">
                  <a:lumMod val="50000"/>
                  <a:lumOff val="50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a:solidFill>
                  <a:schemeClr val="bg1"/>
                </a:solidFill>
              </a:endParaRPr>
            </a:p>
          </p:txBody>
        </p:sp>
        <p:sp>
          <p:nvSpPr>
            <p:cNvPr id="1033" name="Figura a mano libera: forma 1032">
              <a:extLst>
                <a:ext uri="{FF2B5EF4-FFF2-40B4-BE49-F238E27FC236}">
                  <a16:creationId xmlns:a16="http://schemas.microsoft.com/office/drawing/2014/main" id="{155FF43C-8279-57D9-FA90-DCAAAA880EC9}"/>
                </a:ext>
              </a:extLst>
            </p:cNvPr>
            <p:cNvSpPr/>
            <p:nvPr/>
          </p:nvSpPr>
          <p:spPr>
            <a:xfrm>
              <a:off x="7421057" y="2911752"/>
              <a:ext cx="2336183" cy="2624318"/>
            </a:xfrm>
            <a:custGeom>
              <a:avLst/>
              <a:gdLst>
                <a:gd name="connsiteX0" fmla="*/ 378088 w 2336183"/>
                <a:gd name="connsiteY0" fmla="*/ 83976 h 2624318"/>
                <a:gd name="connsiteX1" fmla="*/ 359427 w 2336183"/>
                <a:gd name="connsiteY1" fmla="*/ 690465 h 2624318"/>
                <a:gd name="connsiteX2" fmla="*/ 844619 w 2336183"/>
                <a:gd name="connsiteY2" fmla="*/ 1306286 h 2624318"/>
                <a:gd name="connsiteX3" fmla="*/ 1161860 w 2336183"/>
                <a:gd name="connsiteY3" fmla="*/ 1446245 h 2624318"/>
                <a:gd name="connsiteX4" fmla="*/ 2048268 w 2336183"/>
                <a:gd name="connsiteY4" fmla="*/ 1268963 h 2624318"/>
                <a:gd name="connsiteX5" fmla="*/ 2132243 w 2336183"/>
                <a:gd name="connsiteY5" fmla="*/ 410547 h 2624318"/>
                <a:gd name="connsiteX6" fmla="*/ 1898978 w 2336183"/>
                <a:gd name="connsiteY6" fmla="*/ 186612 h 2624318"/>
                <a:gd name="connsiteX7" fmla="*/ 1777680 w 2336183"/>
                <a:gd name="connsiteY7" fmla="*/ 139959 h 2624318"/>
                <a:gd name="connsiteX8" fmla="*/ 1768349 w 2336183"/>
                <a:gd name="connsiteY8" fmla="*/ 531845 h 2624318"/>
                <a:gd name="connsiteX9" fmla="*/ 1861655 w 2336183"/>
                <a:gd name="connsiteY9" fmla="*/ 1035698 h 2624318"/>
                <a:gd name="connsiteX10" fmla="*/ 1619060 w 2336183"/>
                <a:gd name="connsiteY10" fmla="*/ 1716833 h 2624318"/>
                <a:gd name="connsiteX11" fmla="*/ 1273827 w 2336183"/>
                <a:gd name="connsiteY11" fmla="*/ 1828800 h 2624318"/>
                <a:gd name="connsiteX12" fmla="*/ 1087215 w 2336183"/>
                <a:gd name="connsiteY12" fmla="*/ 1726163 h 2624318"/>
                <a:gd name="connsiteX13" fmla="*/ 919264 w 2336183"/>
                <a:gd name="connsiteY13" fmla="*/ 1091682 h 2624318"/>
                <a:gd name="connsiteX14" fmla="*/ 1217843 w 2336183"/>
                <a:gd name="connsiteY14" fmla="*/ 391886 h 2624318"/>
                <a:gd name="connsiteX15" fmla="*/ 406080 w 2336183"/>
                <a:gd name="connsiteY15" fmla="*/ 1287624 h 2624318"/>
                <a:gd name="connsiteX16" fmla="*/ 359427 w 2336183"/>
                <a:gd name="connsiteY16" fmla="*/ 1511559 h 2624318"/>
                <a:gd name="connsiteX17" fmla="*/ 406080 w 2336183"/>
                <a:gd name="connsiteY17" fmla="*/ 1763486 h 2624318"/>
                <a:gd name="connsiteX18" fmla="*/ 592692 w 2336183"/>
                <a:gd name="connsiteY18" fmla="*/ 2006082 h 2624318"/>
                <a:gd name="connsiteX19" fmla="*/ 1675043 w 2336183"/>
                <a:gd name="connsiteY19" fmla="*/ 2220686 h 2624318"/>
                <a:gd name="connsiteX20" fmla="*/ 1945631 w 2336183"/>
                <a:gd name="connsiteY20" fmla="*/ 2052735 h 2624318"/>
                <a:gd name="connsiteX21" fmla="*/ 2020276 w 2336183"/>
                <a:gd name="connsiteY21" fmla="*/ 1819469 h 2624318"/>
                <a:gd name="connsiteX22" fmla="*/ 2001615 w 2336183"/>
                <a:gd name="connsiteY22" fmla="*/ 1483567 h 2624318"/>
                <a:gd name="connsiteX23" fmla="*/ 1693704 w 2336183"/>
                <a:gd name="connsiteY23" fmla="*/ 1240971 h 2624318"/>
                <a:gd name="connsiteX24" fmla="*/ 1367133 w 2336183"/>
                <a:gd name="connsiteY24" fmla="*/ 1007706 h 2624318"/>
                <a:gd name="connsiteX25" fmla="*/ 1264496 w 2336183"/>
                <a:gd name="connsiteY25" fmla="*/ 447869 h 2624318"/>
                <a:gd name="connsiteX26" fmla="*/ 1339141 w 2336183"/>
                <a:gd name="connsiteY26" fmla="*/ 195943 h 2624318"/>
                <a:gd name="connsiteX27" fmla="*/ 1553745 w 2336183"/>
                <a:gd name="connsiteY27" fmla="*/ 121298 h 2624318"/>
                <a:gd name="connsiteX28" fmla="*/ 1656382 w 2336183"/>
                <a:gd name="connsiteY28" fmla="*/ 158620 h 2624318"/>
                <a:gd name="connsiteX29" fmla="*/ 1703035 w 2336183"/>
                <a:gd name="connsiteY29" fmla="*/ 205273 h 2624318"/>
                <a:gd name="connsiteX30" fmla="*/ 1292488 w 2336183"/>
                <a:gd name="connsiteY30" fmla="*/ 0 h 2624318"/>
                <a:gd name="connsiteX31" fmla="*/ 1049892 w 2336183"/>
                <a:gd name="connsiteY31" fmla="*/ 139959 h 2624318"/>
                <a:gd name="connsiteX32" fmla="*/ 1721696 w 2336183"/>
                <a:gd name="connsiteY32" fmla="*/ 709127 h 2624318"/>
                <a:gd name="connsiteX33" fmla="*/ 2318855 w 2336183"/>
                <a:gd name="connsiteY33" fmla="*/ 615820 h 2624318"/>
                <a:gd name="connsiteX34" fmla="*/ 2300194 w 2336183"/>
                <a:gd name="connsiteY34" fmla="*/ 503853 h 2624318"/>
                <a:gd name="connsiteX35" fmla="*/ 1992284 w 2336183"/>
                <a:gd name="connsiteY35" fmla="*/ 326571 h 2624318"/>
                <a:gd name="connsiteX36" fmla="*/ 1199182 w 2336183"/>
                <a:gd name="connsiteY36" fmla="*/ 261257 h 2624318"/>
                <a:gd name="connsiteX37" fmla="*/ 378088 w 2336183"/>
                <a:gd name="connsiteY37" fmla="*/ 307910 h 2624318"/>
                <a:gd name="connsiteX38" fmla="*/ 471394 w 2336183"/>
                <a:gd name="connsiteY38" fmla="*/ 821094 h 2624318"/>
                <a:gd name="connsiteX39" fmla="*/ 2094921 w 2336183"/>
                <a:gd name="connsiteY39" fmla="*/ 1427584 h 2624318"/>
                <a:gd name="connsiteX40" fmla="*/ 2066929 w 2336183"/>
                <a:gd name="connsiteY40" fmla="*/ 746449 h 2624318"/>
                <a:gd name="connsiteX41" fmla="*/ 1684374 w 2336183"/>
                <a:gd name="connsiteY41" fmla="*/ 578498 h 2624318"/>
                <a:gd name="connsiteX42" fmla="*/ 1357802 w 2336183"/>
                <a:gd name="connsiteY42" fmla="*/ 643812 h 2624318"/>
                <a:gd name="connsiteX43" fmla="*/ 835288 w 2336183"/>
                <a:gd name="connsiteY43" fmla="*/ 1530220 h 2624318"/>
                <a:gd name="connsiteX44" fmla="*/ 853949 w 2336183"/>
                <a:gd name="connsiteY44" fmla="*/ 1856792 h 2624318"/>
                <a:gd name="connsiteX45" fmla="*/ 881941 w 2336183"/>
                <a:gd name="connsiteY45" fmla="*/ 2006082 h 2624318"/>
                <a:gd name="connsiteX46" fmla="*/ 704660 w 2336183"/>
                <a:gd name="connsiteY46" fmla="*/ 1931437 h 2624318"/>
                <a:gd name="connsiteX47" fmla="*/ 434072 w 2336183"/>
                <a:gd name="connsiteY47" fmla="*/ 1698171 h 2624318"/>
                <a:gd name="connsiteX48" fmla="*/ 1339141 w 2336183"/>
                <a:gd name="connsiteY48" fmla="*/ 849086 h 2624318"/>
                <a:gd name="connsiteX49" fmla="*/ 1012570 w 2336183"/>
                <a:gd name="connsiteY49" fmla="*/ 1520890 h 2624318"/>
                <a:gd name="connsiteX50" fmla="*/ 144823 w 2336183"/>
                <a:gd name="connsiteY50" fmla="*/ 2537927 h 2624318"/>
                <a:gd name="connsiteX51" fmla="*/ 191476 w 2336183"/>
                <a:gd name="connsiteY51" fmla="*/ 2593910 h 2624318"/>
                <a:gd name="connsiteX52" fmla="*/ 1936300 w 2336183"/>
                <a:gd name="connsiteY52" fmla="*/ 2407298 h 2624318"/>
                <a:gd name="connsiteX53" fmla="*/ 2038937 w 2336183"/>
                <a:gd name="connsiteY53" fmla="*/ 2286000 h 2624318"/>
                <a:gd name="connsiteX54" fmla="*/ 2048268 w 2336183"/>
                <a:gd name="connsiteY54" fmla="*/ 2136710 h 2624318"/>
                <a:gd name="connsiteX55" fmla="*/ 1973623 w 2336183"/>
                <a:gd name="connsiteY55" fmla="*/ 1660849 h 2624318"/>
                <a:gd name="connsiteX56" fmla="*/ 1777680 w 2336183"/>
                <a:gd name="connsiteY56" fmla="*/ 1296955 h 2624318"/>
                <a:gd name="connsiteX57" fmla="*/ 1600398 w 2336183"/>
                <a:gd name="connsiteY57" fmla="*/ 970384 h 2624318"/>
                <a:gd name="connsiteX58" fmla="*/ 1143198 w 2336183"/>
                <a:gd name="connsiteY58" fmla="*/ 1940767 h 2624318"/>
                <a:gd name="connsiteX59" fmla="*/ 1096545 w 2336183"/>
                <a:gd name="connsiteY59" fmla="*/ 2024743 h 2624318"/>
                <a:gd name="connsiteX60" fmla="*/ 1059223 w 2336183"/>
                <a:gd name="connsiteY60" fmla="*/ 2034073 h 2624318"/>
                <a:gd name="connsiteX61" fmla="*/ 975247 w 2336183"/>
                <a:gd name="connsiteY61" fmla="*/ 2043404 h 2624318"/>
                <a:gd name="connsiteX62" fmla="*/ 751313 w 2336183"/>
                <a:gd name="connsiteY62" fmla="*/ 1604865 h 2624318"/>
                <a:gd name="connsiteX63" fmla="*/ 639345 w 2336183"/>
                <a:gd name="connsiteY63" fmla="*/ 1203649 h 2624318"/>
                <a:gd name="connsiteX64" fmla="*/ 639345 w 2336183"/>
                <a:gd name="connsiteY64" fmla="*/ 615820 h 2624318"/>
                <a:gd name="connsiteX65" fmla="*/ 658007 w 2336183"/>
                <a:gd name="connsiteY65" fmla="*/ 447869 h 2624318"/>
                <a:gd name="connsiteX66" fmla="*/ 23525 w 2336183"/>
                <a:gd name="connsiteY66" fmla="*/ 1623527 h 2624318"/>
                <a:gd name="connsiteX67" fmla="*/ 98170 w 2336183"/>
                <a:gd name="connsiteY67" fmla="*/ 2239347 h 2624318"/>
                <a:gd name="connsiteX68" fmla="*/ 275451 w 2336183"/>
                <a:gd name="connsiteY68" fmla="*/ 2388637 h 2624318"/>
                <a:gd name="connsiteX69" fmla="*/ 751313 w 2336183"/>
                <a:gd name="connsiteY69" fmla="*/ 2435290 h 2624318"/>
                <a:gd name="connsiteX70" fmla="*/ 1171190 w 2336183"/>
                <a:gd name="connsiteY70" fmla="*/ 2397967 h 2624318"/>
                <a:gd name="connsiteX71" fmla="*/ 1320480 w 2336183"/>
                <a:gd name="connsiteY71" fmla="*/ 2248678 h 2624318"/>
                <a:gd name="connsiteX72" fmla="*/ 1693704 w 2336183"/>
                <a:gd name="connsiteY72" fmla="*/ 1614196 h 2624318"/>
                <a:gd name="connsiteX73" fmla="*/ 1712366 w 2336183"/>
                <a:gd name="connsiteY73" fmla="*/ 1334278 h 2624318"/>
                <a:gd name="connsiteX74" fmla="*/ 1376464 w 2336183"/>
                <a:gd name="connsiteY74" fmla="*/ 643812 h 2624318"/>
                <a:gd name="connsiteX75" fmla="*/ 956586 w 2336183"/>
                <a:gd name="connsiteY75" fmla="*/ 522514 h 2624318"/>
                <a:gd name="connsiteX76" fmla="*/ 919264 w 2336183"/>
                <a:gd name="connsiteY76" fmla="*/ 531845 h 2624318"/>
                <a:gd name="connsiteX77" fmla="*/ 993909 w 2336183"/>
                <a:gd name="connsiteY77" fmla="*/ 326571 h 2624318"/>
                <a:gd name="connsiteX78" fmla="*/ 891272 w 2336183"/>
                <a:gd name="connsiteY78" fmla="*/ 289249 h 2624318"/>
                <a:gd name="connsiteX79" fmla="*/ 685998 w 2336183"/>
                <a:gd name="connsiteY79" fmla="*/ 429208 h 2624318"/>
                <a:gd name="connsiteX80" fmla="*/ 620684 w 2336183"/>
                <a:gd name="connsiteY80" fmla="*/ 475861 h 2624318"/>
                <a:gd name="connsiteX81" fmla="*/ 555370 w 2336183"/>
                <a:gd name="connsiteY81" fmla="*/ 242596 h 2624318"/>
                <a:gd name="connsiteX82" fmla="*/ 368758 w 2336183"/>
                <a:gd name="connsiteY82" fmla="*/ 541176 h 2624318"/>
                <a:gd name="connsiteX83" fmla="*/ 340766 w 2336183"/>
                <a:gd name="connsiteY83" fmla="*/ 1045029 h 2624318"/>
                <a:gd name="connsiteX84" fmla="*/ 592692 w 2336183"/>
                <a:gd name="connsiteY84" fmla="*/ 1763486 h 2624318"/>
                <a:gd name="connsiteX85" fmla="*/ 741982 w 2336183"/>
                <a:gd name="connsiteY85" fmla="*/ 1959429 h 2624318"/>
                <a:gd name="connsiteX86" fmla="*/ 779304 w 2336183"/>
                <a:gd name="connsiteY86" fmla="*/ 1968759 h 2624318"/>
                <a:gd name="connsiteX87" fmla="*/ 797966 w 2336183"/>
                <a:gd name="connsiteY87" fmla="*/ 1996751 h 2624318"/>
                <a:gd name="connsiteX88" fmla="*/ 415411 w 2336183"/>
                <a:gd name="connsiteY88" fmla="*/ 2388637 h 2624318"/>
                <a:gd name="connsiteX89" fmla="*/ 592692 w 2336183"/>
                <a:gd name="connsiteY89" fmla="*/ 1623527 h 2624318"/>
                <a:gd name="connsiteX90" fmla="*/ 583362 w 2336183"/>
                <a:gd name="connsiteY90" fmla="*/ 1492898 h 2624318"/>
                <a:gd name="connsiteX91" fmla="*/ 350096 w 2336183"/>
                <a:gd name="connsiteY91" fmla="*/ 1903445 h 2624318"/>
                <a:gd name="connsiteX92" fmla="*/ 238129 w 2336183"/>
                <a:gd name="connsiteY92" fmla="*/ 2239347 h 2624318"/>
                <a:gd name="connsiteX93" fmla="*/ 751313 w 2336183"/>
                <a:gd name="connsiteY93" fmla="*/ 2015412 h 2624318"/>
                <a:gd name="connsiteX94" fmla="*/ 1553745 w 2336183"/>
                <a:gd name="connsiteY94" fmla="*/ 1688841 h 2624318"/>
                <a:gd name="connsiteX95" fmla="*/ 1600398 w 2336183"/>
                <a:gd name="connsiteY95" fmla="*/ 1576873 h 2624318"/>
                <a:gd name="connsiteX96" fmla="*/ 1805672 w 2336183"/>
                <a:gd name="connsiteY96" fmla="*/ 1371600 h 2624318"/>
                <a:gd name="connsiteX97" fmla="*/ 1889647 w 2336183"/>
                <a:gd name="connsiteY97" fmla="*/ 1287624 h 2624318"/>
                <a:gd name="connsiteX98" fmla="*/ 1861655 w 2336183"/>
                <a:gd name="connsiteY98" fmla="*/ 2351314 h 2624318"/>
                <a:gd name="connsiteX99" fmla="*/ 1852325 w 2336183"/>
                <a:gd name="connsiteY99" fmla="*/ 2584580 h 2624318"/>
                <a:gd name="connsiteX100" fmla="*/ 1693704 w 2336183"/>
                <a:gd name="connsiteY100" fmla="*/ 2500604 h 2624318"/>
                <a:gd name="connsiteX101" fmla="*/ 1376464 w 2336183"/>
                <a:gd name="connsiteY101" fmla="*/ 2341984 h 2624318"/>
                <a:gd name="connsiteX102" fmla="*/ 1339141 w 2336183"/>
                <a:gd name="connsiteY102" fmla="*/ 2006082 h 2624318"/>
                <a:gd name="connsiteX103" fmla="*/ 1917639 w 2336183"/>
                <a:gd name="connsiteY103" fmla="*/ 1371600 h 2624318"/>
                <a:gd name="connsiteX104" fmla="*/ 1973623 w 2336183"/>
                <a:gd name="connsiteY104" fmla="*/ 1343608 h 2624318"/>
                <a:gd name="connsiteX105" fmla="*/ 2010945 w 2336183"/>
                <a:gd name="connsiteY105" fmla="*/ 1651518 h 2624318"/>
                <a:gd name="connsiteX106" fmla="*/ 1712366 w 2336183"/>
                <a:gd name="connsiteY106" fmla="*/ 2183363 h 2624318"/>
                <a:gd name="connsiteX107" fmla="*/ 1609729 w 2336183"/>
                <a:gd name="connsiteY107" fmla="*/ 2211355 h 2624318"/>
                <a:gd name="connsiteX108" fmla="*/ 1264496 w 2336183"/>
                <a:gd name="connsiteY108" fmla="*/ 2258008 h 2624318"/>
                <a:gd name="connsiteX109" fmla="*/ 1189851 w 2336183"/>
                <a:gd name="connsiteY109" fmla="*/ 2388637 h 2624318"/>
                <a:gd name="connsiteX110" fmla="*/ 1161860 w 2336183"/>
                <a:gd name="connsiteY110" fmla="*/ 2425959 h 2624318"/>
                <a:gd name="connsiteX111" fmla="*/ 1124537 w 2336183"/>
                <a:gd name="connsiteY111" fmla="*/ 2491273 h 2624318"/>
                <a:gd name="connsiteX112" fmla="*/ 1096545 w 2336183"/>
                <a:gd name="connsiteY112" fmla="*/ 2500604 h 2624318"/>
                <a:gd name="connsiteX113" fmla="*/ 1031231 w 2336183"/>
                <a:gd name="connsiteY113" fmla="*/ 2369976 h 2624318"/>
                <a:gd name="connsiteX114" fmla="*/ 1003239 w 2336183"/>
                <a:gd name="connsiteY114" fmla="*/ 2118049 h 2624318"/>
                <a:gd name="connsiteX115" fmla="*/ 984578 w 2336183"/>
                <a:gd name="connsiteY115" fmla="*/ 1334278 h 2624318"/>
                <a:gd name="connsiteX116" fmla="*/ 937925 w 2336183"/>
                <a:gd name="connsiteY116" fmla="*/ 1231641 h 2624318"/>
                <a:gd name="connsiteX117" fmla="*/ 769974 w 2336183"/>
                <a:gd name="connsiteY117" fmla="*/ 1063690 h 2624318"/>
                <a:gd name="connsiteX118" fmla="*/ 658007 w 2336183"/>
                <a:gd name="connsiteY118" fmla="*/ 1035698 h 2624318"/>
                <a:gd name="connsiteX119" fmla="*/ 536709 w 2336183"/>
                <a:gd name="connsiteY119" fmla="*/ 1166327 h 2624318"/>
                <a:gd name="connsiteX120" fmla="*/ 462064 w 2336183"/>
                <a:gd name="connsiteY120" fmla="*/ 1324947 h 2624318"/>
                <a:gd name="connsiteX121" fmla="*/ 378088 w 2336183"/>
                <a:gd name="connsiteY121" fmla="*/ 1464906 h 2624318"/>
                <a:gd name="connsiteX122" fmla="*/ 340766 w 2336183"/>
                <a:gd name="connsiteY122" fmla="*/ 1614196 h 2624318"/>
                <a:gd name="connsiteX123" fmla="*/ 322104 w 2336183"/>
                <a:gd name="connsiteY123" fmla="*/ 1735494 h 2624318"/>
                <a:gd name="connsiteX124" fmla="*/ 247460 w 2336183"/>
                <a:gd name="connsiteY124" fmla="*/ 1427584 h 2624318"/>
                <a:gd name="connsiteX125" fmla="*/ 191476 w 2336183"/>
                <a:gd name="connsiteY125" fmla="*/ 1026367 h 2624318"/>
                <a:gd name="connsiteX126" fmla="*/ 210137 w 2336183"/>
                <a:gd name="connsiteY126" fmla="*/ 727788 h 2624318"/>
                <a:gd name="connsiteX127" fmla="*/ 219468 w 2336183"/>
                <a:gd name="connsiteY127" fmla="*/ 681135 h 2624318"/>
                <a:gd name="connsiteX128" fmla="*/ 275451 w 2336183"/>
                <a:gd name="connsiteY128" fmla="*/ 615820 h 2624318"/>
                <a:gd name="connsiteX129" fmla="*/ 350096 w 2336183"/>
                <a:gd name="connsiteY129" fmla="*/ 550506 h 2624318"/>
                <a:gd name="connsiteX130" fmla="*/ 630015 w 2336183"/>
                <a:gd name="connsiteY130" fmla="*/ 438539 h 2624318"/>
                <a:gd name="connsiteX131" fmla="*/ 937925 w 2336183"/>
                <a:gd name="connsiteY131" fmla="*/ 363894 h 2624318"/>
                <a:gd name="connsiteX132" fmla="*/ 1105876 w 2336183"/>
                <a:gd name="connsiteY132" fmla="*/ 279918 h 2624318"/>
                <a:gd name="connsiteX133" fmla="*/ 1161860 w 2336183"/>
                <a:gd name="connsiteY133" fmla="*/ 242596 h 2624318"/>
                <a:gd name="connsiteX134" fmla="*/ 1227174 w 2336183"/>
                <a:gd name="connsiteY134" fmla="*/ 223935 h 2624318"/>
                <a:gd name="connsiteX135" fmla="*/ 1329811 w 2336183"/>
                <a:gd name="connsiteY135" fmla="*/ 149290 h 2624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2336183" h="2624318">
                  <a:moveTo>
                    <a:pt x="378088" y="83976"/>
                  </a:moveTo>
                  <a:cubicBezTo>
                    <a:pt x="347302" y="281009"/>
                    <a:pt x="289805" y="490301"/>
                    <a:pt x="359427" y="690465"/>
                  </a:cubicBezTo>
                  <a:cubicBezTo>
                    <a:pt x="436206" y="911203"/>
                    <a:pt x="655543" y="1175387"/>
                    <a:pt x="844619" y="1306286"/>
                  </a:cubicBezTo>
                  <a:cubicBezTo>
                    <a:pt x="939649" y="1372076"/>
                    <a:pt x="1056113" y="1399592"/>
                    <a:pt x="1161860" y="1446245"/>
                  </a:cubicBezTo>
                  <a:cubicBezTo>
                    <a:pt x="1457329" y="1387151"/>
                    <a:pt x="1786805" y="1418733"/>
                    <a:pt x="2048268" y="1268963"/>
                  </a:cubicBezTo>
                  <a:cubicBezTo>
                    <a:pt x="2145481" y="1213278"/>
                    <a:pt x="2132148" y="415489"/>
                    <a:pt x="2132243" y="410547"/>
                  </a:cubicBezTo>
                  <a:cubicBezTo>
                    <a:pt x="2054488" y="335902"/>
                    <a:pt x="1984662" y="252003"/>
                    <a:pt x="1898978" y="186612"/>
                  </a:cubicBezTo>
                  <a:cubicBezTo>
                    <a:pt x="1864541" y="160331"/>
                    <a:pt x="1793011" y="99442"/>
                    <a:pt x="1777680" y="139959"/>
                  </a:cubicBezTo>
                  <a:cubicBezTo>
                    <a:pt x="1731438" y="262169"/>
                    <a:pt x="1771459" y="401216"/>
                    <a:pt x="1768349" y="531845"/>
                  </a:cubicBezTo>
                  <a:cubicBezTo>
                    <a:pt x="1799451" y="699796"/>
                    <a:pt x="1849103" y="865353"/>
                    <a:pt x="1861655" y="1035698"/>
                  </a:cubicBezTo>
                  <a:cubicBezTo>
                    <a:pt x="1881172" y="1300575"/>
                    <a:pt x="1854171" y="1544418"/>
                    <a:pt x="1619060" y="1716833"/>
                  </a:cubicBezTo>
                  <a:cubicBezTo>
                    <a:pt x="1521502" y="1788375"/>
                    <a:pt x="1388905" y="1791478"/>
                    <a:pt x="1273827" y="1828800"/>
                  </a:cubicBezTo>
                  <a:cubicBezTo>
                    <a:pt x="1211623" y="1794588"/>
                    <a:pt x="1131409" y="1781721"/>
                    <a:pt x="1087215" y="1726163"/>
                  </a:cubicBezTo>
                  <a:cubicBezTo>
                    <a:pt x="918816" y="1514461"/>
                    <a:pt x="940630" y="1340963"/>
                    <a:pt x="919264" y="1091682"/>
                  </a:cubicBezTo>
                  <a:cubicBezTo>
                    <a:pt x="1018790" y="858417"/>
                    <a:pt x="1399176" y="214582"/>
                    <a:pt x="1217843" y="391886"/>
                  </a:cubicBezTo>
                  <a:cubicBezTo>
                    <a:pt x="649319" y="947777"/>
                    <a:pt x="920960" y="650155"/>
                    <a:pt x="406080" y="1287624"/>
                  </a:cubicBezTo>
                  <a:cubicBezTo>
                    <a:pt x="390529" y="1362269"/>
                    <a:pt x="359427" y="1435311"/>
                    <a:pt x="359427" y="1511559"/>
                  </a:cubicBezTo>
                  <a:cubicBezTo>
                    <a:pt x="359427" y="1596962"/>
                    <a:pt x="369645" y="1686244"/>
                    <a:pt x="406080" y="1763486"/>
                  </a:cubicBezTo>
                  <a:cubicBezTo>
                    <a:pt x="449605" y="1855758"/>
                    <a:pt x="506046" y="1952221"/>
                    <a:pt x="592692" y="2006082"/>
                  </a:cubicBezTo>
                  <a:cubicBezTo>
                    <a:pt x="977393" y="2245220"/>
                    <a:pt x="1241242" y="2199696"/>
                    <a:pt x="1675043" y="2220686"/>
                  </a:cubicBezTo>
                  <a:cubicBezTo>
                    <a:pt x="1765239" y="2164702"/>
                    <a:pt x="1876390" y="2133204"/>
                    <a:pt x="1945631" y="2052735"/>
                  </a:cubicBezTo>
                  <a:cubicBezTo>
                    <a:pt x="1998880" y="1990851"/>
                    <a:pt x="2012284" y="1900716"/>
                    <a:pt x="2020276" y="1819469"/>
                  </a:cubicBezTo>
                  <a:cubicBezTo>
                    <a:pt x="2031253" y="1707868"/>
                    <a:pt x="2032939" y="1591243"/>
                    <a:pt x="2001615" y="1483567"/>
                  </a:cubicBezTo>
                  <a:cubicBezTo>
                    <a:pt x="1933862" y="1250667"/>
                    <a:pt x="1853867" y="1335882"/>
                    <a:pt x="1693704" y="1240971"/>
                  </a:cubicBezTo>
                  <a:cubicBezTo>
                    <a:pt x="1578619" y="1172772"/>
                    <a:pt x="1475990" y="1085461"/>
                    <a:pt x="1367133" y="1007706"/>
                  </a:cubicBezTo>
                  <a:cubicBezTo>
                    <a:pt x="1249672" y="761038"/>
                    <a:pt x="1228696" y="785412"/>
                    <a:pt x="1264496" y="447869"/>
                  </a:cubicBezTo>
                  <a:cubicBezTo>
                    <a:pt x="1273733" y="360774"/>
                    <a:pt x="1281070" y="261507"/>
                    <a:pt x="1339141" y="195943"/>
                  </a:cubicBezTo>
                  <a:cubicBezTo>
                    <a:pt x="1389358" y="139246"/>
                    <a:pt x="1482210" y="146180"/>
                    <a:pt x="1553745" y="121298"/>
                  </a:cubicBezTo>
                  <a:cubicBezTo>
                    <a:pt x="1587957" y="133739"/>
                    <a:pt x="1624653" y="140773"/>
                    <a:pt x="1656382" y="158620"/>
                  </a:cubicBezTo>
                  <a:cubicBezTo>
                    <a:pt x="1675550" y="169402"/>
                    <a:pt x="1722181" y="216095"/>
                    <a:pt x="1703035" y="205273"/>
                  </a:cubicBezTo>
                  <a:cubicBezTo>
                    <a:pt x="1323654" y="-9160"/>
                    <a:pt x="1579363" y="71718"/>
                    <a:pt x="1292488" y="0"/>
                  </a:cubicBezTo>
                  <a:cubicBezTo>
                    <a:pt x="1256043" y="16566"/>
                    <a:pt x="1046206" y="105313"/>
                    <a:pt x="1049892" y="139959"/>
                  </a:cubicBezTo>
                  <a:cubicBezTo>
                    <a:pt x="1092037" y="536120"/>
                    <a:pt x="1429784" y="574398"/>
                    <a:pt x="1721696" y="709127"/>
                  </a:cubicBezTo>
                  <a:cubicBezTo>
                    <a:pt x="1920749" y="678025"/>
                    <a:pt x="2128986" y="683193"/>
                    <a:pt x="2318855" y="615820"/>
                  </a:cubicBezTo>
                  <a:cubicBezTo>
                    <a:pt x="2354514" y="603167"/>
                    <a:pt x="2328518" y="528940"/>
                    <a:pt x="2300194" y="503853"/>
                  </a:cubicBezTo>
                  <a:cubicBezTo>
                    <a:pt x="2211536" y="425328"/>
                    <a:pt x="2107943" y="352055"/>
                    <a:pt x="1992284" y="326571"/>
                  </a:cubicBezTo>
                  <a:cubicBezTo>
                    <a:pt x="1733236" y="269492"/>
                    <a:pt x="1463549" y="283028"/>
                    <a:pt x="1199182" y="261257"/>
                  </a:cubicBezTo>
                  <a:cubicBezTo>
                    <a:pt x="925484" y="276808"/>
                    <a:pt x="595377" y="140764"/>
                    <a:pt x="378088" y="307910"/>
                  </a:cubicBezTo>
                  <a:cubicBezTo>
                    <a:pt x="240278" y="413918"/>
                    <a:pt x="358887" y="688536"/>
                    <a:pt x="471394" y="821094"/>
                  </a:cubicBezTo>
                  <a:cubicBezTo>
                    <a:pt x="1099862" y="1561566"/>
                    <a:pt x="1296650" y="1417966"/>
                    <a:pt x="2094921" y="1427584"/>
                  </a:cubicBezTo>
                  <a:cubicBezTo>
                    <a:pt x="2178881" y="1185031"/>
                    <a:pt x="2287099" y="1016469"/>
                    <a:pt x="2066929" y="746449"/>
                  </a:cubicBezTo>
                  <a:cubicBezTo>
                    <a:pt x="1978921" y="638515"/>
                    <a:pt x="1811892" y="634482"/>
                    <a:pt x="1684374" y="578498"/>
                  </a:cubicBezTo>
                  <a:cubicBezTo>
                    <a:pt x="1575517" y="600269"/>
                    <a:pt x="1449976" y="581942"/>
                    <a:pt x="1357802" y="643812"/>
                  </a:cubicBezTo>
                  <a:cubicBezTo>
                    <a:pt x="976440" y="899795"/>
                    <a:pt x="970949" y="1130775"/>
                    <a:pt x="835288" y="1530220"/>
                  </a:cubicBezTo>
                  <a:cubicBezTo>
                    <a:pt x="841508" y="1639077"/>
                    <a:pt x="843310" y="1748277"/>
                    <a:pt x="853949" y="1856792"/>
                  </a:cubicBezTo>
                  <a:cubicBezTo>
                    <a:pt x="858889" y="1907181"/>
                    <a:pt x="927226" y="1983439"/>
                    <a:pt x="881941" y="2006082"/>
                  </a:cubicBezTo>
                  <a:cubicBezTo>
                    <a:pt x="824592" y="2034757"/>
                    <a:pt x="763754" y="1956319"/>
                    <a:pt x="704660" y="1931437"/>
                  </a:cubicBezTo>
                  <a:cubicBezTo>
                    <a:pt x="614464" y="1853682"/>
                    <a:pt x="462536" y="1813804"/>
                    <a:pt x="434072" y="1698171"/>
                  </a:cubicBezTo>
                  <a:cubicBezTo>
                    <a:pt x="319953" y="1234562"/>
                    <a:pt x="1214317" y="924872"/>
                    <a:pt x="1339141" y="849086"/>
                  </a:cubicBezTo>
                  <a:cubicBezTo>
                    <a:pt x="1230284" y="1073021"/>
                    <a:pt x="1156968" y="1318046"/>
                    <a:pt x="1012570" y="1520890"/>
                  </a:cubicBezTo>
                  <a:cubicBezTo>
                    <a:pt x="-207356" y="3234596"/>
                    <a:pt x="368386" y="2090788"/>
                    <a:pt x="144823" y="2537927"/>
                  </a:cubicBezTo>
                  <a:cubicBezTo>
                    <a:pt x="160374" y="2556588"/>
                    <a:pt x="167289" y="2591660"/>
                    <a:pt x="191476" y="2593910"/>
                  </a:cubicBezTo>
                  <a:cubicBezTo>
                    <a:pt x="1035518" y="2672425"/>
                    <a:pt x="1032326" y="2594915"/>
                    <a:pt x="1936300" y="2407298"/>
                  </a:cubicBezTo>
                  <a:cubicBezTo>
                    <a:pt x="1970512" y="2366865"/>
                    <a:pt x="2018686" y="2334940"/>
                    <a:pt x="2038937" y="2286000"/>
                  </a:cubicBezTo>
                  <a:cubicBezTo>
                    <a:pt x="2058001" y="2239928"/>
                    <a:pt x="2049514" y="2186555"/>
                    <a:pt x="2048268" y="2136710"/>
                  </a:cubicBezTo>
                  <a:cubicBezTo>
                    <a:pt x="2045145" y="2011776"/>
                    <a:pt x="2019807" y="1773742"/>
                    <a:pt x="1973623" y="1660849"/>
                  </a:cubicBezTo>
                  <a:cubicBezTo>
                    <a:pt x="1921461" y="1533341"/>
                    <a:pt x="1840069" y="1419783"/>
                    <a:pt x="1777680" y="1296955"/>
                  </a:cubicBezTo>
                  <a:cubicBezTo>
                    <a:pt x="1614262" y="975225"/>
                    <a:pt x="1745572" y="1169997"/>
                    <a:pt x="1600398" y="970384"/>
                  </a:cubicBezTo>
                  <a:cubicBezTo>
                    <a:pt x="1447998" y="1293845"/>
                    <a:pt x="1316846" y="1628198"/>
                    <a:pt x="1143198" y="1940767"/>
                  </a:cubicBezTo>
                  <a:cubicBezTo>
                    <a:pt x="1127647" y="1968759"/>
                    <a:pt x="1117966" y="2000941"/>
                    <a:pt x="1096545" y="2024743"/>
                  </a:cubicBezTo>
                  <a:cubicBezTo>
                    <a:pt x="1087967" y="2034275"/>
                    <a:pt x="1071897" y="2032123"/>
                    <a:pt x="1059223" y="2034073"/>
                  </a:cubicBezTo>
                  <a:cubicBezTo>
                    <a:pt x="1031386" y="2038356"/>
                    <a:pt x="1003239" y="2040294"/>
                    <a:pt x="975247" y="2043404"/>
                  </a:cubicBezTo>
                  <a:cubicBezTo>
                    <a:pt x="875096" y="1893175"/>
                    <a:pt x="847351" y="1856965"/>
                    <a:pt x="751313" y="1604865"/>
                  </a:cubicBezTo>
                  <a:cubicBezTo>
                    <a:pt x="701883" y="1475112"/>
                    <a:pt x="676668" y="1337388"/>
                    <a:pt x="639345" y="1203649"/>
                  </a:cubicBezTo>
                  <a:cubicBezTo>
                    <a:pt x="631683" y="935478"/>
                    <a:pt x="622802" y="869478"/>
                    <a:pt x="639345" y="615820"/>
                  </a:cubicBezTo>
                  <a:cubicBezTo>
                    <a:pt x="643011" y="559611"/>
                    <a:pt x="696683" y="406918"/>
                    <a:pt x="658007" y="447869"/>
                  </a:cubicBezTo>
                  <a:cubicBezTo>
                    <a:pt x="360923" y="762429"/>
                    <a:pt x="191929" y="1244616"/>
                    <a:pt x="23525" y="1623527"/>
                  </a:cubicBezTo>
                  <a:cubicBezTo>
                    <a:pt x="11610" y="1873752"/>
                    <a:pt x="-51984" y="2032237"/>
                    <a:pt x="98170" y="2239347"/>
                  </a:cubicBezTo>
                  <a:cubicBezTo>
                    <a:pt x="143516" y="2301894"/>
                    <a:pt x="201453" y="2366438"/>
                    <a:pt x="275451" y="2388637"/>
                  </a:cubicBezTo>
                  <a:cubicBezTo>
                    <a:pt x="428110" y="2434435"/>
                    <a:pt x="592692" y="2419739"/>
                    <a:pt x="751313" y="2435290"/>
                  </a:cubicBezTo>
                  <a:cubicBezTo>
                    <a:pt x="891272" y="2422849"/>
                    <a:pt x="1037672" y="2441743"/>
                    <a:pt x="1171190" y="2397967"/>
                  </a:cubicBezTo>
                  <a:cubicBezTo>
                    <a:pt x="1238063" y="2376041"/>
                    <a:pt x="1275215" y="2302565"/>
                    <a:pt x="1320480" y="2248678"/>
                  </a:cubicBezTo>
                  <a:cubicBezTo>
                    <a:pt x="1603000" y="1912346"/>
                    <a:pt x="1537771" y="1992893"/>
                    <a:pt x="1693704" y="1614196"/>
                  </a:cubicBezTo>
                  <a:cubicBezTo>
                    <a:pt x="1699925" y="1520890"/>
                    <a:pt x="1723656" y="1427107"/>
                    <a:pt x="1712366" y="1334278"/>
                  </a:cubicBezTo>
                  <a:cubicBezTo>
                    <a:pt x="1675520" y="1031318"/>
                    <a:pt x="1618022" y="838006"/>
                    <a:pt x="1376464" y="643812"/>
                  </a:cubicBezTo>
                  <a:cubicBezTo>
                    <a:pt x="1241218" y="535085"/>
                    <a:pt x="1111509" y="538822"/>
                    <a:pt x="956586" y="522514"/>
                  </a:cubicBezTo>
                  <a:cubicBezTo>
                    <a:pt x="944145" y="525624"/>
                    <a:pt x="916865" y="544442"/>
                    <a:pt x="919264" y="531845"/>
                  </a:cubicBezTo>
                  <a:cubicBezTo>
                    <a:pt x="932887" y="460323"/>
                    <a:pt x="993909" y="326571"/>
                    <a:pt x="993909" y="326571"/>
                  </a:cubicBezTo>
                  <a:cubicBezTo>
                    <a:pt x="977342" y="276874"/>
                    <a:pt x="985945" y="274301"/>
                    <a:pt x="891272" y="289249"/>
                  </a:cubicBezTo>
                  <a:cubicBezTo>
                    <a:pt x="811955" y="301772"/>
                    <a:pt x="738937" y="386857"/>
                    <a:pt x="685998" y="429208"/>
                  </a:cubicBezTo>
                  <a:cubicBezTo>
                    <a:pt x="665106" y="445922"/>
                    <a:pt x="642455" y="460310"/>
                    <a:pt x="620684" y="475861"/>
                  </a:cubicBezTo>
                  <a:cubicBezTo>
                    <a:pt x="598913" y="398106"/>
                    <a:pt x="573362" y="321311"/>
                    <a:pt x="555370" y="242596"/>
                  </a:cubicBezTo>
                  <a:cubicBezTo>
                    <a:pt x="511618" y="51180"/>
                    <a:pt x="651369" y="-83545"/>
                    <a:pt x="368758" y="541176"/>
                  </a:cubicBezTo>
                  <a:cubicBezTo>
                    <a:pt x="359427" y="709127"/>
                    <a:pt x="324901" y="877569"/>
                    <a:pt x="340766" y="1045029"/>
                  </a:cubicBezTo>
                  <a:cubicBezTo>
                    <a:pt x="356314" y="1209150"/>
                    <a:pt x="520758" y="1610627"/>
                    <a:pt x="592692" y="1763486"/>
                  </a:cubicBezTo>
                  <a:cubicBezTo>
                    <a:pt x="631019" y="1844930"/>
                    <a:pt x="667195" y="1911837"/>
                    <a:pt x="741982" y="1959429"/>
                  </a:cubicBezTo>
                  <a:cubicBezTo>
                    <a:pt x="752801" y="1966314"/>
                    <a:pt x="766863" y="1965649"/>
                    <a:pt x="779304" y="1968759"/>
                  </a:cubicBezTo>
                  <a:cubicBezTo>
                    <a:pt x="785525" y="1978090"/>
                    <a:pt x="804092" y="1987358"/>
                    <a:pt x="797966" y="1996751"/>
                  </a:cubicBezTo>
                  <a:cubicBezTo>
                    <a:pt x="703512" y="2141580"/>
                    <a:pt x="538592" y="2275720"/>
                    <a:pt x="415411" y="2388637"/>
                  </a:cubicBezTo>
                  <a:cubicBezTo>
                    <a:pt x="500481" y="2087021"/>
                    <a:pt x="553813" y="1940109"/>
                    <a:pt x="592692" y="1623527"/>
                  </a:cubicBezTo>
                  <a:cubicBezTo>
                    <a:pt x="598013" y="1580199"/>
                    <a:pt x="586472" y="1536441"/>
                    <a:pt x="583362" y="1492898"/>
                  </a:cubicBezTo>
                  <a:cubicBezTo>
                    <a:pt x="450969" y="1644203"/>
                    <a:pt x="474690" y="1604420"/>
                    <a:pt x="350096" y="1903445"/>
                  </a:cubicBezTo>
                  <a:cubicBezTo>
                    <a:pt x="304702" y="2012390"/>
                    <a:pt x="279839" y="2128939"/>
                    <a:pt x="238129" y="2239347"/>
                  </a:cubicBezTo>
                  <a:cubicBezTo>
                    <a:pt x="142226" y="2493209"/>
                    <a:pt x="-196935" y="2447077"/>
                    <a:pt x="751313" y="2015412"/>
                  </a:cubicBezTo>
                  <a:cubicBezTo>
                    <a:pt x="1920602" y="1483124"/>
                    <a:pt x="1152240" y="1923052"/>
                    <a:pt x="1553745" y="1688841"/>
                  </a:cubicBezTo>
                  <a:cubicBezTo>
                    <a:pt x="1569296" y="1651518"/>
                    <a:pt x="1583182" y="1613457"/>
                    <a:pt x="1600398" y="1576873"/>
                  </a:cubicBezTo>
                  <a:cubicBezTo>
                    <a:pt x="1644068" y="1484073"/>
                    <a:pt x="1724703" y="1446786"/>
                    <a:pt x="1805672" y="1371600"/>
                  </a:cubicBezTo>
                  <a:cubicBezTo>
                    <a:pt x="1834681" y="1344663"/>
                    <a:pt x="1889647" y="1287624"/>
                    <a:pt x="1889647" y="1287624"/>
                  </a:cubicBezTo>
                  <a:cubicBezTo>
                    <a:pt x="1880316" y="1642187"/>
                    <a:pt x="1871857" y="1996775"/>
                    <a:pt x="1861655" y="2351314"/>
                  </a:cubicBezTo>
                  <a:cubicBezTo>
                    <a:pt x="1859417" y="2429099"/>
                    <a:pt x="1910486" y="2532881"/>
                    <a:pt x="1852325" y="2584580"/>
                  </a:cubicBezTo>
                  <a:cubicBezTo>
                    <a:pt x="1807610" y="2624326"/>
                    <a:pt x="1747487" y="2526806"/>
                    <a:pt x="1693704" y="2500604"/>
                  </a:cubicBezTo>
                  <a:cubicBezTo>
                    <a:pt x="1366075" y="2340989"/>
                    <a:pt x="1601080" y="2473010"/>
                    <a:pt x="1376464" y="2341984"/>
                  </a:cubicBezTo>
                  <a:cubicBezTo>
                    <a:pt x="1300365" y="2235445"/>
                    <a:pt x="1251272" y="2194743"/>
                    <a:pt x="1339141" y="2006082"/>
                  </a:cubicBezTo>
                  <a:cubicBezTo>
                    <a:pt x="1469607" y="1725964"/>
                    <a:pt x="1684791" y="1551226"/>
                    <a:pt x="1917639" y="1371600"/>
                  </a:cubicBezTo>
                  <a:cubicBezTo>
                    <a:pt x="1934159" y="1358856"/>
                    <a:pt x="1954962" y="1352939"/>
                    <a:pt x="1973623" y="1343608"/>
                  </a:cubicBezTo>
                  <a:cubicBezTo>
                    <a:pt x="2052517" y="1454059"/>
                    <a:pt x="2066058" y="1444842"/>
                    <a:pt x="2010945" y="1651518"/>
                  </a:cubicBezTo>
                  <a:cubicBezTo>
                    <a:pt x="1928470" y="1960801"/>
                    <a:pt x="1940351" y="2078870"/>
                    <a:pt x="1712366" y="2183363"/>
                  </a:cubicBezTo>
                  <a:cubicBezTo>
                    <a:pt x="1680129" y="2198138"/>
                    <a:pt x="1644708" y="2205525"/>
                    <a:pt x="1609729" y="2211355"/>
                  </a:cubicBezTo>
                  <a:cubicBezTo>
                    <a:pt x="1495185" y="2230446"/>
                    <a:pt x="1379574" y="2242457"/>
                    <a:pt x="1264496" y="2258008"/>
                  </a:cubicBezTo>
                  <a:cubicBezTo>
                    <a:pt x="1239614" y="2301551"/>
                    <a:pt x="1216002" y="2345844"/>
                    <a:pt x="1189851" y="2388637"/>
                  </a:cubicBezTo>
                  <a:cubicBezTo>
                    <a:pt x="1181742" y="2401906"/>
                    <a:pt x="1170209" y="2412839"/>
                    <a:pt x="1161860" y="2425959"/>
                  </a:cubicBezTo>
                  <a:cubicBezTo>
                    <a:pt x="1148398" y="2447114"/>
                    <a:pt x="1141049" y="2472402"/>
                    <a:pt x="1124537" y="2491273"/>
                  </a:cubicBezTo>
                  <a:cubicBezTo>
                    <a:pt x="1118060" y="2498675"/>
                    <a:pt x="1105876" y="2497494"/>
                    <a:pt x="1096545" y="2500604"/>
                  </a:cubicBezTo>
                  <a:cubicBezTo>
                    <a:pt x="1074774" y="2457061"/>
                    <a:pt x="1042767" y="2417272"/>
                    <a:pt x="1031231" y="2369976"/>
                  </a:cubicBezTo>
                  <a:cubicBezTo>
                    <a:pt x="1011210" y="2287890"/>
                    <a:pt x="1007041" y="2202456"/>
                    <a:pt x="1003239" y="2118049"/>
                  </a:cubicBezTo>
                  <a:cubicBezTo>
                    <a:pt x="991479" y="1856983"/>
                    <a:pt x="1003782" y="1594902"/>
                    <a:pt x="984578" y="1334278"/>
                  </a:cubicBezTo>
                  <a:cubicBezTo>
                    <a:pt x="981816" y="1296799"/>
                    <a:pt x="957043" y="1263995"/>
                    <a:pt x="937925" y="1231641"/>
                  </a:cubicBezTo>
                  <a:cubicBezTo>
                    <a:pt x="885539" y="1142987"/>
                    <a:pt x="857921" y="1113160"/>
                    <a:pt x="769974" y="1063690"/>
                  </a:cubicBezTo>
                  <a:cubicBezTo>
                    <a:pt x="738847" y="1046181"/>
                    <a:pt x="692226" y="1041401"/>
                    <a:pt x="658007" y="1035698"/>
                  </a:cubicBezTo>
                  <a:cubicBezTo>
                    <a:pt x="617574" y="1079241"/>
                    <a:pt x="570035" y="1117132"/>
                    <a:pt x="536709" y="1166327"/>
                  </a:cubicBezTo>
                  <a:cubicBezTo>
                    <a:pt x="503936" y="1214707"/>
                    <a:pt x="489479" y="1273342"/>
                    <a:pt x="462064" y="1324947"/>
                  </a:cubicBezTo>
                  <a:cubicBezTo>
                    <a:pt x="436539" y="1372994"/>
                    <a:pt x="406080" y="1418253"/>
                    <a:pt x="378088" y="1464906"/>
                  </a:cubicBezTo>
                  <a:cubicBezTo>
                    <a:pt x="365647" y="1514669"/>
                    <a:pt x="351159" y="1563965"/>
                    <a:pt x="340766" y="1614196"/>
                  </a:cubicBezTo>
                  <a:cubicBezTo>
                    <a:pt x="332478" y="1654256"/>
                    <a:pt x="340399" y="1772084"/>
                    <a:pt x="322104" y="1735494"/>
                  </a:cubicBezTo>
                  <a:cubicBezTo>
                    <a:pt x="274874" y="1641034"/>
                    <a:pt x="269588" y="1530849"/>
                    <a:pt x="247460" y="1427584"/>
                  </a:cubicBezTo>
                  <a:cubicBezTo>
                    <a:pt x="209181" y="1248950"/>
                    <a:pt x="208962" y="1201231"/>
                    <a:pt x="191476" y="1026367"/>
                  </a:cubicBezTo>
                  <a:cubicBezTo>
                    <a:pt x="197696" y="926841"/>
                    <a:pt x="202078" y="827182"/>
                    <a:pt x="210137" y="727788"/>
                  </a:cubicBezTo>
                  <a:cubicBezTo>
                    <a:pt x="211419" y="711981"/>
                    <a:pt x="211477" y="694834"/>
                    <a:pt x="219468" y="681135"/>
                  </a:cubicBezTo>
                  <a:cubicBezTo>
                    <a:pt x="233916" y="656366"/>
                    <a:pt x="255175" y="636096"/>
                    <a:pt x="275451" y="615820"/>
                  </a:cubicBezTo>
                  <a:cubicBezTo>
                    <a:pt x="298829" y="592442"/>
                    <a:pt x="320525" y="565292"/>
                    <a:pt x="350096" y="550506"/>
                  </a:cubicBezTo>
                  <a:cubicBezTo>
                    <a:pt x="439981" y="505564"/>
                    <a:pt x="532350" y="462215"/>
                    <a:pt x="630015" y="438539"/>
                  </a:cubicBezTo>
                  <a:lnTo>
                    <a:pt x="937925" y="363894"/>
                  </a:lnTo>
                  <a:cubicBezTo>
                    <a:pt x="993909" y="335902"/>
                    <a:pt x="1053796" y="314637"/>
                    <a:pt x="1105876" y="279918"/>
                  </a:cubicBezTo>
                  <a:cubicBezTo>
                    <a:pt x="1124537" y="267477"/>
                    <a:pt x="1141496" y="251995"/>
                    <a:pt x="1161860" y="242596"/>
                  </a:cubicBezTo>
                  <a:cubicBezTo>
                    <a:pt x="1182419" y="233108"/>
                    <a:pt x="1205403" y="230155"/>
                    <a:pt x="1227174" y="223935"/>
                  </a:cubicBezTo>
                  <a:cubicBezTo>
                    <a:pt x="1324083" y="156098"/>
                    <a:pt x="1293633" y="185464"/>
                    <a:pt x="1329811" y="149290"/>
                  </a:cubicBezTo>
                </a:path>
              </a:pathLst>
            </a:custGeom>
            <a:ln w="28575"/>
          </p:spPr>
          <p:style>
            <a:lnRef idx="1">
              <a:schemeClr val="accent2"/>
            </a:lnRef>
            <a:fillRef idx="0">
              <a:schemeClr val="accent2"/>
            </a:fillRef>
            <a:effectRef idx="0">
              <a:schemeClr val="accent2"/>
            </a:effectRef>
            <a:fontRef idx="minor">
              <a:schemeClr val="tx1"/>
            </a:fontRef>
          </p:style>
          <p:txBody>
            <a:bodyPr rtlCol="0" anchor="ctr"/>
            <a:lstStyle/>
            <a:p>
              <a:pPr algn="ctr"/>
              <a:endParaRPr lang="it-IT"/>
            </a:p>
          </p:txBody>
        </p:sp>
      </p:grpSp>
      <p:sp>
        <p:nvSpPr>
          <p:cNvPr id="28" name="CasellaDiTesto 27">
            <a:extLst>
              <a:ext uri="{FF2B5EF4-FFF2-40B4-BE49-F238E27FC236}">
                <a16:creationId xmlns:a16="http://schemas.microsoft.com/office/drawing/2014/main" id="{B82D7BC5-A9A6-2AD7-E446-6BAE5DD0170A}"/>
              </a:ext>
            </a:extLst>
          </p:cNvPr>
          <p:cNvSpPr txBox="1"/>
          <p:nvPr/>
        </p:nvSpPr>
        <p:spPr>
          <a:xfrm>
            <a:off x="1345628" y="3560393"/>
            <a:ext cx="1308050" cy="492443"/>
          </a:xfrm>
          <a:prstGeom prst="rect">
            <a:avLst/>
          </a:prstGeom>
          <a:noFill/>
        </p:spPr>
        <p:txBody>
          <a:bodyPr wrap="none" lIns="0" tIns="0" rIns="0" bIns="0" rtlCol="0">
            <a:spAutoFit/>
          </a:bodyPr>
          <a:lstStyle/>
          <a:p>
            <a:pPr algn="ctr"/>
            <a:r>
              <a:rPr lang="it-IT" sz="1600" dirty="0" err="1">
                <a:latin typeface="Titillium Web" panose="00000500000000000000" pitchFamily="2" charset="0"/>
              </a:rPr>
              <a:t>Metallic</a:t>
            </a:r>
            <a:r>
              <a:rPr lang="it-IT" sz="1600" dirty="0">
                <a:latin typeface="Titillium Web" panose="00000500000000000000" pitchFamily="2" charset="0"/>
              </a:rPr>
              <a:t> </a:t>
            </a:r>
            <a:r>
              <a:rPr lang="it-IT" sz="1600" dirty="0" err="1">
                <a:latin typeface="Titillium Web" panose="00000500000000000000" pitchFamily="2" charset="0"/>
              </a:rPr>
              <a:t>needle</a:t>
            </a:r>
            <a:endParaRPr lang="it-IT" sz="1600" dirty="0">
              <a:latin typeface="Titillium Web" panose="00000500000000000000" pitchFamily="2" charset="0"/>
            </a:endParaRPr>
          </a:p>
          <a:p>
            <a:pPr algn="ctr"/>
            <a:r>
              <a:rPr lang="it-IT" sz="1600" dirty="0">
                <a:latin typeface="Titillium Web" panose="00000500000000000000" pitchFamily="2" charset="0"/>
              </a:rPr>
              <a:t>D~1mm </a:t>
            </a:r>
          </a:p>
        </p:txBody>
      </p:sp>
      <p:sp>
        <p:nvSpPr>
          <p:cNvPr id="29" name="Freccia a destra 28">
            <a:extLst>
              <a:ext uri="{FF2B5EF4-FFF2-40B4-BE49-F238E27FC236}">
                <a16:creationId xmlns:a16="http://schemas.microsoft.com/office/drawing/2014/main" id="{CC49D1A1-54D5-F670-84B0-0DEBAF475F11}"/>
              </a:ext>
            </a:extLst>
          </p:cNvPr>
          <p:cNvSpPr/>
          <p:nvPr/>
        </p:nvSpPr>
        <p:spPr>
          <a:xfrm>
            <a:off x="124568" y="2758891"/>
            <a:ext cx="1136809" cy="759128"/>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solidFill>
                  <a:schemeClr val="bg1"/>
                </a:solidFill>
              </a:rPr>
              <a:t>Liquid</a:t>
            </a:r>
          </a:p>
        </p:txBody>
      </p:sp>
      <p:sp>
        <p:nvSpPr>
          <p:cNvPr id="1024" name="CasellaDiTesto 1023">
            <a:extLst>
              <a:ext uri="{FF2B5EF4-FFF2-40B4-BE49-F238E27FC236}">
                <a16:creationId xmlns:a16="http://schemas.microsoft.com/office/drawing/2014/main" id="{FC88A722-D42D-ACF7-5905-C26E00ED7532}"/>
              </a:ext>
            </a:extLst>
          </p:cNvPr>
          <p:cNvSpPr txBox="1"/>
          <p:nvPr/>
        </p:nvSpPr>
        <p:spPr>
          <a:xfrm>
            <a:off x="92766" y="1944364"/>
            <a:ext cx="1136810" cy="830997"/>
          </a:xfrm>
          <a:prstGeom prst="rect">
            <a:avLst/>
          </a:prstGeom>
          <a:noFill/>
        </p:spPr>
        <p:txBody>
          <a:bodyPr wrap="square">
            <a:spAutoFit/>
          </a:bodyPr>
          <a:lstStyle/>
          <a:p>
            <a:r>
              <a:rPr lang="en-GB" sz="1200"/>
              <a:t>Polimeric</a:t>
            </a:r>
            <a:r>
              <a:rPr lang="en-GB" sz="1200" dirty="0"/>
              <a:t> solution feeding system </a:t>
            </a:r>
          </a:p>
        </p:txBody>
      </p:sp>
      <p:grpSp>
        <p:nvGrpSpPr>
          <p:cNvPr id="1038" name="Gruppo 1037">
            <a:extLst>
              <a:ext uri="{FF2B5EF4-FFF2-40B4-BE49-F238E27FC236}">
                <a16:creationId xmlns:a16="http://schemas.microsoft.com/office/drawing/2014/main" id="{25E02452-C1ED-ABBF-8CA0-BB3787FF843A}"/>
              </a:ext>
            </a:extLst>
          </p:cNvPr>
          <p:cNvGrpSpPr/>
          <p:nvPr/>
        </p:nvGrpSpPr>
        <p:grpSpPr>
          <a:xfrm>
            <a:off x="1261377" y="2882538"/>
            <a:ext cx="2935871" cy="618308"/>
            <a:chOff x="1261377" y="2882538"/>
            <a:chExt cx="2935871" cy="618308"/>
          </a:xfrm>
        </p:grpSpPr>
        <p:sp>
          <p:nvSpPr>
            <p:cNvPr id="26" name="Memoria ad accesso diretto 25">
              <a:extLst>
                <a:ext uri="{FF2B5EF4-FFF2-40B4-BE49-F238E27FC236}">
                  <a16:creationId xmlns:a16="http://schemas.microsoft.com/office/drawing/2014/main" id="{F5FB1993-9350-D9AC-1BB2-91009CFBDB7C}"/>
                </a:ext>
              </a:extLst>
            </p:cNvPr>
            <p:cNvSpPr/>
            <p:nvPr/>
          </p:nvSpPr>
          <p:spPr>
            <a:xfrm>
              <a:off x="1261377" y="2882538"/>
              <a:ext cx="1872344" cy="618308"/>
            </a:xfrm>
            <a:prstGeom prst="flowChartMagneticDrum">
              <a:avLst/>
            </a:prstGeom>
            <a:solidFill>
              <a:schemeClr val="bg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a:solidFill>
                  <a:schemeClr val="bg1"/>
                </a:solidFill>
              </a:endParaRPr>
            </a:p>
          </p:txBody>
        </p:sp>
        <p:sp>
          <p:nvSpPr>
            <p:cNvPr id="1032" name="Estrazione 1031">
              <a:extLst>
                <a:ext uri="{FF2B5EF4-FFF2-40B4-BE49-F238E27FC236}">
                  <a16:creationId xmlns:a16="http://schemas.microsoft.com/office/drawing/2014/main" id="{FCD090E9-A152-8931-C681-E3F0AB2175A4}"/>
                </a:ext>
              </a:extLst>
            </p:cNvPr>
            <p:cNvSpPr/>
            <p:nvPr/>
          </p:nvSpPr>
          <p:spPr>
            <a:xfrm rot="5400000">
              <a:off x="3235607" y="2508069"/>
              <a:ext cx="556037" cy="1367245"/>
            </a:xfrm>
            <a:prstGeom prst="flowChartExtra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a:solidFill>
                  <a:schemeClr val="bg1"/>
                </a:solidFill>
              </a:endParaRPr>
            </a:p>
          </p:txBody>
        </p:sp>
        <p:sp>
          <p:nvSpPr>
            <p:cNvPr id="1034" name="Ovale 1033">
              <a:extLst>
                <a:ext uri="{FF2B5EF4-FFF2-40B4-BE49-F238E27FC236}">
                  <a16:creationId xmlns:a16="http://schemas.microsoft.com/office/drawing/2014/main" id="{036540C2-2EE4-198C-7383-3267D3C3C2D6}"/>
                </a:ext>
              </a:extLst>
            </p:cNvPr>
            <p:cNvSpPr/>
            <p:nvPr/>
          </p:nvSpPr>
          <p:spPr>
            <a:xfrm>
              <a:off x="2539550" y="2913673"/>
              <a:ext cx="556038" cy="5560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a:solidFill>
                  <a:schemeClr val="bg1"/>
                </a:solidFill>
              </a:endParaRPr>
            </a:p>
          </p:txBody>
        </p:sp>
      </p:grpSp>
      <p:sp>
        <p:nvSpPr>
          <p:cNvPr id="1039" name="CasellaDiTesto 1038">
            <a:extLst>
              <a:ext uri="{FF2B5EF4-FFF2-40B4-BE49-F238E27FC236}">
                <a16:creationId xmlns:a16="http://schemas.microsoft.com/office/drawing/2014/main" id="{37536E05-6A5D-0DE6-FCDE-040CB513BED8}"/>
              </a:ext>
            </a:extLst>
          </p:cNvPr>
          <p:cNvSpPr txBox="1"/>
          <p:nvPr/>
        </p:nvSpPr>
        <p:spPr>
          <a:xfrm>
            <a:off x="3190871" y="2728649"/>
            <a:ext cx="144270" cy="307777"/>
          </a:xfrm>
          <a:prstGeom prst="rect">
            <a:avLst/>
          </a:prstGeom>
          <a:noFill/>
        </p:spPr>
        <p:txBody>
          <a:bodyPr wrap="none" lIns="0" tIns="0" rIns="0" bIns="0" rtlCol="0">
            <a:spAutoFit/>
          </a:bodyPr>
          <a:lstStyle/>
          <a:p>
            <a:pPr algn="l"/>
            <a:r>
              <a:rPr lang="it-IT" sz="2000" dirty="0">
                <a:solidFill>
                  <a:srgbClr val="FF0000"/>
                </a:solidFill>
                <a:latin typeface="Titillium Web" panose="00000500000000000000" pitchFamily="2" charset="0"/>
              </a:rPr>
              <a:t>+</a:t>
            </a:r>
          </a:p>
        </p:txBody>
      </p:sp>
      <p:sp>
        <p:nvSpPr>
          <p:cNvPr id="1040" name="CasellaDiTesto 1039">
            <a:extLst>
              <a:ext uri="{FF2B5EF4-FFF2-40B4-BE49-F238E27FC236}">
                <a16:creationId xmlns:a16="http://schemas.microsoft.com/office/drawing/2014/main" id="{FF7D0D4D-079A-64DD-D7AF-1B9320A8DBC1}"/>
              </a:ext>
            </a:extLst>
          </p:cNvPr>
          <p:cNvSpPr txBox="1"/>
          <p:nvPr/>
        </p:nvSpPr>
        <p:spPr>
          <a:xfrm>
            <a:off x="3372116" y="2775361"/>
            <a:ext cx="144270" cy="307777"/>
          </a:xfrm>
          <a:prstGeom prst="rect">
            <a:avLst/>
          </a:prstGeom>
          <a:noFill/>
        </p:spPr>
        <p:txBody>
          <a:bodyPr wrap="none" lIns="0" tIns="0" rIns="0" bIns="0" rtlCol="0">
            <a:spAutoFit/>
          </a:bodyPr>
          <a:lstStyle/>
          <a:p>
            <a:pPr algn="l"/>
            <a:r>
              <a:rPr lang="it-IT" sz="2000" dirty="0">
                <a:solidFill>
                  <a:srgbClr val="FF0000"/>
                </a:solidFill>
                <a:latin typeface="Titillium Web" panose="00000500000000000000" pitchFamily="2" charset="0"/>
              </a:rPr>
              <a:t>+</a:t>
            </a:r>
          </a:p>
        </p:txBody>
      </p:sp>
      <p:sp>
        <p:nvSpPr>
          <p:cNvPr id="1046" name="CasellaDiTesto 1045">
            <a:extLst>
              <a:ext uri="{FF2B5EF4-FFF2-40B4-BE49-F238E27FC236}">
                <a16:creationId xmlns:a16="http://schemas.microsoft.com/office/drawing/2014/main" id="{8BA18615-F0EB-32A7-AFFA-2059A4FDFEA8}"/>
              </a:ext>
            </a:extLst>
          </p:cNvPr>
          <p:cNvSpPr txBox="1"/>
          <p:nvPr/>
        </p:nvSpPr>
        <p:spPr>
          <a:xfrm>
            <a:off x="3593349" y="2830678"/>
            <a:ext cx="144270" cy="307777"/>
          </a:xfrm>
          <a:prstGeom prst="rect">
            <a:avLst/>
          </a:prstGeom>
          <a:noFill/>
        </p:spPr>
        <p:txBody>
          <a:bodyPr wrap="none" lIns="0" tIns="0" rIns="0" bIns="0" rtlCol="0">
            <a:spAutoFit/>
          </a:bodyPr>
          <a:lstStyle/>
          <a:p>
            <a:pPr algn="l"/>
            <a:r>
              <a:rPr lang="it-IT" sz="2000" dirty="0">
                <a:solidFill>
                  <a:srgbClr val="FF0000"/>
                </a:solidFill>
                <a:latin typeface="Titillium Web" panose="00000500000000000000" pitchFamily="2" charset="0"/>
              </a:rPr>
              <a:t>+</a:t>
            </a:r>
          </a:p>
        </p:txBody>
      </p:sp>
      <p:sp>
        <p:nvSpPr>
          <p:cNvPr id="1047" name="CasellaDiTesto 1046">
            <a:extLst>
              <a:ext uri="{FF2B5EF4-FFF2-40B4-BE49-F238E27FC236}">
                <a16:creationId xmlns:a16="http://schemas.microsoft.com/office/drawing/2014/main" id="{F3FD879A-7F40-10D6-A7EB-198DA8E8B574}"/>
              </a:ext>
            </a:extLst>
          </p:cNvPr>
          <p:cNvSpPr txBox="1"/>
          <p:nvPr/>
        </p:nvSpPr>
        <p:spPr>
          <a:xfrm>
            <a:off x="3823163" y="2883915"/>
            <a:ext cx="144270" cy="307777"/>
          </a:xfrm>
          <a:prstGeom prst="rect">
            <a:avLst/>
          </a:prstGeom>
          <a:noFill/>
        </p:spPr>
        <p:txBody>
          <a:bodyPr wrap="none" lIns="0" tIns="0" rIns="0" bIns="0" rtlCol="0">
            <a:spAutoFit/>
          </a:bodyPr>
          <a:lstStyle/>
          <a:p>
            <a:pPr algn="l"/>
            <a:r>
              <a:rPr lang="it-IT" sz="2000" dirty="0">
                <a:solidFill>
                  <a:srgbClr val="FF0000"/>
                </a:solidFill>
                <a:latin typeface="Titillium Web" panose="00000500000000000000" pitchFamily="2" charset="0"/>
              </a:rPr>
              <a:t>+</a:t>
            </a:r>
          </a:p>
        </p:txBody>
      </p:sp>
      <p:sp>
        <p:nvSpPr>
          <p:cNvPr id="1056" name="CasellaDiTesto 1055">
            <a:extLst>
              <a:ext uri="{FF2B5EF4-FFF2-40B4-BE49-F238E27FC236}">
                <a16:creationId xmlns:a16="http://schemas.microsoft.com/office/drawing/2014/main" id="{D2D2A0A7-FD77-DEDA-E791-093D143414A6}"/>
              </a:ext>
            </a:extLst>
          </p:cNvPr>
          <p:cNvSpPr txBox="1"/>
          <p:nvPr/>
        </p:nvSpPr>
        <p:spPr>
          <a:xfrm>
            <a:off x="3145069" y="3337342"/>
            <a:ext cx="144270" cy="307777"/>
          </a:xfrm>
          <a:prstGeom prst="rect">
            <a:avLst/>
          </a:prstGeom>
          <a:noFill/>
        </p:spPr>
        <p:txBody>
          <a:bodyPr wrap="none" lIns="0" tIns="0" rIns="0" bIns="0" rtlCol="0">
            <a:spAutoFit/>
          </a:bodyPr>
          <a:lstStyle/>
          <a:p>
            <a:pPr algn="l"/>
            <a:r>
              <a:rPr lang="it-IT" sz="2000" dirty="0">
                <a:solidFill>
                  <a:srgbClr val="FF0000"/>
                </a:solidFill>
                <a:latin typeface="Titillium Web" panose="00000500000000000000" pitchFamily="2" charset="0"/>
              </a:rPr>
              <a:t>+</a:t>
            </a:r>
          </a:p>
        </p:txBody>
      </p:sp>
      <p:sp>
        <p:nvSpPr>
          <p:cNvPr id="1057" name="CasellaDiTesto 1056">
            <a:extLst>
              <a:ext uri="{FF2B5EF4-FFF2-40B4-BE49-F238E27FC236}">
                <a16:creationId xmlns:a16="http://schemas.microsoft.com/office/drawing/2014/main" id="{2DD943B7-614B-9E89-44C7-61AE1E2A32CF}"/>
              </a:ext>
            </a:extLst>
          </p:cNvPr>
          <p:cNvSpPr txBox="1"/>
          <p:nvPr/>
        </p:nvSpPr>
        <p:spPr>
          <a:xfrm>
            <a:off x="3401368" y="3300246"/>
            <a:ext cx="144270" cy="307777"/>
          </a:xfrm>
          <a:prstGeom prst="rect">
            <a:avLst/>
          </a:prstGeom>
          <a:noFill/>
        </p:spPr>
        <p:txBody>
          <a:bodyPr wrap="none" lIns="0" tIns="0" rIns="0" bIns="0" rtlCol="0">
            <a:spAutoFit/>
          </a:bodyPr>
          <a:lstStyle/>
          <a:p>
            <a:pPr algn="l"/>
            <a:r>
              <a:rPr lang="it-IT" sz="2000" dirty="0">
                <a:solidFill>
                  <a:srgbClr val="FF0000"/>
                </a:solidFill>
                <a:latin typeface="Titillium Web" panose="00000500000000000000" pitchFamily="2" charset="0"/>
              </a:rPr>
              <a:t>+</a:t>
            </a:r>
          </a:p>
        </p:txBody>
      </p:sp>
      <p:sp>
        <p:nvSpPr>
          <p:cNvPr id="1060" name="CasellaDiTesto 1059">
            <a:extLst>
              <a:ext uri="{FF2B5EF4-FFF2-40B4-BE49-F238E27FC236}">
                <a16:creationId xmlns:a16="http://schemas.microsoft.com/office/drawing/2014/main" id="{70CE8272-9C49-E7C6-10B6-85C1D4978C30}"/>
              </a:ext>
            </a:extLst>
          </p:cNvPr>
          <p:cNvSpPr txBox="1"/>
          <p:nvPr/>
        </p:nvSpPr>
        <p:spPr>
          <a:xfrm>
            <a:off x="3602788" y="3245283"/>
            <a:ext cx="144270" cy="307777"/>
          </a:xfrm>
          <a:prstGeom prst="rect">
            <a:avLst/>
          </a:prstGeom>
          <a:noFill/>
        </p:spPr>
        <p:txBody>
          <a:bodyPr wrap="none" lIns="0" tIns="0" rIns="0" bIns="0" rtlCol="0">
            <a:spAutoFit/>
          </a:bodyPr>
          <a:lstStyle/>
          <a:p>
            <a:pPr algn="l"/>
            <a:r>
              <a:rPr lang="it-IT" sz="2000" dirty="0">
                <a:solidFill>
                  <a:srgbClr val="FF0000"/>
                </a:solidFill>
                <a:latin typeface="Titillium Web" panose="00000500000000000000" pitchFamily="2" charset="0"/>
              </a:rPr>
              <a:t>+</a:t>
            </a:r>
          </a:p>
        </p:txBody>
      </p:sp>
      <p:sp>
        <p:nvSpPr>
          <p:cNvPr id="1062" name="CasellaDiTesto 1061">
            <a:extLst>
              <a:ext uri="{FF2B5EF4-FFF2-40B4-BE49-F238E27FC236}">
                <a16:creationId xmlns:a16="http://schemas.microsoft.com/office/drawing/2014/main" id="{39FF7108-235C-F938-1F24-B3753C443EA3}"/>
              </a:ext>
            </a:extLst>
          </p:cNvPr>
          <p:cNvSpPr txBox="1"/>
          <p:nvPr/>
        </p:nvSpPr>
        <p:spPr>
          <a:xfrm>
            <a:off x="3830541" y="3161934"/>
            <a:ext cx="144270" cy="307777"/>
          </a:xfrm>
          <a:prstGeom prst="rect">
            <a:avLst/>
          </a:prstGeom>
          <a:noFill/>
        </p:spPr>
        <p:txBody>
          <a:bodyPr wrap="none" lIns="0" tIns="0" rIns="0" bIns="0" rtlCol="0">
            <a:spAutoFit/>
          </a:bodyPr>
          <a:lstStyle/>
          <a:p>
            <a:pPr algn="l"/>
            <a:r>
              <a:rPr lang="it-IT" sz="2000" dirty="0">
                <a:solidFill>
                  <a:srgbClr val="FF0000"/>
                </a:solidFill>
                <a:latin typeface="Titillium Web" panose="00000500000000000000" pitchFamily="2" charset="0"/>
              </a:rPr>
              <a:t>+</a:t>
            </a:r>
          </a:p>
        </p:txBody>
      </p:sp>
      <p:sp>
        <p:nvSpPr>
          <p:cNvPr id="1067" name="Figura a mano libera: forma 1066">
            <a:extLst>
              <a:ext uri="{FF2B5EF4-FFF2-40B4-BE49-F238E27FC236}">
                <a16:creationId xmlns:a16="http://schemas.microsoft.com/office/drawing/2014/main" id="{3B740A63-36B2-D608-121F-65FDBD96FD7C}"/>
              </a:ext>
            </a:extLst>
          </p:cNvPr>
          <p:cNvSpPr/>
          <p:nvPr/>
        </p:nvSpPr>
        <p:spPr>
          <a:xfrm>
            <a:off x="4091940" y="2659380"/>
            <a:ext cx="3951332" cy="1397449"/>
          </a:xfrm>
          <a:custGeom>
            <a:avLst/>
            <a:gdLst>
              <a:gd name="connsiteX0" fmla="*/ 0 w 3406186"/>
              <a:gd name="connsiteY0" fmla="*/ 533400 h 1397449"/>
              <a:gd name="connsiteX1" fmla="*/ 320040 w 3406186"/>
              <a:gd name="connsiteY1" fmla="*/ 518160 h 1397449"/>
              <a:gd name="connsiteX2" fmla="*/ 396240 w 3406186"/>
              <a:gd name="connsiteY2" fmla="*/ 502920 h 1397449"/>
              <a:gd name="connsiteX3" fmla="*/ 426720 w 3406186"/>
              <a:gd name="connsiteY3" fmla="*/ 480060 h 1397449"/>
              <a:gd name="connsiteX4" fmla="*/ 487680 w 3406186"/>
              <a:gd name="connsiteY4" fmla="*/ 464820 h 1397449"/>
              <a:gd name="connsiteX5" fmla="*/ 586740 w 3406186"/>
              <a:gd name="connsiteY5" fmla="*/ 434340 h 1397449"/>
              <a:gd name="connsiteX6" fmla="*/ 701040 w 3406186"/>
              <a:gd name="connsiteY6" fmla="*/ 457200 h 1397449"/>
              <a:gd name="connsiteX7" fmla="*/ 739140 w 3406186"/>
              <a:gd name="connsiteY7" fmla="*/ 472440 h 1397449"/>
              <a:gd name="connsiteX8" fmla="*/ 800100 w 3406186"/>
              <a:gd name="connsiteY8" fmla="*/ 548640 h 1397449"/>
              <a:gd name="connsiteX9" fmla="*/ 815340 w 3406186"/>
              <a:gd name="connsiteY9" fmla="*/ 594360 h 1397449"/>
              <a:gd name="connsiteX10" fmla="*/ 830580 w 3406186"/>
              <a:gd name="connsiteY10" fmla="*/ 632460 h 1397449"/>
              <a:gd name="connsiteX11" fmla="*/ 822960 w 3406186"/>
              <a:gd name="connsiteY11" fmla="*/ 655320 h 1397449"/>
              <a:gd name="connsiteX12" fmla="*/ 762000 w 3406186"/>
              <a:gd name="connsiteY12" fmla="*/ 617220 h 1397449"/>
              <a:gd name="connsiteX13" fmla="*/ 708660 w 3406186"/>
              <a:gd name="connsiteY13" fmla="*/ 556260 h 1397449"/>
              <a:gd name="connsiteX14" fmla="*/ 762000 w 3406186"/>
              <a:gd name="connsiteY14" fmla="*/ 480060 h 1397449"/>
              <a:gd name="connsiteX15" fmla="*/ 960120 w 3406186"/>
              <a:gd name="connsiteY15" fmla="*/ 441960 h 1397449"/>
              <a:gd name="connsiteX16" fmla="*/ 1074420 w 3406186"/>
              <a:gd name="connsiteY16" fmla="*/ 449580 h 1397449"/>
              <a:gd name="connsiteX17" fmla="*/ 1165860 w 3406186"/>
              <a:gd name="connsiteY17" fmla="*/ 502920 h 1397449"/>
              <a:gd name="connsiteX18" fmla="*/ 1196340 w 3406186"/>
              <a:gd name="connsiteY18" fmla="*/ 518160 h 1397449"/>
              <a:gd name="connsiteX19" fmla="*/ 1226820 w 3406186"/>
              <a:gd name="connsiteY19" fmla="*/ 480060 h 1397449"/>
              <a:gd name="connsiteX20" fmla="*/ 1120140 w 3406186"/>
              <a:gd name="connsiteY20" fmla="*/ 274320 h 1397449"/>
              <a:gd name="connsiteX21" fmla="*/ 1097280 w 3406186"/>
              <a:gd name="connsiteY21" fmla="*/ 289560 h 1397449"/>
              <a:gd name="connsiteX22" fmla="*/ 1143000 w 3406186"/>
              <a:gd name="connsiteY22" fmla="*/ 815340 h 1397449"/>
              <a:gd name="connsiteX23" fmla="*/ 1112520 w 3406186"/>
              <a:gd name="connsiteY23" fmla="*/ 998220 h 1397449"/>
              <a:gd name="connsiteX24" fmla="*/ 975360 w 3406186"/>
              <a:gd name="connsiteY24" fmla="*/ 914400 h 1397449"/>
              <a:gd name="connsiteX25" fmla="*/ 891540 w 3406186"/>
              <a:gd name="connsiteY25" fmla="*/ 716280 h 1397449"/>
              <a:gd name="connsiteX26" fmla="*/ 1196340 w 3406186"/>
              <a:gd name="connsiteY26" fmla="*/ 388620 h 1397449"/>
              <a:gd name="connsiteX27" fmla="*/ 1303020 w 3406186"/>
              <a:gd name="connsiteY27" fmla="*/ 335280 h 1397449"/>
              <a:gd name="connsiteX28" fmla="*/ 1501140 w 3406186"/>
              <a:gd name="connsiteY28" fmla="*/ 388620 h 1397449"/>
              <a:gd name="connsiteX29" fmla="*/ 1623060 w 3406186"/>
              <a:gd name="connsiteY29" fmla="*/ 441960 h 1397449"/>
              <a:gd name="connsiteX30" fmla="*/ 1729740 w 3406186"/>
              <a:gd name="connsiteY30" fmla="*/ 358140 h 1397449"/>
              <a:gd name="connsiteX31" fmla="*/ 1645920 w 3406186"/>
              <a:gd name="connsiteY31" fmla="*/ 205740 h 1397449"/>
              <a:gd name="connsiteX32" fmla="*/ 1607820 w 3406186"/>
              <a:gd name="connsiteY32" fmla="*/ 198120 h 1397449"/>
              <a:gd name="connsiteX33" fmla="*/ 1546860 w 3406186"/>
              <a:gd name="connsiteY33" fmla="*/ 342900 h 1397449"/>
              <a:gd name="connsiteX34" fmla="*/ 1577340 w 3406186"/>
              <a:gd name="connsiteY34" fmla="*/ 624840 h 1397449"/>
              <a:gd name="connsiteX35" fmla="*/ 1630680 w 3406186"/>
              <a:gd name="connsiteY35" fmla="*/ 769620 h 1397449"/>
              <a:gd name="connsiteX36" fmla="*/ 1684020 w 3406186"/>
              <a:gd name="connsiteY36" fmla="*/ 853440 h 1397449"/>
              <a:gd name="connsiteX37" fmla="*/ 1912620 w 3406186"/>
              <a:gd name="connsiteY37" fmla="*/ 1028700 h 1397449"/>
              <a:gd name="connsiteX38" fmla="*/ 2057400 w 3406186"/>
              <a:gd name="connsiteY38" fmla="*/ 1036320 h 1397449"/>
              <a:gd name="connsiteX39" fmla="*/ 2377440 w 3406186"/>
              <a:gd name="connsiteY39" fmla="*/ 998220 h 1397449"/>
              <a:gd name="connsiteX40" fmla="*/ 2453640 w 3406186"/>
              <a:gd name="connsiteY40" fmla="*/ 845820 h 1397449"/>
              <a:gd name="connsiteX41" fmla="*/ 2468880 w 3406186"/>
              <a:gd name="connsiteY41" fmla="*/ 548640 h 1397449"/>
              <a:gd name="connsiteX42" fmla="*/ 2293620 w 3406186"/>
              <a:gd name="connsiteY42" fmla="*/ 533400 h 1397449"/>
              <a:gd name="connsiteX43" fmla="*/ 1706880 w 3406186"/>
              <a:gd name="connsiteY43" fmla="*/ 792480 h 1397449"/>
              <a:gd name="connsiteX44" fmla="*/ 1508760 w 3406186"/>
              <a:gd name="connsiteY44" fmla="*/ 807720 h 1397449"/>
              <a:gd name="connsiteX45" fmla="*/ 1341120 w 3406186"/>
              <a:gd name="connsiteY45" fmla="*/ 769620 h 1397449"/>
              <a:gd name="connsiteX46" fmla="*/ 1310640 w 3406186"/>
              <a:gd name="connsiteY46" fmla="*/ 693420 h 1397449"/>
              <a:gd name="connsiteX47" fmla="*/ 1394460 w 3406186"/>
              <a:gd name="connsiteY47" fmla="*/ 541020 h 1397449"/>
              <a:gd name="connsiteX48" fmla="*/ 1600200 w 3406186"/>
              <a:gd name="connsiteY48" fmla="*/ 419100 h 1397449"/>
              <a:gd name="connsiteX49" fmla="*/ 2164080 w 3406186"/>
              <a:gd name="connsiteY49" fmla="*/ 320040 h 1397449"/>
              <a:gd name="connsiteX50" fmla="*/ 2301240 w 3406186"/>
              <a:gd name="connsiteY50" fmla="*/ 358140 h 1397449"/>
              <a:gd name="connsiteX51" fmla="*/ 2407920 w 3406186"/>
              <a:gd name="connsiteY51" fmla="*/ 678180 h 1397449"/>
              <a:gd name="connsiteX52" fmla="*/ 2461260 w 3406186"/>
              <a:gd name="connsiteY52" fmla="*/ 746760 h 1397449"/>
              <a:gd name="connsiteX53" fmla="*/ 2636520 w 3406186"/>
              <a:gd name="connsiteY53" fmla="*/ 457200 h 1397449"/>
              <a:gd name="connsiteX54" fmla="*/ 2651760 w 3406186"/>
              <a:gd name="connsiteY54" fmla="*/ 320040 h 1397449"/>
              <a:gd name="connsiteX55" fmla="*/ 2636520 w 3406186"/>
              <a:gd name="connsiteY55" fmla="*/ 236220 h 1397449"/>
              <a:gd name="connsiteX56" fmla="*/ 2506980 w 3406186"/>
              <a:gd name="connsiteY56" fmla="*/ 144780 h 1397449"/>
              <a:gd name="connsiteX57" fmla="*/ 2385060 w 3406186"/>
              <a:gd name="connsiteY57" fmla="*/ 175260 h 1397449"/>
              <a:gd name="connsiteX58" fmla="*/ 2316480 w 3406186"/>
              <a:gd name="connsiteY58" fmla="*/ 480060 h 1397449"/>
              <a:gd name="connsiteX59" fmla="*/ 2331720 w 3406186"/>
              <a:gd name="connsiteY59" fmla="*/ 693420 h 1397449"/>
              <a:gd name="connsiteX60" fmla="*/ 2461260 w 3406186"/>
              <a:gd name="connsiteY60" fmla="*/ 914400 h 1397449"/>
              <a:gd name="connsiteX61" fmla="*/ 2598420 w 3406186"/>
              <a:gd name="connsiteY61" fmla="*/ 1112520 h 1397449"/>
              <a:gd name="connsiteX62" fmla="*/ 2613660 w 3406186"/>
              <a:gd name="connsiteY62" fmla="*/ 1158240 h 1397449"/>
              <a:gd name="connsiteX63" fmla="*/ 2590800 w 3406186"/>
              <a:gd name="connsiteY63" fmla="*/ 1173480 h 1397449"/>
              <a:gd name="connsiteX64" fmla="*/ 2400300 w 3406186"/>
              <a:gd name="connsiteY64" fmla="*/ 883920 h 1397449"/>
              <a:gd name="connsiteX65" fmla="*/ 2522220 w 3406186"/>
              <a:gd name="connsiteY65" fmla="*/ 548640 h 1397449"/>
              <a:gd name="connsiteX66" fmla="*/ 2735580 w 3406186"/>
              <a:gd name="connsiteY66" fmla="*/ 190500 h 1397449"/>
              <a:gd name="connsiteX67" fmla="*/ 2788920 w 3406186"/>
              <a:gd name="connsiteY67" fmla="*/ 152400 h 1397449"/>
              <a:gd name="connsiteX68" fmla="*/ 2941320 w 3406186"/>
              <a:gd name="connsiteY68" fmla="*/ 297180 h 1397449"/>
              <a:gd name="connsiteX69" fmla="*/ 3032760 w 3406186"/>
              <a:gd name="connsiteY69" fmla="*/ 678180 h 1397449"/>
              <a:gd name="connsiteX70" fmla="*/ 3086100 w 3406186"/>
              <a:gd name="connsiteY70" fmla="*/ 769620 h 1397449"/>
              <a:gd name="connsiteX71" fmla="*/ 3162300 w 3406186"/>
              <a:gd name="connsiteY71" fmla="*/ 586740 h 1397449"/>
              <a:gd name="connsiteX72" fmla="*/ 3147060 w 3406186"/>
              <a:gd name="connsiteY72" fmla="*/ 76200 h 1397449"/>
              <a:gd name="connsiteX73" fmla="*/ 3086100 w 3406186"/>
              <a:gd name="connsiteY73" fmla="*/ 129540 h 1397449"/>
              <a:gd name="connsiteX74" fmla="*/ 2994660 w 3406186"/>
              <a:gd name="connsiteY74" fmla="*/ 586740 h 1397449"/>
              <a:gd name="connsiteX75" fmla="*/ 2948940 w 3406186"/>
              <a:gd name="connsiteY75" fmla="*/ 944880 h 1397449"/>
              <a:gd name="connsiteX76" fmla="*/ 2781300 w 3406186"/>
              <a:gd name="connsiteY76" fmla="*/ 1386840 h 1397449"/>
              <a:gd name="connsiteX77" fmla="*/ 2674620 w 3406186"/>
              <a:gd name="connsiteY77" fmla="*/ 1394460 h 1397449"/>
              <a:gd name="connsiteX78" fmla="*/ 2400300 w 3406186"/>
              <a:gd name="connsiteY78" fmla="*/ 1066800 h 1397449"/>
              <a:gd name="connsiteX79" fmla="*/ 2392680 w 3406186"/>
              <a:gd name="connsiteY79" fmla="*/ 830580 h 1397449"/>
              <a:gd name="connsiteX80" fmla="*/ 2453640 w 3406186"/>
              <a:gd name="connsiteY80" fmla="*/ 617220 h 1397449"/>
              <a:gd name="connsiteX81" fmla="*/ 2514600 w 3406186"/>
              <a:gd name="connsiteY81" fmla="*/ 563880 h 1397449"/>
              <a:gd name="connsiteX82" fmla="*/ 2697480 w 3406186"/>
              <a:gd name="connsiteY82" fmla="*/ 678180 h 1397449"/>
              <a:gd name="connsiteX83" fmla="*/ 2811780 w 3406186"/>
              <a:gd name="connsiteY83" fmla="*/ 830580 h 1397449"/>
              <a:gd name="connsiteX84" fmla="*/ 2941320 w 3406186"/>
              <a:gd name="connsiteY84" fmla="*/ 998220 h 1397449"/>
              <a:gd name="connsiteX85" fmla="*/ 3108960 w 3406186"/>
              <a:gd name="connsiteY85" fmla="*/ 1043940 h 1397449"/>
              <a:gd name="connsiteX86" fmla="*/ 3169920 w 3406186"/>
              <a:gd name="connsiteY86" fmla="*/ 1150620 h 1397449"/>
              <a:gd name="connsiteX87" fmla="*/ 3200400 w 3406186"/>
              <a:gd name="connsiteY87" fmla="*/ 1341120 h 1397449"/>
              <a:gd name="connsiteX88" fmla="*/ 3276600 w 3406186"/>
              <a:gd name="connsiteY88" fmla="*/ 906780 h 1397449"/>
              <a:gd name="connsiteX89" fmla="*/ 3314700 w 3406186"/>
              <a:gd name="connsiteY89" fmla="*/ 716280 h 1397449"/>
              <a:gd name="connsiteX90" fmla="*/ 3368040 w 3406186"/>
              <a:gd name="connsiteY90" fmla="*/ 586740 h 1397449"/>
              <a:gd name="connsiteX91" fmla="*/ 3398520 w 3406186"/>
              <a:gd name="connsiteY91" fmla="*/ 464820 h 1397449"/>
              <a:gd name="connsiteX92" fmla="*/ 3345180 w 3406186"/>
              <a:gd name="connsiteY92" fmla="*/ 91440 h 1397449"/>
              <a:gd name="connsiteX93" fmla="*/ 3299460 w 3406186"/>
              <a:gd name="connsiteY93" fmla="*/ 53340 h 1397449"/>
              <a:gd name="connsiteX94" fmla="*/ 3238500 w 3406186"/>
              <a:gd name="connsiteY94" fmla="*/ 0 h 1397449"/>
              <a:gd name="connsiteX95" fmla="*/ 3124200 w 3406186"/>
              <a:gd name="connsiteY95" fmla="*/ 137160 h 1397449"/>
              <a:gd name="connsiteX96" fmla="*/ 3154680 w 3406186"/>
              <a:gd name="connsiteY96" fmla="*/ 518160 h 1397449"/>
              <a:gd name="connsiteX97" fmla="*/ 3185160 w 3406186"/>
              <a:gd name="connsiteY97" fmla="*/ 701040 h 1397449"/>
              <a:gd name="connsiteX98" fmla="*/ 3185160 w 3406186"/>
              <a:gd name="connsiteY98" fmla="*/ 1219200 h 1397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Lst>
            <a:rect l="l" t="t" r="r" b="b"/>
            <a:pathLst>
              <a:path w="3406186" h="1397449">
                <a:moveTo>
                  <a:pt x="0" y="533400"/>
                </a:moveTo>
                <a:cubicBezTo>
                  <a:pt x="106680" y="528320"/>
                  <a:pt x="213554" y="526351"/>
                  <a:pt x="320040" y="518160"/>
                </a:cubicBezTo>
                <a:cubicBezTo>
                  <a:pt x="345867" y="516173"/>
                  <a:pt x="371846" y="511632"/>
                  <a:pt x="396240" y="502920"/>
                </a:cubicBezTo>
                <a:cubicBezTo>
                  <a:pt x="408200" y="498649"/>
                  <a:pt x="414997" y="484945"/>
                  <a:pt x="426720" y="480060"/>
                </a:cubicBezTo>
                <a:cubicBezTo>
                  <a:pt x="446054" y="472004"/>
                  <a:pt x="467955" y="471865"/>
                  <a:pt x="487680" y="464820"/>
                </a:cubicBezTo>
                <a:cubicBezTo>
                  <a:pt x="590654" y="428044"/>
                  <a:pt x="473115" y="450572"/>
                  <a:pt x="586740" y="434340"/>
                </a:cubicBezTo>
                <a:cubicBezTo>
                  <a:pt x="624840" y="441960"/>
                  <a:pt x="663346" y="447776"/>
                  <a:pt x="701040" y="457200"/>
                </a:cubicBezTo>
                <a:cubicBezTo>
                  <a:pt x="714310" y="460517"/>
                  <a:pt x="727759" y="464853"/>
                  <a:pt x="739140" y="472440"/>
                </a:cubicBezTo>
                <a:cubicBezTo>
                  <a:pt x="760403" y="486615"/>
                  <a:pt x="789910" y="528260"/>
                  <a:pt x="800100" y="548640"/>
                </a:cubicBezTo>
                <a:cubicBezTo>
                  <a:pt x="807284" y="563008"/>
                  <a:pt x="809850" y="579263"/>
                  <a:pt x="815340" y="594360"/>
                </a:cubicBezTo>
                <a:cubicBezTo>
                  <a:pt x="820014" y="607215"/>
                  <a:pt x="825500" y="619760"/>
                  <a:pt x="830580" y="632460"/>
                </a:cubicBezTo>
                <a:cubicBezTo>
                  <a:pt x="828040" y="640080"/>
                  <a:pt x="830801" y="657062"/>
                  <a:pt x="822960" y="655320"/>
                </a:cubicBezTo>
                <a:cubicBezTo>
                  <a:pt x="799568" y="650122"/>
                  <a:pt x="780993" y="631830"/>
                  <a:pt x="762000" y="617220"/>
                </a:cubicBezTo>
                <a:cubicBezTo>
                  <a:pt x="731501" y="593759"/>
                  <a:pt x="726685" y="583298"/>
                  <a:pt x="708660" y="556260"/>
                </a:cubicBezTo>
                <a:cubicBezTo>
                  <a:pt x="726440" y="530860"/>
                  <a:pt x="738667" y="500477"/>
                  <a:pt x="762000" y="480060"/>
                </a:cubicBezTo>
                <a:cubicBezTo>
                  <a:pt x="813077" y="435367"/>
                  <a:pt x="904215" y="445249"/>
                  <a:pt x="960120" y="441960"/>
                </a:cubicBezTo>
                <a:cubicBezTo>
                  <a:pt x="998220" y="444500"/>
                  <a:pt x="1037809" y="438732"/>
                  <a:pt x="1074420" y="449580"/>
                </a:cubicBezTo>
                <a:cubicBezTo>
                  <a:pt x="1108253" y="459605"/>
                  <a:pt x="1134299" y="487139"/>
                  <a:pt x="1165860" y="502920"/>
                </a:cubicBezTo>
                <a:lnTo>
                  <a:pt x="1196340" y="518160"/>
                </a:lnTo>
                <a:cubicBezTo>
                  <a:pt x="1206500" y="505460"/>
                  <a:pt x="1230115" y="495987"/>
                  <a:pt x="1226820" y="480060"/>
                </a:cubicBezTo>
                <a:cubicBezTo>
                  <a:pt x="1194055" y="321697"/>
                  <a:pt x="1194160" y="329835"/>
                  <a:pt x="1120140" y="274320"/>
                </a:cubicBezTo>
                <a:cubicBezTo>
                  <a:pt x="1112520" y="279400"/>
                  <a:pt x="1097280" y="280402"/>
                  <a:pt x="1097280" y="289560"/>
                </a:cubicBezTo>
                <a:cubicBezTo>
                  <a:pt x="1097280" y="540885"/>
                  <a:pt x="1112354" y="611030"/>
                  <a:pt x="1143000" y="815340"/>
                </a:cubicBezTo>
                <a:cubicBezTo>
                  <a:pt x="1132840" y="876300"/>
                  <a:pt x="1165726" y="966780"/>
                  <a:pt x="1112520" y="998220"/>
                </a:cubicBezTo>
                <a:cubicBezTo>
                  <a:pt x="1066390" y="1025478"/>
                  <a:pt x="1008413" y="956572"/>
                  <a:pt x="975360" y="914400"/>
                </a:cubicBezTo>
                <a:cubicBezTo>
                  <a:pt x="931125" y="857962"/>
                  <a:pt x="919480" y="782320"/>
                  <a:pt x="891540" y="716280"/>
                </a:cubicBezTo>
                <a:cubicBezTo>
                  <a:pt x="1010447" y="554907"/>
                  <a:pt x="1015771" y="528561"/>
                  <a:pt x="1196340" y="388620"/>
                </a:cubicBezTo>
                <a:cubicBezTo>
                  <a:pt x="1227765" y="364266"/>
                  <a:pt x="1267460" y="353060"/>
                  <a:pt x="1303020" y="335280"/>
                </a:cubicBezTo>
                <a:cubicBezTo>
                  <a:pt x="1369060" y="353060"/>
                  <a:pt x="1436258" y="366993"/>
                  <a:pt x="1501140" y="388620"/>
                </a:cubicBezTo>
                <a:cubicBezTo>
                  <a:pt x="1543223" y="402648"/>
                  <a:pt x="1579090" y="447823"/>
                  <a:pt x="1623060" y="441960"/>
                </a:cubicBezTo>
                <a:cubicBezTo>
                  <a:pt x="1667887" y="435983"/>
                  <a:pt x="1694180" y="386080"/>
                  <a:pt x="1729740" y="358140"/>
                </a:cubicBezTo>
                <a:cubicBezTo>
                  <a:pt x="1701800" y="307340"/>
                  <a:pt x="1681056" y="251856"/>
                  <a:pt x="1645920" y="205740"/>
                </a:cubicBezTo>
                <a:cubicBezTo>
                  <a:pt x="1638071" y="195438"/>
                  <a:pt x="1615403" y="187620"/>
                  <a:pt x="1607820" y="198120"/>
                </a:cubicBezTo>
                <a:cubicBezTo>
                  <a:pt x="1577162" y="240570"/>
                  <a:pt x="1567180" y="294640"/>
                  <a:pt x="1546860" y="342900"/>
                </a:cubicBezTo>
                <a:cubicBezTo>
                  <a:pt x="1557020" y="436880"/>
                  <a:pt x="1559120" y="532085"/>
                  <a:pt x="1577340" y="624840"/>
                </a:cubicBezTo>
                <a:cubicBezTo>
                  <a:pt x="1587253" y="675307"/>
                  <a:pt x="1608931" y="723014"/>
                  <a:pt x="1630680" y="769620"/>
                </a:cubicBezTo>
                <a:cubicBezTo>
                  <a:pt x="1644685" y="799631"/>
                  <a:pt x="1663211" y="827676"/>
                  <a:pt x="1684020" y="853440"/>
                </a:cubicBezTo>
                <a:cubicBezTo>
                  <a:pt x="1750451" y="935688"/>
                  <a:pt x="1806205" y="1001336"/>
                  <a:pt x="1912620" y="1028700"/>
                </a:cubicBezTo>
                <a:cubicBezTo>
                  <a:pt x="1959424" y="1040735"/>
                  <a:pt x="2009140" y="1033780"/>
                  <a:pt x="2057400" y="1036320"/>
                </a:cubicBezTo>
                <a:cubicBezTo>
                  <a:pt x="2175542" y="1054041"/>
                  <a:pt x="2269243" y="1092893"/>
                  <a:pt x="2377440" y="998220"/>
                </a:cubicBezTo>
                <a:cubicBezTo>
                  <a:pt x="2420183" y="960819"/>
                  <a:pt x="2428240" y="896620"/>
                  <a:pt x="2453640" y="845820"/>
                </a:cubicBezTo>
                <a:cubicBezTo>
                  <a:pt x="2457569" y="827748"/>
                  <a:pt x="2532466" y="592661"/>
                  <a:pt x="2468880" y="548640"/>
                </a:cubicBezTo>
                <a:cubicBezTo>
                  <a:pt x="2420666" y="515261"/>
                  <a:pt x="2352040" y="538480"/>
                  <a:pt x="2293620" y="533400"/>
                </a:cubicBezTo>
                <a:cubicBezTo>
                  <a:pt x="2180253" y="587249"/>
                  <a:pt x="1837881" y="757131"/>
                  <a:pt x="1706880" y="792480"/>
                </a:cubicBezTo>
                <a:cubicBezTo>
                  <a:pt x="1642932" y="809736"/>
                  <a:pt x="1574800" y="802640"/>
                  <a:pt x="1508760" y="807720"/>
                </a:cubicBezTo>
                <a:cubicBezTo>
                  <a:pt x="1495418" y="805667"/>
                  <a:pt x="1362390" y="790890"/>
                  <a:pt x="1341120" y="769620"/>
                </a:cubicBezTo>
                <a:cubicBezTo>
                  <a:pt x="1321776" y="750276"/>
                  <a:pt x="1320800" y="718820"/>
                  <a:pt x="1310640" y="693420"/>
                </a:cubicBezTo>
                <a:cubicBezTo>
                  <a:pt x="1338580" y="642620"/>
                  <a:pt x="1352372" y="580893"/>
                  <a:pt x="1394460" y="541020"/>
                </a:cubicBezTo>
                <a:cubicBezTo>
                  <a:pt x="1452331" y="486195"/>
                  <a:pt x="1527072" y="450835"/>
                  <a:pt x="1600200" y="419100"/>
                </a:cubicBezTo>
                <a:cubicBezTo>
                  <a:pt x="1748073" y="354929"/>
                  <a:pt x="2033878" y="336315"/>
                  <a:pt x="2164080" y="320040"/>
                </a:cubicBezTo>
                <a:cubicBezTo>
                  <a:pt x="2197446" y="323377"/>
                  <a:pt x="2275689" y="322068"/>
                  <a:pt x="2301240" y="358140"/>
                </a:cubicBezTo>
                <a:cubicBezTo>
                  <a:pt x="2405667" y="505567"/>
                  <a:pt x="2344789" y="515092"/>
                  <a:pt x="2407920" y="678180"/>
                </a:cubicBezTo>
                <a:cubicBezTo>
                  <a:pt x="2418375" y="705188"/>
                  <a:pt x="2443480" y="723900"/>
                  <a:pt x="2461260" y="746760"/>
                </a:cubicBezTo>
                <a:cubicBezTo>
                  <a:pt x="2554024" y="632589"/>
                  <a:pt x="2591405" y="607583"/>
                  <a:pt x="2636520" y="457200"/>
                </a:cubicBezTo>
                <a:cubicBezTo>
                  <a:pt x="2649738" y="413139"/>
                  <a:pt x="2646680" y="365760"/>
                  <a:pt x="2651760" y="320040"/>
                </a:cubicBezTo>
                <a:cubicBezTo>
                  <a:pt x="2646680" y="292100"/>
                  <a:pt x="2651766" y="260178"/>
                  <a:pt x="2636520" y="236220"/>
                </a:cubicBezTo>
                <a:cubicBezTo>
                  <a:pt x="2583747" y="153291"/>
                  <a:pt x="2570523" y="157489"/>
                  <a:pt x="2506980" y="144780"/>
                </a:cubicBezTo>
                <a:cubicBezTo>
                  <a:pt x="2466340" y="154940"/>
                  <a:pt x="2416671" y="147772"/>
                  <a:pt x="2385060" y="175260"/>
                </a:cubicBezTo>
                <a:cubicBezTo>
                  <a:pt x="2317108" y="234349"/>
                  <a:pt x="2321743" y="416900"/>
                  <a:pt x="2316480" y="480060"/>
                </a:cubicBezTo>
                <a:cubicBezTo>
                  <a:pt x="2321560" y="551180"/>
                  <a:pt x="2309173" y="625778"/>
                  <a:pt x="2331720" y="693420"/>
                </a:cubicBezTo>
                <a:cubicBezTo>
                  <a:pt x="2358721" y="774422"/>
                  <a:pt x="2415008" y="842629"/>
                  <a:pt x="2461260" y="914400"/>
                </a:cubicBezTo>
                <a:cubicBezTo>
                  <a:pt x="2532044" y="1024238"/>
                  <a:pt x="2548971" y="1013622"/>
                  <a:pt x="2598420" y="1112520"/>
                </a:cubicBezTo>
                <a:cubicBezTo>
                  <a:pt x="2605604" y="1126888"/>
                  <a:pt x="2608580" y="1143000"/>
                  <a:pt x="2613660" y="1158240"/>
                </a:cubicBezTo>
                <a:cubicBezTo>
                  <a:pt x="2606040" y="1163320"/>
                  <a:pt x="2599624" y="1175931"/>
                  <a:pt x="2590800" y="1173480"/>
                </a:cubicBezTo>
                <a:cubicBezTo>
                  <a:pt x="2414194" y="1124423"/>
                  <a:pt x="2464480" y="1082877"/>
                  <a:pt x="2400300" y="883920"/>
                </a:cubicBezTo>
                <a:cubicBezTo>
                  <a:pt x="2424130" y="621793"/>
                  <a:pt x="2382355" y="797289"/>
                  <a:pt x="2522220" y="548640"/>
                </a:cubicBezTo>
                <a:cubicBezTo>
                  <a:pt x="2633631" y="350575"/>
                  <a:pt x="2593424" y="358502"/>
                  <a:pt x="2735580" y="190500"/>
                </a:cubicBezTo>
                <a:cubicBezTo>
                  <a:pt x="2749694" y="173820"/>
                  <a:pt x="2771140" y="165100"/>
                  <a:pt x="2788920" y="152400"/>
                </a:cubicBezTo>
                <a:cubicBezTo>
                  <a:pt x="2839720" y="200660"/>
                  <a:pt x="2911840" y="233614"/>
                  <a:pt x="2941320" y="297180"/>
                </a:cubicBezTo>
                <a:cubicBezTo>
                  <a:pt x="2996269" y="415665"/>
                  <a:pt x="2984254" y="556915"/>
                  <a:pt x="3032760" y="678180"/>
                </a:cubicBezTo>
                <a:cubicBezTo>
                  <a:pt x="3066641" y="762883"/>
                  <a:pt x="3040478" y="739205"/>
                  <a:pt x="3086100" y="769620"/>
                </a:cubicBezTo>
                <a:cubicBezTo>
                  <a:pt x="3111500" y="708660"/>
                  <a:pt x="3147109" y="651009"/>
                  <a:pt x="3162300" y="586740"/>
                </a:cubicBezTo>
                <a:cubicBezTo>
                  <a:pt x="3211004" y="380684"/>
                  <a:pt x="3176260" y="286442"/>
                  <a:pt x="3147060" y="76200"/>
                </a:cubicBezTo>
                <a:cubicBezTo>
                  <a:pt x="3126740" y="93980"/>
                  <a:pt x="3098175" y="105390"/>
                  <a:pt x="3086100" y="129540"/>
                </a:cubicBezTo>
                <a:cubicBezTo>
                  <a:pt x="2996984" y="307773"/>
                  <a:pt x="3016987" y="388277"/>
                  <a:pt x="2994660" y="586740"/>
                </a:cubicBezTo>
                <a:cubicBezTo>
                  <a:pt x="2981206" y="706334"/>
                  <a:pt x="2968060" y="826060"/>
                  <a:pt x="2948940" y="944880"/>
                </a:cubicBezTo>
                <a:cubicBezTo>
                  <a:pt x="2925895" y="1088088"/>
                  <a:pt x="2924047" y="1289976"/>
                  <a:pt x="2781300" y="1386840"/>
                </a:cubicBezTo>
                <a:cubicBezTo>
                  <a:pt x="2751800" y="1406858"/>
                  <a:pt x="2710180" y="1391920"/>
                  <a:pt x="2674620" y="1394460"/>
                </a:cubicBezTo>
                <a:cubicBezTo>
                  <a:pt x="2545091" y="1286520"/>
                  <a:pt x="2442108" y="1240465"/>
                  <a:pt x="2400300" y="1066800"/>
                </a:cubicBezTo>
                <a:cubicBezTo>
                  <a:pt x="2381861" y="990207"/>
                  <a:pt x="2395220" y="909320"/>
                  <a:pt x="2392680" y="830580"/>
                </a:cubicBezTo>
                <a:cubicBezTo>
                  <a:pt x="2413000" y="759460"/>
                  <a:pt x="2422888" y="684490"/>
                  <a:pt x="2453640" y="617220"/>
                </a:cubicBezTo>
                <a:cubicBezTo>
                  <a:pt x="2464866" y="592664"/>
                  <a:pt x="2488406" y="557331"/>
                  <a:pt x="2514600" y="563880"/>
                </a:cubicBezTo>
                <a:cubicBezTo>
                  <a:pt x="2584341" y="581315"/>
                  <a:pt x="2636520" y="640080"/>
                  <a:pt x="2697480" y="678180"/>
                </a:cubicBezTo>
                <a:cubicBezTo>
                  <a:pt x="2735580" y="728980"/>
                  <a:pt x="2774871" y="778908"/>
                  <a:pt x="2811780" y="830580"/>
                </a:cubicBezTo>
                <a:cubicBezTo>
                  <a:pt x="2838027" y="867326"/>
                  <a:pt x="2890691" y="966577"/>
                  <a:pt x="2941320" y="998220"/>
                </a:cubicBezTo>
                <a:cubicBezTo>
                  <a:pt x="2967526" y="1014599"/>
                  <a:pt x="3091225" y="1039847"/>
                  <a:pt x="3108960" y="1043940"/>
                </a:cubicBezTo>
                <a:cubicBezTo>
                  <a:pt x="3129280" y="1079500"/>
                  <a:pt x="3156606" y="1111888"/>
                  <a:pt x="3169920" y="1150620"/>
                </a:cubicBezTo>
                <a:cubicBezTo>
                  <a:pt x="3176230" y="1168976"/>
                  <a:pt x="3193782" y="1294796"/>
                  <a:pt x="3200400" y="1341120"/>
                </a:cubicBezTo>
                <a:cubicBezTo>
                  <a:pt x="3267728" y="1021311"/>
                  <a:pt x="3190065" y="1402391"/>
                  <a:pt x="3276600" y="906780"/>
                </a:cubicBezTo>
                <a:cubicBezTo>
                  <a:pt x="3287738" y="842988"/>
                  <a:pt x="3296910" y="778546"/>
                  <a:pt x="3314700" y="716280"/>
                </a:cubicBezTo>
                <a:cubicBezTo>
                  <a:pt x="3327529" y="671379"/>
                  <a:pt x="3353273" y="631041"/>
                  <a:pt x="3368040" y="586740"/>
                </a:cubicBezTo>
                <a:cubicBezTo>
                  <a:pt x="3381287" y="546999"/>
                  <a:pt x="3388360" y="505460"/>
                  <a:pt x="3398520" y="464820"/>
                </a:cubicBezTo>
                <a:cubicBezTo>
                  <a:pt x="3408511" y="294970"/>
                  <a:pt x="3421567" y="293321"/>
                  <a:pt x="3345180" y="91440"/>
                </a:cubicBezTo>
                <a:cubicBezTo>
                  <a:pt x="3338159" y="72886"/>
                  <a:pt x="3314139" y="66685"/>
                  <a:pt x="3299460" y="53340"/>
                </a:cubicBezTo>
                <a:cubicBezTo>
                  <a:pt x="3238168" y="-2380"/>
                  <a:pt x="3284828" y="30885"/>
                  <a:pt x="3238500" y="0"/>
                </a:cubicBezTo>
                <a:cubicBezTo>
                  <a:pt x="3140463" y="32679"/>
                  <a:pt x="3122207" y="9593"/>
                  <a:pt x="3124200" y="137160"/>
                </a:cubicBezTo>
                <a:cubicBezTo>
                  <a:pt x="3126190" y="264550"/>
                  <a:pt x="3140986" y="391492"/>
                  <a:pt x="3154680" y="518160"/>
                </a:cubicBezTo>
                <a:cubicBezTo>
                  <a:pt x="3161322" y="579603"/>
                  <a:pt x="3182476" y="639297"/>
                  <a:pt x="3185160" y="701040"/>
                </a:cubicBezTo>
                <a:cubicBezTo>
                  <a:pt x="3192662" y="873597"/>
                  <a:pt x="3185160" y="1046480"/>
                  <a:pt x="3185160" y="1219200"/>
                </a:cubicBezTo>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68" name="CasellaDiTesto 1067">
            <a:extLst>
              <a:ext uri="{FF2B5EF4-FFF2-40B4-BE49-F238E27FC236}">
                <a16:creationId xmlns:a16="http://schemas.microsoft.com/office/drawing/2014/main" id="{AB56D39E-49F3-9FD0-BC37-D6AA9CFC9200}"/>
              </a:ext>
            </a:extLst>
          </p:cNvPr>
          <p:cNvSpPr txBox="1"/>
          <p:nvPr/>
        </p:nvSpPr>
        <p:spPr>
          <a:xfrm>
            <a:off x="4560995" y="3806614"/>
            <a:ext cx="1293624" cy="492443"/>
          </a:xfrm>
          <a:prstGeom prst="rect">
            <a:avLst/>
          </a:prstGeom>
          <a:noFill/>
        </p:spPr>
        <p:txBody>
          <a:bodyPr wrap="none" lIns="0" tIns="0" rIns="0" bIns="0" rtlCol="0">
            <a:spAutoFit/>
          </a:bodyPr>
          <a:lstStyle/>
          <a:p>
            <a:pPr algn="ctr"/>
            <a:r>
              <a:rPr lang="it-IT" sz="1600" dirty="0">
                <a:latin typeface="Titillium Web" panose="00000500000000000000" pitchFamily="2" charset="0"/>
              </a:rPr>
              <a:t>Solid </a:t>
            </a:r>
            <a:r>
              <a:rPr lang="it-IT" sz="1600" dirty="0" err="1">
                <a:latin typeface="Titillium Web" panose="00000500000000000000" pitchFamily="2" charset="0"/>
              </a:rPr>
              <a:t>nanofiber</a:t>
            </a:r>
            <a:endParaRPr lang="it-IT" sz="1600" dirty="0">
              <a:latin typeface="Titillium Web" panose="00000500000000000000" pitchFamily="2" charset="0"/>
            </a:endParaRPr>
          </a:p>
          <a:p>
            <a:pPr algn="ctr"/>
            <a:r>
              <a:rPr lang="it-IT" sz="1600" dirty="0">
                <a:latin typeface="Titillium Web" panose="00000500000000000000" pitchFamily="2" charset="0"/>
              </a:rPr>
              <a:t>D~200 nm </a:t>
            </a:r>
          </a:p>
        </p:txBody>
      </p:sp>
      <p:sp>
        <p:nvSpPr>
          <p:cNvPr id="1069" name="Ovale 1068">
            <a:extLst>
              <a:ext uri="{FF2B5EF4-FFF2-40B4-BE49-F238E27FC236}">
                <a16:creationId xmlns:a16="http://schemas.microsoft.com/office/drawing/2014/main" id="{CA722836-D8FE-2F90-9B5B-69CE9BCEF4FA}"/>
              </a:ext>
            </a:extLst>
          </p:cNvPr>
          <p:cNvSpPr/>
          <p:nvPr/>
        </p:nvSpPr>
        <p:spPr>
          <a:xfrm>
            <a:off x="5074920" y="5092926"/>
            <a:ext cx="972594" cy="97259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a:solidFill>
                <a:schemeClr val="bg1"/>
              </a:solidFill>
            </a:endParaRPr>
          </a:p>
        </p:txBody>
      </p:sp>
      <p:cxnSp>
        <p:nvCxnSpPr>
          <p:cNvPr id="1071" name="Connettore diritto 1070">
            <a:extLst>
              <a:ext uri="{FF2B5EF4-FFF2-40B4-BE49-F238E27FC236}">
                <a16:creationId xmlns:a16="http://schemas.microsoft.com/office/drawing/2014/main" id="{6E3768D2-4FED-07D4-86C6-BE8E3886776B}"/>
              </a:ext>
            </a:extLst>
          </p:cNvPr>
          <p:cNvCxnSpPr>
            <a:stCxn id="1069" idx="0"/>
            <a:endCxn id="1069" idx="4"/>
          </p:cNvCxnSpPr>
          <p:nvPr/>
        </p:nvCxnSpPr>
        <p:spPr>
          <a:xfrm>
            <a:off x="5561217" y="5092926"/>
            <a:ext cx="0" cy="97259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073" name="CasellaDiTesto 1072">
            <a:extLst>
              <a:ext uri="{FF2B5EF4-FFF2-40B4-BE49-F238E27FC236}">
                <a16:creationId xmlns:a16="http://schemas.microsoft.com/office/drawing/2014/main" id="{0D743EB0-8611-3C74-66FC-7DA2B6F64CC5}"/>
              </a:ext>
            </a:extLst>
          </p:cNvPr>
          <p:cNvSpPr txBox="1"/>
          <p:nvPr/>
        </p:nvSpPr>
        <p:spPr>
          <a:xfrm>
            <a:off x="5230196" y="5275852"/>
            <a:ext cx="662041" cy="553998"/>
          </a:xfrm>
          <a:prstGeom prst="rect">
            <a:avLst/>
          </a:prstGeom>
          <a:noFill/>
        </p:spPr>
        <p:txBody>
          <a:bodyPr wrap="none" lIns="0" tIns="0" rIns="0" bIns="0" rtlCol="0">
            <a:spAutoFit/>
          </a:bodyPr>
          <a:lstStyle/>
          <a:p>
            <a:pPr algn="l"/>
            <a:r>
              <a:rPr lang="it-IT" sz="3600" dirty="0">
                <a:solidFill>
                  <a:srgbClr val="FF0000"/>
                </a:solidFill>
                <a:latin typeface="Titillium Web" panose="00000500000000000000" pitchFamily="2" charset="0"/>
              </a:rPr>
              <a:t>+  </a:t>
            </a:r>
            <a:r>
              <a:rPr lang="it-IT" sz="3600" dirty="0">
                <a:latin typeface="Titillium Web" panose="00000500000000000000" pitchFamily="2" charset="0"/>
              </a:rPr>
              <a:t>-</a:t>
            </a:r>
          </a:p>
        </p:txBody>
      </p:sp>
      <p:sp>
        <p:nvSpPr>
          <p:cNvPr id="1074" name="Figura a mano libera: forma 1073">
            <a:extLst>
              <a:ext uri="{FF2B5EF4-FFF2-40B4-BE49-F238E27FC236}">
                <a16:creationId xmlns:a16="http://schemas.microsoft.com/office/drawing/2014/main" id="{BBCAE8EC-B60C-173F-FA25-3CFCC595F486}"/>
              </a:ext>
            </a:extLst>
          </p:cNvPr>
          <p:cNvSpPr/>
          <p:nvPr/>
        </p:nvSpPr>
        <p:spPr>
          <a:xfrm>
            <a:off x="2551224" y="3528060"/>
            <a:ext cx="2523696" cy="2026920"/>
          </a:xfrm>
          <a:custGeom>
            <a:avLst/>
            <a:gdLst>
              <a:gd name="connsiteX0" fmla="*/ 237696 w 2523696"/>
              <a:gd name="connsiteY0" fmla="*/ 0 h 2026920"/>
              <a:gd name="connsiteX1" fmla="*/ 214836 w 2523696"/>
              <a:gd name="connsiteY1" fmla="*/ 1615440 h 2026920"/>
              <a:gd name="connsiteX2" fmla="*/ 2523696 w 2523696"/>
              <a:gd name="connsiteY2" fmla="*/ 2026920 h 2026920"/>
            </a:gdLst>
            <a:ahLst/>
            <a:cxnLst>
              <a:cxn ang="0">
                <a:pos x="connsiteX0" y="connsiteY0"/>
              </a:cxn>
              <a:cxn ang="0">
                <a:pos x="connsiteX1" y="connsiteY1"/>
              </a:cxn>
              <a:cxn ang="0">
                <a:pos x="connsiteX2" y="connsiteY2"/>
              </a:cxn>
            </a:cxnLst>
            <a:rect l="l" t="t" r="r" b="b"/>
            <a:pathLst>
              <a:path w="2523696" h="2026920">
                <a:moveTo>
                  <a:pt x="237696" y="0"/>
                </a:moveTo>
                <a:cubicBezTo>
                  <a:pt x="35766" y="638810"/>
                  <a:pt x="-166164" y="1277620"/>
                  <a:pt x="214836" y="1615440"/>
                </a:cubicBezTo>
                <a:cubicBezTo>
                  <a:pt x="595836" y="1953260"/>
                  <a:pt x="2116026" y="1987550"/>
                  <a:pt x="2523696" y="2026920"/>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75" name="Figura a mano libera: forma 1074">
            <a:extLst>
              <a:ext uri="{FF2B5EF4-FFF2-40B4-BE49-F238E27FC236}">
                <a16:creationId xmlns:a16="http://schemas.microsoft.com/office/drawing/2014/main" id="{F8AB778D-6908-AC34-E3B3-A18F0567252D}"/>
              </a:ext>
            </a:extLst>
          </p:cNvPr>
          <p:cNvSpPr/>
          <p:nvPr/>
        </p:nvSpPr>
        <p:spPr>
          <a:xfrm>
            <a:off x="6050280" y="5105400"/>
            <a:ext cx="3169920" cy="506479"/>
          </a:xfrm>
          <a:custGeom>
            <a:avLst/>
            <a:gdLst>
              <a:gd name="connsiteX0" fmla="*/ 0 w 3169920"/>
              <a:gd name="connsiteY0" fmla="*/ 472440 h 506479"/>
              <a:gd name="connsiteX1" fmla="*/ 2026920 w 3169920"/>
              <a:gd name="connsiteY1" fmla="*/ 457200 h 506479"/>
              <a:gd name="connsiteX2" fmla="*/ 3169920 w 3169920"/>
              <a:gd name="connsiteY2" fmla="*/ 0 h 506479"/>
            </a:gdLst>
            <a:ahLst/>
            <a:cxnLst>
              <a:cxn ang="0">
                <a:pos x="connsiteX0" y="connsiteY0"/>
              </a:cxn>
              <a:cxn ang="0">
                <a:pos x="connsiteX1" y="connsiteY1"/>
              </a:cxn>
              <a:cxn ang="0">
                <a:pos x="connsiteX2" y="connsiteY2"/>
              </a:cxn>
            </a:cxnLst>
            <a:rect l="l" t="t" r="r" b="b"/>
            <a:pathLst>
              <a:path w="3169920" h="506479">
                <a:moveTo>
                  <a:pt x="0" y="472440"/>
                </a:moveTo>
                <a:cubicBezTo>
                  <a:pt x="749300" y="504190"/>
                  <a:pt x="1498600" y="535940"/>
                  <a:pt x="2026920" y="457200"/>
                </a:cubicBezTo>
                <a:cubicBezTo>
                  <a:pt x="2555240" y="378460"/>
                  <a:pt x="2862580" y="189230"/>
                  <a:pt x="3169920"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76" name="CasellaDiTesto 1075">
            <a:extLst>
              <a:ext uri="{FF2B5EF4-FFF2-40B4-BE49-F238E27FC236}">
                <a16:creationId xmlns:a16="http://schemas.microsoft.com/office/drawing/2014/main" id="{606AC57F-3515-10D3-4EBA-0158CFC125E8}"/>
              </a:ext>
            </a:extLst>
          </p:cNvPr>
          <p:cNvSpPr txBox="1"/>
          <p:nvPr/>
        </p:nvSpPr>
        <p:spPr>
          <a:xfrm>
            <a:off x="5230196" y="2103120"/>
            <a:ext cx="849592" cy="246221"/>
          </a:xfrm>
          <a:prstGeom prst="rect">
            <a:avLst/>
          </a:prstGeom>
          <a:noFill/>
        </p:spPr>
        <p:txBody>
          <a:bodyPr wrap="none" lIns="0" tIns="0" rIns="0" bIns="0" rtlCol="0">
            <a:spAutoFit/>
          </a:bodyPr>
          <a:lstStyle/>
          <a:p>
            <a:pPr algn="l"/>
            <a:r>
              <a:rPr lang="it-IT" sz="1600" dirty="0">
                <a:latin typeface="Titillium Web" panose="00000500000000000000" pitchFamily="2" charset="0"/>
              </a:rPr>
              <a:t>~100 mm</a:t>
            </a:r>
          </a:p>
        </p:txBody>
      </p:sp>
      <p:cxnSp>
        <p:nvCxnSpPr>
          <p:cNvPr id="1078" name="Connettore 2 1077">
            <a:extLst>
              <a:ext uri="{FF2B5EF4-FFF2-40B4-BE49-F238E27FC236}">
                <a16:creationId xmlns:a16="http://schemas.microsoft.com/office/drawing/2014/main" id="{EDA3E154-5C9E-F761-4D5B-7B5D8A9303CC}"/>
              </a:ext>
            </a:extLst>
          </p:cNvPr>
          <p:cNvCxnSpPr/>
          <p:nvPr/>
        </p:nvCxnSpPr>
        <p:spPr>
          <a:xfrm>
            <a:off x="3095588" y="2379812"/>
            <a:ext cx="4766439" cy="3108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079" name="CasellaDiTesto 1078">
            <a:extLst>
              <a:ext uri="{FF2B5EF4-FFF2-40B4-BE49-F238E27FC236}">
                <a16:creationId xmlns:a16="http://schemas.microsoft.com/office/drawing/2014/main" id="{CCC57F96-E104-2FB0-7D58-D9945827C3B2}"/>
              </a:ext>
            </a:extLst>
          </p:cNvPr>
          <p:cNvSpPr txBox="1"/>
          <p:nvPr/>
        </p:nvSpPr>
        <p:spPr>
          <a:xfrm>
            <a:off x="4029280" y="5167737"/>
            <a:ext cx="956993" cy="246221"/>
          </a:xfrm>
          <a:prstGeom prst="rect">
            <a:avLst/>
          </a:prstGeom>
          <a:noFill/>
        </p:spPr>
        <p:txBody>
          <a:bodyPr wrap="none" lIns="0" tIns="0" rIns="0" bIns="0" rtlCol="0">
            <a:spAutoFit/>
          </a:bodyPr>
          <a:lstStyle/>
          <a:p>
            <a:pPr algn="l"/>
            <a:r>
              <a:rPr lang="it-IT" sz="1600" dirty="0">
                <a:solidFill>
                  <a:srgbClr val="FF0000"/>
                </a:solidFill>
                <a:latin typeface="Titillium Web" panose="00000500000000000000" pitchFamily="2" charset="0"/>
              </a:rPr>
              <a:t>Up to 60kV</a:t>
            </a:r>
          </a:p>
        </p:txBody>
      </p:sp>
      <p:sp>
        <p:nvSpPr>
          <p:cNvPr id="1080" name="CasellaDiTesto 1079">
            <a:extLst>
              <a:ext uri="{FF2B5EF4-FFF2-40B4-BE49-F238E27FC236}">
                <a16:creationId xmlns:a16="http://schemas.microsoft.com/office/drawing/2014/main" id="{74479230-B792-7E4A-3BBC-1FFA8B077311}"/>
              </a:ext>
            </a:extLst>
          </p:cNvPr>
          <p:cNvSpPr txBox="1"/>
          <p:nvPr/>
        </p:nvSpPr>
        <p:spPr>
          <a:xfrm>
            <a:off x="4864986" y="2893273"/>
            <a:ext cx="144270" cy="307777"/>
          </a:xfrm>
          <a:prstGeom prst="rect">
            <a:avLst/>
          </a:prstGeom>
          <a:noFill/>
        </p:spPr>
        <p:txBody>
          <a:bodyPr wrap="none" lIns="0" tIns="0" rIns="0" bIns="0" rtlCol="0">
            <a:spAutoFit/>
          </a:bodyPr>
          <a:lstStyle/>
          <a:p>
            <a:pPr algn="l"/>
            <a:r>
              <a:rPr lang="it-IT" sz="2000" dirty="0">
                <a:solidFill>
                  <a:srgbClr val="FF0000"/>
                </a:solidFill>
                <a:latin typeface="Titillium Web" panose="00000500000000000000" pitchFamily="2" charset="0"/>
              </a:rPr>
              <a:t>+</a:t>
            </a:r>
          </a:p>
        </p:txBody>
      </p:sp>
      <p:sp>
        <p:nvSpPr>
          <p:cNvPr id="1081" name="CasellaDiTesto 1080">
            <a:extLst>
              <a:ext uri="{FF2B5EF4-FFF2-40B4-BE49-F238E27FC236}">
                <a16:creationId xmlns:a16="http://schemas.microsoft.com/office/drawing/2014/main" id="{67701711-A5DC-1A52-413B-952096CD9BF6}"/>
              </a:ext>
            </a:extLst>
          </p:cNvPr>
          <p:cNvSpPr txBox="1"/>
          <p:nvPr/>
        </p:nvSpPr>
        <p:spPr>
          <a:xfrm>
            <a:off x="5785340" y="3215309"/>
            <a:ext cx="144270" cy="307777"/>
          </a:xfrm>
          <a:prstGeom prst="rect">
            <a:avLst/>
          </a:prstGeom>
          <a:noFill/>
        </p:spPr>
        <p:txBody>
          <a:bodyPr wrap="none" lIns="0" tIns="0" rIns="0" bIns="0" rtlCol="0">
            <a:spAutoFit/>
          </a:bodyPr>
          <a:lstStyle/>
          <a:p>
            <a:pPr algn="l"/>
            <a:r>
              <a:rPr lang="it-IT" sz="2000" dirty="0">
                <a:solidFill>
                  <a:srgbClr val="FF0000"/>
                </a:solidFill>
                <a:latin typeface="Titillium Web" panose="00000500000000000000" pitchFamily="2" charset="0"/>
              </a:rPr>
              <a:t>+</a:t>
            </a:r>
          </a:p>
        </p:txBody>
      </p:sp>
      <p:sp>
        <p:nvSpPr>
          <p:cNvPr id="1082" name="CasellaDiTesto 1081">
            <a:extLst>
              <a:ext uri="{FF2B5EF4-FFF2-40B4-BE49-F238E27FC236}">
                <a16:creationId xmlns:a16="http://schemas.microsoft.com/office/drawing/2014/main" id="{ECF69BBB-0FB0-2587-3BCA-D23B212AD76B}"/>
              </a:ext>
            </a:extLst>
          </p:cNvPr>
          <p:cNvSpPr txBox="1"/>
          <p:nvPr/>
        </p:nvSpPr>
        <p:spPr>
          <a:xfrm>
            <a:off x="6630521" y="2882537"/>
            <a:ext cx="144270" cy="307777"/>
          </a:xfrm>
          <a:prstGeom prst="rect">
            <a:avLst/>
          </a:prstGeom>
          <a:noFill/>
        </p:spPr>
        <p:txBody>
          <a:bodyPr wrap="none" lIns="0" tIns="0" rIns="0" bIns="0" rtlCol="0">
            <a:spAutoFit/>
          </a:bodyPr>
          <a:lstStyle/>
          <a:p>
            <a:pPr algn="l"/>
            <a:r>
              <a:rPr lang="it-IT" sz="2000" dirty="0">
                <a:solidFill>
                  <a:srgbClr val="FF0000"/>
                </a:solidFill>
                <a:latin typeface="Titillium Web" panose="00000500000000000000" pitchFamily="2" charset="0"/>
              </a:rPr>
              <a:t>+</a:t>
            </a:r>
          </a:p>
        </p:txBody>
      </p:sp>
      <p:sp>
        <p:nvSpPr>
          <p:cNvPr id="1083" name="CasellaDiTesto 1082">
            <a:extLst>
              <a:ext uri="{FF2B5EF4-FFF2-40B4-BE49-F238E27FC236}">
                <a16:creationId xmlns:a16="http://schemas.microsoft.com/office/drawing/2014/main" id="{F865E307-6A44-A53E-51E6-7541CACB4AF9}"/>
              </a:ext>
            </a:extLst>
          </p:cNvPr>
          <p:cNvSpPr txBox="1"/>
          <p:nvPr/>
        </p:nvSpPr>
        <p:spPr>
          <a:xfrm>
            <a:off x="7129378" y="3716278"/>
            <a:ext cx="144270" cy="307777"/>
          </a:xfrm>
          <a:prstGeom prst="rect">
            <a:avLst/>
          </a:prstGeom>
          <a:noFill/>
        </p:spPr>
        <p:txBody>
          <a:bodyPr wrap="none" lIns="0" tIns="0" rIns="0" bIns="0" rtlCol="0">
            <a:spAutoFit/>
          </a:bodyPr>
          <a:lstStyle/>
          <a:p>
            <a:pPr algn="l"/>
            <a:r>
              <a:rPr lang="it-IT" sz="2000" dirty="0">
                <a:solidFill>
                  <a:srgbClr val="FF0000"/>
                </a:solidFill>
                <a:latin typeface="Titillium Web" panose="00000500000000000000" pitchFamily="2" charset="0"/>
              </a:rPr>
              <a:t>+</a:t>
            </a:r>
          </a:p>
        </p:txBody>
      </p:sp>
      <p:sp>
        <p:nvSpPr>
          <p:cNvPr id="1084" name="CasellaDiTesto 1083">
            <a:extLst>
              <a:ext uri="{FF2B5EF4-FFF2-40B4-BE49-F238E27FC236}">
                <a16:creationId xmlns:a16="http://schemas.microsoft.com/office/drawing/2014/main" id="{1E77D80F-284B-DB30-63E7-4F7F0C8D9EF8}"/>
              </a:ext>
            </a:extLst>
          </p:cNvPr>
          <p:cNvSpPr txBox="1"/>
          <p:nvPr/>
        </p:nvSpPr>
        <p:spPr>
          <a:xfrm>
            <a:off x="7414995" y="2929249"/>
            <a:ext cx="144270" cy="307777"/>
          </a:xfrm>
          <a:prstGeom prst="rect">
            <a:avLst/>
          </a:prstGeom>
          <a:noFill/>
        </p:spPr>
        <p:txBody>
          <a:bodyPr wrap="none" lIns="0" tIns="0" rIns="0" bIns="0" rtlCol="0">
            <a:spAutoFit/>
          </a:bodyPr>
          <a:lstStyle/>
          <a:p>
            <a:pPr algn="l"/>
            <a:r>
              <a:rPr lang="it-IT" sz="2000" dirty="0">
                <a:solidFill>
                  <a:srgbClr val="FF0000"/>
                </a:solidFill>
                <a:latin typeface="Titillium Web" panose="00000500000000000000" pitchFamily="2" charset="0"/>
              </a:rPr>
              <a:t>+</a:t>
            </a:r>
          </a:p>
        </p:txBody>
      </p:sp>
    </p:spTree>
    <p:extLst>
      <p:ext uri="{BB962C8B-B14F-4D97-AF65-F5344CB8AC3E}">
        <p14:creationId xmlns:p14="http://schemas.microsoft.com/office/powerpoint/2010/main" val="39094164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CasellaDiTesto 23">
            <a:extLst>
              <a:ext uri="{FF2B5EF4-FFF2-40B4-BE49-F238E27FC236}">
                <a16:creationId xmlns:a16="http://schemas.microsoft.com/office/drawing/2014/main" id="{33072F09-5C89-2FF8-9FAD-9DCFA8C7B2F6}"/>
              </a:ext>
            </a:extLst>
          </p:cNvPr>
          <p:cNvSpPr txBox="1"/>
          <p:nvPr/>
        </p:nvSpPr>
        <p:spPr>
          <a:xfrm>
            <a:off x="153142" y="216156"/>
            <a:ext cx="11715007" cy="556038"/>
          </a:xfrm>
          <a:prstGeom prst="rect">
            <a:avLst/>
          </a:prstGeom>
          <a:noFill/>
        </p:spPr>
        <p:txBody>
          <a:bodyPr wrap="square" lIns="0" tIns="0" rIns="0" bIns="0" rtlCol="0">
            <a:noAutofit/>
          </a:bodyPr>
          <a:lstStyle/>
          <a:p>
            <a:pPr algn="l"/>
            <a:r>
              <a:rPr lang="en-GB" sz="4000" b="1" dirty="0">
                <a:latin typeface="Titillium Web" panose="00000500000000000000" pitchFamily="2" charset="0"/>
              </a:rPr>
              <a:t>Nano composites at </a:t>
            </a:r>
            <a:r>
              <a:rPr lang="en-GB" sz="4000" b="1" dirty="0">
                <a:solidFill>
                  <a:schemeClr val="accent2"/>
                </a:solidFill>
                <a:latin typeface="Titillium Web" panose="00000500000000000000" pitchFamily="2" charset="0"/>
              </a:rPr>
              <a:t>tissue</a:t>
            </a:r>
            <a:r>
              <a:rPr lang="en-GB" sz="4000" b="1" dirty="0">
                <a:latin typeface="Titillium Web" panose="00000500000000000000" pitchFamily="2" charset="0"/>
              </a:rPr>
              <a:t> scale: stacked materials</a:t>
            </a:r>
          </a:p>
        </p:txBody>
      </p:sp>
      <p:grpSp>
        <p:nvGrpSpPr>
          <p:cNvPr id="21" name="Gruppo 20">
            <a:extLst>
              <a:ext uri="{FF2B5EF4-FFF2-40B4-BE49-F238E27FC236}">
                <a16:creationId xmlns:a16="http://schemas.microsoft.com/office/drawing/2014/main" id="{82BE3C29-2EA7-34F1-45CB-CC296C7AC354}"/>
              </a:ext>
            </a:extLst>
          </p:cNvPr>
          <p:cNvGrpSpPr/>
          <p:nvPr/>
        </p:nvGrpSpPr>
        <p:grpSpPr>
          <a:xfrm>
            <a:off x="3792435" y="3625232"/>
            <a:ext cx="2840118" cy="596542"/>
            <a:chOff x="340370" y="5892093"/>
            <a:chExt cx="2840118" cy="596542"/>
          </a:xfrm>
        </p:grpSpPr>
        <p:sp>
          <p:nvSpPr>
            <p:cNvPr id="25" name="Parallelogramma 24">
              <a:extLst>
                <a:ext uri="{FF2B5EF4-FFF2-40B4-BE49-F238E27FC236}">
                  <a16:creationId xmlns:a16="http://schemas.microsoft.com/office/drawing/2014/main" id="{1E16FA0C-C856-979A-AC59-14516CA31BE7}"/>
                </a:ext>
              </a:extLst>
            </p:cNvPr>
            <p:cNvSpPr/>
            <p:nvPr/>
          </p:nvSpPr>
          <p:spPr>
            <a:xfrm>
              <a:off x="340370" y="6110636"/>
              <a:ext cx="2797278" cy="377999"/>
            </a:xfrm>
            <a:prstGeom prst="parallelogram">
              <a:avLst>
                <a:gd name="adj" fmla="val 162554"/>
              </a:avLst>
            </a:prstGeom>
            <a:solidFill>
              <a:schemeClr val="tx1">
                <a:lumMod val="50000"/>
                <a:lumOff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a:solidFill>
                  <a:schemeClr val="bg1"/>
                </a:solidFill>
              </a:endParaRPr>
            </a:p>
          </p:txBody>
        </p:sp>
        <p:sp>
          <p:nvSpPr>
            <p:cNvPr id="27" name="Parallelogramma 26">
              <a:extLst>
                <a:ext uri="{FF2B5EF4-FFF2-40B4-BE49-F238E27FC236}">
                  <a16:creationId xmlns:a16="http://schemas.microsoft.com/office/drawing/2014/main" id="{EBC7B95D-297D-8289-BB34-0093F91035FD}"/>
                </a:ext>
              </a:extLst>
            </p:cNvPr>
            <p:cNvSpPr/>
            <p:nvPr/>
          </p:nvSpPr>
          <p:spPr>
            <a:xfrm>
              <a:off x="340370" y="5892093"/>
              <a:ext cx="2840118" cy="377999"/>
            </a:xfrm>
            <a:prstGeom prst="parallelogram">
              <a:avLst>
                <a:gd name="adj" fmla="val 162554"/>
              </a:avLst>
            </a:prstGeom>
            <a:solidFill>
              <a:schemeClr val="tx1">
                <a:lumMod val="50000"/>
                <a:lumOff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a:solidFill>
                  <a:schemeClr val="bg1"/>
                </a:solidFill>
              </a:endParaRPr>
            </a:p>
          </p:txBody>
        </p:sp>
      </p:grpSp>
      <p:cxnSp>
        <p:nvCxnSpPr>
          <p:cNvPr id="31" name="Connettore diritto 30">
            <a:extLst>
              <a:ext uri="{FF2B5EF4-FFF2-40B4-BE49-F238E27FC236}">
                <a16:creationId xmlns:a16="http://schemas.microsoft.com/office/drawing/2014/main" id="{F3FA274D-29A8-35CF-751C-810387EF2D52}"/>
              </a:ext>
            </a:extLst>
          </p:cNvPr>
          <p:cNvCxnSpPr>
            <a:cxnSpLocks/>
          </p:cNvCxnSpPr>
          <p:nvPr/>
        </p:nvCxnSpPr>
        <p:spPr>
          <a:xfrm>
            <a:off x="3877007" y="4179883"/>
            <a:ext cx="2100695" cy="0"/>
          </a:xfrm>
          <a:prstGeom prst="line">
            <a:avLst/>
          </a:prstGeom>
          <a:ln w="57150"/>
        </p:spPr>
        <p:style>
          <a:lnRef idx="1">
            <a:schemeClr val="accent2"/>
          </a:lnRef>
          <a:fillRef idx="0">
            <a:schemeClr val="accent2"/>
          </a:fillRef>
          <a:effectRef idx="0">
            <a:schemeClr val="accent2"/>
          </a:effectRef>
          <a:fontRef idx="minor">
            <a:schemeClr val="tx1"/>
          </a:fontRef>
        </p:style>
      </p:cxnSp>
      <p:cxnSp>
        <p:nvCxnSpPr>
          <p:cNvPr id="1025" name="Connettore diritto 1024">
            <a:extLst>
              <a:ext uri="{FF2B5EF4-FFF2-40B4-BE49-F238E27FC236}">
                <a16:creationId xmlns:a16="http://schemas.microsoft.com/office/drawing/2014/main" id="{C8AF23EF-4D67-FE2A-53EF-363A47C9F87E}"/>
              </a:ext>
            </a:extLst>
          </p:cNvPr>
          <p:cNvCxnSpPr>
            <a:cxnSpLocks/>
          </p:cNvCxnSpPr>
          <p:nvPr/>
        </p:nvCxnSpPr>
        <p:spPr>
          <a:xfrm>
            <a:off x="3877007" y="4081458"/>
            <a:ext cx="2100695" cy="0"/>
          </a:xfrm>
          <a:prstGeom prst="line">
            <a:avLst/>
          </a:prstGeom>
          <a:ln w="57150">
            <a:solidFill>
              <a:srgbClr val="00B0F0"/>
            </a:solidFill>
          </a:ln>
        </p:spPr>
        <p:style>
          <a:lnRef idx="1">
            <a:schemeClr val="accent2"/>
          </a:lnRef>
          <a:fillRef idx="0">
            <a:schemeClr val="accent2"/>
          </a:fillRef>
          <a:effectRef idx="0">
            <a:schemeClr val="accent2"/>
          </a:effectRef>
          <a:fontRef idx="minor">
            <a:schemeClr val="tx1"/>
          </a:fontRef>
        </p:style>
      </p:cxnSp>
      <p:cxnSp>
        <p:nvCxnSpPr>
          <p:cNvPr id="1027" name="Connettore diritto 1026">
            <a:extLst>
              <a:ext uri="{FF2B5EF4-FFF2-40B4-BE49-F238E27FC236}">
                <a16:creationId xmlns:a16="http://schemas.microsoft.com/office/drawing/2014/main" id="{17C148CB-AEAA-A27C-5A81-DFC1527A3569}"/>
              </a:ext>
            </a:extLst>
          </p:cNvPr>
          <p:cNvCxnSpPr>
            <a:cxnSpLocks/>
          </p:cNvCxnSpPr>
          <p:nvPr/>
        </p:nvCxnSpPr>
        <p:spPr>
          <a:xfrm>
            <a:off x="3877007" y="4135433"/>
            <a:ext cx="2100695" cy="0"/>
          </a:xfrm>
          <a:prstGeom prst="line">
            <a:avLst/>
          </a:prstGeom>
          <a:ln w="57150"/>
        </p:spPr>
        <p:style>
          <a:lnRef idx="1">
            <a:schemeClr val="accent2"/>
          </a:lnRef>
          <a:fillRef idx="0">
            <a:schemeClr val="accent2"/>
          </a:fillRef>
          <a:effectRef idx="0">
            <a:schemeClr val="accent2"/>
          </a:effectRef>
          <a:fontRef idx="minor">
            <a:schemeClr val="tx1"/>
          </a:fontRef>
        </p:style>
      </p:cxnSp>
      <p:cxnSp>
        <p:nvCxnSpPr>
          <p:cNvPr id="1029" name="Connettore diritto 1028">
            <a:extLst>
              <a:ext uri="{FF2B5EF4-FFF2-40B4-BE49-F238E27FC236}">
                <a16:creationId xmlns:a16="http://schemas.microsoft.com/office/drawing/2014/main" id="{34D7944A-5CA1-C05A-B701-BA68AB740355}"/>
              </a:ext>
            </a:extLst>
          </p:cNvPr>
          <p:cNvCxnSpPr>
            <a:cxnSpLocks/>
          </p:cNvCxnSpPr>
          <p:nvPr/>
        </p:nvCxnSpPr>
        <p:spPr>
          <a:xfrm>
            <a:off x="3877007" y="4025456"/>
            <a:ext cx="2100695" cy="0"/>
          </a:xfrm>
          <a:prstGeom prst="line">
            <a:avLst/>
          </a:prstGeom>
          <a:ln w="57150">
            <a:solidFill>
              <a:srgbClr val="00B0F0"/>
            </a:solidFill>
          </a:ln>
        </p:spPr>
        <p:style>
          <a:lnRef idx="1">
            <a:schemeClr val="accent2"/>
          </a:lnRef>
          <a:fillRef idx="0">
            <a:schemeClr val="accent2"/>
          </a:fillRef>
          <a:effectRef idx="0">
            <a:schemeClr val="accent2"/>
          </a:effectRef>
          <a:fontRef idx="minor">
            <a:schemeClr val="tx1"/>
          </a:fontRef>
        </p:style>
      </p:cxnSp>
      <p:sp>
        <p:nvSpPr>
          <p:cNvPr id="23" name="Rettangolo con angoli in alto ritagliati 22">
            <a:extLst>
              <a:ext uri="{FF2B5EF4-FFF2-40B4-BE49-F238E27FC236}">
                <a16:creationId xmlns:a16="http://schemas.microsoft.com/office/drawing/2014/main" id="{1F04F806-C50A-3FA5-7FC5-F334123EFE02}"/>
              </a:ext>
            </a:extLst>
          </p:cNvPr>
          <p:cNvSpPr/>
          <p:nvPr/>
        </p:nvSpPr>
        <p:spPr>
          <a:xfrm rot="16200000">
            <a:off x="5875238" y="3190599"/>
            <a:ext cx="2040962" cy="1821156"/>
          </a:xfrm>
          <a:prstGeom prst="snip2SameRect">
            <a:avLst>
              <a:gd name="adj1" fmla="val 50000"/>
              <a:gd name="adj2" fmla="val 0"/>
            </a:avLst>
          </a:prstGeom>
          <a:solidFill>
            <a:srgbClr val="BFBFBF"/>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pic>
        <p:nvPicPr>
          <p:cNvPr id="6" name="Picture 2" descr="5 Different Methods Used to Fabricate Nanofibers | Nanoscience Instruments">
            <a:extLst>
              <a:ext uri="{FF2B5EF4-FFF2-40B4-BE49-F238E27FC236}">
                <a16:creationId xmlns:a16="http://schemas.microsoft.com/office/drawing/2014/main" id="{F4DF7BA3-3662-C04F-BC56-0004730C068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07568" y="3080696"/>
            <a:ext cx="3059949" cy="2040962"/>
          </a:xfrm>
          <a:prstGeom prst="rect">
            <a:avLst/>
          </a:prstGeom>
          <a:noFill/>
          <a:extLst>
            <a:ext uri="{909E8E84-426E-40DD-AFC4-6F175D3DCCD1}">
              <a14:hiddenFill xmlns:a14="http://schemas.microsoft.com/office/drawing/2010/main">
                <a:solidFill>
                  <a:srgbClr val="FFFFFF"/>
                </a:solidFill>
              </a14:hiddenFill>
            </a:ext>
          </a:extLst>
        </p:spPr>
      </p:pic>
      <p:grpSp>
        <p:nvGrpSpPr>
          <p:cNvPr id="17" name="Gruppo 16">
            <a:extLst>
              <a:ext uri="{FF2B5EF4-FFF2-40B4-BE49-F238E27FC236}">
                <a16:creationId xmlns:a16="http://schemas.microsoft.com/office/drawing/2014/main" id="{0072E2BA-3BBD-CF01-DFEE-87BC77D391FC}"/>
              </a:ext>
            </a:extLst>
          </p:cNvPr>
          <p:cNvGrpSpPr/>
          <p:nvPr/>
        </p:nvGrpSpPr>
        <p:grpSpPr>
          <a:xfrm>
            <a:off x="4257130" y="3625232"/>
            <a:ext cx="1821156" cy="344223"/>
            <a:chOff x="254697" y="2743200"/>
            <a:chExt cx="2421855" cy="2726954"/>
          </a:xfrm>
        </p:grpSpPr>
        <p:sp>
          <p:nvSpPr>
            <p:cNvPr id="18" name="Figura a mano libera: forma 17">
              <a:extLst>
                <a:ext uri="{FF2B5EF4-FFF2-40B4-BE49-F238E27FC236}">
                  <a16:creationId xmlns:a16="http://schemas.microsoft.com/office/drawing/2014/main" id="{C61AB6E7-D5F6-5BCD-304B-CC3EDBC3EB40}"/>
                </a:ext>
              </a:extLst>
            </p:cNvPr>
            <p:cNvSpPr/>
            <p:nvPr/>
          </p:nvSpPr>
          <p:spPr>
            <a:xfrm>
              <a:off x="340369" y="2743200"/>
              <a:ext cx="2336183" cy="2624318"/>
            </a:xfrm>
            <a:custGeom>
              <a:avLst/>
              <a:gdLst>
                <a:gd name="connsiteX0" fmla="*/ 378088 w 2336183"/>
                <a:gd name="connsiteY0" fmla="*/ 83976 h 2624318"/>
                <a:gd name="connsiteX1" fmla="*/ 359427 w 2336183"/>
                <a:gd name="connsiteY1" fmla="*/ 690465 h 2624318"/>
                <a:gd name="connsiteX2" fmla="*/ 844619 w 2336183"/>
                <a:gd name="connsiteY2" fmla="*/ 1306286 h 2624318"/>
                <a:gd name="connsiteX3" fmla="*/ 1161860 w 2336183"/>
                <a:gd name="connsiteY3" fmla="*/ 1446245 h 2624318"/>
                <a:gd name="connsiteX4" fmla="*/ 2048268 w 2336183"/>
                <a:gd name="connsiteY4" fmla="*/ 1268963 h 2624318"/>
                <a:gd name="connsiteX5" fmla="*/ 2132243 w 2336183"/>
                <a:gd name="connsiteY5" fmla="*/ 410547 h 2624318"/>
                <a:gd name="connsiteX6" fmla="*/ 1898978 w 2336183"/>
                <a:gd name="connsiteY6" fmla="*/ 186612 h 2624318"/>
                <a:gd name="connsiteX7" fmla="*/ 1777680 w 2336183"/>
                <a:gd name="connsiteY7" fmla="*/ 139959 h 2624318"/>
                <a:gd name="connsiteX8" fmla="*/ 1768349 w 2336183"/>
                <a:gd name="connsiteY8" fmla="*/ 531845 h 2624318"/>
                <a:gd name="connsiteX9" fmla="*/ 1861655 w 2336183"/>
                <a:gd name="connsiteY9" fmla="*/ 1035698 h 2624318"/>
                <a:gd name="connsiteX10" fmla="*/ 1619060 w 2336183"/>
                <a:gd name="connsiteY10" fmla="*/ 1716833 h 2624318"/>
                <a:gd name="connsiteX11" fmla="*/ 1273827 w 2336183"/>
                <a:gd name="connsiteY11" fmla="*/ 1828800 h 2624318"/>
                <a:gd name="connsiteX12" fmla="*/ 1087215 w 2336183"/>
                <a:gd name="connsiteY12" fmla="*/ 1726163 h 2624318"/>
                <a:gd name="connsiteX13" fmla="*/ 919264 w 2336183"/>
                <a:gd name="connsiteY13" fmla="*/ 1091682 h 2624318"/>
                <a:gd name="connsiteX14" fmla="*/ 1217843 w 2336183"/>
                <a:gd name="connsiteY14" fmla="*/ 391886 h 2624318"/>
                <a:gd name="connsiteX15" fmla="*/ 406080 w 2336183"/>
                <a:gd name="connsiteY15" fmla="*/ 1287624 h 2624318"/>
                <a:gd name="connsiteX16" fmla="*/ 359427 w 2336183"/>
                <a:gd name="connsiteY16" fmla="*/ 1511559 h 2624318"/>
                <a:gd name="connsiteX17" fmla="*/ 406080 w 2336183"/>
                <a:gd name="connsiteY17" fmla="*/ 1763486 h 2624318"/>
                <a:gd name="connsiteX18" fmla="*/ 592692 w 2336183"/>
                <a:gd name="connsiteY18" fmla="*/ 2006082 h 2624318"/>
                <a:gd name="connsiteX19" fmla="*/ 1675043 w 2336183"/>
                <a:gd name="connsiteY19" fmla="*/ 2220686 h 2624318"/>
                <a:gd name="connsiteX20" fmla="*/ 1945631 w 2336183"/>
                <a:gd name="connsiteY20" fmla="*/ 2052735 h 2624318"/>
                <a:gd name="connsiteX21" fmla="*/ 2020276 w 2336183"/>
                <a:gd name="connsiteY21" fmla="*/ 1819469 h 2624318"/>
                <a:gd name="connsiteX22" fmla="*/ 2001615 w 2336183"/>
                <a:gd name="connsiteY22" fmla="*/ 1483567 h 2624318"/>
                <a:gd name="connsiteX23" fmla="*/ 1693704 w 2336183"/>
                <a:gd name="connsiteY23" fmla="*/ 1240971 h 2624318"/>
                <a:gd name="connsiteX24" fmla="*/ 1367133 w 2336183"/>
                <a:gd name="connsiteY24" fmla="*/ 1007706 h 2624318"/>
                <a:gd name="connsiteX25" fmla="*/ 1264496 w 2336183"/>
                <a:gd name="connsiteY25" fmla="*/ 447869 h 2624318"/>
                <a:gd name="connsiteX26" fmla="*/ 1339141 w 2336183"/>
                <a:gd name="connsiteY26" fmla="*/ 195943 h 2624318"/>
                <a:gd name="connsiteX27" fmla="*/ 1553745 w 2336183"/>
                <a:gd name="connsiteY27" fmla="*/ 121298 h 2624318"/>
                <a:gd name="connsiteX28" fmla="*/ 1656382 w 2336183"/>
                <a:gd name="connsiteY28" fmla="*/ 158620 h 2624318"/>
                <a:gd name="connsiteX29" fmla="*/ 1703035 w 2336183"/>
                <a:gd name="connsiteY29" fmla="*/ 205273 h 2624318"/>
                <a:gd name="connsiteX30" fmla="*/ 1292488 w 2336183"/>
                <a:gd name="connsiteY30" fmla="*/ 0 h 2624318"/>
                <a:gd name="connsiteX31" fmla="*/ 1049892 w 2336183"/>
                <a:gd name="connsiteY31" fmla="*/ 139959 h 2624318"/>
                <a:gd name="connsiteX32" fmla="*/ 1721696 w 2336183"/>
                <a:gd name="connsiteY32" fmla="*/ 709127 h 2624318"/>
                <a:gd name="connsiteX33" fmla="*/ 2318855 w 2336183"/>
                <a:gd name="connsiteY33" fmla="*/ 615820 h 2624318"/>
                <a:gd name="connsiteX34" fmla="*/ 2300194 w 2336183"/>
                <a:gd name="connsiteY34" fmla="*/ 503853 h 2624318"/>
                <a:gd name="connsiteX35" fmla="*/ 1992284 w 2336183"/>
                <a:gd name="connsiteY35" fmla="*/ 326571 h 2624318"/>
                <a:gd name="connsiteX36" fmla="*/ 1199182 w 2336183"/>
                <a:gd name="connsiteY36" fmla="*/ 261257 h 2624318"/>
                <a:gd name="connsiteX37" fmla="*/ 378088 w 2336183"/>
                <a:gd name="connsiteY37" fmla="*/ 307910 h 2624318"/>
                <a:gd name="connsiteX38" fmla="*/ 471394 w 2336183"/>
                <a:gd name="connsiteY38" fmla="*/ 821094 h 2624318"/>
                <a:gd name="connsiteX39" fmla="*/ 2094921 w 2336183"/>
                <a:gd name="connsiteY39" fmla="*/ 1427584 h 2624318"/>
                <a:gd name="connsiteX40" fmla="*/ 2066929 w 2336183"/>
                <a:gd name="connsiteY40" fmla="*/ 746449 h 2624318"/>
                <a:gd name="connsiteX41" fmla="*/ 1684374 w 2336183"/>
                <a:gd name="connsiteY41" fmla="*/ 578498 h 2624318"/>
                <a:gd name="connsiteX42" fmla="*/ 1357802 w 2336183"/>
                <a:gd name="connsiteY42" fmla="*/ 643812 h 2624318"/>
                <a:gd name="connsiteX43" fmla="*/ 835288 w 2336183"/>
                <a:gd name="connsiteY43" fmla="*/ 1530220 h 2624318"/>
                <a:gd name="connsiteX44" fmla="*/ 853949 w 2336183"/>
                <a:gd name="connsiteY44" fmla="*/ 1856792 h 2624318"/>
                <a:gd name="connsiteX45" fmla="*/ 881941 w 2336183"/>
                <a:gd name="connsiteY45" fmla="*/ 2006082 h 2624318"/>
                <a:gd name="connsiteX46" fmla="*/ 704660 w 2336183"/>
                <a:gd name="connsiteY46" fmla="*/ 1931437 h 2624318"/>
                <a:gd name="connsiteX47" fmla="*/ 434072 w 2336183"/>
                <a:gd name="connsiteY47" fmla="*/ 1698171 h 2624318"/>
                <a:gd name="connsiteX48" fmla="*/ 1339141 w 2336183"/>
                <a:gd name="connsiteY48" fmla="*/ 849086 h 2624318"/>
                <a:gd name="connsiteX49" fmla="*/ 1012570 w 2336183"/>
                <a:gd name="connsiteY49" fmla="*/ 1520890 h 2624318"/>
                <a:gd name="connsiteX50" fmla="*/ 144823 w 2336183"/>
                <a:gd name="connsiteY50" fmla="*/ 2537927 h 2624318"/>
                <a:gd name="connsiteX51" fmla="*/ 191476 w 2336183"/>
                <a:gd name="connsiteY51" fmla="*/ 2593910 h 2624318"/>
                <a:gd name="connsiteX52" fmla="*/ 1936300 w 2336183"/>
                <a:gd name="connsiteY52" fmla="*/ 2407298 h 2624318"/>
                <a:gd name="connsiteX53" fmla="*/ 2038937 w 2336183"/>
                <a:gd name="connsiteY53" fmla="*/ 2286000 h 2624318"/>
                <a:gd name="connsiteX54" fmla="*/ 2048268 w 2336183"/>
                <a:gd name="connsiteY54" fmla="*/ 2136710 h 2624318"/>
                <a:gd name="connsiteX55" fmla="*/ 1973623 w 2336183"/>
                <a:gd name="connsiteY55" fmla="*/ 1660849 h 2624318"/>
                <a:gd name="connsiteX56" fmla="*/ 1777680 w 2336183"/>
                <a:gd name="connsiteY56" fmla="*/ 1296955 h 2624318"/>
                <a:gd name="connsiteX57" fmla="*/ 1600398 w 2336183"/>
                <a:gd name="connsiteY57" fmla="*/ 970384 h 2624318"/>
                <a:gd name="connsiteX58" fmla="*/ 1143198 w 2336183"/>
                <a:gd name="connsiteY58" fmla="*/ 1940767 h 2624318"/>
                <a:gd name="connsiteX59" fmla="*/ 1096545 w 2336183"/>
                <a:gd name="connsiteY59" fmla="*/ 2024743 h 2624318"/>
                <a:gd name="connsiteX60" fmla="*/ 1059223 w 2336183"/>
                <a:gd name="connsiteY60" fmla="*/ 2034073 h 2624318"/>
                <a:gd name="connsiteX61" fmla="*/ 975247 w 2336183"/>
                <a:gd name="connsiteY61" fmla="*/ 2043404 h 2624318"/>
                <a:gd name="connsiteX62" fmla="*/ 751313 w 2336183"/>
                <a:gd name="connsiteY62" fmla="*/ 1604865 h 2624318"/>
                <a:gd name="connsiteX63" fmla="*/ 639345 w 2336183"/>
                <a:gd name="connsiteY63" fmla="*/ 1203649 h 2624318"/>
                <a:gd name="connsiteX64" fmla="*/ 639345 w 2336183"/>
                <a:gd name="connsiteY64" fmla="*/ 615820 h 2624318"/>
                <a:gd name="connsiteX65" fmla="*/ 658007 w 2336183"/>
                <a:gd name="connsiteY65" fmla="*/ 447869 h 2624318"/>
                <a:gd name="connsiteX66" fmla="*/ 23525 w 2336183"/>
                <a:gd name="connsiteY66" fmla="*/ 1623527 h 2624318"/>
                <a:gd name="connsiteX67" fmla="*/ 98170 w 2336183"/>
                <a:gd name="connsiteY67" fmla="*/ 2239347 h 2624318"/>
                <a:gd name="connsiteX68" fmla="*/ 275451 w 2336183"/>
                <a:gd name="connsiteY68" fmla="*/ 2388637 h 2624318"/>
                <a:gd name="connsiteX69" fmla="*/ 751313 w 2336183"/>
                <a:gd name="connsiteY69" fmla="*/ 2435290 h 2624318"/>
                <a:gd name="connsiteX70" fmla="*/ 1171190 w 2336183"/>
                <a:gd name="connsiteY70" fmla="*/ 2397967 h 2624318"/>
                <a:gd name="connsiteX71" fmla="*/ 1320480 w 2336183"/>
                <a:gd name="connsiteY71" fmla="*/ 2248678 h 2624318"/>
                <a:gd name="connsiteX72" fmla="*/ 1693704 w 2336183"/>
                <a:gd name="connsiteY72" fmla="*/ 1614196 h 2624318"/>
                <a:gd name="connsiteX73" fmla="*/ 1712366 w 2336183"/>
                <a:gd name="connsiteY73" fmla="*/ 1334278 h 2624318"/>
                <a:gd name="connsiteX74" fmla="*/ 1376464 w 2336183"/>
                <a:gd name="connsiteY74" fmla="*/ 643812 h 2624318"/>
                <a:gd name="connsiteX75" fmla="*/ 956586 w 2336183"/>
                <a:gd name="connsiteY75" fmla="*/ 522514 h 2624318"/>
                <a:gd name="connsiteX76" fmla="*/ 919264 w 2336183"/>
                <a:gd name="connsiteY76" fmla="*/ 531845 h 2624318"/>
                <a:gd name="connsiteX77" fmla="*/ 993909 w 2336183"/>
                <a:gd name="connsiteY77" fmla="*/ 326571 h 2624318"/>
                <a:gd name="connsiteX78" fmla="*/ 891272 w 2336183"/>
                <a:gd name="connsiteY78" fmla="*/ 289249 h 2624318"/>
                <a:gd name="connsiteX79" fmla="*/ 685998 w 2336183"/>
                <a:gd name="connsiteY79" fmla="*/ 429208 h 2624318"/>
                <a:gd name="connsiteX80" fmla="*/ 620684 w 2336183"/>
                <a:gd name="connsiteY80" fmla="*/ 475861 h 2624318"/>
                <a:gd name="connsiteX81" fmla="*/ 555370 w 2336183"/>
                <a:gd name="connsiteY81" fmla="*/ 242596 h 2624318"/>
                <a:gd name="connsiteX82" fmla="*/ 368758 w 2336183"/>
                <a:gd name="connsiteY82" fmla="*/ 541176 h 2624318"/>
                <a:gd name="connsiteX83" fmla="*/ 340766 w 2336183"/>
                <a:gd name="connsiteY83" fmla="*/ 1045029 h 2624318"/>
                <a:gd name="connsiteX84" fmla="*/ 592692 w 2336183"/>
                <a:gd name="connsiteY84" fmla="*/ 1763486 h 2624318"/>
                <a:gd name="connsiteX85" fmla="*/ 741982 w 2336183"/>
                <a:gd name="connsiteY85" fmla="*/ 1959429 h 2624318"/>
                <a:gd name="connsiteX86" fmla="*/ 779304 w 2336183"/>
                <a:gd name="connsiteY86" fmla="*/ 1968759 h 2624318"/>
                <a:gd name="connsiteX87" fmla="*/ 797966 w 2336183"/>
                <a:gd name="connsiteY87" fmla="*/ 1996751 h 2624318"/>
                <a:gd name="connsiteX88" fmla="*/ 415411 w 2336183"/>
                <a:gd name="connsiteY88" fmla="*/ 2388637 h 2624318"/>
                <a:gd name="connsiteX89" fmla="*/ 592692 w 2336183"/>
                <a:gd name="connsiteY89" fmla="*/ 1623527 h 2624318"/>
                <a:gd name="connsiteX90" fmla="*/ 583362 w 2336183"/>
                <a:gd name="connsiteY90" fmla="*/ 1492898 h 2624318"/>
                <a:gd name="connsiteX91" fmla="*/ 350096 w 2336183"/>
                <a:gd name="connsiteY91" fmla="*/ 1903445 h 2624318"/>
                <a:gd name="connsiteX92" fmla="*/ 238129 w 2336183"/>
                <a:gd name="connsiteY92" fmla="*/ 2239347 h 2624318"/>
                <a:gd name="connsiteX93" fmla="*/ 751313 w 2336183"/>
                <a:gd name="connsiteY93" fmla="*/ 2015412 h 2624318"/>
                <a:gd name="connsiteX94" fmla="*/ 1553745 w 2336183"/>
                <a:gd name="connsiteY94" fmla="*/ 1688841 h 2624318"/>
                <a:gd name="connsiteX95" fmla="*/ 1600398 w 2336183"/>
                <a:gd name="connsiteY95" fmla="*/ 1576873 h 2624318"/>
                <a:gd name="connsiteX96" fmla="*/ 1805672 w 2336183"/>
                <a:gd name="connsiteY96" fmla="*/ 1371600 h 2624318"/>
                <a:gd name="connsiteX97" fmla="*/ 1889647 w 2336183"/>
                <a:gd name="connsiteY97" fmla="*/ 1287624 h 2624318"/>
                <a:gd name="connsiteX98" fmla="*/ 1861655 w 2336183"/>
                <a:gd name="connsiteY98" fmla="*/ 2351314 h 2624318"/>
                <a:gd name="connsiteX99" fmla="*/ 1852325 w 2336183"/>
                <a:gd name="connsiteY99" fmla="*/ 2584580 h 2624318"/>
                <a:gd name="connsiteX100" fmla="*/ 1693704 w 2336183"/>
                <a:gd name="connsiteY100" fmla="*/ 2500604 h 2624318"/>
                <a:gd name="connsiteX101" fmla="*/ 1376464 w 2336183"/>
                <a:gd name="connsiteY101" fmla="*/ 2341984 h 2624318"/>
                <a:gd name="connsiteX102" fmla="*/ 1339141 w 2336183"/>
                <a:gd name="connsiteY102" fmla="*/ 2006082 h 2624318"/>
                <a:gd name="connsiteX103" fmla="*/ 1917639 w 2336183"/>
                <a:gd name="connsiteY103" fmla="*/ 1371600 h 2624318"/>
                <a:gd name="connsiteX104" fmla="*/ 1973623 w 2336183"/>
                <a:gd name="connsiteY104" fmla="*/ 1343608 h 2624318"/>
                <a:gd name="connsiteX105" fmla="*/ 2010945 w 2336183"/>
                <a:gd name="connsiteY105" fmla="*/ 1651518 h 2624318"/>
                <a:gd name="connsiteX106" fmla="*/ 1712366 w 2336183"/>
                <a:gd name="connsiteY106" fmla="*/ 2183363 h 2624318"/>
                <a:gd name="connsiteX107" fmla="*/ 1609729 w 2336183"/>
                <a:gd name="connsiteY107" fmla="*/ 2211355 h 2624318"/>
                <a:gd name="connsiteX108" fmla="*/ 1264496 w 2336183"/>
                <a:gd name="connsiteY108" fmla="*/ 2258008 h 2624318"/>
                <a:gd name="connsiteX109" fmla="*/ 1189851 w 2336183"/>
                <a:gd name="connsiteY109" fmla="*/ 2388637 h 2624318"/>
                <a:gd name="connsiteX110" fmla="*/ 1161860 w 2336183"/>
                <a:gd name="connsiteY110" fmla="*/ 2425959 h 2624318"/>
                <a:gd name="connsiteX111" fmla="*/ 1124537 w 2336183"/>
                <a:gd name="connsiteY111" fmla="*/ 2491273 h 2624318"/>
                <a:gd name="connsiteX112" fmla="*/ 1096545 w 2336183"/>
                <a:gd name="connsiteY112" fmla="*/ 2500604 h 2624318"/>
                <a:gd name="connsiteX113" fmla="*/ 1031231 w 2336183"/>
                <a:gd name="connsiteY113" fmla="*/ 2369976 h 2624318"/>
                <a:gd name="connsiteX114" fmla="*/ 1003239 w 2336183"/>
                <a:gd name="connsiteY114" fmla="*/ 2118049 h 2624318"/>
                <a:gd name="connsiteX115" fmla="*/ 984578 w 2336183"/>
                <a:gd name="connsiteY115" fmla="*/ 1334278 h 2624318"/>
                <a:gd name="connsiteX116" fmla="*/ 937925 w 2336183"/>
                <a:gd name="connsiteY116" fmla="*/ 1231641 h 2624318"/>
                <a:gd name="connsiteX117" fmla="*/ 769974 w 2336183"/>
                <a:gd name="connsiteY117" fmla="*/ 1063690 h 2624318"/>
                <a:gd name="connsiteX118" fmla="*/ 658007 w 2336183"/>
                <a:gd name="connsiteY118" fmla="*/ 1035698 h 2624318"/>
                <a:gd name="connsiteX119" fmla="*/ 536709 w 2336183"/>
                <a:gd name="connsiteY119" fmla="*/ 1166327 h 2624318"/>
                <a:gd name="connsiteX120" fmla="*/ 462064 w 2336183"/>
                <a:gd name="connsiteY120" fmla="*/ 1324947 h 2624318"/>
                <a:gd name="connsiteX121" fmla="*/ 378088 w 2336183"/>
                <a:gd name="connsiteY121" fmla="*/ 1464906 h 2624318"/>
                <a:gd name="connsiteX122" fmla="*/ 340766 w 2336183"/>
                <a:gd name="connsiteY122" fmla="*/ 1614196 h 2624318"/>
                <a:gd name="connsiteX123" fmla="*/ 322104 w 2336183"/>
                <a:gd name="connsiteY123" fmla="*/ 1735494 h 2624318"/>
                <a:gd name="connsiteX124" fmla="*/ 247460 w 2336183"/>
                <a:gd name="connsiteY124" fmla="*/ 1427584 h 2624318"/>
                <a:gd name="connsiteX125" fmla="*/ 191476 w 2336183"/>
                <a:gd name="connsiteY125" fmla="*/ 1026367 h 2624318"/>
                <a:gd name="connsiteX126" fmla="*/ 210137 w 2336183"/>
                <a:gd name="connsiteY126" fmla="*/ 727788 h 2624318"/>
                <a:gd name="connsiteX127" fmla="*/ 219468 w 2336183"/>
                <a:gd name="connsiteY127" fmla="*/ 681135 h 2624318"/>
                <a:gd name="connsiteX128" fmla="*/ 275451 w 2336183"/>
                <a:gd name="connsiteY128" fmla="*/ 615820 h 2624318"/>
                <a:gd name="connsiteX129" fmla="*/ 350096 w 2336183"/>
                <a:gd name="connsiteY129" fmla="*/ 550506 h 2624318"/>
                <a:gd name="connsiteX130" fmla="*/ 630015 w 2336183"/>
                <a:gd name="connsiteY130" fmla="*/ 438539 h 2624318"/>
                <a:gd name="connsiteX131" fmla="*/ 937925 w 2336183"/>
                <a:gd name="connsiteY131" fmla="*/ 363894 h 2624318"/>
                <a:gd name="connsiteX132" fmla="*/ 1105876 w 2336183"/>
                <a:gd name="connsiteY132" fmla="*/ 279918 h 2624318"/>
                <a:gd name="connsiteX133" fmla="*/ 1161860 w 2336183"/>
                <a:gd name="connsiteY133" fmla="*/ 242596 h 2624318"/>
                <a:gd name="connsiteX134" fmla="*/ 1227174 w 2336183"/>
                <a:gd name="connsiteY134" fmla="*/ 223935 h 2624318"/>
                <a:gd name="connsiteX135" fmla="*/ 1329811 w 2336183"/>
                <a:gd name="connsiteY135" fmla="*/ 149290 h 2624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2336183" h="2624318">
                  <a:moveTo>
                    <a:pt x="378088" y="83976"/>
                  </a:moveTo>
                  <a:cubicBezTo>
                    <a:pt x="347302" y="281009"/>
                    <a:pt x="289805" y="490301"/>
                    <a:pt x="359427" y="690465"/>
                  </a:cubicBezTo>
                  <a:cubicBezTo>
                    <a:pt x="436206" y="911203"/>
                    <a:pt x="655543" y="1175387"/>
                    <a:pt x="844619" y="1306286"/>
                  </a:cubicBezTo>
                  <a:cubicBezTo>
                    <a:pt x="939649" y="1372076"/>
                    <a:pt x="1056113" y="1399592"/>
                    <a:pt x="1161860" y="1446245"/>
                  </a:cubicBezTo>
                  <a:cubicBezTo>
                    <a:pt x="1457329" y="1387151"/>
                    <a:pt x="1786805" y="1418733"/>
                    <a:pt x="2048268" y="1268963"/>
                  </a:cubicBezTo>
                  <a:cubicBezTo>
                    <a:pt x="2145481" y="1213278"/>
                    <a:pt x="2132148" y="415489"/>
                    <a:pt x="2132243" y="410547"/>
                  </a:cubicBezTo>
                  <a:cubicBezTo>
                    <a:pt x="2054488" y="335902"/>
                    <a:pt x="1984662" y="252003"/>
                    <a:pt x="1898978" y="186612"/>
                  </a:cubicBezTo>
                  <a:cubicBezTo>
                    <a:pt x="1864541" y="160331"/>
                    <a:pt x="1793011" y="99442"/>
                    <a:pt x="1777680" y="139959"/>
                  </a:cubicBezTo>
                  <a:cubicBezTo>
                    <a:pt x="1731438" y="262169"/>
                    <a:pt x="1771459" y="401216"/>
                    <a:pt x="1768349" y="531845"/>
                  </a:cubicBezTo>
                  <a:cubicBezTo>
                    <a:pt x="1799451" y="699796"/>
                    <a:pt x="1849103" y="865353"/>
                    <a:pt x="1861655" y="1035698"/>
                  </a:cubicBezTo>
                  <a:cubicBezTo>
                    <a:pt x="1881172" y="1300575"/>
                    <a:pt x="1854171" y="1544418"/>
                    <a:pt x="1619060" y="1716833"/>
                  </a:cubicBezTo>
                  <a:cubicBezTo>
                    <a:pt x="1521502" y="1788375"/>
                    <a:pt x="1388905" y="1791478"/>
                    <a:pt x="1273827" y="1828800"/>
                  </a:cubicBezTo>
                  <a:cubicBezTo>
                    <a:pt x="1211623" y="1794588"/>
                    <a:pt x="1131409" y="1781721"/>
                    <a:pt x="1087215" y="1726163"/>
                  </a:cubicBezTo>
                  <a:cubicBezTo>
                    <a:pt x="918816" y="1514461"/>
                    <a:pt x="940630" y="1340963"/>
                    <a:pt x="919264" y="1091682"/>
                  </a:cubicBezTo>
                  <a:cubicBezTo>
                    <a:pt x="1018790" y="858417"/>
                    <a:pt x="1399176" y="214582"/>
                    <a:pt x="1217843" y="391886"/>
                  </a:cubicBezTo>
                  <a:cubicBezTo>
                    <a:pt x="649319" y="947777"/>
                    <a:pt x="920960" y="650155"/>
                    <a:pt x="406080" y="1287624"/>
                  </a:cubicBezTo>
                  <a:cubicBezTo>
                    <a:pt x="390529" y="1362269"/>
                    <a:pt x="359427" y="1435311"/>
                    <a:pt x="359427" y="1511559"/>
                  </a:cubicBezTo>
                  <a:cubicBezTo>
                    <a:pt x="359427" y="1596962"/>
                    <a:pt x="369645" y="1686244"/>
                    <a:pt x="406080" y="1763486"/>
                  </a:cubicBezTo>
                  <a:cubicBezTo>
                    <a:pt x="449605" y="1855758"/>
                    <a:pt x="506046" y="1952221"/>
                    <a:pt x="592692" y="2006082"/>
                  </a:cubicBezTo>
                  <a:cubicBezTo>
                    <a:pt x="977393" y="2245220"/>
                    <a:pt x="1241242" y="2199696"/>
                    <a:pt x="1675043" y="2220686"/>
                  </a:cubicBezTo>
                  <a:cubicBezTo>
                    <a:pt x="1765239" y="2164702"/>
                    <a:pt x="1876390" y="2133204"/>
                    <a:pt x="1945631" y="2052735"/>
                  </a:cubicBezTo>
                  <a:cubicBezTo>
                    <a:pt x="1998880" y="1990851"/>
                    <a:pt x="2012284" y="1900716"/>
                    <a:pt x="2020276" y="1819469"/>
                  </a:cubicBezTo>
                  <a:cubicBezTo>
                    <a:pt x="2031253" y="1707868"/>
                    <a:pt x="2032939" y="1591243"/>
                    <a:pt x="2001615" y="1483567"/>
                  </a:cubicBezTo>
                  <a:cubicBezTo>
                    <a:pt x="1933862" y="1250667"/>
                    <a:pt x="1853867" y="1335882"/>
                    <a:pt x="1693704" y="1240971"/>
                  </a:cubicBezTo>
                  <a:cubicBezTo>
                    <a:pt x="1578619" y="1172772"/>
                    <a:pt x="1475990" y="1085461"/>
                    <a:pt x="1367133" y="1007706"/>
                  </a:cubicBezTo>
                  <a:cubicBezTo>
                    <a:pt x="1249672" y="761038"/>
                    <a:pt x="1228696" y="785412"/>
                    <a:pt x="1264496" y="447869"/>
                  </a:cubicBezTo>
                  <a:cubicBezTo>
                    <a:pt x="1273733" y="360774"/>
                    <a:pt x="1281070" y="261507"/>
                    <a:pt x="1339141" y="195943"/>
                  </a:cubicBezTo>
                  <a:cubicBezTo>
                    <a:pt x="1389358" y="139246"/>
                    <a:pt x="1482210" y="146180"/>
                    <a:pt x="1553745" y="121298"/>
                  </a:cubicBezTo>
                  <a:cubicBezTo>
                    <a:pt x="1587957" y="133739"/>
                    <a:pt x="1624653" y="140773"/>
                    <a:pt x="1656382" y="158620"/>
                  </a:cubicBezTo>
                  <a:cubicBezTo>
                    <a:pt x="1675550" y="169402"/>
                    <a:pt x="1722181" y="216095"/>
                    <a:pt x="1703035" y="205273"/>
                  </a:cubicBezTo>
                  <a:cubicBezTo>
                    <a:pt x="1323654" y="-9160"/>
                    <a:pt x="1579363" y="71718"/>
                    <a:pt x="1292488" y="0"/>
                  </a:cubicBezTo>
                  <a:cubicBezTo>
                    <a:pt x="1256043" y="16566"/>
                    <a:pt x="1046206" y="105313"/>
                    <a:pt x="1049892" y="139959"/>
                  </a:cubicBezTo>
                  <a:cubicBezTo>
                    <a:pt x="1092037" y="536120"/>
                    <a:pt x="1429784" y="574398"/>
                    <a:pt x="1721696" y="709127"/>
                  </a:cubicBezTo>
                  <a:cubicBezTo>
                    <a:pt x="1920749" y="678025"/>
                    <a:pt x="2128986" y="683193"/>
                    <a:pt x="2318855" y="615820"/>
                  </a:cubicBezTo>
                  <a:cubicBezTo>
                    <a:pt x="2354514" y="603167"/>
                    <a:pt x="2328518" y="528940"/>
                    <a:pt x="2300194" y="503853"/>
                  </a:cubicBezTo>
                  <a:cubicBezTo>
                    <a:pt x="2211536" y="425328"/>
                    <a:pt x="2107943" y="352055"/>
                    <a:pt x="1992284" y="326571"/>
                  </a:cubicBezTo>
                  <a:cubicBezTo>
                    <a:pt x="1733236" y="269492"/>
                    <a:pt x="1463549" y="283028"/>
                    <a:pt x="1199182" y="261257"/>
                  </a:cubicBezTo>
                  <a:cubicBezTo>
                    <a:pt x="925484" y="276808"/>
                    <a:pt x="595377" y="140764"/>
                    <a:pt x="378088" y="307910"/>
                  </a:cubicBezTo>
                  <a:cubicBezTo>
                    <a:pt x="240278" y="413918"/>
                    <a:pt x="358887" y="688536"/>
                    <a:pt x="471394" y="821094"/>
                  </a:cubicBezTo>
                  <a:cubicBezTo>
                    <a:pt x="1099862" y="1561566"/>
                    <a:pt x="1296650" y="1417966"/>
                    <a:pt x="2094921" y="1427584"/>
                  </a:cubicBezTo>
                  <a:cubicBezTo>
                    <a:pt x="2178881" y="1185031"/>
                    <a:pt x="2287099" y="1016469"/>
                    <a:pt x="2066929" y="746449"/>
                  </a:cubicBezTo>
                  <a:cubicBezTo>
                    <a:pt x="1978921" y="638515"/>
                    <a:pt x="1811892" y="634482"/>
                    <a:pt x="1684374" y="578498"/>
                  </a:cubicBezTo>
                  <a:cubicBezTo>
                    <a:pt x="1575517" y="600269"/>
                    <a:pt x="1449976" y="581942"/>
                    <a:pt x="1357802" y="643812"/>
                  </a:cubicBezTo>
                  <a:cubicBezTo>
                    <a:pt x="976440" y="899795"/>
                    <a:pt x="970949" y="1130775"/>
                    <a:pt x="835288" y="1530220"/>
                  </a:cubicBezTo>
                  <a:cubicBezTo>
                    <a:pt x="841508" y="1639077"/>
                    <a:pt x="843310" y="1748277"/>
                    <a:pt x="853949" y="1856792"/>
                  </a:cubicBezTo>
                  <a:cubicBezTo>
                    <a:pt x="858889" y="1907181"/>
                    <a:pt x="927226" y="1983439"/>
                    <a:pt x="881941" y="2006082"/>
                  </a:cubicBezTo>
                  <a:cubicBezTo>
                    <a:pt x="824592" y="2034757"/>
                    <a:pt x="763754" y="1956319"/>
                    <a:pt x="704660" y="1931437"/>
                  </a:cubicBezTo>
                  <a:cubicBezTo>
                    <a:pt x="614464" y="1853682"/>
                    <a:pt x="462536" y="1813804"/>
                    <a:pt x="434072" y="1698171"/>
                  </a:cubicBezTo>
                  <a:cubicBezTo>
                    <a:pt x="319953" y="1234562"/>
                    <a:pt x="1214317" y="924872"/>
                    <a:pt x="1339141" y="849086"/>
                  </a:cubicBezTo>
                  <a:cubicBezTo>
                    <a:pt x="1230284" y="1073021"/>
                    <a:pt x="1156968" y="1318046"/>
                    <a:pt x="1012570" y="1520890"/>
                  </a:cubicBezTo>
                  <a:cubicBezTo>
                    <a:pt x="-207356" y="3234596"/>
                    <a:pt x="368386" y="2090788"/>
                    <a:pt x="144823" y="2537927"/>
                  </a:cubicBezTo>
                  <a:cubicBezTo>
                    <a:pt x="160374" y="2556588"/>
                    <a:pt x="167289" y="2591660"/>
                    <a:pt x="191476" y="2593910"/>
                  </a:cubicBezTo>
                  <a:cubicBezTo>
                    <a:pt x="1035518" y="2672425"/>
                    <a:pt x="1032326" y="2594915"/>
                    <a:pt x="1936300" y="2407298"/>
                  </a:cubicBezTo>
                  <a:cubicBezTo>
                    <a:pt x="1970512" y="2366865"/>
                    <a:pt x="2018686" y="2334940"/>
                    <a:pt x="2038937" y="2286000"/>
                  </a:cubicBezTo>
                  <a:cubicBezTo>
                    <a:pt x="2058001" y="2239928"/>
                    <a:pt x="2049514" y="2186555"/>
                    <a:pt x="2048268" y="2136710"/>
                  </a:cubicBezTo>
                  <a:cubicBezTo>
                    <a:pt x="2045145" y="2011776"/>
                    <a:pt x="2019807" y="1773742"/>
                    <a:pt x="1973623" y="1660849"/>
                  </a:cubicBezTo>
                  <a:cubicBezTo>
                    <a:pt x="1921461" y="1533341"/>
                    <a:pt x="1840069" y="1419783"/>
                    <a:pt x="1777680" y="1296955"/>
                  </a:cubicBezTo>
                  <a:cubicBezTo>
                    <a:pt x="1614262" y="975225"/>
                    <a:pt x="1745572" y="1169997"/>
                    <a:pt x="1600398" y="970384"/>
                  </a:cubicBezTo>
                  <a:cubicBezTo>
                    <a:pt x="1447998" y="1293845"/>
                    <a:pt x="1316846" y="1628198"/>
                    <a:pt x="1143198" y="1940767"/>
                  </a:cubicBezTo>
                  <a:cubicBezTo>
                    <a:pt x="1127647" y="1968759"/>
                    <a:pt x="1117966" y="2000941"/>
                    <a:pt x="1096545" y="2024743"/>
                  </a:cubicBezTo>
                  <a:cubicBezTo>
                    <a:pt x="1087967" y="2034275"/>
                    <a:pt x="1071897" y="2032123"/>
                    <a:pt x="1059223" y="2034073"/>
                  </a:cubicBezTo>
                  <a:cubicBezTo>
                    <a:pt x="1031386" y="2038356"/>
                    <a:pt x="1003239" y="2040294"/>
                    <a:pt x="975247" y="2043404"/>
                  </a:cubicBezTo>
                  <a:cubicBezTo>
                    <a:pt x="875096" y="1893175"/>
                    <a:pt x="847351" y="1856965"/>
                    <a:pt x="751313" y="1604865"/>
                  </a:cubicBezTo>
                  <a:cubicBezTo>
                    <a:pt x="701883" y="1475112"/>
                    <a:pt x="676668" y="1337388"/>
                    <a:pt x="639345" y="1203649"/>
                  </a:cubicBezTo>
                  <a:cubicBezTo>
                    <a:pt x="631683" y="935478"/>
                    <a:pt x="622802" y="869478"/>
                    <a:pt x="639345" y="615820"/>
                  </a:cubicBezTo>
                  <a:cubicBezTo>
                    <a:pt x="643011" y="559611"/>
                    <a:pt x="696683" y="406918"/>
                    <a:pt x="658007" y="447869"/>
                  </a:cubicBezTo>
                  <a:cubicBezTo>
                    <a:pt x="360923" y="762429"/>
                    <a:pt x="191929" y="1244616"/>
                    <a:pt x="23525" y="1623527"/>
                  </a:cubicBezTo>
                  <a:cubicBezTo>
                    <a:pt x="11610" y="1873752"/>
                    <a:pt x="-51984" y="2032237"/>
                    <a:pt x="98170" y="2239347"/>
                  </a:cubicBezTo>
                  <a:cubicBezTo>
                    <a:pt x="143516" y="2301894"/>
                    <a:pt x="201453" y="2366438"/>
                    <a:pt x="275451" y="2388637"/>
                  </a:cubicBezTo>
                  <a:cubicBezTo>
                    <a:pt x="428110" y="2434435"/>
                    <a:pt x="592692" y="2419739"/>
                    <a:pt x="751313" y="2435290"/>
                  </a:cubicBezTo>
                  <a:cubicBezTo>
                    <a:pt x="891272" y="2422849"/>
                    <a:pt x="1037672" y="2441743"/>
                    <a:pt x="1171190" y="2397967"/>
                  </a:cubicBezTo>
                  <a:cubicBezTo>
                    <a:pt x="1238063" y="2376041"/>
                    <a:pt x="1275215" y="2302565"/>
                    <a:pt x="1320480" y="2248678"/>
                  </a:cubicBezTo>
                  <a:cubicBezTo>
                    <a:pt x="1603000" y="1912346"/>
                    <a:pt x="1537771" y="1992893"/>
                    <a:pt x="1693704" y="1614196"/>
                  </a:cubicBezTo>
                  <a:cubicBezTo>
                    <a:pt x="1699925" y="1520890"/>
                    <a:pt x="1723656" y="1427107"/>
                    <a:pt x="1712366" y="1334278"/>
                  </a:cubicBezTo>
                  <a:cubicBezTo>
                    <a:pt x="1675520" y="1031318"/>
                    <a:pt x="1618022" y="838006"/>
                    <a:pt x="1376464" y="643812"/>
                  </a:cubicBezTo>
                  <a:cubicBezTo>
                    <a:pt x="1241218" y="535085"/>
                    <a:pt x="1111509" y="538822"/>
                    <a:pt x="956586" y="522514"/>
                  </a:cubicBezTo>
                  <a:cubicBezTo>
                    <a:pt x="944145" y="525624"/>
                    <a:pt x="916865" y="544442"/>
                    <a:pt x="919264" y="531845"/>
                  </a:cubicBezTo>
                  <a:cubicBezTo>
                    <a:pt x="932887" y="460323"/>
                    <a:pt x="993909" y="326571"/>
                    <a:pt x="993909" y="326571"/>
                  </a:cubicBezTo>
                  <a:cubicBezTo>
                    <a:pt x="977342" y="276874"/>
                    <a:pt x="985945" y="274301"/>
                    <a:pt x="891272" y="289249"/>
                  </a:cubicBezTo>
                  <a:cubicBezTo>
                    <a:pt x="811955" y="301772"/>
                    <a:pt x="738937" y="386857"/>
                    <a:pt x="685998" y="429208"/>
                  </a:cubicBezTo>
                  <a:cubicBezTo>
                    <a:pt x="665106" y="445922"/>
                    <a:pt x="642455" y="460310"/>
                    <a:pt x="620684" y="475861"/>
                  </a:cubicBezTo>
                  <a:cubicBezTo>
                    <a:pt x="598913" y="398106"/>
                    <a:pt x="573362" y="321311"/>
                    <a:pt x="555370" y="242596"/>
                  </a:cubicBezTo>
                  <a:cubicBezTo>
                    <a:pt x="511618" y="51180"/>
                    <a:pt x="651369" y="-83545"/>
                    <a:pt x="368758" y="541176"/>
                  </a:cubicBezTo>
                  <a:cubicBezTo>
                    <a:pt x="359427" y="709127"/>
                    <a:pt x="324901" y="877569"/>
                    <a:pt x="340766" y="1045029"/>
                  </a:cubicBezTo>
                  <a:cubicBezTo>
                    <a:pt x="356314" y="1209150"/>
                    <a:pt x="520758" y="1610627"/>
                    <a:pt x="592692" y="1763486"/>
                  </a:cubicBezTo>
                  <a:cubicBezTo>
                    <a:pt x="631019" y="1844930"/>
                    <a:pt x="667195" y="1911837"/>
                    <a:pt x="741982" y="1959429"/>
                  </a:cubicBezTo>
                  <a:cubicBezTo>
                    <a:pt x="752801" y="1966314"/>
                    <a:pt x="766863" y="1965649"/>
                    <a:pt x="779304" y="1968759"/>
                  </a:cubicBezTo>
                  <a:cubicBezTo>
                    <a:pt x="785525" y="1978090"/>
                    <a:pt x="804092" y="1987358"/>
                    <a:pt x="797966" y="1996751"/>
                  </a:cubicBezTo>
                  <a:cubicBezTo>
                    <a:pt x="703512" y="2141580"/>
                    <a:pt x="538592" y="2275720"/>
                    <a:pt x="415411" y="2388637"/>
                  </a:cubicBezTo>
                  <a:cubicBezTo>
                    <a:pt x="500481" y="2087021"/>
                    <a:pt x="553813" y="1940109"/>
                    <a:pt x="592692" y="1623527"/>
                  </a:cubicBezTo>
                  <a:cubicBezTo>
                    <a:pt x="598013" y="1580199"/>
                    <a:pt x="586472" y="1536441"/>
                    <a:pt x="583362" y="1492898"/>
                  </a:cubicBezTo>
                  <a:cubicBezTo>
                    <a:pt x="450969" y="1644203"/>
                    <a:pt x="474690" y="1604420"/>
                    <a:pt x="350096" y="1903445"/>
                  </a:cubicBezTo>
                  <a:cubicBezTo>
                    <a:pt x="304702" y="2012390"/>
                    <a:pt x="279839" y="2128939"/>
                    <a:pt x="238129" y="2239347"/>
                  </a:cubicBezTo>
                  <a:cubicBezTo>
                    <a:pt x="142226" y="2493209"/>
                    <a:pt x="-196935" y="2447077"/>
                    <a:pt x="751313" y="2015412"/>
                  </a:cubicBezTo>
                  <a:cubicBezTo>
                    <a:pt x="1920602" y="1483124"/>
                    <a:pt x="1152240" y="1923052"/>
                    <a:pt x="1553745" y="1688841"/>
                  </a:cubicBezTo>
                  <a:cubicBezTo>
                    <a:pt x="1569296" y="1651518"/>
                    <a:pt x="1583182" y="1613457"/>
                    <a:pt x="1600398" y="1576873"/>
                  </a:cubicBezTo>
                  <a:cubicBezTo>
                    <a:pt x="1644068" y="1484073"/>
                    <a:pt x="1724703" y="1446786"/>
                    <a:pt x="1805672" y="1371600"/>
                  </a:cubicBezTo>
                  <a:cubicBezTo>
                    <a:pt x="1834681" y="1344663"/>
                    <a:pt x="1889647" y="1287624"/>
                    <a:pt x="1889647" y="1287624"/>
                  </a:cubicBezTo>
                  <a:cubicBezTo>
                    <a:pt x="1880316" y="1642187"/>
                    <a:pt x="1871857" y="1996775"/>
                    <a:pt x="1861655" y="2351314"/>
                  </a:cubicBezTo>
                  <a:cubicBezTo>
                    <a:pt x="1859417" y="2429099"/>
                    <a:pt x="1910486" y="2532881"/>
                    <a:pt x="1852325" y="2584580"/>
                  </a:cubicBezTo>
                  <a:cubicBezTo>
                    <a:pt x="1807610" y="2624326"/>
                    <a:pt x="1747487" y="2526806"/>
                    <a:pt x="1693704" y="2500604"/>
                  </a:cubicBezTo>
                  <a:cubicBezTo>
                    <a:pt x="1366075" y="2340989"/>
                    <a:pt x="1601080" y="2473010"/>
                    <a:pt x="1376464" y="2341984"/>
                  </a:cubicBezTo>
                  <a:cubicBezTo>
                    <a:pt x="1300365" y="2235445"/>
                    <a:pt x="1251272" y="2194743"/>
                    <a:pt x="1339141" y="2006082"/>
                  </a:cubicBezTo>
                  <a:cubicBezTo>
                    <a:pt x="1469607" y="1725964"/>
                    <a:pt x="1684791" y="1551226"/>
                    <a:pt x="1917639" y="1371600"/>
                  </a:cubicBezTo>
                  <a:cubicBezTo>
                    <a:pt x="1934159" y="1358856"/>
                    <a:pt x="1954962" y="1352939"/>
                    <a:pt x="1973623" y="1343608"/>
                  </a:cubicBezTo>
                  <a:cubicBezTo>
                    <a:pt x="2052517" y="1454059"/>
                    <a:pt x="2066058" y="1444842"/>
                    <a:pt x="2010945" y="1651518"/>
                  </a:cubicBezTo>
                  <a:cubicBezTo>
                    <a:pt x="1928470" y="1960801"/>
                    <a:pt x="1940351" y="2078870"/>
                    <a:pt x="1712366" y="2183363"/>
                  </a:cubicBezTo>
                  <a:cubicBezTo>
                    <a:pt x="1680129" y="2198138"/>
                    <a:pt x="1644708" y="2205525"/>
                    <a:pt x="1609729" y="2211355"/>
                  </a:cubicBezTo>
                  <a:cubicBezTo>
                    <a:pt x="1495185" y="2230446"/>
                    <a:pt x="1379574" y="2242457"/>
                    <a:pt x="1264496" y="2258008"/>
                  </a:cubicBezTo>
                  <a:cubicBezTo>
                    <a:pt x="1239614" y="2301551"/>
                    <a:pt x="1216002" y="2345844"/>
                    <a:pt x="1189851" y="2388637"/>
                  </a:cubicBezTo>
                  <a:cubicBezTo>
                    <a:pt x="1181742" y="2401906"/>
                    <a:pt x="1170209" y="2412839"/>
                    <a:pt x="1161860" y="2425959"/>
                  </a:cubicBezTo>
                  <a:cubicBezTo>
                    <a:pt x="1148398" y="2447114"/>
                    <a:pt x="1141049" y="2472402"/>
                    <a:pt x="1124537" y="2491273"/>
                  </a:cubicBezTo>
                  <a:cubicBezTo>
                    <a:pt x="1118060" y="2498675"/>
                    <a:pt x="1105876" y="2497494"/>
                    <a:pt x="1096545" y="2500604"/>
                  </a:cubicBezTo>
                  <a:cubicBezTo>
                    <a:pt x="1074774" y="2457061"/>
                    <a:pt x="1042767" y="2417272"/>
                    <a:pt x="1031231" y="2369976"/>
                  </a:cubicBezTo>
                  <a:cubicBezTo>
                    <a:pt x="1011210" y="2287890"/>
                    <a:pt x="1007041" y="2202456"/>
                    <a:pt x="1003239" y="2118049"/>
                  </a:cubicBezTo>
                  <a:cubicBezTo>
                    <a:pt x="991479" y="1856983"/>
                    <a:pt x="1003782" y="1594902"/>
                    <a:pt x="984578" y="1334278"/>
                  </a:cubicBezTo>
                  <a:cubicBezTo>
                    <a:pt x="981816" y="1296799"/>
                    <a:pt x="957043" y="1263995"/>
                    <a:pt x="937925" y="1231641"/>
                  </a:cubicBezTo>
                  <a:cubicBezTo>
                    <a:pt x="885539" y="1142987"/>
                    <a:pt x="857921" y="1113160"/>
                    <a:pt x="769974" y="1063690"/>
                  </a:cubicBezTo>
                  <a:cubicBezTo>
                    <a:pt x="738847" y="1046181"/>
                    <a:pt x="692226" y="1041401"/>
                    <a:pt x="658007" y="1035698"/>
                  </a:cubicBezTo>
                  <a:cubicBezTo>
                    <a:pt x="617574" y="1079241"/>
                    <a:pt x="570035" y="1117132"/>
                    <a:pt x="536709" y="1166327"/>
                  </a:cubicBezTo>
                  <a:cubicBezTo>
                    <a:pt x="503936" y="1214707"/>
                    <a:pt x="489479" y="1273342"/>
                    <a:pt x="462064" y="1324947"/>
                  </a:cubicBezTo>
                  <a:cubicBezTo>
                    <a:pt x="436539" y="1372994"/>
                    <a:pt x="406080" y="1418253"/>
                    <a:pt x="378088" y="1464906"/>
                  </a:cubicBezTo>
                  <a:cubicBezTo>
                    <a:pt x="365647" y="1514669"/>
                    <a:pt x="351159" y="1563965"/>
                    <a:pt x="340766" y="1614196"/>
                  </a:cubicBezTo>
                  <a:cubicBezTo>
                    <a:pt x="332478" y="1654256"/>
                    <a:pt x="340399" y="1772084"/>
                    <a:pt x="322104" y="1735494"/>
                  </a:cubicBezTo>
                  <a:cubicBezTo>
                    <a:pt x="274874" y="1641034"/>
                    <a:pt x="269588" y="1530849"/>
                    <a:pt x="247460" y="1427584"/>
                  </a:cubicBezTo>
                  <a:cubicBezTo>
                    <a:pt x="209181" y="1248950"/>
                    <a:pt x="208962" y="1201231"/>
                    <a:pt x="191476" y="1026367"/>
                  </a:cubicBezTo>
                  <a:cubicBezTo>
                    <a:pt x="197696" y="926841"/>
                    <a:pt x="202078" y="827182"/>
                    <a:pt x="210137" y="727788"/>
                  </a:cubicBezTo>
                  <a:cubicBezTo>
                    <a:pt x="211419" y="711981"/>
                    <a:pt x="211477" y="694834"/>
                    <a:pt x="219468" y="681135"/>
                  </a:cubicBezTo>
                  <a:cubicBezTo>
                    <a:pt x="233916" y="656366"/>
                    <a:pt x="255175" y="636096"/>
                    <a:pt x="275451" y="615820"/>
                  </a:cubicBezTo>
                  <a:cubicBezTo>
                    <a:pt x="298829" y="592442"/>
                    <a:pt x="320525" y="565292"/>
                    <a:pt x="350096" y="550506"/>
                  </a:cubicBezTo>
                  <a:cubicBezTo>
                    <a:pt x="439981" y="505564"/>
                    <a:pt x="532350" y="462215"/>
                    <a:pt x="630015" y="438539"/>
                  </a:cubicBezTo>
                  <a:lnTo>
                    <a:pt x="937925" y="363894"/>
                  </a:lnTo>
                  <a:cubicBezTo>
                    <a:pt x="993909" y="335902"/>
                    <a:pt x="1053796" y="314637"/>
                    <a:pt x="1105876" y="279918"/>
                  </a:cubicBezTo>
                  <a:cubicBezTo>
                    <a:pt x="1124537" y="267477"/>
                    <a:pt x="1141496" y="251995"/>
                    <a:pt x="1161860" y="242596"/>
                  </a:cubicBezTo>
                  <a:cubicBezTo>
                    <a:pt x="1182419" y="233108"/>
                    <a:pt x="1205403" y="230155"/>
                    <a:pt x="1227174" y="223935"/>
                  </a:cubicBezTo>
                  <a:cubicBezTo>
                    <a:pt x="1324083" y="156098"/>
                    <a:pt x="1293633" y="185464"/>
                    <a:pt x="1329811" y="149290"/>
                  </a:cubicBezTo>
                </a:path>
              </a:pathLst>
            </a:custGeom>
            <a:ln w="12700"/>
          </p:spPr>
          <p:style>
            <a:lnRef idx="1">
              <a:schemeClr val="accent2"/>
            </a:lnRef>
            <a:fillRef idx="0">
              <a:schemeClr val="accent2"/>
            </a:fillRef>
            <a:effectRef idx="0">
              <a:schemeClr val="accent2"/>
            </a:effectRef>
            <a:fontRef idx="minor">
              <a:schemeClr val="tx1"/>
            </a:fontRef>
          </p:style>
          <p:txBody>
            <a:bodyPr rtlCol="0" anchor="ctr"/>
            <a:lstStyle/>
            <a:p>
              <a:pPr algn="ctr"/>
              <a:endParaRPr lang="it-IT"/>
            </a:p>
          </p:txBody>
        </p:sp>
        <p:sp>
          <p:nvSpPr>
            <p:cNvPr id="19" name="Figura a mano libera: forma 18">
              <a:extLst>
                <a:ext uri="{FF2B5EF4-FFF2-40B4-BE49-F238E27FC236}">
                  <a16:creationId xmlns:a16="http://schemas.microsoft.com/office/drawing/2014/main" id="{3A78D83A-B073-5597-15AB-7FA850E9963F}"/>
                </a:ext>
              </a:extLst>
            </p:cNvPr>
            <p:cNvSpPr/>
            <p:nvPr/>
          </p:nvSpPr>
          <p:spPr>
            <a:xfrm rot="10800000" flipV="1">
              <a:off x="254697" y="2845836"/>
              <a:ext cx="2336183" cy="2624318"/>
            </a:xfrm>
            <a:custGeom>
              <a:avLst/>
              <a:gdLst>
                <a:gd name="connsiteX0" fmla="*/ 378088 w 2336183"/>
                <a:gd name="connsiteY0" fmla="*/ 83976 h 2624318"/>
                <a:gd name="connsiteX1" fmla="*/ 359427 w 2336183"/>
                <a:gd name="connsiteY1" fmla="*/ 690465 h 2624318"/>
                <a:gd name="connsiteX2" fmla="*/ 844619 w 2336183"/>
                <a:gd name="connsiteY2" fmla="*/ 1306286 h 2624318"/>
                <a:gd name="connsiteX3" fmla="*/ 1161860 w 2336183"/>
                <a:gd name="connsiteY3" fmla="*/ 1446245 h 2624318"/>
                <a:gd name="connsiteX4" fmla="*/ 2048268 w 2336183"/>
                <a:gd name="connsiteY4" fmla="*/ 1268963 h 2624318"/>
                <a:gd name="connsiteX5" fmla="*/ 2132243 w 2336183"/>
                <a:gd name="connsiteY5" fmla="*/ 410547 h 2624318"/>
                <a:gd name="connsiteX6" fmla="*/ 1898978 w 2336183"/>
                <a:gd name="connsiteY6" fmla="*/ 186612 h 2624318"/>
                <a:gd name="connsiteX7" fmla="*/ 1777680 w 2336183"/>
                <a:gd name="connsiteY7" fmla="*/ 139959 h 2624318"/>
                <a:gd name="connsiteX8" fmla="*/ 1768349 w 2336183"/>
                <a:gd name="connsiteY8" fmla="*/ 531845 h 2624318"/>
                <a:gd name="connsiteX9" fmla="*/ 1861655 w 2336183"/>
                <a:gd name="connsiteY9" fmla="*/ 1035698 h 2624318"/>
                <a:gd name="connsiteX10" fmla="*/ 1619060 w 2336183"/>
                <a:gd name="connsiteY10" fmla="*/ 1716833 h 2624318"/>
                <a:gd name="connsiteX11" fmla="*/ 1273827 w 2336183"/>
                <a:gd name="connsiteY11" fmla="*/ 1828800 h 2624318"/>
                <a:gd name="connsiteX12" fmla="*/ 1087215 w 2336183"/>
                <a:gd name="connsiteY12" fmla="*/ 1726163 h 2624318"/>
                <a:gd name="connsiteX13" fmla="*/ 919264 w 2336183"/>
                <a:gd name="connsiteY13" fmla="*/ 1091682 h 2624318"/>
                <a:gd name="connsiteX14" fmla="*/ 1217843 w 2336183"/>
                <a:gd name="connsiteY14" fmla="*/ 391886 h 2624318"/>
                <a:gd name="connsiteX15" fmla="*/ 406080 w 2336183"/>
                <a:gd name="connsiteY15" fmla="*/ 1287624 h 2624318"/>
                <a:gd name="connsiteX16" fmla="*/ 359427 w 2336183"/>
                <a:gd name="connsiteY16" fmla="*/ 1511559 h 2624318"/>
                <a:gd name="connsiteX17" fmla="*/ 406080 w 2336183"/>
                <a:gd name="connsiteY17" fmla="*/ 1763486 h 2624318"/>
                <a:gd name="connsiteX18" fmla="*/ 592692 w 2336183"/>
                <a:gd name="connsiteY18" fmla="*/ 2006082 h 2624318"/>
                <a:gd name="connsiteX19" fmla="*/ 1675043 w 2336183"/>
                <a:gd name="connsiteY19" fmla="*/ 2220686 h 2624318"/>
                <a:gd name="connsiteX20" fmla="*/ 1945631 w 2336183"/>
                <a:gd name="connsiteY20" fmla="*/ 2052735 h 2624318"/>
                <a:gd name="connsiteX21" fmla="*/ 2020276 w 2336183"/>
                <a:gd name="connsiteY21" fmla="*/ 1819469 h 2624318"/>
                <a:gd name="connsiteX22" fmla="*/ 2001615 w 2336183"/>
                <a:gd name="connsiteY22" fmla="*/ 1483567 h 2624318"/>
                <a:gd name="connsiteX23" fmla="*/ 1693704 w 2336183"/>
                <a:gd name="connsiteY23" fmla="*/ 1240971 h 2624318"/>
                <a:gd name="connsiteX24" fmla="*/ 1367133 w 2336183"/>
                <a:gd name="connsiteY24" fmla="*/ 1007706 h 2624318"/>
                <a:gd name="connsiteX25" fmla="*/ 1264496 w 2336183"/>
                <a:gd name="connsiteY25" fmla="*/ 447869 h 2624318"/>
                <a:gd name="connsiteX26" fmla="*/ 1339141 w 2336183"/>
                <a:gd name="connsiteY26" fmla="*/ 195943 h 2624318"/>
                <a:gd name="connsiteX27" fmla="*/ 1553745 w 2336183"/>
                <a:gd name="connsiteY27" fmla="*/ 121298 h 2624318"/>
                <a:gd name="connsiteX28" fmla="*/ 1656382 w 2336183"/>
                <a:gd name="connsiteY28" fmla="*/ 158620 h 2624318"/>
                <a:gd name="connsiteX29" fmla="*/ 1703035 w 2336183"/>
                <a:gd name="connsiteY29" fmla="*/ 205273 h 2624318"/>
                <a:gd name="connsiteX30" fmla="*/ 1292488 w 2336183"/>
                <a:gd name="connsiteY30" fmla="*/ 0 h 2624318"/>
                <a:gd name="connsiteX31" fmla="*/ 1049892 w 2336183"/>
                <a:gd name="connsiteY31" fmla="*/ 139959 h 2624318"/>
                <a:gd name="connsiteX32" fmla="*/ 1721696 w 2336183"/>
                <a:gd name="connsiteY32" fmla="*/ 709127 h 2624318"/>
                <a:gd name="connsiteX33" fmla="*/ 2318855 w 2336183"/>
                <a:gd name="connsiteY33" fmla="*/ 615820 h 2624318"/>
                <a:gd name="connsiteX34" fmla="*/ 2300194 w 2336183"/>
                <a:gd name="connsiteY34" fmla="*/ 503853 h 2624318"/>
                <a:gd name="connsiteX35" fmla="*/ 1992284 w 2336183"/>
                <a:gd name="connsiteY35" fmla="*/ 326571 h 2624318"/>
                <a:gd name="connsiteX36" fmla="*/ 1199182 w 2336183"/>
                <a:gd name="connsiteY36" fmla="*/ 261257 h 2624318"/>
                <a:gd name="connsiteX37" fmla="*/ 378088 w 2336183"/>
                <a:gd name="connsiteY37" fmla="*/ 307910 h 2624318"/>
                <a:gd name="connsiteX38" fmla="*/ 471394 w 2336183"/>
                <a:gd name="connsiteY38" fmla="*/ 821094 h 2624318"/>
                <a:gd name="connsiteX39" fmla="*/ 2094921 w 2336183"/>
                <a:gd name="connsiteY39" fmla="*/ 1427584 h 2624318"/>
                <a:gd name="connsiteX40" fmla="*/ 2066929 w 2336183"/>
                <a:gd name="connsiteY40" fmla="*/ 746449 h 2624318"/>
                <a:gd name="connsiteX41" fmla="*/ 1684374 w 2336183"/>
                <a:gd name="connsiteY41" fmla="*/ 578498 h 2624318"/>
                <a:gd name="connsiteX42" fmla="*/ 1357802 w 2336183"/>
                <a:gd name="connsiteY42" fmla="*/ 643812 h 2624318"/>
                <a:gd name="connsiteX43" fmla="*/ 835288 w 2336183"/>
                <a:gd name="connsiteY43" fmla="*/ 1530220 h 2624318"/>
                <a:gd name="connsiteX44" fmla="*/ 853949 w 2336183"/>
                <a:gd name="connsiteY44" fmla="*/ 1856792 h 2624318"/>
                <a:gd name="connsiteX45" fmla="*/ 881941 w 2336183"/>
                <a:gd name="connsiteY45" fmla="*/ 2006082 h 2624318"/>
                <a:gd name="connsiteX46" fmla="*/ 704660 w 2336183"/>
                <a:gd name="connsiteY46" fmla="*/ 1931437 h 2624318"/>
                <a:gd name="connsiteX47" fmla="*/ 434072 w 2336183"/>
                <a:gd name="connsiteY47" fmla="*/ 1698171 h 2624318"/>
                <a:gd name="connsiteX48" fmla="*/ 1339141 w 2336183"/>
                <a:gd name="connsiteY48" fmla="*/ 849086 h 2624318"/>
                <a:gd name="connsiteX49" fmla="*/ 1012570 w 2336183"/>
                <a:gd name="connsiteY49" fmla="*/ 1520890 h 2624318"/>
                <a:gd name="connsiteX50" fmla="*/ 144823 w 2336183"/>
                <a:gd name="connsiteY50" fmla="*/ 2537927 h 2624318"/>
                <a:gd name="connsiteX51" fmla="*/ 191476 w 2336183"/>
                <a:gd name="connsiteY51" fmla="*/ 2593910 h 2624318"/>
                <a:gd name="connsiteX52" fmla="*/ 1936300 w 2336183"/>
                <a:gd name="connsiteY52" fmla="*/ 2407298 h 2624318"/>
                <a:gd name="connsiteX53" fmla="*/ 2038937 w 2336183"/>
                <a:gd name="connsiteY53" fmla="*/ 2286000 h 2624318"/>
                <a:gd name="connsiteX54" fmla="*/ 2048268 w 2336183"/>
                <a:gd name="connsiteY54" fmla="*/ 2136710 h 2624318"/>
                <a:gd name="connsiteX55" fmla="*/ 1973623 w 2336183"/>
                <a:gd name="connsiteY55" fmla="*/ 1660849 h 2624318"/>
                <a:gd name="connsiteX56" fmla="*/ 1777680 w 2336183"/>
                <a:gd name="connsiteY56" fmla="*/ 1296955 h 2624318"/>
                <a:gd name="connsiteX57" fmla="*/ 1600398 w 2336183"/>
                <a:gd name="connsiteY57" fmla="*/ 970384 h 2624318"/>
                <a:gd name="connsiteX58" fmla="*/ 1143198 w 2336183"/>
                <a:gd name="connsiteY58" fmla="*/ 1940767 h 2624318"/>
                <a:gd name="connsiteX59" fmla="*/ 1096545 w 2336183"/>
                <a:gd name="connsiteY59" fmla="*/ 2024743 h 2624318"/>
                <a:gd name="connsiteX60" fmla="*/ 1059223 w 2336183"/>
                <a:gd name="connsiteY60" fmla="*/ 2034073 h 2624318"/>
                <a:gd name="connsiteX61" fmla="*/ 975247 w 2336183"/>
                <a:gd name="connsiteY61" fmla="*/ 2043404 h 2624318"/>
                <a:gd name="connsiteX62" fmla="*/ 751313 w 2336183"/>
                <a:gd name="connsiteY62" fmla="*/ 1604865 h 2624318"/>
                <a:gd name="connsiteX63" fmla="*/ 639345 w 2336183"/>
                <a:gd name="connsiteY63" fmla="*/ 1203649 h 2624318"/>
                <a:gd name="connsiteX64" fmla="*/ 639345 w 2336183"/>
                <a:gd name="connsiteY64" fmla="*/ 615820 h 2624318"/>
                <a:gd name="connsiteX65" fmla="*/ 658007 w 2336183"/>
                <a:gd name="connsiteY65" fmla="*/ 447869 h 2624318"/>
                <a:gd name="connsiteX66" fmla="*/ 23525 w 2336183"/>
                <a:gd name="connsiteY66" fmla="*/ 1623527 h 2624318"/>
                <a:gd name="connsiteX67" fmla="*/ 98170 w 2336183"/>
                <a:gd name="connsiteY67" fmla="*/ 2239347 h 2624318"/>
                <a:gd name="connsiteX68" fmla="*/ 275451 w 2336183"/>
                <a:gd name="connsiteY68" fmla="*/ 2388637 h 2624318"/>
                <a:gd name="connsiteX69" fmla="*/ 751313 w 2336183"/>
                <a:gd name="connsiteY69" fmla="*/ 2435290 h 2624318"/>
                <a:gd name="connsiteX70" fmla="*/ 1171190 w 2336183"/>
                <a:gd name="connsiteY70" fmla="*/ 2397967 h 2624318"/>
                <a:gd name="connsiteX71" fmla="*/ 1320480 w 2336183"/>
                <a:gd name="connsiteY71" fmla="*/ 2248678 h 2624318"/>
                <a:gd name="connsiteX72" fmla="*/ 1693704 w 2336183"/>
                <a:gd name="connsiteY72" fmla="*/ 1614196 h 2624318"/>
                <a:gd name="connsiteX73" fmla="*/ 1712366 w 2336183"/>
                <a:gd name="connsiteY73" fmla="*/ 1334278 h 2624318"/>
                <a:gd name="connsiteX74" fmla="*/ 1376464 w 2336183"/>
                <a:gd name="connsiteY74" fmla="*/ 643812 h 2624318"/>
                <a:gd name="connsiteX75" fmla="*/ 956586 w 2336183"/>
                <a:gd name="connsiteY75" fmla="*/ 522514 h 2624318"/>
                <a:gd name="connsiteX76" fmla="*/ 919264 w 2336183"/>
                <a:gd name="connsiteY76" fmla="*/ 531845 h 2624318"/>
                <a:gd name="connsiteX77" fmla="*/ 993909 w 2336183"/>
                <a:gd name="connsiteY77" fmla="*/ 326571 h 2624318"/>
                <a:gd name="connsiteX78" fmla="*/ 891272 w 2336183"/>
                <a:gd name="connsiteY78" fmla="*/ 289249 h 2624318"/>
                <a:gd name="connsiteX79" fmla="*/ 685998 w 2336183"/>
                <a:gd name="connsiteY79" fmla="*/ 429208 h 2624318"/>
                <a:gd name="connsiteX80" fmla="*/ 620684 w 2336183"/>
                <a:gd name="connsiteY80" fmla="*/ 475861 h 2624318"/>
                <a:gd name="connsiteX81" fmla="*/ 555370 w 2336183"/>
                <a:gd name="connsiteY81" fmla="*/ 242596 h 2624318"/>
                <a:gd name="connsiteX82" fmla="*/ 368758 w 2336183"/>
                <a:gd name="connsiteY82" fmla="*/ 541176 h 2624318"/>
                <a:gd name="connsiteX83" fmla="*/ 340766 w 2336183"/>
                <a:gd name="connsiteY83" fmla="*/ 1045029 h 2624318"/>
                <a:gd name="connsiteX84" fmla="*/ 592692 w 2336183"/>
                <a:gd name="connsiteY84" fmla="*/ 1763486 h 2624318"/>
                <a:gd name="connsiteX85" fmla="*/ 741982 w 2336183"/>
                <a:gd name="connsiteY85" fmla="*/ 1959429 h 2624318"/>
                <a:gd name="connsiteX86" fmla="*/ 779304 w 2336183"/>
                <a:gd name="connsiteY86" fmla="*/ 1968759 h 2624318"/>
                <a:gd name="connsiteX87" fmla="*/ 797966 w 2336183"/>
                <a:gd name="connsiteY87" fmla="*/ 1996751 h 2624318"/>
                <a:gd name="connsiteX88" fmla="*/ 415411 w 2336183"/>
                <a:gd name="connsiteY88" fmla="*/ 2388637 h 2624318"/>
                <a:gd name="connsiteX89" fmla="*/ 592692 w 2336183"/>
                <a:gd name="connsiteY89" fmla="*/ 1623527 h 2624318"/>
                <a:gd name="connsiteX90" fmla="*/ 583362 w 2336183"/>
                <a:gd name="connsiteY90" fmla="*/ 1492898 h 2624318"/>
                <a:gd name="connsiteX91" fmla="*/ 350096 w 2336183"/>
                <a:gd name="connsiteY91" fmla="*/ 1903445 h 2624318"/>
                <a:gd name="connsiteX92" fmla="*/ 238129 w 2336183"/>
                <a:gd name="connsiteY92" fmla="*/ 2239347 h 2624318"/>
                <a:gd name="connsiteX93" fmla="*/ 751313 w 2336183"/>
                <a:gd name="connsiteY93" fmla="*/ 2015412 h 2624318"/>
                <a:gd name="connsiteX94" fmla="*/ 1553745 w 2336183"/>
                <a:gd name="connsiteY94" fmla="*/ 1688841 h 2624318"/>
                <a:gd name="connsiteX95" fmla="*/ 1600398 w 2336183"/>
                <a:gd name="connsiteY95" fmla="*/ 1576873 h 2624318"/>
                <a:gd name="connsiteX96" fmla="*/ 1805672 w 2336183"/>
                <a:gd name="connsiteY96" fmla="*/ 1371600 h 2624318"/>
                <a:gd name="connsiteX97" fmla="*/ 1889647 w 2336183"/>
                <a:gd name="connsiteY97" fmla="*/ 1287624 h 2624318"/>
                <a:gd name="connsiteX98" fmla="*/ 1861655 w 2336183"/>
                <a:gd name="connsiteY98" fmla="*/ 2351314 h 2624318"/>
                <a:gd name="connsiteX99" fmla="*/ 1852325 w 2336183"/>
                <a:gd name="connsiteY99" fmla="*/ 2584580 h 2624318"/>
                <a:gd name="connsiteX100" fmla="*/ 1693704 w 2336183"/>
                <a:gd name="connsiteY100" fmla="*/ 2500604 h 2624318"/>
                <a:gd name="connsiteX101" fmla="*/ 1376464 w 2336183"/>
                <a:gd name="connsiteY101" fmla="*/ 2341984 h 2624318"/>
                <a:gd name="connsiteX102" fmla="*/ 1339141 w 2336183"/>
                <a:gd name="connsiteY102" fmla="*/ 2006082 h 2624318"/>
                <a:gd name="connsiteX103" fmla="*/ 1917639 w 2336183"/>
                <a:gd name="connsiteY103" fmla="*/ 1371600 h 2624318"/>
                <a:gd name="connsiteX104" fmla="*/ 1973623 w 2336183"/>
                <a:gd name="connsiteY104" fmla="*/ 1343608 h 2624318"/>
                <a:gd name="connsiteX105" fmla="*/ 2010945 w 2336183"/>
                <a:gd name="connsiteY105" fmla="*/ 1651518 h 2624318"/>
                <a:gd name="connsiteX106" fmla="*/ 1712366 w 2336183"/>
                <a:gd name="connsiteY106" fmla="*/ 2183363 h 2624318"/>
                <a:gd name="connsiteX107" fmla="*/ 1609729 w 2336183"/>
                <a:gd name="connsiteY107" fmla="*/ 2211355 h 2624318"/>
                <a:gd name="connsiteX108" fmla="*/ 1264496 w 2336183"/>
                <a:gd name="connsiteY108" fmla="*/ 2258008 h 2624318"/>
                <a:gd name="connsiteX109" fmla="*/ 1189851 w 2336183"/>
                <a:gd name="connsiteY109" fmla="*/ 2388637 h 2624318"/>
                <a:gd name="connsiteX110" fmla="*/ 1161860 w 2336183"/>
                <a:gd name="connsiteY110" fmla="*/ 2425959 h 2624318"/>
                <a:gd name="connsiteX111" fmla="*/ 1124537 w 2336183"/>
                <a:gd name="connsiteY111" fmla="*/ 2491273 h 2624318"/>
                <a:gd name="connsiteX112" fmla="*/ 1096545 w 2336183"/>
                <a:gd name="connsiteY112" fmla="*/ 2500604 h 2624318"/>
                <a:gd name="connsiteX113" fmla="*/ 1031231 w 2336183"/>
                <a:gd name="connsiteY113" fmla="*/ 2369976 h 2624318"/>
                <a:gd name="connsiteX114" fmla="*/ 1003239 w 2336183"/>
                <a:gd name="connsiteY114" fmla="*/ 2118049 h 2624318"/>
                <a:gd name="connsiteX115" fmla="*/ 984578 w 2336183"/>
                <a:gd name="connsiteY115" fmla="*/ 1334278 h 2624318"/>
                <a:gd name="connsiteX116" fmla="*/ 937925 w 2336183"/>
                <a:gd name="connsiteY116" fmla="*/ 1231641 h 2624318"/>
                <a:gd name="connsiteX117" fmla="*/ 769974 w 2336183"/>
                <a:gd name="connsiteY117" fmla="*/ 1063690 h 2624318"/>
                <a:gd name="connsiteX118" fmla="*/ 658007 w 2336183"/>
                <a:gd name="connsiteY118" fmla="*/ 1035698 h 2624318"/>
                <a:gd name="connsiteX119" fmla="*/ 536709 w 2336183"/>
                <a:gd name="connsiteY119" fmla="*/ 1166327 h 2624318"/>
                <a:gd name="connsiteX120" fmla="*/ 462064 w 2336183"/>
                <a:gd name="connsiteY120" fmla="*/ 1324947 h 2624318"/>
                <a:gd name="connsiteX121" fmla="*/ 378088 w 2336183"/>
                <a:gd name="connsiteY121" fmla="*/ 1464906 h 2624318"/>
                <a:gd name="connsiteX122" fmla="*/ 340766 w 2336183"/>
                <a:gd name="connsiteY122" fmla="*/ 1614196 h 2624318"/>
                <a:gd name="connsiteX123" fmla="*/ 322104 w 2336183"/>
                <a:gd name="connsiteY123" fmla="*/ 1735494 h 2624318"/>
                <a:gd name="connsiteX124" fmla="*/ 247460 w 2336183"/>
                <a:gd name="connsiteY124" fmla="*/ 1427584 h 2624318"/>
                <a:gd name="connsiteX125" fmla="*/ 191476 w 2336183"/>
                <a:gd name="connsiteY125" fmla="*/ 1026367 h 2624318"/>
                <a:gd name="connsiteX126" fmla="*/ 210137 w 2336183"/>
                <a:gd name="connsiteY126" fmla="*/ 727788 h 2624318"/>
                <a:gd name="connsiteX127" fmla="*/ 219468 w 2336183"/>
                <a:gd name="connsiteY127" fmla="*/ 681135 h 2624318"/>
                <a:gd name="connsiteX128" fmla="*/ 275451 w 2336183"/>
                <a:gd name="connsiteY128" fmla="*/ 615820 h 2624318"/>
                <a:gd name="connsiteX129" fmla="*/ 350096 w 2336183"/>
                <a:gd name="connsiteY129" fmla="*/ 550506 h 2624318"/>
                <a:gd name="connsiteX130" fmla="*/ 630015 w 2336183"/>
                <a:gd name="connsiteY130" fmla="*/ 438539 h 2624318"/>
                <a:gd name="connsiteX131" fmla="*/ 937925 w 2336183"/>
                <a:gd name="connsiteY131" fmla="*/ 363894 h 2624318"/>
                <a:gd name="connsiteX132" fmla="*/ 1105876 w 2336183"/>
                <a:gd name="connsiteY132" fmla="*/ 279918 h 2624318"/>
                <a:gd name="connsiteX133" fmla="*/ 1161860 w 2336183"/>
                <a:gd name="connsiteY133" fmla="*/ 242596 h 2624318"/>
                <a:gd name="connsiteX134" fmla="*/ 1227174 w 2336183"/>
                <a:gd name="connsiteY134" fmla="*/ 223935 h 2624318"/>
                <a:gd name="connsiteX135" fmla="*/ 1329811 w 2336183"/>
                <a:gd name="connsiteY135" fmla="*/ 149290 h 2624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2336183" h="2624318">
                  <a:moveTo>
                    <a:pt x="378088" y="83976"/>
                  </a:moveTo>
                  <a:cubicBezTo>
                    <a:pt x="347302" y="281009"/>
                    <a:pt x="289805" y="490301"/>
                    <a:pt x="359427" y="690465"/>
                  </a:cubicBezTo>
                  <a:cubicBezTo>
                    <a:pt x="436206" y="911203"/>
                    <a:pt x="655543" y="1175387"/>
                    <a:pt x="844619" y="1306286"/>
                  </a:cubicBezTo>
                  <a:cubicBezTo>
                    <a:pt x="939649" y="1372076"/>
                    <a:pt x="1056113" y="1399592"/>
                    <a:pt x="1161860" y="1446245"/>
                  </a:cubicBezTo>
                  <a:cubicBezTo>
                    <a:pt x="1457329" y="1387151"/>
                    <a:pt x="1786805" y="1418733"/>
                    <a:pt x="2048268" y="1268963"/>
                  </a:cubicBezTo>
                  <a:cubicBezTo>
                    <a:pt x="2145481" y="1213278"/>
                    <a:pt x="2132148" y="415489"/>
                    <a:pt x="2132243" y="410547"/>
                  </a:cubicBezTo>
                  <a:cubicBezTo>
                    <a:pt x="2054488" y="335902"/>
                    <a:pt x="1984662" y="252003"/>
                    <a:pt x="1898978" y="186612"/>
                  </a:cubicBezTo>
                  <a:cubicBezTo>
                    <a:pt x="1864541" y="160331"/>
                    <a:pt x="1793011" y="99442"/>
                    <a:pt x="1777680" y="139959"/>
                  </a:cubicBezTo>
                  <a:cubicBezTo>
                    <a:pt x="1731438" y="262169"/>
                    <a:pt x="1771459" y="401216"/>
                    <a:pt x="1768349" y="531845"/>
                  </a:cubicBezTo>
                  <a:cubicBezTo>
                    <a:pt x="1799451" y="699796"/>
                    <a:pt x="1849103" y="865353"/>
                    <a:pt x="1861655" y="1035698"/>
                  </a:cubicBezTo>
                  <a:cubicBezTo>
                    <a:pt x="1881172" y="1300575"/>
                    <a:pt x="1854171" y="1544418"/>
                    <a:pt x="1619060" y="1716833"/>
                  </a:cubicBezTo>
                  <a:cubicBezTo>
                    <a:pt x="1521502" y="1788375"/>
                    <a:pt x="1388905" y="1791478"/>
                    <a:pt x="1273827" y="1828800"/>
                  </a:cubicBezTo>
                  <a:cubicBezTo>
                    <a:pt x="1211623" y="1794588"/>
                    <a:pt x="1131409" y="1781721"/>
                    <a:pt x="1087215" y="1726163"/>
                  </a:cubicBezTo>
                  <a:cubicBezTo>
                    <a:pt x="918816" y="1514461"/>
                    <a:pt x="940630" y="1340963"/>
                    <a:pt x="919264" y="1091682"/>
                  </a:cubicBezTo>
                  <a:cubicBezTo>
                    <a:pt x="1018790" y="858417"/>
                    <a:pt x="1399176" y="214582"/>
                    <a:pt x="1217843" y="391886"/>
                  </a:cubicBezTo>
                  <a:cubicBezTo>
                    <a:pt x="649319" y="947777"/>
                    <a:pt x="920960" y="650155"/>
                    <a:pt x="406080" y="1287624"/>
                  </a:cubicBezTo>
                  <a:cubicBezTo>
                    <a:pt x="390529" y="1362269"/>
                    <a:pt x="359427" y="1435311"/>
                    <a:pt x="359427" y="1511559"/>
                  </a:cubicBezTo>
                  <a:cubicBezTo>
                    <a:pt x="359427" y="1596962"/>
                    <a:pt x="369645" y="1686244"/>
                    <a:pt x="406080" y="1763486"/>
                  </a:cubicBezTo>
                  <a:cubicBezTo>
                    <a:pt x="449605" y="1855758"/>
                    <a:pt x="506046" y="1952221"/>
                    <a:pt x="592692" y="2006082"/>
                  </a:cubicBezTo>
                  <a:cubicBezTo>
                    <a:pt x="977393" y="2245220"/>
                    <a:pt x="1241242" y="2199696"/>
                    <a:pt x="1675043" y="2220686"/>
                  </a:cubicBezTo>
                  <a:cubicBezTo>
                    <a:pt x="1765239" y="2164702"/>
                    <a:pt x="1876390" y="2133204"/>
                    <a:pt x="1945631" y="2052735"/>
                  </a:cubicBezTo>
                  <a:cubicBezTo>
                    <a:pt x="1998880" y="1990851"/>
                    <a:pt x="2012284" y="1900716"/>
                    <a:pt x="2020276" y="1819469"/>
                  </a:cubicBezTo>
                  <a:cubicBezTo>
                    <a:pt x="2031253" y="1707868"/>
                    <a:pt x="2032939" y="1591243"/>
                    <a:pt x="2001615" y="1483567"/>
                  </a:cubicBezTo>
                  <a:cubicBezTo>
                    <a:pt x="1933862" y="1250667"/>
                    <a:pt x="1853867" y="1335882"/>
                    <a:pt x="1693704" y="1240971"/>
                  </a:cubicBezTo>
                  <a:cubicBezTo>
                    <a:pt x="1578619" y="1172772"/>
                    <a:pt x="1475990" y="1085461"/>
                    <a:pt x="1367133" y="1007706"/>
                  </a:cubicBezTo>
                  <a:cubicBezTo>
                    <a:pt x="1249672" y="761038"/>
                    <a:pt x="1228696" y="785412"/>
                    <a:pt x="1264496" y="447869"/>
                  </a:cubicBezTo>
                  <a:cubicBezTo>
                    <a:pt x="1273733" y="360774"/>
                    <a:pt x="1281070" y="261507"/>
                    <a:pt x="1339141" y="195943"/>
                  </a:cubicBezTo>
                  <a:cubicBezTo>
                    <a:pt x="1389358" y="139246"/>
                    <a:pt x="1482210" y="146180"/>
                    <a:pt x="1553745" y="121298"/>
                  </a:cubicBezTo>
                  <a:cubicBezTo>
                    <a:pt x="1587957" y="133739"/>
                    <a:pt x="1624653" y="140773"/>
                    <a:pt x="1656382" y="158620"/>
                  </a:cubicBezTo>
                  <a:cubicBezTo>
                    <a:pt x="1675550" y="169402"/>
                    <a:pt x="1722181" y="216095"/>
                    <a:pt x="1703035" y="205273"/>
                  </a:cubicBezTo>
                  <a:cubicBezTo>
                    <a:pt x="1323654" y="-9160"/>
                    <a:pt x="1579363" y="71718"/>
                    <a:pt x="1292488" y="0"/>
                  </a:cubicBezTo>
                  <a:cubicBezTo>
                    <a:pt x="1256043" y="16566"/>
                    <a:pt x="1046206" y="105313"/>
                    <a:pt x="1049892" y="139959"/>
                  </a:cubicBezTo>
                  <a:cubicBezTo>
                    <a:pt x="1092037" y="536120"/>
                    <a:pt x="1429784" y="574398"/>
                    <a:pt x="1721696" y="709127"/>
                  </a:cubicBezTo>
                  <a:cubicBezTo>
                    <a:pt x="1920749" y="678025"/>
                    <a:pt x="2128986" y="683193"/>
                    <a:pt x="2318855" y="615820"/>
                  </a:cubicBezTo>
                  <a:cubicBezTo>
                    <a:pt x="2354514" y="603167"/>
                    <a:pt x="2328518" y="528940"/>
                    <a:pt x="2300194" y="503853"/>
                  </a:cubicBezTo>
                  <a:cubicBezTo>
                    <a:pt x="2211536" y="425328"/>
                    <a:pt x="2107943" y="352055"/>
                    <a:pt x="1992284" y="326571"/>
                  </a:cubicBezTo>
                  <a:cubicBezTo>
                    <a:pt x="1733236" y="269492"/>
                    <a:pt x="1463549" y="283028"/>
                    <a:pt x="1199182" y="261257"/>
                  </a:cubicBezTo>
                  <a:cubicBezTo>
                    <a:pt x="925484" y="276808"/>
                    <a:pt x="595377" y="140764"/>
                    <a:pt x="378088" y="307910"/>
                  </a:cubicBezTo>
                  <a:cubicBezTo>
                    <a:pt x="240278" y="413918"/>
                    <a:pt x="358887" y="688536"/>
                    <a:pt x="471394" y="821094"/>
                  </a:cubicBezTo>
                  <a:cubicBezTo>
                    <a:pt x="1099862" y="1561566"/>
                    <a:pt x="1296650" y="1417966"/>
                    <a:pt x="2094921" y="1427584"/>
                  </a:cubicBezTo>
                  <a:cubicBezTo>
                    <a:pt x="2178881" y="1185031"/>
                    <a:pt x="2287099" y="1016469"/>
                    <a:pt x="2066929" y="746449"/>
                  </a:cubicBezTo>
                  <a:cubicBezTo>
                    <a:pt x="1978921" y="638515"/>
                    <a:pt x="1811892" y="634482"/>
                    <a:pt x="1684374" y="578498"/>
                  </a:cubicBezTo>
                  <a:cubicBezTo>
                    <a:pt x="1575517" y="600269"/>
                    <a:pt x="1449976" y="581942"/>
                    <a:pt x="1357802" y="643812"/>
                  </a:cubicBezTo>
                  <a:cubicBezTo>
                    <a:pt x="976440" y="899795"/>
                    <a:pt x="970949" y="1130775"/>
                    <a:pt x="835288" y="1530220"/>
                  </a:cubicBezTo>
                  <a:cubicBezTo>
                    <a:pt x="841508" y="1639077"/>
                    <a:pt x="843310" y="1748277"/>
                    <a:pt x="853949" y="1856792"/>
                  </a:cubicBezTo>
                  <a:cubicBezTo>
                    <a:pt x="858889" y="1907181"/>
                    <a:pt x="927226" y="1983439"/>
                    <a:pt x="881941" y="2006082"/>
                  </a:cubicBezTo>
                  <a:cubicBezTo>
                    <a:pt x="824592" y="2034757"/>
                    <a:pt x="763754" y="1956319"/>
                    <a:pt x="704660" y="1931437"/>
                  </a:cubicBezTo>
                  <a:cubicBezTo>
                    <a:pt x="614464" y="1853682"/>
                    <a:pt x="462536" y="1813804"/>
                    <a:pt x="434072" y="1698171"/>
                  </a:cubicBezTo>
                  <a:cubicBezTo>
                    <a:pt x="319953" y="1234562"/>
                    <a:pt x="1214317" y="924872"/>
                    <a:pt x="1339141" y="849086"/>
                  </a:cubicBezTo>
                  <a:cubicBezTo>
                    <a:pt x="1230284" y="1073021"/>
                    <a:pt x="1156968" y="1318046"/>
                    <a:pt x="1012570" y="1520890"/>
                  </a:cubicBezTo>
                  <a:cubicBezTo>
                    <a:pt x="-207356" y="3234596"/>
                    <a:pt x="368386" y="2090788"/>
                    <a:pt x="144823" y="2537927"/>
                  </a:cubicBezTo>
                  <a:cubicBezTo>
                    <a:pt x="160374" y="2556588"/>
                    <a:pt x="167289" y="2591660"/>
                    <a:pt x="191476" y="2593910"/>
                  </a:cubicBezTo>
                  <a:cubicBezTo>
                    <a:pt x="1035518" y="2672425"/>
                    <a:pt x="1032326" y="2594915"/>
                    <a:pt x="1936300" y="2407298"/>
                  </a:cubicBezTo>
                  <a:cubicBezTo>
                    <a:pt x="1970512" y="2366865"/>
                    <a:pt x="2018686" y="2334940"/>
                    <a:pt x="2038937" y="2286000"/>
                  </a:cubicBezTo>
                  <a:cubicBezTo>
                    <a:pt x="2058001" y="2239928"/>
                    <a:pt x="2049514" y="2186555"/>
                    <a:pt x="2048268" y="2136710"/>
                  </a:cubicBezTo>
                  <a:cubicBezTo>
                    <a:pt x="2045145" y="2011776"/>
                    <a:pt x="2019807" y="1773742"/>
                    <a:pt x="1973623" y="1660849"/>
                  </a:cubicBezTo>
                  <a:cubicBezTo>
                    <a:pt x="1921461" y="1533341"/>
                    <a:pt x="1840069" y="1419783"/>
                    <a:pt x="1777680" y="1296955"/>
                  </a:cubicBezTo>
                  <a:cubicBezTo>
                    <a:pt x="1614262" y="975225"/>
                    <a:pt x="1745572" y="1169997"/>
                    <a:pt x="1600398" y="970384"/>
                  </a:cubicBezTo>
                  <a:cubicBezTo>
                    <a:pt x="1447998" y="1293845"/>
                    <a:pt x="1316846" y="1628198"/>
                    <a:pt x="1143198" y="1940767"/>
                  </a:cubicBezTo>
                  <a:cubicBezTo>
                    <a:pt x="1127647" y="1968759"/>
                    <a:pt x="1117966" y="2000941"/>
                    <a:pt x="1096545" y="2024743"/>
                  </a:cubicBezTo>
                  <a:cubicBezTo>
                    <a:pt x="1087967" y="2034275"/>
                    <a:pt x="1071897" y="2032123"/>
                    <a:pt x="1059223" y="2034073"/>
                  </a:cubicBezTo>
                  <a:cubicBezTo>
                    <a:pt x="1031386" y="2038356"/>
                    <a:pt x="1003239" y="2040294"/>
                    <a:pt x="975247" y="2043404"/>
                  </a:cubicBezTo>
                  <a:cubicBezTo>
                    <a:pt x="875096" y="1893175"/>
                    <a:pt x="847351" y="1856965"/>
                    <a:pt x="751313" y="1604865"/>
                  </a:cubicBezTo>
                  <a:cubicBezTo>
                    <a:pt x="701883" y="1475112"/>
                    <a:pt x="676668" y="1337388"/>
                    <a:pt x="639345" y="1203649"/>
                  </a:cubicBezTo>
                  <a:cubicBezTo>
                    <a:pt x="631683" y="935478"/>
                    <a:pt x="622802" y="869478"/>
                    <a:pt x="639345" y="615820"/>
                  </a:cubicBezTo>
                  <a:cubicBezTo>
                    <a:pt x="643011" y="559611"/>
                    <a:pt x="696683" y="406918"/>
                    <a:pt x="658007" y="447869"/>
                  </a:cubicBezTo>
                  <a:cubicBezTo>
                    <a:pt x="360923" y="762429"/>
                    <a:pt x="191929" y="1244616"/>
                    <a:pt x="23525" y="1623527"/>
                  </a:cubicBezTo>
                  <a:cubicBezTo>
                    <a:pt x="11610" y="1873752"/>
                    <a:pt x="-51984" y="2032237"/>
                    <a:pt x="98170" y="2239347"/>
                  </a:cubicBezTo>
                  <a:cubicBezTo>
                    <a:pt x="143516" y="2301894"/>
                    <a:pt x="201453" y="2366438"/>
                    <a:pt x="275451" y="2388637"/>
                  </a:cubicBezTo>
                  <a:cubicBezTo>
                    <a:pt x="428110" y="2434435"/>
                    <a:pt x="592692" y="2419739"/>
                    <a:pt x="751313" y="2435290"/>
                  </a:cubicBezTo>
                  <a:cubicBezTo>
                    <a:pt x="891272" y="2422849"/>
                    <a:pt x="1037672" y="2441743"/>
                    <a:pt x="1171190" y="2397967"/>
                  </a:cubicBezTo>
                  <a:cubicBezTo>
                    <a:pt x="1238063" y="2376041"/>
                    <a:pt x="1275215" y="2302565"/>
                    <a:pt x="1320480" y="2248678"/>
                  </a:cubicBezTo>
                  <a:cubicBezTo>
                    <a:pt x="1603000" y="1912346"/>
                    <a:pt x="1537771" y="1992893"/>
                    <a:pt x="1693704" y="1614196"/>
                  </a:cubicBezTo>
                  <a:cubicBezTo>
                    <a:pt x="1699925" y="1520890"/>
                    <a:pt x="1723656" y="1427107"/>
                    <a:pt x="1712366" y="1334278"/>
                  </a:cubicBezTo>
                  <a:cubicBezTo>
                    <a:pt x="1675520" y="1031318"/>
                    <a:pt x="1618022" y="838006"/>
                    <a:pt x="1376464" y="643812"/>
                  </a:cubicBezTo>
                  <a:cubicBezTo>
                    <a:pt x="1241218" y="535085"/>
                    <a:pt x="1111509" y="538822"/>
                    <a:pt x="956586" y="522514"/>
                  </a:cubicBezTo>
                  <a:cubicBezTo>
                    <a:pt x="944145" y="525624"/>
                    <a:pt x="916865" y="544442"/>
                    <a:pt x="919264" y="531845"/>
                  </a:cubicBezTo>
                  <a:cubicBezTo>
                    <a:pt x="932887" y="460323"/>
                    <a:pt x="993909" y="326571"/>
                    <a:pt x="993909" y="326571"/>
                  </a:cubicBezTo>
                  <a:cubicBezTo>
                    <a:pt x="977342" y="276874"/>
                    <a:pt x="985945" y="274301"/>
                    <a:pt x="891272" y="289249"/>
                  </a:cubicBezTo>
                  <a:cubicBezTo>
                    <a:pt x="811955" y="301772"/>
                    <a:pt x="738937" y="386857"/>
                    <a:pt x="685998" y="429208"/>
                  </a:cubicBezTo>
                  <a:cubicBezTo>
                    <a:pt x="665106" y="445922"/>
                    <a:pt x="642455" y="460310"/>
                    <a:pt x="620684" y="475861"/>
                  </a:cubicBezTo>
                  <a:cubicBezTo>
                    <a:pt x="598913" y="398106"/>
                    <a:pt x="573362" y="321311"/>
                    <a:pt x="555370" y="242596"/>
                  </a:cubicBezTo>
                  <a:cubicBezTo>
                    <a:pt x="511618" y="51180"/>
                    <a:pt x="651369" y="-83545"/>
                    <a:pt x="368758" y="541176"/>
                  </a:cubicBezTo>
                  <a:cubicBezTo>
                    <a:pt x="359427" y="709127"/>
                    <a:pt x="324901" y="877569"/>
                    <a:pt x="340766" y="1045029"/>
                  </a:cubicBezTo>
                  <a:cubicBezTo>
                    <a:pt x="356314" y="1209150"/>
                    <a:pt x="520758" y="1610627"/>
                    <a:pt x="592692" y="1763486"/>
                  </a:cubicBezTo>
                  <a:cubicBezTo>
                    <a:pt x="631019" y="1844930"/>
                    <a:pt x="667195" y="1911837"/>
                    <a:pt x="741982" y="1959429"/>
                  </a:cubicBezTo>
                  <a:cubicBezTo>
                    <a:pt x="752801" y="1966314"/>
                    <a:pt x="766863" y="1965649"/>
                    <a:pt x="779304" y="1968759"/>
                  </a:cubicBezTo>
                  <a:cubicBezTo>
                    <a:pt x="785525" y="1978090"/>
                    <a:pt x="804092" y="1987358"/>
                    <a:pt x="797966" y="1996751"/>
                  </a:cubicBezTo>
                  <a:cubicBezTo>
                    <a:pt x="703512" y="2141580"/>
                    <a:pt x="538592" y="2275720"/>
                    <a:pt x="415411" y="2388637"/>
                  </a:cubicBezTo>
                  <a:cubicBezTo>
                    <a:pt x="500481" y="2087021"/>
                    <a:pt x="553813" y="1940109"/>
                    <a:pt x="592692" y="1623527"/>
                  </a:cubicBezTo>
                  <a:cubicBezTo>
                    <a:pt x="598013" y="1580199"/>
                    <a:pt x="586472" y="1536441"/>
                    <a:pt x="583362" y="1492898"/>
                  </a:cubicBezTo>
                  <a:cubicBezTo>
                    <a:pt x="450969" y="1644203"/>
                    <a:pt x="474690" y="1604420"/>
                    <a:pt x="350096" y="1903445"/>
                  </a:cubicBezTo>
                  <a:cubicBezTo>
                    <a:pt x="304702" y="2012390"/>
                    <a:pt x="279839" y="2128939"/>
                    <a:pt x="238129" y="2239347"/>
                  </a:cubicBezTo>
                  <a:cubicBezTo>
                    <a:pt x="142226" y="2493209"/>
                    <a:pt x="-196935" y="2447077"/>
                    <a:pt x="751313" y="2015412"/>
                  </a:cubicBezTo>
                  <a:cubicBezTo>
                    <a:pt x="1920602" y="1483124"/>
                    <a:pt x="1152240" y="1923052"/>
                    <a:pt x="1553745" y="1688841"/>
                  </a:cubicBezTo>
                  <a:cubicBezTo>
                    <a:pt x="1569296" y="1651518"/>
                    <a:pt x="1583182" y="1613457"/>
                    <a:pt x="1600398" y="1576873"/>
                  </a:cubicBezTo>
                  <a:cubicBezTo>
                    <a:pt x="1644068" y="1484073"/>
                    <a:pt x="1724703" y="1446786"/>
                    <a:pt x="1805672" y="1371600"/>
                  </a:cubicBezTo>
                  <a:cubicBezTo>
                    <a:pt x="1834681" y="1344663"/>
                    <a:pt x="1889647" y="1287624"/>
                    <a:pt x="1889647" y="1287624"/>
                  </a:cubicBezTo>
                  <a:cubicBezTo>
                    <a:pt x="1880316" y="1642187"/>
                    <a:pt x="1871857" y="1996775"/>
                    <a:pt x="1861655" y="2351314"/>
                  </a:cubicBezTo>
                  <a:cubicBezTo>
                    <a:pt x="1859417" y="2429099"/>
                    <a:pt x="1910486" y="2532881"/>
                    <a:pt x="1852325" y="2584580"/>
                  </a:cubicBezTo>
                  <a:cubicBezTo>
                    <a:pt x="1807610" y="2624326"/>
                    <a:pt x="1747487" y="2526806"/>
                    <a:pt x="1693704" y="2500604"/>
                  </a:cubicBezTo>
                  <a:cubicBezTo>
                    <a:pt x="1366075" y="2340989"/>
                    <a:pt x="1601080" y="2473010"/>
                    <a:pt x="1376464" y="2341984"/>
                  </a:cubicBezTo>
                  <a:cubicBezTo>
                    <a:pt x="1300365" y="2235445"/>
                    <a:pt x="1251272" y="2194743"/>
                    <a:pt x="1339141" y="2006082"/>
                  </a:cubicBezTo>
                  <a:cubicBezTo>
                    <a:pt x="1469607" y="1725964"/>
                    <a:pt x="1684791" y="1551226"/>
                    <a:pt x="1917639" y="1371600"/>
                  </a:cubicBezTo>
                  <a:cubicBezTo>
                    <a:pt x="1934159" y="1358856"/>
                    <a:pt x="1954962" y="1352939"/>
                    <a:pt x="1973623" y="1343608"/>
                  </a:cubicBezTo>
                  <a:cubicBezTo>
                    <a:pt x="2052517" y="1454059"/>
                    <a:pt x="2066058" y="1444842"/>
                    <a:pt x="2010945" y="1651518"/>
                  </a:cubicBezTo>
                  <a:cubicBezTo>
                    <a:pt x="1928470" y="1960801"/>
                    <a:pt x="1940351" y="2078870"/>
                    <a:pt x="1712366" y="2183363"/>
                  </a:cubicBezTo>
                  <a:cubicBezTo>
                    <a:pt x="1680129" y="2198138"/>
                    <a:pt x="1644708" y="2205525"/>
                    <a:pt x="1609729" y="2211355"/>
                  </a:cubicBezTo>
                  <a:cubicBezTo>
                    <a:pt x="1495185" y="2230446"/>
                    <a:pt x="1379574" y="2242457"/>
                    <a:pt x="1264496" y="2258008"/>
                  </a:cubicBezTo>
                  <a:cubicBezTo>
                    <a:pt x="1239614" y="2301551"/>
                    <a:pt x="1216002" y="2345844"/>
                    <a:pt x="1189851" y="2388637"/>
                  </a:cubicBezTo>
                  <a:cubicBezTo>
                    <a:pt x="1181742" y="2401906"/>
                    <a:pt x="1170209" y="2412839"/>
                    <a:pt x="1161860" y="2425959"/>
                  </a:cubicBezTo>
                  <a:cubicBezTo>
                    <a:pt x="1148398" y="2447114"/>
                    <a:pt x="1141049" y="2472402"/>
                    <a:pt x="1124537" y="2491273"/>
                  </a:cubicBezTo>
                  <a:cubicBezTo>
                    <a:pt x="1118060" y="2498675"/>
                    <a:pt x="1105876" y="2497494"/>
                    <a:pt x="1096545" y="2500604"/>
                  </a:cubicBezTo>
                  <a:cubicBezTo>
                    <a:pt x="1074774" y="2457061"/>
                    <a:pt x="1042767" y="2417272"/>
                    <a:pt x="1031231" y="2369976"/>
                  </a:cubicBezTo>
                  <a:cubicBezTo>
                    <a:pt x="1011210" y="2287890"/>
                    <a:pt x="1007041" y="2202456"/>
                    <a:pt x="1003239" y="2118049"/>
                  </a:cubicBezTo>
                  <a:cubicBezTo>
                    <a:pt x="991479" y="1856983"/>
                    <a:pt x="1003782" y="1594902"/>
                    <a:pt x="984578" y="1334278"/>
                  </a:cubicBezTo>
                  <a:cubicBezTo>
                    <a:pt x="981816" y="1296799"/>
                    <a:pt x="957043" y="1263995"/>
                    <a:pt x="937925" y="1231641"/>
                  </a:cubicBezTo>
                  <a:cubicBezTo>
                    <a:pt x="885539" y="1142987"/>
                    <a:pt x="857921" y="1113160"/>
                    <a:pt x="769974" y="1063690"/>
                  </a:cubicBezTo>
                  <a:cubicBezTo>
                    <a:pt x="738847" y="1046181"/>
                    <a:pt x="692226" y="1041401"/>
                    <a:pt x="658007" y="1035698"/>
                  </a:cubicBezTo>
                  <a:cubicBezTo>
                    <a:pt x="617574" y="1079241"/>
                    <a:pt x="570035" y="1117132"/>
                    <a:pt x="536709" y="1166327"/>
                  </a:cubicBezTo>
                  <a:cubicBezTo>
                    <a:pt x="503936" y="1214707"/>
                    <a:pt x="489479" y="1273342"/>
                    <a:pt x="462064" y="1324947"/>
                  </a:cubicBezTo>
                  <a:cubicBezTo>
                    <a:pt x="436539" y="1372994"/>
                    <a:pt x="406080" y="1418253"/>
                    <a:pt x="378088" y="1464906"/>
                  </a:cubicBezTo>
                  <a:cubicBezTo>
                    <a:pt x="365647" y="1514669"/>
                    <a:pt x="351159" y="1563965"/>
                    <a:pt x="340766" y="1614196"/>
                  </a:cubicBezTo>
                  <a:cubicBezTo>
                    <a:pt x="332478" y="1654256"/>
                    <a:pt x="340399" y="1772084"/>
                    <a:pt x="322104" y="1735494"/>
                  </a:cubicBezTo>
                  <a:cubicBezTo>
                    <a:pt x="274874" y="1641034"/>
                    <a:pt x="269588" y="1530849"/>
                    <a:pt x="247460" y="1427584"/>
                  </a:cubicBezTo>
                  <a:cubicBezTo>
                    <a:pt x="209181" y="1248950"/>
                    <a:pt x="208962" y="1201231"/>
                    <a:pt x="191476" y="1026367"/>
                  </a:cubicBezTo>
                  <a:cubicBezTo>
                    <a:pt x="197696" y="926841"/>
                    <a:pt x="202078" y="827182"/>
                    <a:pt x="210137" y="727788"/>
                  </a:cubicBezTo>
                  <a:cubicBezTo>
                    <a:pt x="211419" y="711981"/>
                    <a:pt x="211477" y="694834"/>
                    <a:pt x="219468" y="681135"/>
                  </a:cubicBezTo>
                  <a:cubicBezTo>
                    <a:pt x="233916" y="656366"/>
                    <a:pt x="255175" y="636096"/>
                    <a:pt x="275451" y="615820"/>
                  </a:cubicBezTo>
                  <a:cubicBezTo>
                    <a:pt x="298829" y="592442"/>
                    <a:pt x="320525" y="565292"/>
                    <a:pt x="350096" y="550506"/>
                  </a:cubicBezTo>
                  <a:cubicBezTo>
                    <a:pt x="439981" y="505564"/>
                    <a:pt x="532350" y="462215"/>
                    <a:pt x="630015" y="438539"/>
                  </a:cubicBezTo>
                  <a:lnTo>
                    <a:pt x="937925" y="363894"/>
                  </a:lnTo>
                  <a:cubicBezTo>
                    <a:pt x="993909" y="335902"/>
                    <a:pt x="1053796" y="314637"/>
                    <a:pt x="1105876" y="279918"/>
                  </a:cubicBezTo>
                  <a:cubicBezTo>
                    <a:pt x="1124537" y="267477"/>
                    <a:pt x="1141496" y="251995"/>
                    <a:pt x="1161860" y="242596"/>
                  </a:cubicBezTo>
                  <a:cubicBezTo>
                    <a:pt x="1182419" y="233108"/>
                    <a:pt x="1205403" y="230155"/>
                    <a:pt x="1227174" y="223935"/>
                  </a:cubicBezTo>
                  <a:cubicBezTo>
                    <a:pt x="1324083" y="156098"/>
                    <a:pt x="1293633" y="185464"/>
                    <a:pt x="1329811" y="149290"/>
                  </a:cubicBezTo>
                </a:path>
              </a:pathLst>
            </a:custGeom>
            <a:ln w="12700">
              <a:solidFill>
                <a:srgbClr val="00B0F0"/>
              </a:solidFill>
            </a:ln>
          </p:spPr>
          <p:style>
            <a:lnRef idx="3">
              <a:schemeClr val="dk1"/>
            </a:lnRef>
            <a:fillRef idx="0">
              <a:schemeClr val="dk1"/>
            </a:fillRef>
            <a:effectRef idx="2">
              <a:schemeClr val="dk1"/>
            </a:effectRef>
            <a:fontRef idx="minor">
              <a:schemeClr val="tx1"/>
            </a:fontRef>
          </p:style>
          <p:txBody>
            <a:bodyPr rtlCol="0" anchor="ctr"/>
            <a:lstStyle/>
            <a:p>
              <a:pPr algn="ctr"/>
              <a:endParaRPr lang="it-IT"/>
            </a:p>
          </p:txBody>
        </p:sp>
      </p:grpSp>
      <p:pic>
        <p:nvPicPr>
          <p:cNvPr id="2050" name="Picture 2" descr="Nanofibers – 2G Lipov">
            <a:extLst>
              <a:ext uri="{FF2B5EF4-FFF2-40B4-BE49-F238E27FC236}">
                <a16:creationId xmlns:a16="http://schemas.microsoft.com/office/drawing/2014/main" id="{BBF931CD-1761-9047-5C3B-0A8D815209D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36551" y="1208498"/>
            <a:ext cx="1951885" cy="1965254"/>
          </a:xfrm>
          <a:prstGeom prst="rect">
            <a:avLst/>
          </a:prstGeom>
          <a:noFill/>
          <a:extLst>
            <a:ext uri="{909E8E84-426E-40DD-AFC4-6F175D3DCCD1}">
              <a14:hiddenFill xmlns:a14="http://schemas.microsoft.com/office/drawing/2010/main">
                <a:solidFill>
                  <a:srgbClr val="FFFFFF"/>
                </a:solidFill>
              </a14:hiddenFill>
            </a:ext>
          </a:extLst>
        </p:spPr>
      </p:pic>
      <p:sp>
        <p:nvSpPr>
          <p:cNvPr id="26" name="Content Placeholder 7">
            <a:extLst>
              <a:ext uri="{FF2B5EF4-FFF2-40B4-BE49-F238E27FC236}">
                <a16:creationId xmlns:a16="http://schemas.microsoft.com/office/drawing/2014/main" id="{320B90CA-1413-3FF1-F69B-AF202BBF1C2E}"/>
              </a:ext>
            </a:extLst>
          </p:cNvPr>
          <p:cNvSpPr>
            <a:spLocks noGrp="1"/>
          </p:cNvSpPr>
          <p:nvPr>
            <p:ph idx="1"/>
          </p:nvPr>
        </p:nvSpPr>
        <p:spPr>
          <a:xfrm>
            <a:off x="6305550" y="1223674"/>
            <a:ext cx="1951885" cy="556038"/>
          </a:xfrm>
        </p:spPr>
        <p:txBody>
          <a:bodyPr>
            <a:normAutofit/>
          </a:bodyPr>
          <a:lstStyle/>
          <a:p>
            <a:pPr marL="0" indent="0">
              <a:buNone/>
            </a:pPr>
            <a:r>
              <a:rPr lang="it-IT" sz="2000" dirty="0"/>
              <a:t>Top </a:t>
            </a:r>
            <a:r>
              <a:rPr lang="it-IT" sz="2000" dirty="0" err="1"/>
              <a:t>View</a:t>
            </a:r>
            <a:endParaRPr lang="en-IT" sz="1400" dirty="0"/>
          </a:p>
          <a:p>
            <a:pPr marL="457200" lvl="1" indent="0">
              <a:buNone/>
            </a:pPr>
            <a:endParaRPr lang="en-IT" sz="1800" dirty="0"/>
          </a:p>
        </p:txBody>
      </p:sp>
      <p:sp>
        <p:nvSpPr>
          <p:cNvPr id="28" name="Content Placeholder 7">
            <a:extLst>
              <a:ext uri="{FF2B5EF4-FFF2-40B4-BE49-F238E27FC236}">
                <a16:creationId xmlns:a16="http://schemas.microsoft.com/office/drawing/2014/main" id="{EBD75E14-7A73-0B02-CBE4-A9FB9ADC5F57}"/>
              </a:ext>
            </a:extLst>
          </p:cNvPr>
          <p:cNvSpPr txBox="1">
            <a:spLocks/>
          </p:cNvSpPr>
          <p:nvPr/>
        </p:nvSpPr>
        <p:spPr>
          <a:xfrm>
            <a:off x="7154812" y="5224174"/>
            <a:ext cx="3012705" cy="5560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it-IT" sz="2000" dirty="0"/>
              <a:t>Cross </a:t>
            </a:r>
            <a:r>
              <a:rPr lang="it-IT" sz="2000" dirty="0" err="1"/>
              <a:t>section</a:t>
            </a:r>
            <a:r>
              <a:rPr lang="it-IT" sz="2000" dirty="0"/>
              <a:t> </a:t>
            </a:r>
            <a:r>
              <a:rPr lang="it-IT" sz="2000" dirty="0" err="1"/>
              <a:t>View</a:t>
            </a:r>
            <a:endParaRPr lang="en-IT" sz="2000" dirty="0"/>
          </a:p>
          <a:p>
            <a:pPr marL="457200" lvl="1" indent="0">
              <a:buFont typeface="Arial" panose="020B0604020202020204" pitchFamily="34" charset="0"/>
              <a:buNone/>
            </a:pPr>
            <a:endParaRPr lang="en-IT" sz="1400" dirty="0"/>
          </a:p>
          <a:p>
            <a:pPr marL="457200" lvl="1" indent="0">
              <a:buFont typeface="Arial" panose="020B0604020202020204" pitchFamily="34" charset="0"/>
              <a:buNone/>
            </a:pPr>
            <a:endParaRPr lang="en-IT" sz="1800" dirty="0"/>
          </a:p>
        </p:txBody>
      </p:sp>
      <p:sp>
        <p:nvSpPr>
          <p:cNvPr id="29" name="Content Placeholder 7">
            <a:extLst>
              <a:ext uri="{FF2B5EF4-FFF2-40B4-BE49-F238E27FC236}">
                <a16:creationId xmlns:a16="http://schemas.microsoft.com/office/drawing/2014/main" id="{CB3E4460-0503-AE6F-50D7-AAEEA3DEC26D}"/>
              </a:ext>
            </a:extLst>
          </p:cNvPr>
          <p:cNvSpPr txBox="1">
            <a:spLocks/>
          </p:cNvSpPr>
          <p:nvPr/>
        </p:nvSpPr>
        <p:spPr>
          <a:xfrm>
            <a:off x="616181" y="3740761"/>
            <a:ext cx="3214554" cy="96202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it-IT" sz="2000" dirty="0"/>
              <a:t>Double </a:t>
            </a:r>
            <a:r>
              <a:rPr lang="it-IT" sz="2000" dirty="0" err="1"/>
              <a:t>layer</a:t>
            </a:r>
            <a:r>
              <a:rPr lang="it-IT" sz="2000" dirty="0"/>
              <a:t> </a:t>
            </a:r>
            <a:r>
              <a:rPr lang="it-IT" sz="2000" dirty="0" err="1"/>
              <a:t>nanofibers</a:t>
            </a:r>
            <a:r>
              <a:rPr lang="it-IT" sz="2000" dirty="0"/>
              <a:t> in a </a:t>
            </a:r>
            <a:r>
              <a:rPr lang="it-IT" sz="2000" dirty="0" err="1"/>
              <a:t>sealed</a:t>
            </a:r>
            <a:r>
              <a:rPr lang="it-IT" sz="2000" dirty="0"/>
              <a:t> </a:t>
            </a:r>
            <a:r>
              <a:rPr lang="it-IT" sz="2000" dirty="0" err="1"/>
              <a:t>cooling</a:t>
            </a:r>
            <a:r>
              <a:rPr lang="it-IT" sz="2000" dirty="0"/>
              <a:t> </a:t>
            </a:r>
            <a:r>
              <a:rPr lang="it-IT" sz="2000" dirty="0" err="1"/>
              <a:t>channel</a:t>
            </a:r>
            <a:r>
              <a:rPr lang="it-IT" sz="2000" dirty="0"/>
              <a:t> </a:t>
            </a:r>
            <a:endParaRPr lang="en-IT" sz="1100" dirty="0"/>
          </a:p>
          <a:p>
            <a:pPr marL="457200" lvl="1" indent="0">
              <a:buFont typeface="Arial" panose="020B0604020202020204" pitchFamily="34" charset="0"/>
              <a:buNone/>
            </a:pPr>
            <a:endParaRPr lang="en-IT" sz="1800" dirty="0"/>
          </a:p>
        </p:txBody>
      </p:sp>
    </p:spTree>
    <p:extLst>
      <p:ext uri="{BB962C8B-B14F-4D97-AF65-F5344CB8AC3E}">
        <p14:creationId xmlns:p14="http://schemas.microsoft.com/office/powerpoint/2010/main" val="17945362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8A741A-980A-B66A-59BD-94599FEBB1D9}"/>
              </a:ext>
            </a:extLst>
          </p:cNvPr>
          <p:cNvSpPr>
            <a:spLocks noGrp="1"/>
          </p:cNvSpPr>
          <p:nvPr>
            <p:ph type="title"/>
          </p:nvPr>
        </p:nvSpPr>
        <p:spPr/>
        <p:txBody>
          <a:bodyPr/>
          <a:lstStyle/>
          <a:p>
            <a:r>
              <a:rPr lang="en-IT" dirty="0"/>
              <a:t>References</a:t>
            </a:r>
          </a:p>
        </p:txBody>
      </p:sp>
      <p:sp>
        <p:nvSpPr>
          <p:cNvPr id="3" name="Content Placeholder 2">
            <a:extLst>
              <a:ext uri="{FF2B5EF4-FFF2-40B4-BE49-F238E27FC236}">
                <a16:creationId xmlns:a16="http://schemas.microsoft.com/office/drawing/2014/main" id="{24B7A77E-1B8E-83CF-1B4F-4793E97E664C}"/>
              </a:ext>
            </a:extLst>
          </p:cNvPr>
          <p:cNvSpPr>
            <a:spLocks noGrp="1"/>
          </p:cNvSpPr>
          <p:nvPr>
            <p:ph idx="1"/>
          </p:nvPr>
        </p:nvSpPr>
        <p:spPr/>
        <p:txBody>
          <a:bodyPr/>
          <a:lstStyle/>
          <a:p>
            <a:r>
              <a:rPr lang="en-GB" dirty="0">
                <a:hlinkClick r:id="rId2"/>
              </a:rPr>
              <a:t>https://www.linarinanotech.com/</a:t>
            </a:r>
            <a:endParaRPr lang="en-GB" dirty="0"/>
          </a:p>
          <a:p>
            <a:r>
              <a:rPr lang="en-GB" dirty="0">
                <a:hlinkClick r:id="rId3"/>
              </a:rPr>
              <a:t>https://doi.org/10.1016/j.mne.2023.100235</a:t>
            </a:r>
            <a:r>
              <a:rPr lang="en-GB" dirty="0"/>
              <a:t> (and references therein)</a:t>
            </a:r>
          </a:p>
          <a:p>
            <a:r>
              <a:rPr lang="en-GB" dirty="0">
                <a:hlinkClick r:id="rId4"/>
              </a:rPr>
              <a:t>https://doi.org/10.1016/j.ijheatmasstransfer.2017.03.034</a:t>
            </a:r>
            <a:r>
              <a:rPr lang="en-GB" dirty="0"/>
              <a:t>.</a:t>
            </a:r>
          </a:p>
          <a:p>
            <a:endParaRPr lang="en-GB" dirty="0"/>
          </a:p>
        </p:txBody>
      </p:sp>
    </p:spTree>
    <p:extLst>
      <p:ext uri="{BB962C8B-B14F-4D97-AF65-F5344CB8AC3E}">
        <p14:creationId xmlns:p14="http://schemas.microsoft.com/office/powerpoint/2010/main" val="38906864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90E5C2-A96E-47D0-8E9B-C8AFD7E04300}"/>
              </a:ext>
            </a:extLst>
          </p:cNvPr>
          <p:cNvSpPr>
            <a:spLocks noGrp="1"/>
          </p:cNvSpPr>
          <p:nvPr>
            <p:ph type="title"/>
          </p:nvPr>
        </p:nvSpPr>
        <p:spPr/>
        <p:txBody>
          <a:bodyPr/>
          <a:lstStyle/>
          <a:p>
            <a:r>
              <a:rPr lang="en-IT" dirty="0"/>
              <a:t>Abstract</a:t>
            </a:r>
          </a:p>
        </p:txBody>
      </p:sp>
      <p:sp>
        <p:nvSpPr>
          <p:cNvPr id="3" name="Content Placeholder 2">
            <a:extLst>
              <a:ext uri="{FF2B5EF4-FFF2-40B4-BE49-F238E27FC236}">
                <a16:creationId xmlns:a16="http://schemas.microsoft.com/office/drawing/2014/main" id="{3B4B1192-F755-4A55-6EFF-FFCEE4D49CF2}"/>
              </a:ext>
            </a:extLst>
          </p:cNvPr>
          <p:cNvSpPr>
            <a:spLocks noGrp="1"/>
          </p:cNvSpPr>
          <p:nvPr>
            <p:ph idx="1"/>
          </p:nvPr>
        </p:nvSpPr>
        <p:spPr/>
        <p:txBody>
          <a:bodyPr>
            <a:normAutofit fontScale="70000" lnSpcReduction="20000"/>
          </a:bodyPr>
          <a:lstStyle/>
          <a:p>
            <a:r>
              <a:rPr lang="en-GB" b="1" dirty="0"/>
              <a:t>HENAPIX</a:t>
            </a:r>
            <a:r>
              <a:rPr lang="en-GB" dirty="0"/>
              <a:t> (</a:t>
            </a:r>
            <a:r>
              <a:rPr lang="en-GB" b="1" dirty="0" err="1"/>
              <a:t>HE</a:t>
            </a:r>
            <a:r>
              <a:rPr lang="en-GB" dirty="0" err="1"/>
              <a:t>at</a:t>
            </a:r>
            <a:r>
              <a:rPr lang="en-GB" dirty="0"/>
              <a:t> pipe </a:t>
            </a:r>
            <a:r>
              <a:rPr lang="en-GB" b="1" dirty="0" err="1"/>
              <a:t>NA</a:t>
            </a:r>
            <a:r>
              <a:rPr lang="en-GB" dirty="0" err="1"/>
              <a:t>no</a:t>
            </a:r>
            <a:r>
              <a:rPr lang="en-GB" dirty="0"/>
              <a:t> Fiber </a:t>
            </a:r>
            <a:r>
              <a:rPr lang="en-GB" b="1" dirty="0" err="1"/>
              <a:t>PIX</a:t>
            </a:r>
            <a:r>
              <a:rPr lang="en-GB" dirty="0" err="1"/>
              <a:t>el</a:t>
            </a:r>
            <a:r>
              <a:rPr lang="en-GB" dirty="0"/>
              <a:t> detectors) is a multi-institutional R&amp;D initiative focused on developing a self-cooled, ultra-lightweight mechanical structure for silicon pixel sensors in next-generation high-energy physics (HEP) detectors, such as those foreseen for the Future Circular Collider. The project addresses the growing thermal demands imposed by localized power densities reaching 1 W/cm², particularly for high speed </a:t>
            </a:r>
            <a:r>
              <a:rPr lang="en-GB" dirty="0" err="1"/>
              <a:t>alectronics</a:t>
            </a:r>
            <a:r>
              <a:rPr lang="en-GB" dirty="0"/>
              <a:t> and timing detectors with high channel count. HENAPIX proposes a novel cooling approach based on an integrated </a:t>
            </a:r>
            <a:r>
              <a:rPr lang="en-GB" dirty="0" err="1"/>
              <a:t>nanofibre</a:t>
            </a:r>
            <a:r>
              <a:rPr lang="en-GB" dirty="0"/>
              <a:t>-enhanced heat pipe system, constructed from few 100 µm carbon fibre envelopes embedded with high-capillarity nanowires (~200 nm diameter). The targeted structure aims to remove ≥1 W/cm² across several cm² while preserving a material budget below a fraction of a percent X₀ per layer.</a:t>
            </a:r>
          </a:p>
          <a:p>
            <a:r>
              <a:rPr lang="en-GB" dirty="0"/>
              <a:t>The project is organized into four work packages: WP1 develops high-fidelity CFD/CHT simulations incorporating capillary action and phase-change phenomena to determine optimal design parameters; WP2 fabricates and characterizes </a:t>
            </a:r>
            <a:r>
              <a:rPr lang="en-GB" dirty="0" err="1"/>
              <a:t>nanofibre</a:t>
            </a:r>
            <a:r>
              <a:rPr lang="en-GB" dirty="0"/>
              <a:t> tissues via electrospinning, evaluating morphology, thermal conductivity, and radiation hardness; WP3 handles mechanical integration, module sealing, and prototype assembly; and WP4 validates system performance through thermal and mechanical stress testing. HENAPIX directly contributes to low-mass, high-performance vertex detector technologies for future collider experiments.</a:t>
            </a:r>
          </a:p>
          <a:p>
            <a:endParaRPr lang="en-IT" dirty="0"/>
          </a:p>
        </p:txBody>
      </p:sp>
    </p:spTree>
    <p:extLst>
      <p:ext uri="{BB962C8B-B14F-4D97-AF65-F5344CB8AC3E}">
        <p14:creationId xmlns:p14="http://schemas.microsoft.com/office/powerpoint/2010/main" val="14711431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570904-C58D-4650-EF40-8F3A93829698}"/>
              </a:ext>
            </a:extLst>
          </p:cNvPr>
          <p:cNvSpPr>
            <a:spLocks noGrp="1"/>
          </p:cNvSpPr>
          <p:nvPr>
            <p:ph type="title"/>
          </p:nvPr>
        </p:nvSpPr>
        <p:spPr>
          <a:xfrm>
            <a:off x="838200" y="365125"/>
            <a:ext cx="10515600" cy="1325563"/>
          </a:xfrm>
        </p:spPr>
        <p:txBody>
          <a:bodyPr anchor="ctr">
            <a:normAutofit/>
          </a:bodyPr>
          <a:lstStyle/>
          <a:p>
            <a:r>
              <a:rPr lang="en-IT"/>
              <a:t>Heat pipe as “supeconductor” of heat</a:t>
            </a:r>
            <a:endParaRPr lang="en-IT" dirty="0"/>
          </a:p>
        </p:txBody>
      </p:sp>
      <p:sp>
        <p:nvSpPr>
          <p:cNvPr id="3" name="Content Placeholder 2">
            <a:extLst>
              <a:ext uri="{FF2B5EF4-FFF2-40B4-BE49-F238E27FC236}">
                <a16:creationId xmlns:a16="http://schemas.microsoft.com/office/drawing/2014/main" id="{A14DC33D-4B2D-B6EF-B29C-122FD60FB25C}"/>
              </a:ext>
            </a:extLst>
          </p:cNvPr>
          <p:cNvSpPr>
            <a:spLocks noGrp="1"/>
          </p:cNvSpPr>
          <p:nvPr>
            <p:ph sz="half" idx="1"/>
          </p:nvPr>
        </p:nvSpPr>
        <p:spPr>
          <a:xfrm>
            <a:off x="87428" y="1825625"/>
            <a:ext cx="7290834" cy="4351338"/>
          </a:xfrm>
        </p:spPr>
        <p:txBody>
          <a:bodyPr>
            <a:normAutofit fontScale="70000" lnSpcReduction="20000"/>
          </a:bodyPr>
          <a:lstStyle/>
          <a:p>
            <a:pPr marL="0" indent="0">
              <a:buNone/>
            </a:pPr>
            <a:r>
              <a:rPr lang="en-IT" b="1" cap="small" dirty="0">
                <a:solidFill>
                  <a:srgbClr val="FF0000"/>
                </a:solidFill>
              </a:rPr>
              <a:t>A heat pipe is a device with very high thermal conductivity</a:t>
            </a:r>
          </a:p>
          <a:p>
            <a:r>
              <a:rPr lang="en-GB" dirty="0"/>
              <a:t>Up to now two-phase heat-transfer devices such as cylindrical heat pipes (HPs), planar (i.e., flattened heat pipes (FHPs) and vapor chambers (VCs)  have been widely used for the thermal management of high-power density electronic devices such as desktop computers, laptops, spacecraft components, and LED modules and provide temperature uniformity and eliminate local hotspots generated in such devices. </a:t>
            </a:r>
          </a:p>
          <a:p>
            <a:r>
              <a:rPr lang="en-GB" dirty="0">
                <a:solidFill>
                  <a:srgbClr val="0070C0"/>
                </a:solidFill>
              </a:rPr>
              <a:t>The reason is the heat transfer capabilities of such passive cooling devices with heat pipes exhibiting thermal conductivities up to 100.000 W/m K in theory, whereas for solid copper thermal conductivity is approximately 390 W/m K. </a:t>
            </a:r>
          </a:p>
          <a:p>
            <a:r>
              <a:rPr lang="en-GB" dirty="0"/>
              <a:t>The need for thin (&lt;1mm) or ultrathin (&lt;500 µm) and flexible vapour chambers  (UTHPs) has seen developments using micro- and nano-fabrication devices</a:t>
            </a:r>
            <a:endParaRPr lang="en-US" sz="2800" dirty="0"/>
          </a:p>
          <a:p>
            <a:pPr marL="457200" lvl="1" indent="0">
              <a:buNone/>
            </a:pPr>
            <a:endParaRPr lang="en-US" sz="2800" b="0" dirty="0"/>
          </a:p>
          <a:p>
            <a:endParaRPr lang="en-IT" dirty="0"/>
          </a:p>
        </p:txBody>
      </p:sp>
      <p:pic>
        <p:nvPicPr>
          <p:cNvPr id="3074" name="Picture 2" descr="Generated image">
            <a:extLst>
              <a:ext uri="{FF2B5EF4-FFF2-40B4-BE49-F238E27FC236}">
                <a16:creationId xmlns:a16="http://schemas.microsoft.com/office/drawing/2014/main" id="{9CCEA6CF-1A6F-E146-827E-042486EAA04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064" t="1" r="1849" b="-2"/>
          <a:stretch>
            <a:fillRect/>
          </a:stretch>
        </p:blipFill>
        <p:spPr bwMode="auto">
          <a:xfrm>
            <a:off x="7251314" y="1690688"/>
            <a:ext cx="4853258" cy="3200681"/>
          </a:xfrm>
          <a:prstGeom prst="rect">
            <a:avLst/>
          </a:prstGeom>
          <a:solidFill>
            <a:srgbClr val="FFFFFF"/>
          </a:solid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61963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F66BFC-BB56-8C49-2560-5F5E6D8B0C80}"/>
              </a:ext>
            </a:extLst>
          </p:cNvPr>
          <p:cNvSpPr>
            <a:spLocks noGrp="1"/>
          </p:cNvSpPr>
          <p:nvPr>
            <p:ph type="title"/>
          </p:nvPr>
        </p:nvSpPr>
        <p:spPr/>
        <p:txBody>
          <a:bodyPr/>
          <a:lstStyle/>
          <a:p>
            <a:r>
              <a:rPr lang="en-US" dirty="0"/>
              <a:t>Review of methods used</a:t>
            </a:r>
            <a:endParaRPr lang="en-IT" dirty="0"/>
          </a:p>
        </p:txBody>
      </p:sp>
      <p:pic>
        <p:nvPicPr>
          <p:cNvPr id="9" name="Picture 8">
            <a:extLst>
              <a:ext uri="{FF2B5EF4-FFF2-40B4-BE49-F238E27FC236}">
                <a16:creationId xmlns:a16="http://schemas.microsoft.com/office/drawing/2014/main" id="{D3EB074E-73F9-D5FE-D5B7-7A6A226CE120}"/>
              </a:ext>
            </a:extLst>
          </p:cNvPr>
          <p:cNvPicPr>
            <a:picLocks noChangeAspect="1"/>
          </p:cNvPicPr>
          <p:nvPr/>
        </p:nvPicPr>
        <p:blipFill>
          <a:blip r:embed="rId2"/>
          <a:stretch>
            <a:fillRect/>
          </a:stretch>
        </p:blipFill>
        <p:spPr>
          <a:xfrm>
            <a:off x="985782" y="1348171"/>
            <a:ext cx="7340600" cy="5422900"/>
          </a:xfrm>
          <a:prstGeom prst="rect">
            <a:avLst/>
          </a:prstGeom>
        </p:spPr>
      </p:pic>
      <p:sp>
        <p:nvSpPr>
          <p:cNvPr id="10" name="Doughnut 9">
            <a:extLst>
              <a:ext uri="{FF2B5EF4-FFF2-40B4-BE49-F238E27FC236}">
                <a16:creationId xmlns:a16="http://schemas.microsoft.com/office/drawing/2014/main" id="{33030E52-F067-1F66-2FDD-D7031A299674}"/>
              </a:ext>
            </a:extLst>
          </p:cNvPr>
          <p:cNvSpPr/>
          <p:nvPr/>
        </p:nvSpPr>
        <p:spPr>
          <a:xfrm>
            <a:off x="662153" y="4645572"/>
            <a:ext cx="2869324" cy="725213"/>
          </a:xfrm>
          <a:prstGeom prst="donut">
            <a:avLst>
              <a:gd name="adj" fmla="val 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T">
              <a:solidFill>
                <a:schemeClr val="tx1"/>
              </a:solidFill>
            </a:endParaRPr>
          </a:p>
        </p:txBody>
      </p:sp>
    </p:spTree>
    <p:extLst>
      <p:ext uri="{BB962C8B-B14F-4D97-AF65-F5344CB8AC3E}">
        <p14:creationId xmlns:p14="http://schemas.microsoft.com/office/powerpoint/2010/main" val="27984490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15B32B-D505-979B-C673-8F5760BB90FC}"/>
              </a:ext>
            </a:extLst>
          </p:cNvPr>
          <p:cNvSpPr>
            <a:spLocks noGrp="1"/>
          </p:cNvSpPr>
          <p:nvPr>
            <p:ph type="title"/>
          </p:nvPr>
        </p:nvSpPr>
        <p:spPr>
          <a:xfrm>
            <a:off x="838200" y="365125"/>
            <a:ext cx="10515600" cy="1325563"/>
          </a:xfrm>
        </p:spPr>
        <p:txBody>
          <a:bodyPr anchor="ctr">
            <a:normAutofit/>
          </a:bodyPr>
          <a:lstStyle/>
          <a:p>
            <a:r>
              <a:rPr lang="en-IT" dirty="0"/>
              <a:t>Silicon as an advantage (compared to metallic VC/HP)</a:t>
            </a:r>
          </a:p>
        </p:txBody>
      </p:sp>
      <p:sp>
        <p:nvSpPr>
          <p:cNvPr id="3" name="Content Placeholder 2">
            <a:extLst>
              <a:ext uri="{FF2B5EF4-FFF2-40B4-BE49-F238E27FC236}">
                <a16:creationId xmlns:a16="http://schemas.microsoft.com/office/drawing/2014/main" id="{9CDD952C-D7B9-1F28-50E5-858C5A93AB24}"/>
              </a:ext>
            </a:extLst>
          </p:cNvPr>
          <p:cNvSpPr>
            <a:spLocks noGrp="1"/>
          </p:cNvSpPr>
          <p:nvPr>
            <p:ph sz="half" idx="1"/>
          </p:nvPr>
        </p:nvSpPr>
        <p:spPr>
          <a:xfrm>
            <a:off x="838200" y="1825625"/>
            <a:ext cx="5867400" cy="4351338"/>
          </a:xfrm>
        </p:spPr>
        <p:txBody>
          <a:bodyPr>
            <a:normAutofit/>
          </a:bodyPr>
          <a:lstStyle/>
          <a:p>
            <a:r>
              <a:rPr lang="en-GB" sz="2000" dirty="0"/>
              <a:t>Plus </a:t>
            </a:r>
          </a:p>
          <a:p>
            <a:pPr lvl="1"/>
            <a:r>
              <a:rPr lang="en-GB" sz="2000" dirty="0"/>
              <a:t>The compatibility of silicon micro heat pipes with the coefficient of thermal expansion (CTE) of numerous electrical components, as well as their mechanical properties and the availability of various working liquids, renders them a promising option for heat dissipation. </a:t>
            </a:r>
          </a:p>
          <a:p>
            <a:pPr lvl="1"/>
            <a:r>
              <a:rPr lang="en-GB" sz="2000" dirty="0"/>
              <a:t>Can use DRIE process </a:t>
            </a:r>
          </a:p>
          <a:p>
            <a:r>
              <a:rPr lang="en-GB" sz="2000" dirty="0"/>
              <a:t>Minus (from the past experience)</a:t>
            </a:r>
          </a:p>
          <a:p>
            <a:pPr lvl="1"/>
            <a:r>
              <a:rPr lang="en-GB" sz="2000" dirty="0"/>
              <a:t>Channel clogging</a:t>
            </a:r>
          </a:p>
          <a:p>
            <a:pPr lvl="1"/>
            <a:r>
              <a:rPr lang="en-GB" sz="2000" dirty="0"/>
              <a:t>Corrosion</a:t>
            </a:r>
          </a:p>
          <a:p>
            <a:pPr lvl="1"/>
            <a:r>
              <a:rPr lang="en-GB" sz="2000" dirty="0"/>
              <a:t>Leakage </a:t>
            </a:r>
          </a:p>
          <a:p>
            <a:endParaRPr lang="en-IT" sz="2000" dirty="0"/>
          </a:p>
        </p:txBody>
      </p:sp>
      <p:pic>
        <p:nvPicPr>
          <p:cNvPr id="4" name="Picture 3" descr="A diagram of different types of micro heat pipe&#10;&#10;AI-generated content may be incorrect.">
            <a:extLst>
              <a:ext uri="{FF2B5EF4-FFF2-40B4-BE49-F238E27FC236}">
                <a16:creationId xmlns:a16="http://schemas.microsoft.com/office/drawing/2014/main" id="{E504EDA8-C2B1-6EC6-2BD9-EEA7119C5853}"/>
              </a:ext>
            </a:extLst>
          </p:cNvPr>
          <p:cNvPicPr>
            <a:picLocks noChangeAspect="1"/>
          </p:cNvPicPr>
          <p:nvPr/>
        </p:nvPicPr>
        <p:blipFill>
          <a:blip r:embed="rId2"/>
          <a:stretch>
            <a:fillRect/>
          </a:stretch>
        </p:blipFill>
        <p:spPr>
          <a:xfrm>
            <a:off x="7209242" y="2532993"/>
            <a:ext cx="3856054" cy="3643970"/>
          </a:xfrm>
          <a:prstGeom prst="rect">
            <a:avLst/>
          </a:prstGeom>
          <a:noFill/>
        </p:spPr>
      </p:pic>
    </p:spTree>
    <p:extLst>
      <p:ext uri="{BB962C8B-B14F-4D97-AF65-F5344CB8AC3E}">
        <p14:creationId xmlns:p14="http://schemas.microsoft.com/office/powerpoint/2010/main" val="12822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0FAC95-DE66-5FC3-A2AE-304367C7927A}"/>
              </a:ext>
            </a:extLst>
          </p:cNvPr>
          <p:cNvSpPr>
            <a:spLocks noGrp="1"/>
          </p:cNvSpPr>
          <p:nvPr>
            <p:ph type="title"/>
          </p:nvPr>
        </p:nvSpPr>
        <p:spPr/>
        <p:txBody>
          <a:bodyPr/>
          <a:lstStyle/>
          <a:p>
            <a:r>
              <a:rPr lang="en-IT" dirty="0"/>
              <a:t>Nano structures</a:t>
            </a:r>
          </a:p>
        </p:txBody>
      </p:sp>
      <p:sp>
        <p:nvSpPr>
          <p:cNvPr id="3" name="Content Placeholder 2">
            <a:extLst>
              <a:ext uri="{FF2B5EF4-FFF2-40B4-BE49-F238E27FC236}">
                <a16:creationId xmlns:a16="http://schemas.microsoft.com/office/drawing/2014/main" id="{2C4F6AFD-6557-B2E9-C714-E55B63BA75A9}"/>
              </a:ext>
            </a:extLst>
          </p:cNvPr>
          <p:cNvSpPr>
            <a:spLocks noGrp="1"/>
          </p:cNvSpPr>
          <p:nvPr>
            <p:ph sz="half" idx="1"/>
          </p:nvPr>
        </p:nvSpPr>
        <p:spPr/>
        <p:txBody>
          <a:bodyPr/>
          <a:lstStyle/>
          <a:p>
            <a:r>
              <a:rPr lang="en-GB" dirty="0"/>
              <a:t>F</a:t>
            </a:r>
            <a:r>
              <a:rPr lang="en-IT" dirty="0"/>
              <a:t>abrication of MEMS VC with CNT or nanowires has been already demonstrated in several research with different results</a:t>
            </a:r>
          </a:p>
          <a:p>
            <a:pPr lvl="1"/>
            <a:r>
              <a:rPr lang="en-GB" dirty="0"/>
              <a:t>I</a:t>
            </a:r>
            <a:r>
              <a:rPr lang="en-IT" dirty="0"/>
              <a:t>mportant issues were linked to the permeability of the nano-arrays</a:t>
            </a:r>
          </a:p>
          <a:p>
            <a:pPr lvl="1"/>
            <a:r>
              <a:rPr lang="en-GB" dirty="0"/>
              <a:t>B</a:t>
            </a:r>
            <a:r>
              <a:rPr lang="en-IT" dirty="0"/>
              <a:t>io-inspired wick structures can solve the problem</a:t>
            </a:r>
          </a:p>
        </p:txBody>
      </p:sp>
      <p:pic>
        <p:nvPicPr>
          <p:cNvPr id="5" name="Content Placeholder 4">
            <a:extLst>
              <a:ext uri="{FF2B5EF4-FFF2-40B4-BE49-F238E27FC236}">
                <a16:creationId xmlns:a16="http://schemas.microsoft.com/office/drawing/2014/main" id="{05D1108C-7BE2-058B-27CC-E9548BF16008}"/>
              </a:ext>
            </a:extLst>
          </p:cNvPr>
          <p:cNvPicPr>
            <a:picLocks noGrp="1" noChangeAspect="1"/>
          </p:cNvPicPr>
          <p:nvPr>
            <p:ph sz="half" idx="2"/>
          </p:nvPr>
        </p:nvPicPr>
        <p:blipFill>
          <a:blip r:embed="rId2"/>
          <a:stretch>
            <a:fillRect/>
          </a:stretch>
        </p:blipFill>
        <p:spPr>
          <a:xfrm>
            <a:off x="6729498" y="1825625"/>
            <a:ext cx="4067003" cy="4351338"/>
          </a:xfrm>
          <a:prstGeom prst="rect">
            <a:avLst/>
          </a:prstGeom>
        </p:spPr>
      </p:pic>
    </p:spTree>
    <p:extLst>
      <p:ext uri="{BB962C8B-B14F-4D97-AF65-F5344CB8AC3E}">
        <p14:creationId xmlns:p14="http://schemas.microsoft.com/office/powerpoint/2010/main" val="12231830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1C69D-4A71-67B5-CFC2-D236266D0348}"/>
              </a:ext>
            </a:extLst>
          </p:cNvPr>
          <p:cNvSpPr>
            <a:spLocks noGrp="1"/>
          </p:cNvSpPr>
          <p:nvPr>
            <p:ph type="title"/>
          </p:nvPr>
        </p:nvSpPr>
        <p:spPr/>
        <p:txBody>
          <a:bodyPr/>
          <a:lstStyle/>
          <a:p>
            <a:r>
              <a:rPr lang="en-GB" dirty="0"/>
              <a:t>A</a:t>
            </a:r>
            <a:r>
              <a:rPr lang="en-IT" dirty="0"/>
              <a:t>dvantages</a:t>
            </a:r>
          </a:p>
        </p:txBody>
      </p:sp>
      <p:sp>
        <p:nvSpPr>
          <p:cNvPr id="8" name="Content Placeholder 7">
            <a:extLst>
              <a:ext uri="{FF2B5EF4-FFF2-40B4-BE49-F238E27FC236}">
                <a16:creationId xmlns:a16="http://schemas.microsoft.com/office/drawing/2014/main" id="{7C8F2FF7-09EC-22B9-612D-7D4CD87EE10E}"/>
              </a:ext>
            </a:extLst>
          </p:cNvPr>
          <p:cNvSpPr>
            <a:spLocks noGrp="1"/>
          </p:cNvSpPr>
          <p:nvPr>
            <p:ph idx="1"/>
          </p:nvPr>
        </p:nvSpPr>
        <p:spPr/>
        <p:txBody>
          <a:bodyPr/>
          <a:lstStyle/>
          <a:p>
            <a:r>
              <a:rPr lang="en-IT" dirty="0"/>
              <a:t>Compared to microchannel</a:t>
            </a:r>
          </a:p>
          <a:p>
            <a:pPr lvl="1"/>
            <a:r>
              <a:rPr lang="en-IT" dirty="0"/>
              <a:t>No need of connections for fluid nor piping</a:t>
            </a:r>
            <a:endParaRPr lang="en-GB" dirty="0"/>
          </a:p>
          <a:p>
            <a:pPr lvl="1"/>
            <a:r>
              <a:rPr lang="en-GB" dirty="0"/>
              <a:t>More efficient thermal conductivity</a:t>
            </a:r>
          </a:p>
          <a:p>
            <a:pPr lvl="1"/>
            <a:r>
              <a:rPr lang="en-GB" dirty="0"/>
              <a:t>Less material budget</a:t>
            </a:r>
          </a:p>
          <a:p>
            <a:pPr lvl="1"/>
            <a:endParaRPr lang="en-GB" dirty="0"/>
          </a:p>
          <a:p>
            <a:r>
              <a:rPr lang="en-GB" dirty="0"/>
              <a:t>Compared to “traditional” CO2 bi-phase</a:t>
            </a:r>
          </a:p>
          <a:p>
            <a:pPr lvl="1"/>
            <a:r>
              <a:rPr lang="en-GB" dirty="0"/>
              <a:t>No need to go to -30 ºC</a:t>
            </a:r>
          </a:p>
          <a:p>
            <a:pPr lvl="1"/>
            <a:r>
              <a:rPr lang="en-GB" dirty="0"/>
              <a:t>No need of connections</a:t>
            </a:r>
          </a:p>
          <a:p>
            <a:pPr marL="0" indent="0">
              <a:buNone/>
            </a:pPr>
            <a:endParaRPr lang="en-IT" dirty="0"/>
          </a:p>
        </p:txBody>
      </p:sp>
    </p:spTree>
    <p:extLst>
      <p:ext uri="{BB962C8B-B14F-4D97-AF65-F5344CB8AC3E}">
        <p14:creationId xmlns:p14="http://schemas.microsoft.com/office/powerpoint/2010/main" val="39952943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86F6A3-A689-8E7C-C6AE-2F754904675F}"/>
              </a:ext>
            </a:extLst>
          </p:cNvPr>
          <p:cNvSpPr>
            <a:spLocks noGrp="1"/>
          </p:cNvSpPr>
          <p:nvPr>
            <p:ph type="title"/>
          </p:nvPr>
        </p:nvSpPr>
        <p:spPr/>
        <p:txBody>
          <a:bodyPr/>
          <a:lstStyle/>
          <a:p>
            <a:r>
              <a:rPr lang="en-IT" dirty="0"/>
              <a:t>Project rationale</a:t>
            </a:r>
          </a:p>
        </p:txBody>
      </p:sp>
      <p:sp>
        <p:nvSpPr>
          <p:cNvPr id="8" name="Content Placeholder 7">
            <a:extLst>
              <a:ext uri="{FF2B5EF4-FFF2-40B4-BE49-F238E27FC236}">
                <a16:creationId xmlns:a16="http://schemas.microsoft.com/office/drawing/2014/main" id="{533BBDDB-816C-3E8D-DCAF-EDCEA513C171}"/>
              </a:ext>
            </a:extLst>
          </p:cNvPr>
          <p:cNvSpPr>
            <a:spLocks noGrp="1"/>
          </p:cNvSpPr>
          <p:nvPr>
            <p:ph idx="1"/>
          </p:nvPr>
        </p:nvSpPr>
        <p:spPr>
          <a:xfrm>
            <a:off x="838200" y="1825625"/>
            <a:ext cx="5465618" cy="4667250"/>
          </a:xfrm>
        </p:spPr>
        <p:txBody>
          <a:bodyPr>
            <a:normAutofit fontScale="70000" lnSpcReduction="20000"/>
          </a:bodyPr>
          <a:lstStyle/>
          <a:p>
            <a:r>
              <a:rPr lang="en-IT" dirty="0"/>
              <a:t>Flattened heat pipes (vapour chambers) with fibres</a:t>
            </a:r>
          </a:p>
          <a:p>
            <a:pPr lvl="1"/>
            <a:r>
              <a:rPr lang="en-GB" dirty="0"/>
              <a:t>S</a:t>
            </a:r>
            <a:r>
              <a:rPr lang="en-IT" dirty="0"/>
              <a:t>intered wick structure made of nanofibres </a:t>
            </a:r>
          </a:p>
          <a:p>
            <a:pPr lvl="2"/>
            <a:r>
              <a:rPr lang="en-GB" dirty="0"/>
              <a:t>H</a:t>
            </a:r>
            <a:r>
              <a:rPr lang="en-IT" dirty="0"/>
              <a:t>ydrophilic to absorb water</a:t>
            </a:r>
          </a:p>
          <a:p>
            <a:pPr lvl="2"/>
            <a:r>
              <a:rPr lang="en-GB" dirty="0"/>
              <a:t>H</a:t>
            </a:r>
            <a:r>
              <a:rPr lang="en-IT" dirty="0"/>
              <a:t>ydrophobic to repel water</a:t>
            </a:r>
          </a:p>
          <a:p>
            <a:pPr lvl="1"/>
            <a:r>
              <a:rPr lang="en-GB" dirty="0"/>
              <a:t>Liquid w</a:t>
            </a:r>
            <a:r>
              <a:rPr lang="en-IT" dirty="0"/>
              <a:t>ater stays in the hydrophilic section, while it is repelled from the section with hydrophobic fibers</a:t>
            </a:r>
          </a:p>
          <a:p>
            <a:pPr lvl="1"/>
            <a:r>
              <a:rPr lang="en-GB" dirty="0"/>
              <a:t>W</a:t>
            </a:r>
            <a:r>
              <a:rPr lang="en-IT" dirty="0"/>
              <a:t>ater vapour is then transferred to the hydophobic section where it condensate.</a:t>
            </a:r>
          </a:p>
          <a:p>
            <a:r>
              <a:rPr lang="en-GB" dirty="0"/>
              <a:t>F</a:t>
            </a:r>
            <a:r>
              <a:rPr lang="en-IT" dirty="0"/>
              <a:t>ibres will have a diameter of ~200 nm</a:t>
            </a:r>
          </a:p>
          <a:p>
            <a:r>
              <a:rPr lang="en-GB" dirty="0"/>
              <a:t>I</a:t>
            </a:r>
            <a:r>
              <a:rPr lang="en-IT" dirty="0"/>
              <a:t>n a ~100 µm thickness we could have hundreds of fibres with high capillarity </a:t>
            </a:r>
          </a:p>
          <a:p>
            <a:pPr lvl="1"/>
            <a:r>
              <a:rPr lang="en-GB" dirty="0"/>
              <a:t>P</a:t>
            </a:r>
            <a:r>
              <a:rPr lang="en-IT" dirty="0"/>
              <a:t>orosity of nanofibres increases capillary pumping pressure</a:t>
            </a:r>
          </a:p>
          <a:p>
            <a:r>
              <a:rPr lang="en-IT" dirty="0"/>
              <a:t>Target power density is &gt;1 Watt/cm</a:t>
            </a:r>
            <a:r>
              <a:rPr lang="en-IT" baseline="30000" dirty="0"/>
              <a:t>2</a:t>
            </a:r>
          </a:p>
          <a:p>
            <a:r>
              <a:rPr lang="en-IT" dirty="0"/>
              <a:t>The clear advantage of such a system is the removal of any piping in the detector area</a:t>
            </a:r>
          </a:p>
        </p:txBody>
      </p:sp>
      <p:pic>
        <p:nvPicPr>
          <p:cNvPr id="1030" name="Picture 6">
            <a:extLst>
              <a:ext uri="{FF2B5EF4-FFF2-40B4-BE49-F238E27FC236}">
                <a16:creationId xmlns:a16="http://schemas.microsoft.com/office/drawing/2014/main" id="{AA5EE684-5D9D-95F6-8DCF-F10F8A081BC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52954" t="7951" b="14610"/>
          <a:stretch>
            <a:fillRect/>
          </a:stretch>
        </p:blipFill>
        <p:spPr bwMode="auto">
          <a:xfrm>
            <a:off x="6456218" y="471488"/>
            <a:ext cx="5735782" cy="319996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id="{ED10DBC3-E019-FE11-B402-2B2163960D0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54636" y="4301139"/>
            <a:ext cx="3699164" cy="15610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93751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FF6366-D172-EF1B-605F-8F41B28B5C2F}"/>
              </a:ext>
            </a:extLst>
          </p:cNvPr>
          <p:cNvSpPr>
            <a:spLocks noGrp="1"/>
          </p:cNvSpPr>
          <p:nvPr>
            <p:ph type="title"/>
          </p:nvPr>
        </p:nvSpPr>
        <p:spPr/>
        <p:txBody>
          <a:bodyPr/>
          <a:lstStyle/>
          <a:p>
            <a:r>
              <a:rPr lang="en-IT" dirty="0"/>
              <a:t>System aspects</a:t>
            </a:r>
          </a:p>
        </p:txBody>
      </p:sp>
      <p:sp>
        <p:nvSpPr>
          <p:cNvPr id="3" name="Content Placeholder 2">
            <a:extLst>
              <a:ext uri="{FF2B5EF4-FFF2-40B4-BE49-F238E27FC236}">
                <a16:creationId xmlns:a16="http://schemas.microsoft.com/office/drawing/2014/main" id="{0362F983-0423-B2DF-0C1E-021762CC43B4}"/>
              </a:ext>
            </a:extLst>
          </p:cNvPr>
          <p:cNvSpPr>
            <a:spLocks noGrp="1"/>
          </p:cNvSpPr>
          <p:nvPr>
            <p:ph idx="1"/>
          </p:nvPr>
        </p:nvSpPr>
        <p:spPr/>
        <p:txBody>
          <a:bodyPr/>
          <a:lstStyle/>
          <a:p>
            <a:r>
              <a:rPr lang="en-IT" dirty="0"/>
              <a:t>Vacuum chambers efficiently works with minimal power density. </a:t>
            </a:r>
            <a:r>
              <a:rPr lang="en-GB" dirty="0"/>
              <a:t>G</a:t>
            </a:r>
            <a:r>
              <a:rPr lang="en-IT" dirty="0"/>
              <a:t>iven that the trend in sensors and electronics developments is given emphasis on reducing the power density, it is important that the simulation should determine the minimal power density of the electronics</a:t>
            </a:r>
          </a:p>
          <a:p>
            <a:r>
              <a:rPr lang="en-GB" dirty="0"/>
              <a:t>To allow efficient condensation, one needs to study the positioning of an external plate with a fin that acts as a radiator thanks to an air flow, and to calculate the minimum surface area needed.</a:t>
            </a:r>
          </a:p>
        </p:txBody>
      </p:sp>
    </p:spTree>
    <p:extLst>
      <p:ext uri="{BB962C8B-B14F-4D97-AF65-F5344CB8AC3E}">
        <p14:creationId xmlns:p14="http://schemas.microsoft.com/office/powerpoint/2010/main" val="306042066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8987</TotalTime>
  <Words>865</Words>
  <Application>Microsoft Macintosh PowerPoint</Application>
  <PresentationFormat>Widescreen</PresentationFormat>
  <Paragraphs>81</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Aptos</vt:lpstr>
      <vt:lpstr>Aptos Display</vt:lpstr>
      <vt:lpstr>Arial</vt:lpstr>
      <vt:lpstr>Titillium Web</vt:lpstr>
      <vt:lpstr>Office Theme</vt:lpstr>
      <vt:lpstr>HENAPIX HEat pipe NAno Fiber PIXel detectors</vt:lpstr>
      <vt:lpstr>Abstract</vt:lpstr>
      <vt:lpstr>Heat pipe as “supeconductor” of heat</vt:lpstr>
      <vt:lpstr>Review of methods used</vt:lpstr>
      <vt:lpstr>Silicon as an advantage (compared to metallic VC/HP)</vt:lpstr>
      <vt:lpstr>Nano structures</vt:lpstr>
      <vt:lpstr>Advantages</vt:lpstr>
      <vt:lpstr>Project rationale</vt:lpstr>
      <vt:lpstr>System aspects</vt:lpstr>
      <vt:lpstr>PowerPoint Presentation</vt:lpstr>
      <vt:lpstr>PowerPoint Presentation</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Fabrizio Palla</dc:creator>
  <cp:lastModifiedBy>Fabrizio Palla</cp:lastModifiedBy>
  <cp:revision>26</cp:revision>
  <dcterms:created xsi:type="dcterms:W3CDTF">2025-06-13T09:27:08Z</dcterms:created>
  <dcterms:modified xsi:type="dcterms:W3CDTF">2025-06-19T15:14:20Z</dcterms:modified>
</cp:coreProperties>
</file>